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0" r:id="rId1"/>
    <p:sldMasterId id="2147483830" r:id="rId2"/>
  </p:sldMasterIdLst>
  <p:notesMasterIdLst>
    <p:notesMasterId r:id="rId31"/>
  </p:notesMasterIdLst>
  <p:sldIdLst>
    <p:sldId id="257" r:id="rId3"/>
    <p:sldId id="266" r:id="rId4"/>
    <p:sldId id="267" r:id="rId5"/>
    <p:sldId id="262" r:id="rId6"/>
    <p:sldId id="274" r:id="rId7"/>
    <p:sldId id="263" r:id="rId8"/>
    <p:sldId id="284" r:id="rId9"/>
    <p:sldId id="264" r:id="rId10"/>
    <p:sldId id="270" r:id="rId11"/>
    <p:sldId id="273" r:id="rId12"/>
    <p:sldId id="282" r:id="rId13"/>
    <p:sldId id="265" r:id="rId14"/>
    <p:sldId id="275" r:id="rId15"/>
    <p:sldId id="276" r:id="rId16"/>
    <p:sldId id="271" r:id="rId17"/>
    <p:sldId id="279" r:id="rId18"/>
    <p:sldId id="278" r:id="rId19"/>
    <p:sldId id="280" r:id="rId20"/>
    <p:sldId id="281" r:id="rId21"/>
    <p:sldId id="285" r:id="rId22"/>
    <p:sldId id="272" r:id="rId23"/>
    <p:sldId id="258" r:id="rId24"/>
    <p:sldId id="259" r:id="rId25"/>
    <p:sldId id="261" r:id="rId26"/>
    <p:sldId id="277" r:id="rId27"/>
    <p:sldId id="283" r:id="rId28"/>
    <p:sldId id="286" r:id="rId29"/>
    <p:sldId id="287" r:id="rId30"/>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F6A"/>
    <a:srgbClr val="00706A"/>
    <a:srgbClr val="3BCCFF"/>
    <a:srgbClr val="0079A4"/>
    <a:srgbClr val="00763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34087" autoAdjust="0"/>
  </p:normalViewPr>
  <p:slideViewPr>
    <p:cSldViewPr>
      <p:cViewPr>
        <p:scale>
          <a:sx n="75" d="100"/>
          <a:sy n="75" d="100"/>
        </p:scale>
        <p:origin x="-162" y="-1626"/>
      </p:cViewPr>
      <p:guideLst>
        <p:guide orient="horz" pos="1620"/>
        <p:guide pos="2880"/>
      </p:guideLst>
    </p:cSldViewPr>
  </p:slideViewPr>
  <p:notesTextViewPr>
    <p:cViewPr>
      <p:scale>
        <a:sx n="100" d="100"/>
        <a:sy n="100" d="100"/>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6A53C6B-08F3-4158-886C-31E8F83A74BF}" type="datetimeFigureOut">
              <a:rPr lang="zh-CN" altLang="en-US" smtClean="0"/>
              <a:t>2019/5/10</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07E4D7A-47DC-4552-BA16-73C413883FEA}" type="slidenum">
              <a:rPr lang="zh-CN" altLang="en-US" smtClean="0"/>
              <a:t>‹#›</a:t>
            </a:fld>
            <a:endParaRPr lang="zh-CN" altLang="en-US"/>
          </a:p>
        </p:txBody>
      </p:sp>
    </p:spTree>
    <p:extLst>
      <p:ext uri="{BB962C8B-B14F-4D97-AF65-F5344CB8AC3E}">
        <p14:creationId xmlns:p14="http://schemas.microsoft.com/office/powerpoint/2010/main" val="38738015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6CBFFA6-62A4-4C1E-AE5F-FDFA3EC24027}" type="slidenum">
              <a:rPr lang="zh-CN" altLang="en-US" smtClean="0"/>
              <a:t>4</a:t>
            </a:fld>
            <a:endParaRPr lang="zh-CN" altLang="en-US"/>
          </a:p>
        </p:txBody>
      </p:sp>
    </p:spTree>
    <p:extLst>
      <p:ext uri="{BB962C8B-B14F-4D97-AF65-F5344CB8AC3E}">
        <p14:creationId xmlns:p14="http://schemas.microsoft.com/office/powerpoint/2010/main" val="6208725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6CBFFA6-62A4-4C1E-AE5F-FDFA3EC24027}" type="slidenum">
              <a:rPr lang="zh-CN" altLang="en-US" smtClean="0"/>
              <a:t>6</a:t>
            </a:fld>
            <a:endParaRPr lang="zh-CN" altLang="en-US"/>
          </a:p>
        </p:txBody>
      </p:sp>
    </p:spTree>
    <p:extLst>
      <p:ext uri="{BB962C8B-B14F-4D97-AF65-F5344CB8AC3E}">
        <p14:creationId xmlns:p14="http://schemas.microsoft.com/office/powerpoint/2010/main" val="28829627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6CBFFA6-62A4-4C1E-AE5F-FDFA3EC24027}" type="slidenum">
              <a:rPr lang="zh-CN" altLang="en-US" smtClean="0"/>
              <a:t>8</a:t>
            </a:fld>
            <a:endParaRPr lang="zh-CN" altLang="en-US"/>
          </a:p>
        </p:txBody>
      </p:sp>
    </p:spTree>
    <p:extLst>
      <p:ext uri="{BB962C8B-B14F-4D97-AF65-F5344CB8AC3E}">
        <p14:creationId xmlns:p14="http://schemas.microsoft.com/office/powerpoint/2010/main" val="8560370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6CBFFA6-62A4-4C1E-AE5F-FDFA3EC24027}" type="slidenum">
              <a:rPr lang="zh-CN" altLang="en-US" smtClean="0"/>
              <a:t>12</a:t>
            </a:fld>
            <a:endParaRPr lang="zh-CN" altLang="en-US"/>
          </a:p>
        </p:txBody>
      </p:sp>
    </p:spTree>
    <p:extLst>
      <p:ext uri="{BB962C8B-B14F-4D97-AF65-F5344CB8AC3E}">
        <p14:creationId xmlns:p14="http://schemas.microsoft.com/office/powerpoint/2010/main" val="10647367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6CBFFA6-62A4-4C1E-AE5F-FDFA3EC24027}" type="slidenum">
              <a:rPr lang="zh-CN" altLang="en-US" smtClean="0"/>
              <a:t>22</a:t>
            </a:fld>
            <a:endParaRPr lang="zh-CN" altLang="en-US"/>
          </a:p>
        </p:txBody>
      </p:sp>
    </p:spTree>
    <p:extLst>
      <p:ext uri="{BB962C8B-B14F-4D97-AF65-F5344CB8AC3E}">
        <p14:creationId xmlns:p14="http://schemas.microsoft.com/office/powerpoint/2010/main" val="36743710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6CBFFA6-62A4-4C1E-AE5F-FDFA3EC24027}" type="slidenum">
              <a:rPr lang="zh-CN" altLang="en-US" smtClean="0"/>
              <a:t>23</a:t>
            </a:fld>
            <a:endParaRPr lang="zh-CN" altLang="en-US"/>
          </a:p>
        </p:txBody>
      </p:sp>
    </p:spTree>
    <p:extLst>
      <p:ext uri="{BB962C8B-B14F-4D97-AF65-F5344CB8AC3E}">
        <p14:creationId xmlns:p14="http://schemas.microsoft.com/office/powerpoint/2010/main" val="40114251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6CBFFA6-62A4-4C1E-AE5F-FDFA3EC24027}" type="slidenum">
              <a:rPr lang="zh-CN" altLang="en-US" smtClean="0"/>
              <a:t>24</a:t>
            </a:fld>
            <a:endParaRPr lang="zh-CN" altLang="en-US"/>
          </a:p>
        </p:txBody>
      </p:sp>
    </p:spTree>
    <p:extLst>
      <p:ext uri="{BB962C8B-B14F-4D97-AF65-F5344CB8AC3E}">
        <p14:creationId xmlns:p14="http://schemas.microsoft.com/office/powerpoint/2010/main" val="6889047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534" y="1597823"/>
            <a:ext cx="7772936"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067" y="2914650"/>
            <a:ext cx="6401871" cy="1314450"/>
          </a:xfrm>
        </p:spPr>
        <p:txBody>
          <a:bodyPr/>
          <a:lstStyle>
            <a:lvl1pPr marL="0" indent="0" algn="ctr">
              <a:buNone/>
              <a:defRPr/>
            </a:lvl1pPr>
            <a:lvl2pPr marL="342717" indent="0" algn="ctr">
              <a:buNone/>
              <a:defRPr/>
            </a:lvl2pPr>
            <a:lvl3pPr marL="685434" indent="0" algn="ctr">
              <a:buNone/>
              <a:defRPr/>
            </a:lvl3pPr>
            <a:lvl4pPr marL="1028151" indent="0" algn="ctr">
              <a:buNone/>
              <a:defRPr/>
            </a:lvl4pPr>
            <a:lvl5pPr marL="1370868" indent="0" algn="ctr">
              <a:buNone/>
              <a:defRPr/>
            </a:lvl5pPr>
            <a:lvl6pPr marL="1713586" indent="0" algn="ctr">
              <a:buNone/>
              <a:defRPr/>
            </a:lvl6pPr>
            <a:lvl7pPr marL="2056303" indent="0" algn="ctr">
              <a:buNone/>
              <a:defRPr/>
            </a:lvl7pPr>
            <a:lvl8pPr marL="2399020" indent="0" algn="ctr">
              <a:buNone/>
              <a:defRPr/>
            </a:lvl8pPr>
            <a:lvl9pPr marL="2741737" indent="0" algn="ctr">
              <a:buNone/>
              <a:defRPr/>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2162201906"/>
      </p:ext>
    </p:extLst>
  </p:cSld>
  <p:clrMapOvr>
    <a:masterClrMapping/>
  </p:clrMapOvr>
  <p:transition spd="slow" advClick="0" advTm="0">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063943328"/>
      </p:ext>
    </p:extLst>
  </p:cSld>
  <p:clrMapOvr>
    <a:masterClrMapping/>
  </p:clrMapOvr>
  <p:transition spd="slow" advClick="0" advTm="0">
    <p:push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30384" y="681038"/>
            <a:ext cx="2056597" cy="391358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024" y="681038"/>
            <a:ext cx="6059105" cy="391358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798422522"/>
      </p:ext>
    </p:extLst>
  </p:cSld>
  <p:clrMapOvr>
    <a:masterClrMapping/>
  </p:clrMapOvr>
  <p:transition spd="slow" advClick="0" advTm="0">
    <p:push dir="u"/>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143407318"/>
      </p:ext>
    </p:extLst>
  </p:cSld>
  <p:clrMapOvr>
    <a:masterClrMapping/>
  </p:clrMapOvr>
  <p:transition spd="slow" advClick="0" advTm="0">
    <p:push dir="u"/>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2700" y="-1"/>
            <a:ext cx="9156700" cy="5147917"/>
          </a:xfrm>
          <a:prstGeom prst="rect">
            <a:avLst/>
          </a:prstGeom>
        </p:spPr>
      </p:pic>
      <p:sp>
        <p:nvSpPr>
          <p:cNvPr id="9" name="Rectangle 6"/>
          <p:cNvSpPr>
            <a:spLocks noChangeArrowheads="1"/>
          </p:cNvSpPr>
          <p:nvPr userDrawn="1"/>
        </p:nvSpPr>
        <p:spPr bwMode="auto">
          <a:xfrm>
            <a:off x="2" y="5049441"/>
            <a:ext cx="9144000" cy="94059"/>
          </a:xfrm>
          <a:prstGeom prst="rect">
            <a:avLst/>
          </a:prstGeom>
          <a:solidFill>
            <a:srgbClr val="005E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685434" eaLnBrk="1" fontAlgn="base"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349" b="0" i="0" u="none" strike="noStrike" kern="0" cap="none" spc="0" normalizeH="0" baseline="0" noProof="0" smtClean="0">
              <a:ln>
                <a:noFill/>
              </a:ln>
              <a:solidFill>
                <a:srgbClr val="005E5E"/>
              </a:solidFill>
              <a:effectLst/>
              <a:uLnTx/>
              <a:uFillTx/>
              <a:latin typeface="Arial"/>
            </a:endParaRPr>
          </a:p>
        </p:txBody>
      </p:sp>
    </p:spTree>
    <p:extLst>
      <p:ext uri="{BB962C8B-B14F-4D97-AF65-F5344CB8AC3E}">
        <p14:creationId xmlns:p14="http://schemas.microsoft.com/office/powerpoint/2010/main" val="530874255"/>
      </p:ext>
    </p:extLst>
  </p:cSld>
  <p:clrMapOvr>
    <a:masterClrMapping/>
  </p:clrMapOvr>
  <p:transition spd="slow" advClick="0" advTm="0">
    <p:push dir="u"/>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3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2700" y="-1"/>
            <a:ext cx="9156700" cy="5147917"/>
          </a:xfrm>
          <a:prstGeom prst="rect">
            <a:avLst/>
          </a:prstGeom>
        </p:spPr>
      </p:pic>
      <p:sp>
        <p:nvSpPr>
          <p:cNvPr id="9" name="Rectangle 6"/>
          <p:cNvSpPr>
            <a:spLocks noChangeArrowheads="1"/>
          </p:cNvSpPr>
          <p:nvPr userDrawn="1"/>
        </p:nvSpPr>
        <p:spPr bwMode="auto">
          <a:xfrm>
            <a:off x="2" y="5049441"/>
            <a:ext cx="9144000" cy="94059"/>
          </a:xfrm>
          <a:prstGeom prst="rect">
            <a:avLst/>
          </a:prstGeom>
          <a:solidFill>
            <a:srgbClr val="005E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685434" eaLnBrk="1" fontAlgn="base"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349" b="0" i="0" u="none" strike="noStrike" kern="0" cap="none" spc="0" normalizeH="0" baseline="0" noProof="0" smtClean="0">
              <a:ln>
                <a:noFill/>
              </a:ln>
              <a:solidFill>
                <a:srgbClr val="005E5E"/>
              </a:solidFill>
              <a:effectLst/>
              <a:uLnTx/>
              <a:uFillTx/>
              <a:latin typeface="Arial"/>
            </a:endParaRPr>
          </a:p>
        </p:txBody>
      </p:sp>
    </p:spTree>
    <p:extLst>
      <p:ext uri="{BB962C8B-B14F-4D97-AF65-F5344CB8AC3E}">
        <p14:creationId xmlns:p14="http://schemas.microsoft.com/office/powerpoint/2010/main" val="530874255"/>
      </p:ext>
    </p:extLst>
  </p:cSld>
  <p:clrMapOvr>
    <a:masterClrMapping/>
  </p:clrMapOvr>
  <p:transition spd="slow" advClick="0" advTm="0">
    <p:push dir="u"/>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4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2700" y="-1"/>
            <a:ext cx="9156700" cy="5147917"/>
          </a:xfrm>
          <a:prstGeom prst="rect">
            <a:avLst/>
          </a:prstGeom>
        </p:spPr>
      </p:pic>
      <p:sp>
        <p:nvSpPr>
          <p:cNvPr id="9" name="Rectangle 6"/>
          <p:cNvSpPr>
            <a:spLocks noChangeArrowheads="1"/>
          </p:cNvSpPr>
          <p:nvPr userDrawn="1"/>
        </p:nvSpPr>
        <p:spPr bwMode="auto">
          <a:xfrm>
            <a:off x="2" y="5049441"/>
            <a:ext cx="9144000" cy="94059"/>
          </a:xfrm>
          <a:prstGeom prst="rect">
            <a:avLst/>
          </a:prstGeom>
          <a:solidFill>
            <a:srgbClr val="005E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685434" eaLnBrk="1" fontAlgn="base"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349" b="0" i="0" u="none" strike="noStrike" kern="0" cap="none" spc="0" normalizeH="0" baseline="0" noProof="0" smtClean="0">
              <a:ln>
                <a:noFill/>
              </a:ln>
              <a:solidFill>
                <a:srgbClr val="005E5E"/>
              </a:solidFill>
              <a:effectLst/>
              <a:uLnTx/>
              <a:uFillTx/>
              <a:latin typeface="Arial"/>
            </a:endParaRPr>
          </a:p>
        </p:txBody>
      </p:sp>
    </p:spTree>
    <p:extLst>
      <p:ext uri="{BB962C8B-B14F-4D97-AF65-F5344CB8AC3E}">
        <p14:creationId xmlns:p14="http://schemas.microsoft.com/office/powerpoint/2010/main" val="530874255"/>
      </p:ext>
    </p:extLst>
  </p:cSld>
  <p:clrMapOvr>
    <a:masterClrMapping/>
  </p:clrMapOvr>
  <p:transition spd="slow" advClick="0" advTm="0">
    <p:push dir="u"/>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5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2700" y="-1"/>
            <a:ext cx="9156700" cy="5147917"/>
          </a:xfrm>
          <a:prstGeom prst="rect">
            <a:avLst/>
          </a:prstGeom>
        </p:spPr>
      </p:pic>
      <p:sp>
        <p:nvSpPr>
          <p:cNvPr id="9" name="Rectangle 6"/>
          <p:cNvSpPr>
            <a:spLocks noChangeArrowheads="1"/>
          </p:cNvSpPr>
          <p:nvPr userDrawn="1"/>
        </p:nvSpPr>
        <p:spPr bwMode="auto">
          <a:xfrm>
            <a:off x="2" y="5049441"/>
            <a:ext cx="9144000" cy="94059"/>
          </a:xfrm>
          <a:prstGeom prst="rect">
            <a:avLst/>
          </a:prstGeom>
          <a:solidFill>
            <a:srgbClr val="005E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685434" eaLnBrk="1" fontAlgn="base"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349" b="0" i="0" u="none" strike="noStrike" kern="0" cap="none" spc="0" normalizeH="0" baseline="0" noProof="0" smtClean="0">
              <a:ln>
                <a:noFill/>
              </a:ln>
              <a:solidFill>
                <a:srgbClr val="005E5E"/>
              </a:solidFill>
              <a:effectLst/>
              <a:uLnTx/>
              <a:uFillTx/>
              <a:latin typeface="Arial"/>
            </a:endParaRPr>
          </a:p>
        </p:txBody>
      </p:sp>
    </p:spTree>
    <p:extLst>
      <p:ext uri="{BB962C8B-B14F-4D97-AF65-F5344CB8AC3E}">
        <p14:creationId xmlns:p14="http://schemas.microsoft.com/office/powerpoint/2010/main" val="530874255"/>
      </p:ext>
    </p:extLst>
  </p:cSld>
  <p:clrMapOvr>
    <a:masterClrMapping/>
  </p:clrMapOvr>
  <p:transition spd="slow" advClick="0" advTm="0">
    <p:push dir="u"/>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6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2700" y="-1"/>
            <a:ext cx="9156700" cy="5147917"/>
          </a:xfrm>
          <a:prstGeom prst="rect">
            <a:avLst/>
          </a:prstGeom>
        </p:spPr>
      </p:pic>
      <p:sp>
        <p:nvSpPr>
          <p:cNvPr id="9" name="Rectangle 6"/>
          <p:cNvSpPr>
            <a:spLocks noChangeArrowheads="1"/>
          </p:cNvSpPr>
          <p:nvPr userDrawn="1"/>
        </p:nvSpPr>
        <p:spPr bwMode="auto">
          <a:xfrm>
            <a:off x="2" y="5049441"/>
            <a:ext cx="9144000" cy="94059"/>
          </a:xfrm>
          <a:prstGeom prst="rect">
            <a:avLst/>
          </a:prstGeom>
          <a:solidFill>
            <a:srgbClr val="005E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685434" eaLnBrk="1" fontAlgn="base"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349" b="0" i="0" u="none" strike="noStrike" kern="0" cap="none" spc="0" normalizeH="0" baseline="0" noProof="0" smtClean="0">
              <a:ln>
                <a:noFill/>
              </a:ln>
              <a:solidFill>
                <a:srgbClr val="005E5E"/>
              </a:solidFill>
              <a:effectLst/>
              <a:uLnTx/>
              <a:uFillTx/>
              <a:latin typeface="Arial"/>
            </a:endParaRPr>
          </a:p>
        </p:txBody>
      </p:sp>
    </p:spTree>
    <p:extLst>
      <p:ext uri="{BB962C8B-B14F-4D97-AF65-F5344CB8AC3E}">
        <p14:creationId xmlns:p14="http://schemas.microsoft.com/office/powerpoint/2010/main" val="530874255"/>
      </p:ext>
    </p:extLst>
  </p:cSld>
  <p:clrMapOvr>
    <a:masterClrMapping/>
  </p:clrMapOvr>
  <p:transition spd="slow" advClick="0" advTm="0">
    <p:push dir="u"/>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7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2700" y="-1"/>
            <a:ext cx="9156700" cy="5147917"/>
          </a:xfrm>
          <a:prstGeom prst="rect">
            <a:avLst/>
          </a:prstGeom>
        </p:spPr>
      </p:pic>
      <p:sp>
        <p:nvSpPr>
          <p:cNvPr id="9" name="Rectangle 6"/>
          <p:cNvSpPr>
            <a:spLocks noChangeArrowheads="1"/>
          </p:cNvSpPr>
          <p:nvPr userDrawn="1"/>
        </p:nvSpPr>
        <p:spPr bwMode="auto">
          <a:xfrm>
            <a:off x="2" y="5049441"/>
            <a:ext cx="9144000" cy="94059"/>
          </a:xfrm>
          <a:prstGeom prst="rect">
            <a:avLst/>
          </a:prstGeom>
          <a:solidFill>
            <a:srgbClr val="005E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685434" eaLnBrk="1" fontAlgn="base"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349" b="0" i="0" u="none" strike="noStrike" kern="0" cap="none" spc="0" normalizeH="0" baseline="0" noProof="0" smtClean="0">
              <a:ln>
                <a:noFill/>
              </a:ln>
              <a:solidFill>
                <a:srgbClr val="005E5E"/>
              </a:solidFill>
              <a:effectLst/>
              <a:uLnTx/>
              <a:uFillTx/>
              <a:latin typeface="Arial"/>
            </a:endParaRPr>
          </a:p>
        </p:txBody>
      </p:sp>
    </p:spTree>
    <p:extLst>
      <p:ext uri="{BB962C8B-B14F-4D97-AF65-F5344CB8AC3E}">
        <p14:creationId xmlns:p14="http://schemas.microsoft.com/office/powerpoint/2010/main" val="530874255"/>
      </p:ext>
    </p:extLst>
  </p:cSld>
  <p:clrMapOvr>
    <a:masterClrMapping/>
  </p:clrMapOvr>
  <p:transition spd="slow" advClick="0" advTm="0">
    <p:push dir="u"/>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8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2700" y="-1"/>
            <a:ext cx="9156700" cy="5147917"/>
          </a:xfrm>
          <a:prstGeom prst="rect">
            <a:avLst/>
          </a:prstGeom>
        </p:spPr>
      </p:pic>
      <p:sp>
        <p:nvSpPr>
          <p:cNvPr id="9" name="Rectangle 6"/>
          <p:cNvSpPr>
            <a:spLocks noChangeArrowheads="1"/>
          </p:cNvSpPr>
          <p:nvPr userDrawn="1"/>
        </p:nvSpPr>
        <p:spPr bwMode="auto">
          <a:xfrm>
            <a:off x="2" y="5049441"/>
            <a:ext cx="9144000" cy="94059"/>
          </a:xfrm>
          <a:prstGeom prst="rect">
            <a:avLst/>
          </a:prstGeom>
          <a:solidFill>
            <a:srgbClr val="005E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685434" eaLnBrk="1" fontAlgn="base"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349" b="0" i="0" u="none" strike="noStrike" kern="0" cap="none" spc="0" normalizeH="0" baseline="0" noProof="0" smtClean="0">
              <a:ln>
                <a:noFill/>
              </a:ln>
              <a:solidFill>
                <a:srgbClr val="005E5E"/>
              </a:solidFill>
              <a:effectLst/>
              <a:uLnTx/>
              <a:uFillTx/>
              <a:latin typeface="Arial"/>
            </a:endParaRPr>
          </a:p>
        </p:txBody>
      </p:sp>
    </p:spTree>
    <p:extLst>
      <p:ext uri="{BB962C8B-B14F-4D97-AF65-F5344CB8AC3E}">
        <p14:creationId xmlns:p14="http://schemas.microsoft.com/office/powerpoint/2010/main" val="530874255"/>
      </p:ext>
    </p:extLst>
  </p:cSld>
  <p:clrMapOvr>
    <a:masterClrMapping/>
  </p:clrMapOvr>
  <p:transition spd="slow" advClick="0" advTm="0">
    <p:push dir="u"/>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40336516"/>
      </p:ext>
    </p:extLst>
  </p:cSld>
  <p:clrMapOvr>
    <a:masterClrMapping/>
  </p:clrMapOvr>
  <p:transition spd="slow" advClick="0" advTm="0">
    <p:push dir="u"/>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8186118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0317626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7725157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3069780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1479963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3050858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3562621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0588129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8562051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203662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430" y="3305179"/>
            <a:ext cx="7771745" cy="1021556"/>
          </a:xfrm>
        </p:spPr>
        <p:txBody>
          <a:bodyPr anchor="t"/>
          <a:lstStyle>
            <a:lvl1pPr algn="l">
              <a:defRPr sz="2998"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430" y="2180035"/>
            <a:ext cx="7771745" cy="1125140"/>
          </a:xfrm>
        </p:spPr>
        <p:txBody>
          <a:bodyPr anchor="b"/>
          <a:lstStyle>
            <a:lvl1pPr marL="0" indent="0">
              <a:buNone/>
              <a:defRPr sz="1499"/>
            </a:lvl1pPr>
            <a:lvl2pPr marL="342717" indent="0">
              <a:buNone/>
              <a:defRPr sz="1349"/>
            </a:lvl2pPr>
            <a:lvl3pPr marL="685434" indent="0">
              <a:buNone/>
              <a:defRPr sz="1199"/>
            </a:lvl3pPr>
            <a:lvl4pPr marL="1028151" indent="0">
              <a:buNone/>
              <a:defRPr sz="1049"/>
            </a:lvl4pPr>
            <a:lvl5pPr marL="1370868" indent="0">
              <a:buNone/>
              <a:defRPr sz="1049"/>
            </a:lvl5pPr>
            <a:lvl6pPr marL="1713586" indent="0">
              <a:buNone/>
              <a:defRPr sz="1049"/>
            </a:lvl6pPr>
            <a:lvl7pPr marL="2056303" indent="0">
              <a:buNone/>
              <a:defRPr sz="1049"/>
            </a:lvl7pPr>
            <a:lvl8pPr marL="2399020" indent="0">
              <a:buNone/>
              <a:defRPr sz="1049"/>
            </a:lvl8pPr>
            <a:lvl9pPr marL="2741737" indent="0">
              <a:buNone/>
              <a:defRPr sz="1049"/>
            </a:lvl9pPr>
          </a:lstStyle>
          <a:p>
            <a:pPr lvl="0"/>
            <a:r>
              <a:rPr lang="zh-CN" altLang="en-US" smtClean="0"/>
              <a:t>单击此处编辑母版文本样式</a:t>
            </a:r>
          </a:p>
        </p:txBody>
      </p:sp>
    </p:spTree>
    <p:extLst>
      <p:ext uri="{BB962C8B-B14F-4D97-AF65-F5344CB8AC3E}">
        <p14:creationId xmlns:p14="http://schemas.microsoft.com/office/powerpoint/2010/main" val="996119414"/>
      </p:ext>
    </p:extLst>
  </p:cSld>
  <p:clrMapOvr>
    <a:masterClrMapping/>
  </p:clrMapOvr>
  <p:transition spd="slow" advClick="0" advTm="0">
    <p:push dir="u"/>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718552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021" y="1200154"/>
            <a:ext cx="4057256" cy="3394472"/>
          </a:xfrm>
        </p:spPr>
        <p:txBody>
          <a:bodyPr/>
          <a:lstStyle>
            <a:lvl1pPr>
              <a:defRPr sz="2099"/>
            </a:lvl1pPr>
            <a:lvl2pPr>
              <a:defRPr sz="1799"/>
            </a:lvl2pPr>
            <a:lvl3pPr>
              <a:defRPr sz="1499"/>
            </a:lvl3pPr>
            <a:lvl4pPr>
              <a:defRPr sz="1349"/>
            </a:lvl4pPr>
            <a:lvl5pPr>
              <a:defRPr sz="1349"/>
            </a:lvl5pPr>
            <a:lvl6pPr>
              <a:defRPr sz="1349"/>
            </a:lvl6pPr>
            <a:lvl7pPr>
              <a:defRPr sz="1349"/>
            </a:lvl7pPr>
            <a:lvl8pPr>
              <a:defRPr sz="1349"/>
            </a:lvl8pPr>
            <a:lvl9pPr>
              <a:defRPr sz="1349"/>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8535" y="1200154"/>
            <a:ext cx="4058445" cy="3394472"/>
          </a:xfrm>
        </p:spPr>
        <p:txBody>
          <a:bodyPr/>
          <a:lstStyle>
            <a:lvl1pPr>
              <a:defRPr sz="2099"/>
            </a:lvl1pPr>
            <a:lvl2pPr>
              <a:defRPr sz="1799"/>
            </a:lvl2pPr>
            <a:lvl3pPr>
              <a:defRPr sz="1499"/>
            </a:lvl3pPr>
            <a:lvl4pPr>
              <a:defRPr sz="1349"/>
            </a:lvl4pPr>
            <a:lvl5pPr>
              <a:defRPr sz="1349"/>
            </a:lvl5pPr>
            <a:lvl6pPr>
              <a:defRPr sz="1349"/>
            </a:lvl6pPr>
            <a:lvl7pPr>
              <a:defRPr sz="1349"/>
            </a:lvl7pPr>
            <a:lvl8pPr>
              <a:defRPr sz="1349"/>
            </a:lvl8pPr>
            <a:lvl9pPr>
              <a:defRPr sz="1349"/>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868816290"/>
      </p:ext>
    </p:extLst>
  </p:cSld>
  <p:clrMapOvr>
    <a:masterClrMapping/>
  </p:clrMapOvr>
  <p:transition spd="slow" advClick="0" advTm="0">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024" y="205979"/>
            <a:ext cx="8229957" cy="85725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023" y="1151335"/>
            <a:ext cx="4040594" cy="479822"/>
          </a:xfrm>
        </p:spPr>
        <p:txBody>
          <a:bodyPr anchor="b"/>
          <a:lstStyle>
            <a:lvl1pPr marL="0" indent="0">
              <a:buNone/>
              <a:defRPr sz="1799" b="1"/>
            </a:lvl1pPr>
            <a:lvl2pPr marL="342717" indent="0">
              <a:buNone/>
              <a:defRPr sz="1499" b="1"/>
            </a:lvl2pPr>
            <a:lvl3pPr marL="685434" indent="0">
              <a:buNone/>
              <a:defRPr sz="1349" b="1"/>
            </a:lvl3pPr>
            <a:lvl4pPr marL="1028151" indent="0">
              <a:buNone/>
              <a:defRPr sz="1199" b="1"/>
            </a:lvl4pPr>
            <a:lvl5pPr marL="1370868" indent="0">
              <a:buNone/>
              <a:defRPr sz="1199" b="1"/>
            </a:lvl5pPr>
            <a:lvl6pPr marL="1713586" indent="0">
              <a:buNone/>
              <a:defRPr sz="1199" b="1"/>
            </a:lvl6pPr>
            <a:lvl7pPr marL="2056303" indent="0">
              <a:buNone/>
              <a:defRPr sz="1199" b="1"/>
            </a:lvl7pPr>
            <a:lvl8pPr marL="2399020" indent="0">
              <a:buNone/>
              <a:defRPr sz="1199" b="1"/>
            </a:lvl8pPr>
            <a:lvl9pPr marL="2741737" indent="0">
              <a:buNone/>
              <a:defRPr sz="1199" b="1"/>
            </a:lvl9pPr>
          </a:lstStyle>
          <a:p>
            <a:pPr lvl="0"/>
            <a:r>
              <a:rPr lang="zh-CN" altLang="en-US" smtClean="0"/>
              <a:t>单击此处编辑母版文本样式</a:t>
            </a:r>
          </a:p>
        </p:txBody>
      </p:sp>
      <p:sp>
        <p:nvSpPr>
          <p:cNvPr id="4" name="内容占位符 3"/>
          <p:cNvSpPr>
            <a:spLocks noGrp="1"/>
          </p:cNvSpPr>
          <p:nvPr>
            <p:ph sz="half" idx="2"/>
          </p:nvPr>
        </p:nvSpPr>
        <p:spPr>
          <a:xfrm>
            <a:off x="457023" y="1631156"/>
            <a:ext cx="4040594" cy="2963466"/>
          </a:xfrm>
        </p:spPr>
        <p:txBody>
          <a:bodyPr/>
          <a:lstStyle>
            <a:lvl1pPr>
              <a:defRPr sz="1799"/>
            </a:lvl1pPr>
            <a:lvl2pPr>
              <a:defRPr sz="1499"/>
            </a:lvl2pPr>
            <a:lvl3pPr>
              <a:defRPr sz="1349"/>
            </a:lvl3pPr>
            <a:lvl4pPr>
              <a:defRPr sz="1199"/>
            </a:lvl4pPr>
            <a:lvl5pPr>
              <a:defRPr sz="1199"/>
            </a:lvl5pPr>
            <a:lvl6pPr>
              <a:defRPr sz="1199"/>
            </a:lvl6pPr>
            <a:lvl7pPr>
              <a:defRPr sz="1199"/>
            </a:lvl7pPr>
            <a:lvl8pPr>
              <a:defRPr sz="1199"/>
            </a:lvl8pPr>
            <a:lvl9pPr>
              <a:defRPr sz="1199"/>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195" y="1151335"/>
            <a:ext cx="4041783" cy="479822"/>
          </a:xfrm>
        </p:spPr>
        <p:txBody>
          <a:bodyPr anchor="b"/>
          <a:lstStyle>
            <a:lvl1pPr marL="0" indent="0">
              <a:buNone/>
              <a:defRPr sz="1799" b="1"/>
            </a:lvl1pPr>
            <a:lvl2pPr marL="342717" indent="0">
              <a:buNone/>
              <a:defRPr sz="1499" b="1"/>
            </a:lvl2pPr>
            <a:lvl3pPr marL="685434" indent="0">
              <a:buNone/>
              <a:defRPr sz="1349" b="1"/>
            </a:lvl3pPr>
            <a:lvl4pPr marL="1028151" indent="0">
              <a:buNone/>
              <a:defRPr sz="1199" b="1"/>
            </a:lvl4pPr>
            <a:lvl5pPr marL="1370868" indent="0">
              <a:buNone/>
              <a:defRPr sz="1199" b="1"/>
            </a:lvl5pPr>
            <a:lvl6pPr marL="1713586" indent="0">
              <a:buNone/>
              <a:defRPr sz="1199" b="1"/>
            </a:lvl6pPr>
            <a:lvl7pPr marL="2056303" indent="0">
              <a:buNone/>
              <a:defRPr sz="1199" b="1"/>
            </a:lvl7pPr>
            <a:lvl8pPr marL="2399020" indent="0">
              <a:buNone/>
              <a:defRPr sz="1199" b="1"/>
            </a:lvl8pPr>
            <a:lvl9pPr marL="2741737" indent="0">
              <a:buNone/>
              <a:defRPr sz="1199" b="1"/>
            </a:lvl9pPr>
          </a:lstStyle>
          <a:p>
            <a:pPr lvl="0"/>
            <a:r>
              <a:rPr lang="zh-CN" altLang="en-US" smtClean="0"/>
              <a:t>单击此处编辑母版文本样式</a:t>
            </a:r>
          </a:p>
        </p:txBody>
      </p:sp>
      <p:sp>
        <p:nvSpPr>
          <p:cNvPr id="6" name="内容占位符 5"/>
          <p:cNvSpPr>
            <a:spLocks noGrp="1"/>
          </p:cNvSpPr>
          <p:nvPr>
            <p:ph sz="quarter" idx="4"/>
          </p:nvPr>
        </p:nvSpPr>
        <p:spPr>
          <a:xfrm>
            <a:off x="4645195" y="1631156"/>
            <a:ext cx="4041783" cy="2963466"/>
          </a:xfrm>
        </p:spPr>
        <p:txBody>
          <a:bodyPr/>
          <a:lstStyle>
            <a:lvl1pPr>
              <a:defRPr sz="1799"/>
            </a:lvl1pPr>
            <a:lvl2pPr>
              <a:defRPr sz="1499"/>
            </a:lvl2pPr>
            <a:lvl3pPr>
              <a:defRPr sz="1349"/>
            </a:lvl3pPr>
            <a:lvl4pPr>
              <a:defRPr sz="1199"/>
            </a:lvl4pPr>
            <a:lvl5pPr>
              <a:defRPr sz="1199"/>
            </a:lvl5pPr>
            <a:lvl6pPr>
              <a:defRPr sz="1199"/>
            </a:lvl6pPr>
            <a:lvl7pPr>
              <a:defRPr sz="1199"/>
            </a:lvl7pPr>
            <a:lvl8pPr>
              <a:defRPr sz="1199"/>
            </a:lvl8pPr>
            <a:lvl9pPr>
              <a:defRPr sz="1199"/>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4155465621"/>
      </p:ext>
    </p:extLst>
  </p:cSld>
  <p:clrMapOvr>
    <a:masterClrMapping/>
  </p:clrMapOvr>
  <p:transition spd="slow" advClick="0" advTm="0">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1963797435"/>
      </p:ext>
    </p:extLst>
  </p:cSld>
  <p:clrMapOvr>
    <a:masterClrMapping/>
  </p:clrMapOvr>
  <p:transition spd="slow" advClick="0" advTm="0">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968638435"/>
      </p:ext>
    </p:extLst>
  </p:cSld>
  <p:clrMapOvr>
    <a:masterClrMapping/>
  </p:clrMapOvr>
  <p:transition spd="slow" advClick="0" advTm="0">
    <p:push dir="u"/>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021" y="204787"/>
            <a:ext cx="3008724" cy="871538"/>
          </a:xfrm>
        </p:spPr>
        <p:txBody>
          <a:bodyPr anchor="b"/>
          <a:lstStyle>
            <a:lvl1pPr algn="l">
              <a:defRPr sz="1499"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241" y="204789"/>
            <a:ext cx="5111738" cy="4389835"/>
          </a:xfrm>
        </p:spPr>
        <p:txBody>
          <a:bodyPr/>
          <a:lstStyle>
            <a:lvl1pPr>
              <a:defRPr sz="2399"/>
            </a:lvl1pPr>
            <a:lvl2pPr>
              <a:defRPr sz="2099"/>
            </a:lvl2pPr>
            <a:lvl3pPr>
              <a:defRPr sz="1799"/>
            </a:lvl3pPr>
            <a:lvl4pPr>
              <a:defRPr sz="1499"/>
            </a:lvl4pPr>
            <a:lvl5pPr>
              <a:defRPr sz="1499"/>
            </a:lvl5pPr>
            <a:lvl6pPr>
              <a:defRPr sz="1499"/>
            </a:lvl6pPr>
            <a:lvl7pPr>
              <a:defRPr sz="1499"/>
            </a:lvl7pPr>
            <a:lvl8pPr>
              <a:defRPr sz="1499"/>
            </a:lvl8pPr>
            <a:lvl9pPr>
              <a:defRPr sz="1499"/>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021" y="1076327"/>
            <a:ext cx="3008724" cy="3518297"/>
          </a:xfrm>
        </p:spPr>
        <p:txBody>
          <a:bodyPr/>
          <a:lstStyle>
            <a:lvl1pPr marL="0" indent="0">
              <a:buNone/>
              <a:defRPr sz="1049"/>
            </a:lvl1pPr>
            <a:lvl2pPr marL="342717" indent="0">
              <a:buNone/>
              <a:defRPr sz="900"/>
            </a:lvl2pPr>
            <a:lvl3pPr marL="685434" indent="0">
              <a:buNone/>
              <a:defRPr sz="750"/>
            </a:lvl3pPr>
            <a:lvl4pPr marL="1028151" indent="0">
              <a:buNone/>
              <a:defRPr sz="675"/>
            </a:lvl4pPr>
            <a:lvl5pPr marL="1370868" indent="0">
              <a:buNone/>
              <a:defRPr sz="675"/>
            </a:lvl5pPr>
            <a:lvl6pPr marL="1713586" indent="0">
              <a:buNone/>
              <a:defRPr sz="675"/>
            </a:lvl6pPr>
            <a:lvl7pPr marL="2056303" indent="0">
              <a:buNone/>
              <a:defRPr sz="675"/>
            </a:lvl7pPr>
            <a:lvl8pPr marL="2399020" indent="0">
              <a:buNone/>
              <a:defRPr sz="675"/>
            </a:lvl8pPr>
            <a:lvl9pPr marL="2741737" indent="0">
              <a:buNone/>
              <a:defRPr sz="675"/>
            </a:lvl9pPr>
          </a:lstStyle>
          <a:p>
            <a:pPr lvl="0"/>
            <a:r>
              <a:rPr lang="zh-CN" altLang="en-US" smtClean="0"/>
              <a:t>单击此处编辑母版文本样式</a:t>
            </a:r>
          </a:p>
        </p:txBody>
      </p:sp>
      <p:sp>
        <p:nvSpPr>
          <p:cNvPr id="6" name="矩形 5"/>
          <p:cNvSpPr/>
          <p:nvPr userDrawn="1"/>
        </p:nvSpPr>
        <p:spPr>
          <a:xfrm>
            <a:off x="7308304" y="4659982"/>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2345761440"/>
      </p:ext>
    </p:extLst>
  </p:cSld>
  <p:clrMapOvr>
    <a:masterClrMapping/>
  </p:clrMapOvr>
  <p:transition spd="slow" advClick="0" advTm="0">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383" y="3600450"/>
            <a:ext cx="5486638" cy="425054"/>
          </a:xfrm>
        </p:spPr>
        <p:txBody>
          <a:bodyPr anchor="b"/>
          <a:lstStyle>
            <a:lvl1pPr algn="l">
              <a:defRPr sz="1499"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383" y="459581"/>
            <a:ext cx="5486638" cy="3086100"/>
          </a:xfrm>
        </p:spPr>
        <p:txBody>
          <a:bodyPr/>
          <a:lstStyle>
            <a:lvl1pPr marL="0" indent="0">
              <a:buNone/>
              <a:defRPr sz="2399"/>
            </a:lvl1pPr>
            <a:lvl2pPr marL="342717" indent="0">
              <a:buNone/>
              <a:defRPr sz="2099"/>
            </a:lvl2pPr>
            <a:lvl3pPr marL="685434" indent="0">
              <a:buNone/>
              <a:defRPr sz="1799"/>
            </a:lvl3pPr>
            <a:lvl4pPr marL="1028151" indent="0">
              <a:buNone/>
              <a:defRPr sz="1499"/>
            </a:lvl4pPr>
            <a:lvl5pPr marL="1370868" indent="0">
              <a:buNone/>
              <a:defRPr sz="1499"/>
            </a:lvl5pPr>
            <a:lvl6pPr marL="1713586" indent="0">
              <a:buNone/>
              <a:defRPr sz="1499"/>
            </a:lvl6pPr>
            <a:lvl7pPr marL="2056303" indent="0">
              <a:buNone/>
              <a:defRPr sz="1499"/>
            </a:lvl7pPr>
            <a:lvl8pPr marL="2399020" indent="0">
              <a:buNone/>
              <a:defRPr sz="1499"/>
            </a:lvl8pPr>
            <a:lvl9pPr marL="2741737" indent="0">
              <a:buNone/>
              <a:defRPr sz="1499"/>
            </a:lvl9pPr>
          </a:lstStyle>
          <a:p>
            <a:pPr lvl="0"/>
            <a:endParaRPr lang="zh-CN" altLang="en-US" noProof="0" smtClean="0"/>
          </a:p>
        </p:txBody>
      </p:sp>
      <p:sp>
        <p:nvSpPr>
          <p:cNvPr id="4" name="文本占位符 3"/>
          <p:cNvSpPr>
            <a:spLocks noGrp="1"/>
          </p:cNvSpPr>
          <p:nvPr>
            <p:ph type="body" sz="half" idx="2"/>
          </p:nvPr>
        </p:nvSpPr>
        <p:spPr>
          <a:xfrm>
            <a:off x="1792383" y="4025503"/>
            <a:ext cx="5486638" cy="603647"/>
          </a:xfrm>
        </p:spPr>
        <p:txBody>
          <a:bodyPr/>
          <a:lstStyle>
            <a:lvl1pPr marL="0" indent="0">
              <a:buNone/>
              <a:defRPr sz="1049"/>
            </a:lvl1pPr>
            <a:lvl2pPr marL="342717" indent="0">
              <a:buNone/>
              <a:defRPr sz="900"/>
            </a:lvl2pPr>
            <a:lvl3pPr marL="685434" indent="0">
              <a:buNone/>
              <a:defRPr sz="750"/>
            </a:lvl3pPr>
            <a:lvl4pPr marL="1028151" indent="0">
              <a:buNone/>
              <a:defRPr sz="675"/>
            </a:lvl4pPr>
            <a:lvl5pPr marL="1370868" indent="0">
              <a:buNone/>
              <a:defRPr sz="675"/>
            </a:lvl5pPr>
            <a:lvl6pPr marL="1713586" indent="0">
              <a:buNone/>
              <a:defRPr sz="675"/>
            </a:lvl6pPr>
            <a:lvl7pPr marL="2056303" indent="0">
              <a:buNone/>
              <a:defRPr sz="675"/>
            </a:lvl7pPr>
            <a:lvl8pPr marL="2399020" indent="0">
              <a:buNone/>
              <a:defRPr sz="675"/>
            </a:lvl8pPr>
            <a:lvl9pPr marL="2741737" indent="0">
              <a:buNone/>
              <a:defRPr sz="675"/>
            </a:lvl9pPr>
          </a:lstStyle>
          <a:p>
            <a:pPr lvl="0"/>
            <a:r>
              <a:rPr lang="zh-CN" altLang="en-US" smtClean="0"/>
              <a:t>单击此处编辑母版文本样式</a:t>
            </a:r>
          </a:p>
        </p:txBody>
      </p:sp>
    </p:spTree>
    <p:extLst>
      <p:ext uri="{BB962C8B-B14F-4D97-AF65-F5344CB8AC3E}">
        <p14:creationId xmlns:p14="http://schemas.microsoft.com/office/powerpoint/2010/main" val="2866817540"/>
      </p:ext>
    </p:extLst>
  </p:cSld>
  <p:clrMapOvr>
    <a:masterClrMapping/>
  </p:clrMapOvr>
  <p:transition spd="slow" advClick="0" advTm="0">
    <p:push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jpe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7.xml"/><Relationship Id="rId3" Type="http://schemas.openxmlformats.org/officeDocument/2006/relationships/slideLayout" Target="../slideLayouts/slideLayout22.xml"/><Relationship Id="rId7" Type="http://schemas.openxmlformats.org/officeDocument/2006/relationships/slideLayout" Target="../slideLayouts/slideLayout26.xml"/><Relationship Id="rId12" Type="http://schemas.openxmlformats.org/officeDocument/2006/relationships/theme" Target="../theme/theme2.xml"/><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slideLayout" Target="../slideLayouts/slideLayout30.xml"/><Relationship Id="rId5" Type="http://schemas.openxmlformats.org/officeDocument/2006/relationships/slideLayout" Target="../slideLayouts/slideLayout24.xml"/><Relationship Id="rId10" Type="http://schemas.openxmlformats.org/officeDocument/2006/relationships/slideLayout" Target="../slideLayouts/slideLayout29.xml"/><Relationship Id="rId4" Type="http://schemas.openxmlformats.org/officeDocument/2006/relationships/slideLayout" Target="../slideLayouts/slideLayout23.xml"/><Relationship Id="rId9"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21"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074" name="Rectangle 6"/>
          <p:cNvSpPr>
            <a:spLocks noChangeArrowheads="1"/>
          </p:cNvSpPr>
          <p:nvPr userDrawn="1"/>
        </p:nvSpPr>
        <p:spPr bwMode="auto">
          <a:xfrm>
            <a:off x="2" y="5049441"/>
            <a:ext cx="9144000" cy="94059"/>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685434" rtl="0" eaLnBrk="1" fontAlgn="base"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349" b="0" i="0" u="none" strike="noStrike" kern="1200" cap="none" spc="0" normalizeH="0" baseline="0" noProof="0" smtClean="0">
              <a:ln>
                <a:noFill/>
              </a:ln>
              <a:solidFill>
                <a:srgbClr val="005E5E"/>
              </a:solidFill>
              <a:effectLst/>
              <a:uLnTx/>
              <a:uFillTx/>
              <a:latin typeface="Arial"/>
              <a:ea typeface="宋体" panose="02010600030101010101" pitchFamily="2" charset="-122"/>
              <a:cs typeface="+mn-cs"/>
            </a:endParaRPr>
          </a:p>
        </p:txBody>
      </p:sp>
      <p:sp>
        <p:nvSpPr>
          <p:cNvPr id="3082" name="Rectangle 2"/>
          <p:cNvSpPr>
            <a:spLocks noGrp="1" noChangeArrowheads="1"/>
          </p:cNvSpPr>
          <p:nvPr>
            <p:ph type="title"/>
          </p:nvPr>
        </p:nvSpPr>
        <p:spPr bwMode="auto">
          <a:xfrm>
            <a:off x="457024" y="681038"/>
            <a:ext cx="8229957"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smtClean="0"/>
              <a:t>单击此处编辑母版标题样式</a:t>
            </a:r>
          </a:p>
        </p:txBody>
      </p:sp>
      <p:sp>
        <p:nvSpPr>
          <p:cNvPr id="3083" name="Rectangle 3"/>
          <p:cNvSpPr>
            <a:spLocks noGrp="1" noChangeArrowheads="1"/>
          </p:cNvSpPr>
          <p:nvPr>
            <p:ph type="body" idx="1"/>
          </p:nvPr>
        </p:nvSpPr>
        <p:spPr bwMode="auto">
          <a:xfrm>
            <a:off x="457024" y="1200154"/>
            <a:ext cx="8229957" cy="3394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smtClean="0"/>
              <a:t>单击此处编辑母版文本样式</a:t>
            </a:r>
          </a:p>
          <a:p>
            <a:pPr lvl="1"/>
            <a:r>
              <a:rPr lang="zh-CN" smtClean="0"/>
              <a:t>第二级</a:t>
            </a:r>
          </a:p>
        </p:txBody>
      </p:sp>
    </p:spTree>
    <p:extLst>
      <p:ext uri="{BB962C8B-B14F-4D97-AF65-F5344CB8AC3E}">
        <p14:creationId xmlns:p14="http://schemas.microsoft.com/office/powerpoint/2010/main" val="2732709414"/>
      </p:ext>
    </p:extLst>
  </p:cSld>
  <p:clrMap bg1="lt1" tx1="dk1" bg2="lt2" tx2="dk2" accent1="accent1" accent2="accent2" accent3="accent3" accent4="accent4" accent5="accent5" accent6="accent6" hlink="hlink" folHlink="folHlink"/>
  <p:sldLayoutIdLst>
    <p:sldLayoutId id="2147483811" r:id="rId1"/>
    <p:sldLayoutId id="2147483812" r:id="rId2"/>
    <p:sldLayoutId id="2147483813" r:id="rId3"/>
    <p:sldLayoutId id="2147483814" r:id="rId4"/>
    <p:sldLayoutId id="2147483815" r:id="rId5"/>
    <p:sldLayoutId id="2147483816" r:id="rId6"/>
    <p:sldLayoutId id="2147483817" r:id="rId7"/>
    <p:sldLayoutId id="2147483818" r:id="rId8"/>
    <p:sldLayoutId id="2147483819" r:id="rId9"/>
    <p:sldLayoutId id="2147483820" r:id="rId10"/>
    <p:sldLayoutId id="2147483821" r:id="rId11"/>
    <p:sldLayoutId id="2147483822" r:id="rId12"/>
    <p:sldLayoutId id="2147483823" r:id="rId13"/>
    <p:sldLayoutId id="2147483824" r:id="rId14"/>
    <p:sldLayoutId id="2147483825" r:id="rId15"/>
    <p:sldLayoutId id="2147483826" r:id="rId16"/>
    <p:sldLayoutId id="2147483827" r:id="rId17"/>
    <p:sldLayoutId id="2147483828" r:id="rId18"/>
    <p:sldLayoutId id="2147483829" r:id="rId19"/>
  </p:sldLayoutIdLst>
  <p:transition spd="slow" advClick="0" advTm="0">
    <p:push dir="u"/>
  </p:transition>
  <p:timing>
    <p:tnLst>
      <p:par>
        <p:cTn id="1" dur="indefinite" restart="never" nodeType="tmRoot"/>
      </p:par>
    </p:tnLst>
  </p:timing>
  <p:txStyles>
    <p:titleStyle>
      <a:lvl1pPr algn="l" rtl="0" eaLnBrk="0" fontAlgn="base" hangingPunct="0">
        <a:spcBef>
          <a:spcPct val="0"/>
        </a:spcBef>
        <a:spcAft>
          <a:spcPct val="0"/>
        </a:spcAft>
        <a:defRPr sz="1799">
          <a:solidFill>
            <a:schemeClr val="accent1"/>
          </a:solidFill>
          <a:latin typeface="+mj-lt"/>
          <a:ea typeface="+mj-ea"/>
          <a:cs typeface="+mj-cs"/>
        </a:defRPr>
      </a:lvl1pPr>
      <a:lvl2pPr algn="l" rtl="0" eaLnBrk="0" fontAlgn="base" hangingPunct="0">
        <a:spcBef>
          <a:spcPct val="0"/>
        </a:spcBef>
        <a:spcAft>
          <a:spcPct val="0"/>
        </a:spcAft>
        <a:defRPr sz="1799">
          <a:solidFill>
            <a:schemeClr val="accent1"/>
          </a:solidFill>
          <a:latin typeface="Arial" panose="020B0604020202020204" pitchFamily="34" charset="0"/>
          <a:ea typeface="微软雅黑" panose="020B0503020204020204" pitchFamily="34" charset="-122"/>
        </a:defRPr>
      </a:lvl2pPr>
      <a:lvl3pPr algn="l" rtl="0" eaLnBrk="0" fontAlgn="base" hangingPunct="0">
        <a:spcBef>
          <a:spcPct val="0"/>
        </a:spcBef>
        <a:spcAft>
          <a:spcPct val="0"/>
        </a:spcAft>
        <a:defRPr sz="1799">
          <a:solidFill>
            <a:schemeClr val="accent1"/>
          </a:solidFill>
          <a:latin typeface="Arial" panose="020B0604020202020204" pitchFamily="34" charset="0"/>
          <a:ea typeface="微软雅黑" panose="020B0503020204020204" pitchFamily="34" charset="-122"/>
        </a:defRPr>
      </a:lvl3pPr>
      <a:lvl4pPr algn="l" rtl="0" eaLnBrk="0" fontAlgn="base" hangingPunct="0">
        <a:spcBef>
          <a:spcPct val="0"/>
        </a:spcBef>
        <a:spcAft>
          <a:spcPct val="0"/>
        </a:spcAft>
        <a:defRPr sz="1799">
          <a:solidFill>
            <a:schemeClr val="accent1"/>
          </a:solidFill>
          <a:latin typeface="Arial" panose="020B0604020202020204" pitchFamily="34" charset="0"/>
          <a:ea typeface="微软雅黑" panose="020B0503020204020204" pitchFamily="34" charset="-122"/>
        </a:defRPr>
      </a:lvl4pPr>
      <a:lvl5pPr algn="l" rtl="0" eaLnBrk="0" fontAlgn="base" hangingPunct="0">
        <a:spcBef>
          <a:spcPct val="0"/>
        </a:spcBef>
        <a:spcAft>
          <a:spcPct val="0"/>
        </a:spcAft>
        <a:defRPr sz="1799">
          <a:solidFill>
            <a:schemeClr val="accent1"/>
          </a:solidFill>
          <a:latin typeface="Arial" panose="020B0604020202020204" pitchFamily="34" charset="0"/>
          <a:ea typeface="微软雅黑" panose="020B0503020204020204" pitchFamily="34" charset="-122"/>
        </a:defRPr>
      </a:lvl5pPr>
      <a:lvl6pPr marL="342717" algn="l" rtl="0" eaLnBrk="0" fontAlgn="base" hangingPunct="0">
        <a:spcBef>
          <a:spcPct val="0"/>
        </a:spcBef>
        <a:spcAft>
          <a:spcPct val="0"/>
        </a:spcAft>
        <a:defRPr sz="1799">
          <a:solidFill>
            <a:schemeClr val="accent1"/>
          </a:solidFill>
          <a:latin typeface="Arial" panose="020B0604020202020204" pitchFamily="34" charset="0"/>
          <a:ea typeface="微软雅黑" panose="020B0503020204020204" pitchFamily="34" charset="-122"/>
        </a:defRPr>
      </a:lvl6pPr>
      <a:lvl7pPr marL="685434" algn="l" rtl="0" eaLnBrk="0" fontAlgn="base" hangingPunct="0">
        <a:spcBef>
          <a:spcPct val="0"/>
        </a:spcBef>
        <a:spcAft>
          <a:spcPct val="0"/>
        </a:spcAft>
        <a:defRPr sz="1799">
          <a:solidFill>
            <a:schemeClr val="accent1"/>
          </a:solidFill>
          <a:latin typeface="Arial" panose="020B0604020202020204" pitchFamily="34" charset="0"/>
          <a:ea typeface="微软雅黑" panose="020B0503020204020204" pitchFamily="34" charset="-122"/>
        </a:defRPr>
      </a:lvl7pPr>
      <a:lvl8pPr marL="1028151" algn="l" rtl="0" eaLnBrk="0" fontAlgn="base" hangingPunct="0">
        <a:spcBef>
          <a:spcPct val="0"/>
        </a:spcBef>
        <a:spcAft>
          <a:spcPct val="0"/>
        </a:spcAft>
        <a:defRPr sz="1799">
          <a:solidFill>
            <a:schemeClr val="accent1"/>
          </a:solidFill>
          <a:latin typeface="Arial" panose="020B0604020202020204" pitchFamily="34" charset="0"/>
          <a:ea typeface="微软雅黑" panose="020B0503020204020204" pitchFamily="34" charset="-122"/>
        </a:defRPr>
      </a:lvl8pPr>
      <a:lvl9pPr marL="1370868" algn="l" rtl="0" eaLnBrk="0" fontAlgn="base" hangingPunct="0">
        <a:spcBef>
          <a:spcPct val="0"/>
        </a:spcBef>
        <a:spcAft>
          <a:spcPct val="0"/>
        </a:spcAft>
        <a:defRPr sz="1799">
          <a:solidFill>
            <a:schemeClr val="accent1"/>
          </a:solidFill>
          <a:latin typeface="Arial" panose="020B0604020202020204" pitchFamily="34" charset="0"/>
          <a:ea typeface="微软雅黑" panose="020B0503020204020204" pitchFamily="34" charset="-122"/>
        </a:defRPr>
      </a:lvl9pPr>
    </p:titleStyle>
    <p:bodyStyle>
      <a:lvl1pPr marL="257038" indent="-257038" algn="l" rtl="0" eaLnBrk="0" fontAlgn="base" hangingPunct="0">
        <a:spcBef>
          <a:spcPct val="20000"/>
        </a:spcBef>
        <a:spcAft>
          <a:spcPct val="0"/>
        </a:spcAft>
        <a:buChar char="•"/>
        <a:defRPr sz="1499">
          <a:solidFill>
            <a:schemeClr val="accent1"/>
          </a:solidFill>
          <a:latin typeface="+mn-lt"/>
          <a:ea typeface="+mn-ea"/>
          <a:cs typeface="+mn-cs"/>
        </a:defRPr>
      </a:lvl1pPr>
      <a:lvl2pPr marL="556915" indent="-214198" algn="l" rtl="0" eaLnBrk="0" fontAlgn="base" hangingPunct="0">
        <a:spcBef>
          <a:spcPct val="20000"/>
        </a:spcBef>
        <a:spcAft>
          <a:spcPct val="0"/>
        </a:spcAft>
        <a:buChar char="–"/>
        <a:defRPr sz="1499">
          <a:solidFill>
            <a:schemeClr val="accent1"/>
          </a:solidFill>
          <a:latin typeface="+mn-lt"/>
          <a:ea typeface="仿宋_GB2312" panose="02010609030101010101" pitchFamily="49" charset="-122"/>
        </a:defRPr>
      </a:lvl2pPr>
      <a:lvl3pPr marL="856793" indent="-171359" algn="l" rtl="0" eaLnBrk="0" fontAlgn="base" hangingPunct="0">
        <a:spcBef>
          <a:spcPct val="20000"/>
        </a:spcBef>
        <a:spcAft>
          <a:spcPct val="0"/>
        </a:spcAft>
        <a:buChar char="•"/>
        <a:defRPr sz="1799">
          <a:solidFill>
            <a:schemeClr val="tx1"/>
          </a:solidFill>
          <a:latin typeface="+mn-lt"/>
          <a:ea typeface="宋体" panose="02010600030101010101" pitchFamily="2" charset="-122"/>
        </a:defRPr>
      </a:lvl3pPr>
      <a:lvl4pPr marL="1199510" indent="-171359" algn="l" rtl="0" eaLnBrk="0" fontAlgn="base" hangingPunct="0">
        <a:spcBef>
          <a:spcPct val="20000"/>
        </a:spcBef>
        <a:spcAft>
          <a:spcPct val="0"/>
        </a:spcAft>
        <a:buChar char="–"/>
        <a:defRPr sz="1499">
          <a:solidFill>
            <a:schemeClr val="tx1"/>
          </a:solidFill>
          <a:latin typeface="+mn-lt"/>
          <a:ea typeface="宋体" panose="02010600030101010101" pitchFamily="2" charset="-122"/>
        </a:defRPr>
      </a:lvl4pPr>
      <a:lvl5pPr marL="1542227" indent="-171359" algn="l" rtl="0" eaLnBrk="0" fontAlgn="base" hangingPunct="0">
        <a:spcBef>
          <a:spcPct val="20000"/>
        </a:spcBef>
        <a:spcAft>
          <a:spcPct val="0"/>
        </a:spcAft>
        <a:buChar char="»"/>
        <a:defRPr sz="1499">
          <a:solidFill>
            <a:schemeClr val="tx1"/>
          </a:solidFill>
          <a:latin typeface="+mn-lt"/>
          <a:ea typeface="宋体" panose="02010600030101010101" pitchFamily="2" charset="-122"/>
        </a:defRPr>
      </a:lvl5pPr>
      <a:lvl6pPr marL="1884944" indent="-171359" algn="l" rtl="0" eaLnBrk="0" fontAlgn="base" hangingPunct="0">
        <a:spcBef>
          <a:spcPct val="20000"/>
        </a:spcBef>
        <a:spcAft>
          <a:spcPct val="0"/>
        </a:spcAft>
        <a:buChar char="»"/>
        <a:defRPr sz="1499">
          <a:solidFill>
            <a:schemeClr val="tx1"/>
          </a:solidFill>
          <a:latin typeface="+mn-lt"/>
          <a:ea typeface="宋体" panose="02010600030101010101" pitchFamily="2" charset="-122"/>
        </a:defRPr>
      </a:lvl6pPr>
      <a:lvl7pPr marL="2227661" indent="-171359" algn="l" rtl="0" eaLnBrk="0" fontAlgn="base" hangingPunct="0">
        <a:spcBef>
          <a:spcPct val="20000"/>
        </a:spcBef>
        <a:spcAft>
          <a:spcPct val="0"/>
        </a:spcAft>
        <a:buChar char="»"/>
        <a:defRPr sz="1499">
          <a:solidFill>
            <a:schemeClr val="tx1"/>
          </a:solidFill>
          <a:latin typeface="+mn-lt"/>
          <a:ea typeface="宋体" panose="02010600030101010101" pitchFamily="2" charset="-122"/>
        </a:defRPr>
      </a:lvl7pPr>
      <a:lvl8pPr marL="2570378" indent="-171359" algn="l" rtl="0" eaLnBrk="0" fontAlgn="base" hangingPunct="0">
        <a:spcBef>
          <a:spcPct val="20000"/>
        </a:spcBef>
        <a:spcAft>
          <a:spcPct val="0"/>
        </a:spcAft>
        <a:buChar char="»"/>
        <a:defRPr sz="1499">
          <a:solidFill>
            <a:schemeClr val="tx1"/>
          </a:solidFill>
          <a:latin typeface="+mn-lt"/>
          <a:ea typeface="宋体" panose="02010600030101010101" pitchFamily="2" charset="-122"/>
        </a:defRPr>
      </a:lvl8pPr>
      <a:lvl9pPr marL="2913096" indent="-171359" algn="l" rtl="0" eaLnBrk="0" fontAlgn="base" hangingPunct="0">
        <a:spcBef>
          <a:spcPct val="20000"/>
        </a:spcBef>
        <a:spcAft>
          <a:spcPct val="0"/>
        </a:spcAft>
        <a:buChar char="»"/>
        <a:defRPr sz="1499">
          <a:solidFill>
            <a:schemeClr val="tx1"/>
          </a:solidFill>
          <a:latin typeface="+mn-lt"/>
          <a:ea typeface="宋体" panose="02010600030101010101" pitchFamily="2" charset="-122"/>
        </a:defRPr>
      </a:lvl9pPr>
    </p:bodyStyle>
    <p:otherStyle>
      <a:defPPr>
        <a:defRPr lang="zh-CN"/>
      </a:defPPr>
      <a:lvl1pPr marL="0" algn="l" defTabSz="685434" rtl="0" eaLnBrk="1" latinLnBrk="0" hangingPunct="1">
        <a:defRPr sz="1349" kern="1200">
          <a:solidFill>
            <a:schemeClr val="tx1"/>
          </a:solidFill>
          <a:latin typeface="+mn-lt"/>
          <a:ea typeface="+mn-ea"/>
          <a:cs typeface="+mn-cs"/>
        </a:defRPr>
      </a:lvl1pPr>
      <a:lvl2pPr marL="342717" algn="l" defTabSz="685434" rtl="0" eaLnBrk="1" latinLnBrk="0" hangingPunct="1">
        <a:defRPr sz="1349" kern="1200">
          <a:solidFill>
            <a:schemeClr val="tx1"/>
          </a:solidFill>
          <a:latin typeface="+mn-lt"/>
          <a:ea typeface="+mn-ea"/>
          <a:cs typeface="+mn-cs"/>
        </a:defRPr>
      </a:lvl2pPr>
      <a:lvl3pPr marL="685434" algn="l" defTabSz="685434" rtl="0" eaLnBrk="1" latinLnBrk="0" hangingPunct="1">
        <a:defRPr sz="1349" kern="1200">
          <a:solidFill>
            <a:schemeClr val="tx1"/>
          </a:solidFill>
          <a:latin typeface="+mn-lt"/>
          <a:ea typeface="+mn-ea"/>
          <a:cs typeface="+mn-cs"/>
        </a:defRPr>
      </a:lvl3pPr>
      <a:lvl4pPr marL="1028151" algn="l" defTabSz="685434" rtl="0" eaLnBrk="1" latinLnBrk="0" hangingPunct="1">
        <a:defRPr sz="1349" kern="1200">
          <a:solidFill>
            <a:schemeClr val="tx1"/>
          </a:solidFill>
          <a:latin typeface="+mn-lt"/>
          <a:ea typeface="+mn-ea"/>
          <a:cs typeface="+mn-cs"/>
        </a:defRPr>
      </a:lvl4pPr>
      <a:lvl5pPr marL="1370868" algn="l" defTabSz="685434" rtl="0" eaLnBrk="1" latinLnBrk="0" hangingPunct="1">
        <a:defRPr sz="1349" kern="1200">
          <a:solidFill>
            <a:schemeClr val="tx1"/>
          </a:solidFill>
          <a:latin typeface="+mn-lt"/>
          <a:ea typeface="+mn-ea"/>
          <a:cs typeface="+mn-cs"/>
        </a:defRPr>
      </a:lvl5pPr>
      <a:lvl6pPr marL="1713586" algn="l" defTabSz="685434" rtl="0" eaLnBrk="1" latinLnBrk="0" hangingPunct="1">
        <a:defRPr sz="1349" kern="1200">
          <a:solidFill>
            <a:schemeClr val="tx1"/>
          </a:solidFill>
          <a:latin typeface="+mn-lt"/>
          <a:ea typeface="+mn-ea"/>
          <a:cs typeface="+mn-cs"/>
        </a:defRPr>
      </a:lvl6pPr>
      <a:lvl7pPr marL="2056303" algn="l" defTabSz="685434" rtl="0" eaLnBrk="1" latinLnBrk="0" hangingPunct="1">
        <a:defRPr sz="1349" kern="1200">
          <a:solidFill>
            <a:schemeClr val="tx1"/>
          </a:solidFill>
          <a:latin typeface="+mn-lt"/>
          <a:ea typeface="+mn-ea"/>
          <a:cs typeface="+mn-cs"/>
        </a:defRPr>
      </a:lvl7pPr>
      <a:lvl8pPr marL="2399020" algn="l" defTabSz="685434" rtl="0" eaLnBrk="1" latinLnBrk="0" hangingPunct="1">
        <a:defRPr sz="1349" kern="1200">
          <a:solidFill>
            <a:schemeClr val="tx1"/>
          </a:solidFill>
          <a:latin typeface="+mn-lt"/>
          <a:ea typeface="+mn-ea"/>
          <a:cs typeface="+mn-cs"/>
        </a:defRPr>
      </a:lvl8pPr>
      <a:lvl9pPr marL="2741737" algn="l" defTabSz="685434" rtl="0" eaLnBrk="1" latinLnBrk="0" hangingPunct="1">
        <a:defRPr sz="1349"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2019/5/10</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18143532"/>
      </p:ext>
    </p:extLst>
  </p:cSld>
  <p:clrMap bg1="lt1" tx1="dk1" bg2="lt2" tx2="dk2" accent1="accent1" accent2="accent2" accent3="accent3" accent4="accent4" accent5="accent5" accent6="accent6" hlink="hlink" folHlink="folHlink"/>
  <p:sldLayoutIdLst>
    <p:sldLayoutId id="2147483831" r:id="rId1"/>
    <p:sldLayoutId id="2147483832" r:id="rId2"/>
    <p:sldLayoutId id="2147483833" r:id="rId3"/>
    <p:sldLayoutId id="2147483834" r:id="rId4"/>
    <p:sldLayoutId id="2147483835" r:id="rId5"/>
    <p:sldLayoutId id="2147483836" r:id="rId6"/>
    <p:sldLayoutId id="2147483837" r:id="rId7"/>
    <p:sldLayoutId id="2147483838" r:id="rId8"/>
    <p:sldLayoutId id="2147483839" r:id="rId9"/>
    <p:sldLayoutId id="2147483840" r:id="rId10"/>
    <p:sldLayoutId id="214748384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7.xml"/><Relationship Id="rId4" Type="http://schemas.openxmlformats.org/officeDocument/2006/relationships/image" Target="../media/image15.jpeg"/></Relationships>
</file>

<file path=ppt/slides/_rels/slide1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4.xml"/><Relationship Id="rId1" Type="http://schemas.openxmlformats.org/officeDocument/2006/relationships/slideLayout" Target="../slideLayouts/slideLayout16.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5.xml"/><Relationship Id="rId1" Type="http://schemas.openxmlformats.org/officeDocument/2006/relationships/slideLayout" Target="../slideLayouts/slideLayout17.xml"/><Relationship Id="rId6" Type="http://schemas.openxmlformats.org/officeDocument/2006/relationships/image" Target="../media/image26.jpeg"/><Relationship Id="rId5" Type="http://schemas.openxmlformats.org/officeDocument/2006/relationships/image" Target="../media/image25.jpeg"/><Relationship Id="rId4" Type="http://schemas.openxmlformats.org/officeDocument/2006/relationships/image" Target="../media/image24.jpe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9.xml"/></Relationships>
</file>

<file path=ppt/slides/_rels/slide2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8.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30.png"/><Relationship Id="rId1" Type="http://schemas.openxmlformats.org/officeDocument/2006/relationships/slideLayout" Target="../slideLayouts/slideLayout21.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9.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14.xml"/><Relationship Id="rId5" Type="http://schemas.openxmlformats.org/officeDocument/2006/relationships/image" Target="../media/image10.jpeg"/><Relationship Id="rId4" Type="http://schemas.openxmlformats.org/officeDocument/2006/relationships/image" Target="../media/image9.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3.xml"/><Relationship Id="rId1" Type="http://schemas.openxmlformats.org/officeDocument/2006/relationships/slideLayout" Target="../slideLayouts/slideLayout15.xml"/><Relationship Id="rId4" Type="http://schemas.openxmlformats.org/officeDocument/2006/relationships/image" Target="../media/image12.jpeg"/></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267744" y="3409424"/>
            <a:ext cx="6876256" cy="1734076"/>
          </a:xfrm>
          <a:prstGeom prst="rect">
            <a:avLst/>
          </a:prstGeom>
          <a:solidFill>
            <a:srgbClr val="006F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25050"/>
            <a:ext cx="9144000" cy="3434474"/>
          </a:xfrm>
          <a:prstGeom prst="rect">
            <a:avLst/>
          </a:prstGeom>
        </p:spPr>
      </p:pic>
      <p:pic>
        <p:nvPicPr>
          <p:cNvPr id="6" name="Picture 2" descr="E:\标志大全\电网.png"/>
          <p:cNvPicPr>
            <a:picLocks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59374" y="3507854"/>
            <a:ext cx="1527678" cy="1527848"/>
          </a:xfrm>
          <a:prstGeom prst="rect">
            <a:avLst/>
          </a:prstGeom>
          <a:noFill/>
          <a:extLst>
            <a:ext uri="{909E8E84-426E-40DD-AFC4-6F175D3DCCD1}">
              <a14:hiddenFill xmlns:a14="http://schemas.microsoft.com/office/drawing/2010/main">
                <a:solidFill>
                  <a:srgbClr val="FFFFFF"/>
                </a:solidFill>
              </a14:hiddenFill>
            </a:ext>
          </a:extLst>
        </p:spPr>
      </p:pic>
      <p:cxnSp>
        <p:nvCxnSpPr>
          <p:cNvPr id="10" name="直接连接符 9"/>
          <p:cNvCxnSpPr/>
          <p:nvPr/>
        </p:nvCxnSpPr>
        <p:spPr>
          <a:xfrm>
            <a:off x="3130487" y="4371950"/>
            <a:ext cx="504056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文本框 35"/>
          <p:cNvSpPr txBox="1"/>
          <p:nvPr/>
        </p:nvSpPr>
        <p:spPr>
          <a:xfrm>
            <a:off x="3534244" y="4479140"/>
            <a:ext cx="4343255" cy="369332"/>
          </a:xfrm>
          <a:prstGeom prst="rect">
            <a:avLst/>
          </a:prstGeom>
          <a:noFill/>
        </p:spPr>
        <p:txBody>
          <a:bodyPr wrap="square" rtlCol="0">
            <a:spAutoFit/>
          </a:bodyPr>
          <a:lstStyle/>
          <a:p>
            <a:r>
              <a:rPr lang="zh-CN" altLang="en-US" dirty="0">
                <a:solidFill>
                  <a:schemeClr val="accent5">
                    <a:lumMod val="20000"/>
                    <a:lumOff val="80000"/>
                  </a:schemeClr>
                </a:solidFill>
                <a:latin typeface="Arial" panose="020B0604020202020204" pitchFamily="34" charset="0"/>
                <a:ea typeface="微软雅黑" panose="020B0503020204020204" pitchFamily="34" charset="-122"/>
                <a:sym typeface="Arial" panose="020B0604020202020204" pitchFamily="34" charset="0"/>
              </a:rPr>
              <a:t>指导老师</a:t>
            </a:r>
            <a:r>
              <a:rPr lang="zh-CN" altLang="en-US" dirty="0" smtClean="0">
                <a:solidFill>
                  <a:schemeClr val="accent5">
                    <a:lumMod val="20000"/>
                    <a:lumOff val="80000"/>
                  </a:schemeClr>
                </a:solidFill>
                <a:latin typeface="Arial" panose="020B0604020202020204" pitchFamily="34" charset="0"/>
                <a:ea typeface="微软雅黑" panose="020B0503020204020204" pitchFamily="34" charset="-122"/>
                <a:sym typeface="Arial" panose="020B0604020202020204" pitchFamily="34" charset="0"/>
              </a:rPr>
              <a:t>：第一</a:t>
            </a:r>
            <a:r>
              <a:rPr lang="en-US" altLang="zh-CN" dirty="0" smtClean="0">
                <a:solidFill>
                  <a:schemeClr val="accent5">
                    <a:lumMod val="20000"/>
                    <a:lumOff val="80000"/>
                  </a:schemeClr>
                </a:solidFill>
                <a:latin typeface="Arial" panose="020B0604020202020204" pitchFamily="34" charset="0"/>
                <a:ea typeface="微软雅黑" panose="020B0503020204020204" pitchFamily="34" charset="-122"/>
                <a:sym typeface="Arial" panose="020B0604020202020204" pitchFamily="34" charset="0"/>
              </a:rPr>
              <a:t>PPT</a:t>
            </a:r>
            <a:r>
              <a:rPr lang="zh-CN" altLang="en-US" dirty="0" smtClean="0">
                <a:solidFill>
                  <a:schemeClr val="accent5">
                    <a:lumMod val="20000"/>
                    <a:lumOff val="80000"/>
                  </a:schemeClr>
                </a:solidFill>
                <a:latin typeface="Arial" panose="020B0604020202020204" pitchFamily="34" charset="0"/>
                <a:ea typeface="微软雅黑" panose="020B0503020204020204" pitchFamily="34" charset="-122"/>
                <a:sym typeface="Arial" panose="020B0604020202020204" pitchFamily="34" charset="0"/>
              </a:rPr>
              <a:t>       </a:t>
            </a:r>
            <a:r>
              <a:rPr lang="zh-CN" altLang="en-US" dirty="0">
                <a:solidFill>
                  <a:schemeClr val="accent5">
                    <a:lumMod val="20000"/>
                    <a:lumOff val="80000"/>
                  </a:schemeClr>
                </a:solidFill>
                <a:latin typeface="Arial" panose="020B0604020202020204" pitchFamily="34" charset="0"/>
                <a:ea typeface="微软雅黑" panose="020B0503020204020204" pitchFamily="34" charset="-122"/>
                <a:sym typeface="Arial" panose="020B0604020202020204" pitchFamily="34" charset="0"/>
              </a:rPr>
              <a:t>汇报人</a:t>
            </a:r>
            <a:r>
              <a:rPr lang="zh-CN" altLang="en-US" dirty="0" smtClean="0">
                <a:solidFill>
                  <a:schemeClr val="accent5">
                    <a:lumMod val="20000"/>
                    <a:lumOff val="80000"/>
                  </a:schemeClr>
                </a:solidFill>
                <a:latin typeface="Arial" panose="020B0604020202020204" pitchFamily="34" charset="0"/>
                <a:ea typeface="微软雅黑" panose="020B0503020204020204" pitchFamily="34" charset="-122"/>
                <a:sym typeface="Arial" panose="020B0604020202020204" pitchFamily="34" charset="0"/>
              </a:rPr>
              <a:t>：</a:t>
            </a:r>
            <a:r>
              <a:rPr lang="en-US" altLang="zh-CN" dirty="0" smtClean="0">
                <a:solidFill>
                  <a:schemeClr val="accent5">
                    <a:lumMod val="20000"/>
                    <a:lumOff val="80000"/>
                  </a:schemeClr>
                </a:solidFill>
                <a:latin typeface="Arial" panose="020B0604020202020204" pitchFamily="34" charset="0"/>
                <a:ea typeface="微软雅黑" panose="020B0503020204020204" pitchFamily="34" charset="-122"/>
                <a:sym typeface="Arial" panose="020B0604020202020204" pitchFamily="34" charset="0"/>
              </a:rPr>
              <a:t>1PPT</a:t>
            </a:r>
            <a:endParaRPr lang="zh-CN" altLang="en-US" dirty="0">
              <a:solidFill>
                <a:schemeClr val="accent5">
                  <a:lumMod val="20000"/>
                  <a:lumOff val="8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TextBox 11"/>
          <p:cNvSpPr txBox="1"/>
          <p:nvPr/>
        </p:nvSpPr>
        <p:spPr>
          <a:xfrm>
            <a:off x="3059832" y="3610470"/>
            <a:ext cx="5283819" cy="707886"/>
          </a:xfrm>
          <a:prstGeom prst="rect">
            <a:avLst/>
          </a:prstGeom>
          <a:noFill/>
        </p:spPr>
        <p:txBody>
          <a:bodyPr wrap="none" rtlCol="0">
            <a:spAutoFit/>
          </a:bodyPr>
          <a:lstStyle/>
          <a:p>
            <a:r>
              <a:rPr lang="zh-CN" altLang="en-US" sz="4000" b="1" dirty="0" smtClean="0">
                <a:solidFill>
                  <a:schemeClr val="accent5">
                    <a:lumMod val="20000"/>
                    <a:lumOff val="80000"/>
                  </a:schemeClr>
                </a:solidFill>
                <a:latin typeface="Arial" panose="020B0604020202020204" pitchFamily="34" charset="0"/>
                <a:ea typeface="微软雅黑" panose="020B0503020204020204" pitchFamily="34" charset="-122"/>
                <a:sym typeface="Arial" panose="020B0604020202020204" pitchFamily="34" charset="0"/>
              </a:rPr>
              <a:t>电网电力工作汇报</a:t>
            </a:r>
            <a:r>
              <a:rPr lang="en-US" altLang="zh-CN" sz="4000" b="1" dirty="0" smtClean="0">
                <a:solidFill>
                  <a:schemeClr val="accent5">
                    <a:lumMod val="20000"/>
                    <a:lumOff val="80000"/>
                  </a:schemeClr>
                </a:solidFill>
                <a:latin typeface="Arial" panose="020B0604020202020204" pitchFamily="34" charset="0"/>
                <a:ea typeface="微软雅黑" panose="020B0503020204020204" pitchFamily="34" charset="-122"/>
                <a:sym typeface="Arial" panose="020B0604020202020204" pitchFamily="34" charset="0"/>
              </a:rPr>
              <a:t>PPT</a:t>
            </a:r>
            <a:endParaRPr lang="zh-CN" altLang="en-US" sz="4000" b="1" dirty="0">
              <a:solidFill>
                <a:schemeClr val="accent5">
                  <a:lumMod val="20000"/>
                  <a:lumOff val="8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983933954"/>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1000"/>
                                        <p:tgtEl>
                                          <p:spTgt spid="5"/>
                                        </p:tgtEl>
                                      </p:cBhvr>
                                    </p:animEffect>
                                  </p:childTnLst>
                                </p:cTn>
                              </p:par>
                            </p:childTnLst>
                          </p:cTn>
                        </p:par>
                        <p:par>
                          <p:cTn id="8" fill="hold">
                            <p:stCondLst>
                              <p:cond delay="1000"/>
                            </p:stCondLst>
                            <p:childTnLst>
                              <p:par>
                                <p:cTn id="9" presetID="52"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Scale>
                                      <p:cBhvr>
                                        <p:cTn id="11" dur="15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2" dur="1500" decel="50000" fill="hold">
                                          <p:stCondLst>
                                            <p:cond delay="0"/>
                                          </p:stCondLst>
                                        </p:cTn>
                                        <p:tgtEl>
                                          <p:spTgt spid="6"/>
                                        </p:tgtEl>
                                        <p:attrNameLst>
                                          <p:attrName>ppt_x</p:attrName>
                                          <p:attrName>ppt_y</p:attrName>
                                        </p:attrNameLst>
                                      </p:cBhvr>
                                    </p:animMotion>
                                    <p:animEffect transition="in" filter="fade">
                                      <p:cBhvr>
                                        <p:cTn id="13" dur="1500"/>
                                        <p:tgtEl>
                                          <p:spTgt spid="6"/>
                                        </p:tgtEl>
                                      </p:cBhvr>
                                    </p:animEffect>
                                  </p:childTnLst>
                                </p:cTn>
                              </p:par>
                            </p:childTnLst>
                          </p:cTn>
                        </p:par>
                        <p:par>
                          <p:cTn id="14" fill="hold">
                            <p:stCondLst>
                              <p:cond delay="2500"/>
                            </p:stCondLst>
                            <p:childTnLst>
                              <p:par>
                                <p:cTn id="15" presetID="22" presetClass="entr" presetSubtype="1"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wipe(up)">
                                      <p:cBhvr>
                                        <p:cTn id="17" dur="500"/>
                                        <p:tgtEl>
                                          <p:spTgt spid="2"/>
                                        </p:tgtEl>
                                      </p:cBhvr>
                                    </p:animEffect>
                                  </p:childTnLst>
                                </p:cTn>
                              </p:par>
                            </p:childTnLst>
                          </p:cTn>
                        </p:par>
                        <p:par>
                          <p:cTn id="18" fill="hold">
                            <p:stCondLst>
                              <p:cond delay="3000"/>
                            </p:stCondLst>
                            <p:childTnLst>
                              <p:par>
                                <p:cTn id="19" presetID="23" presetClass="entr" presetSubtype="36" fill="hold" grpId="0" nodeType="afterEffect">
                                  <p:stCondLst>
                                    <p:cond delay="0"/>
                                  </p:stCondLst>
                                  <p:iterate type="lt">
                                    <p:tmPct val="14000"/>
                                  </p:iterate>
                                  <p:childTnLst>
                                    <p:set>
                                      <p:cBhvr>
                                        <p:cTn id="20" dur="1" fill="hold">
                                          <p:stCondLst>
                                            <p:cond delay="0"/>
                                          </p:stCondLst>
                                        </p:cTn>
                                        <p:tgtEl>
                                          <p:spTgt spid="12"/>
                                        </p:tgtEl>
                                        <p:attrNameLst>
                                          <p:attrName>style.visibility</p:attrName>
                                        </p:attrNameLst>
                                      </p:cBhvr>
                                      <p:to>
                                        <p:strVal val="visible"/>
                                      </p:to>
                                    </p:set>
                                    <p:anim calcmode="lin" valueType="num">
                                      <p:cBhvr>
                                        <p:cTn id="21" dur="500" fill="hold"/>
                                        <p:tgtEl>
                                          <p:spTgt spid="12"/>
                                        </p:tgtEl>
                                        <p:attrNameLst>
                                          <p:attrName>ppt_w</p:attrName>
                                        </p:attrNameLst>
                                      </p:cBhvr>
                                      <p:tavLst>
                                        <p:tav tm="0">
                                          <p:val>
                                            <p:strVal val="(6*min(max(#ppt_w*#ppt_h,.3),1)-7.4)/-.7*#ppt_w"/>
                                          </p:val>
                                        </p:tav>
                                        <p:tav tm="100000">
                                          <p:val>
                                            <p:strVal val="#ppt_w"/>
                                          </p:val>
                                        </p:tav>
                                      </p:tavLst>
                                    </p:anim>
                                    <p:anim calcmode="lin" valueType="num">
                                      <p:cBhvr>
                                        <p:cTn id="22" dur="500" fill="hold"/>
                                        <p:tgtEl>
                                          <p:spTgt spid="12"/>
                                        </p:tgtEl>
                                        <p:attrNameLst>
                                          <p:attrName>ppt_h</p:attrName>
                                        </p:attrNameLst>
                                      </p:cBhvr>
                                      <p:tavLst>
                                        <p:tav tm="0">
                                          <p:val>
                                            <p:strVal val="(6*min(max(#ppt_w*#ppt_h,.3),1)-7.4)/-.7*#ppt_h"/>
                                          </p:val>
                                        </p:tav>
                                        <p:tav tm="100000">
                                          <p:val>
                                            <p:strVal val="#ppt_h"/>
                                          </p:val>
                                        </p:tav>
                                      </p:tavLst>
                                    </p:anim>
                                    <p:anim calcmode="lin" valueType="num">
                                      <p:cBhvr>
                                        <p:cTn id="23" dur="500" fill="hold"/>
                                        <p:tgtEl>
                                          <p:spTgt spid="12"/>
                                        </p:tgtEl>
                                        <p:attrNameLst>
                                          <p:attrName>ppt_x</p:attrName>
                                        </p:attrNameLst>
                                      </p:cBhvr>
                                      <p:tavLst>
                                        <p:tav tm="0">
                                          <p:val>
                                            <p:fltVal val="0.5"/>
                                          </p:val>
                                        </p:tav>
                                        <p:tav tm="100000">
                                          <p:val>
                                            <p:strVal val="#ppt_x"/>
                                          </p:val>
                                        </p:tav>
                                      </p:tavLst>
                                    </p:anim>
                                    <p:anim calcmode="lin" valueType="num">
                                      <p:cBhvr>
                                        <p:cTn id="24" dur="500" fill="hold"/>
                                        <p:tgtEl>
                                          <p:spTgt spid="12"/>
                                        </p:tgtEl>
                                        <p:attrNameLst>
                                          <p:attrName>ppt_y</p:attrName>
                                        </p:attrNameLst>
                                      </p:cBhvr>
                                      <p:tavLst>
                                        <p:tav tm="0">
                                          <p:val>
                                            <p:strVal val="1+(6*min(max(#ppt_w*#ppt_h,.3),1)-7.4)/-.7*#ppt_h/2"/>
                                          </p:val>
                                        </p:tav>
                                        <p:tav tm="100000">
                                          <p:val>
                                            <p:strVal val="#ppt_y"/>
                                          </p:val>
                                        </p:tav>
                                      </p:tavLst>
                                    </p:anim>
                                  </p:childTnLst>
                                </p:cTn>
                              </p:par>
                            </p:childTnLst>
                          </p:cTn>
                        </p:par>
                        <p:par>
                          <p:cTn id="25" fill="hold">
                            <p:stCondLst>
                              <p:cond delay="4200"/>
                            </p:stCondLst>
                            <p:childTnLst>
                              <p:par>
                                <p:cTn id="26" presetID="22" presetClass="entr" presetSubtype="8" fill="hold"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wipe(left)">
                                      <p:cBhvr>
                                        <p:cTn id="28" dur="500"/>
                                        <p:tgtEl>
                                          <p:spTgt spid="10"/>
                                        </p:tgtEl>
                                      </p:cBhvr>
                                    </p:animEffect>
                                  </p:childTnLst>
                                </p:cTn>
                              </p:par>
                            </p:childTnLst>
                          </p:cTn>
                        </p:par>
                        <p:par>
                          <p:cTn id="29" fill="hold">
                            <p:stCondLst>
                              <p:cond delay="4700"/>
                            </p:stCondLst>
                            <p:childTnLst>
                              <p:par>
                                <p:cTn id="30" presetID="55" presetClass="entr" presetSubtype="0" fill="hold" grpId="0" nodeType="afterEffect">
                                  <p:stCondLst>
                                    <p:cond delay="0"/>
                                  </p:stCondLst>
                                  <p:childTnLst>
                                    <p:set>
                                      <p:cBhvr>
                                        <p:cTn id="31" dur="1" fill="hold">
                                          <p:stCondLst>
                                            <p:cond delay="0"/>
                                          </p:stCondLst>
                                        </p:cTn>
                                        <p:tgtEl>
                                          <p:spTgt spid="11"/>
                                        </p:tgtEl>
                                        <p:attrNameLst>
                                          <p:attrName>style.visibility</p:attrName>
                                        </p:attrNameLst>
                                      </p:cBhvr>
                                      <p:to>
                                        <p:strVal val="visible"/>
                                      </p:to>
                                    </p:set>
                                    <p:anim calcmode="lin" valueType="num">
                                      <p:cBhvr>
                                        <p:cTn id="32" dur="1000" fill="hold"/>
                                        <p:tgtEl>
                                          <p:spTgt spid="11"/>
                                        </p:tgtEl>
                                        <p:attrNameLst>
                                          <p:attrName>ppt_w</p:attrName>
                                        </p:attrNameLst>
                                      </p:cBhvr>
                                      <p:tavLst>
                                        <p:tav tm="0">
                                          <p:val>
                                            <p:strVal val="#ppt_w*0.70"/>
                                          </p:val>
                                        </p:tav>
                                        <p:tav tm="100000">
                                          <p:val>
                                            <p:strVal val="#ppt_w"/>
                                          </p:val>
                                        </p:tav>
                                      </p:tavLst>
                                    </p:anim>
                                    <p:anim calcmode="lin" valueType="num">
                                      <p:cBhvr>
                                        <p:cTn id="33" dur="1000" fill="hold"/>
                                        <p:tgtEl>
                                          <p:spTgt spid="11"/>
                                        </p:tgtEl>
                                        <p:attrNameLst>
                                          <p:attrName>ppt_h</p:attrName>
                                        </p:attrNameLst>
                                      </p:cBhvr>
                                      <p:tavLst>
                                        <p:tav tm="0">
                                          <p:val>
                                            <p:strVal val="#ppt_h"/>
                                          </p:val>
                                        </p:tav>
                                        <p:tav tm="100000">
                                          <p:val>
                                            <p:strVal val="#ppt_h"/>
                                          </p:val>
                                        </p:tav>
                                      </p:tavLst>
                                    </p:anim>
                                    <p:animEffect transition="in" filter="fade">
                                      <p:cBhvr>
                                        <p:cTn id="34"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1" grpId="0"/>
      <p:bldP spid="1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Freeform 5"/>
          <p:cNvSpPr/>
          <p:nvPr/>
        </p:nvSpPr>
        <p:spPr bwMode="auto">
          <a:xfrm>
            <a:off x="135679" y="117959"/>
            <a:ext cx="796217" cy="272512"/>
          </a:xfrm>
          <a:custGeom>
            <a:avLst/>
            <a:gdLst>
              <a:gd name="T0" fmla="*/ 26235543 w 1889"/>
              <a:gd name="T1" fmla="*/ 0 h 638"/>
              <a:gd name="T2" fmla="*/ 526296332 w 1889"/>
              <a:gd name="T3" fmla="*/ 0 h 638"/>
              <a:gd name="T4" fmla="*/ 552848407 w 1889"/>
              <a:gd name="T5" fmla="*/ 26948536 h 638"/>
              <a:gd name="T6" fmla="*/ 552848407 w 1889"/>
              <a:gd name="T7" fmla="*/ 62663581 h 638"/>
              <a:gd name="T8" fmla="*/ 572762322 w 1889"/>
              <a:gd name="T9" fmla="*/ 80845609 h 638"/>
              <a:gd name="T10" fmla="*/ 597101489 w 1889"/>
              <a:gd name="T11" fmla="*/ 103573572 h 638"/>
              <a:gd name="T12" fmla="*/ 572762322 w 1889"/>
              <a:gd name="T13" fmla="*/ 126301534 h 638"/>
              <a:gd name="T14" fmla="*/ 552848407 w 1889"/>
              <a:gd name="T15" fmla="*/ 144808354 h 638"/>
              <a:gd name="T16" fmla="*/ 552848407 w 1889"/>
              <a:gd name="T17" fmla="*/ 180198607 h 638"/>
              <a:gd name="T18" fmla="*/ 526296332 w 1889"/>
              <a:gd name="T19" fmla="*/ 207147143 h 638"/>
              <a:gd name="T20" fmla="*/ 26235543 w 1889"/>
              <a:gd name="T21" fmla="*/ 207147143 h 638"/>
              <a:gd name="T22" fmla="*/ 0 w 1889"/>
              <a:gd name="T23" fmla="*/ 180198607 h 638"/>
              <a:gd name="T24" fmla="*/ 0 w 1889"/>
              <a:gd name="T25" fmla="*/ 26948536 h 638"/>
              <a:gd name="T26" fmla="*/ 26235543 w 1889"/>
              <a:gd name="T27" fmla="*/ 0 h 63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889" h="638">
                <a:moveTo>
                  <a:pt x="83" y="0"/>
                </a:moveTo>
                <a:lnTo>
                  <a:pt x="1665" y="0"/>
                </a:lnTo>
                <a:cubicBezTo>
                  <a:pt x="1711" y="0"/>
                  <a:pt x="1749" y="37"/>
                  <a:pt x="1749" y="83"/>
                </a:cubicBezTo>
                <a:lnTo>
                  <a:pt x="1749" y="193"/>
                </a:lnTo>
                <a:lnTo>
                  <a:pt x="1812" y="249"/>
                </a:lnTo>
                <a:lnTo>
                  <a:pt x="1889" y="319"/>
                </a:lnTo>
                <a:lnTo>
                  <a:pt x="1812" y="389"/>
                </a:lnTo>
                <a:lnTo>
                  <a:pt x="1749" y="446"/>
                </a:lnTo>
                <a:lnTo>
                  <a:pt x="1749" y="555"/>
                </a:lnTo>
                <a:cubicBezTo>
                  <a:pt x="1749" y="601"/>
                  <a:pt x="1711" y="638"/>
                  <a:pt x="1665" y="638"/>
                </a:cubicBezTo>
                <a:lnTo>
                  <a:pt x="83" y="638"/>
                </a:lnTo>
                <a:cubicBezTo>
                  <a:pt x="37" y="638"/>
                  <a:pt x="0" y="601"/>
                  <a:pt x="0" y="555"/>
                </a:cubicBezTo>
                <a:lnTo>
                  <a:pt x="0" y="83"/>
                </a:lnTo>
                <a:cubicBezTo>
                  <a:pt x="0" y="37"/>
                  <a:pt x="37" y="0"/>
                  <a:pt x="83" y="0"/>
                </a:cubicBez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19459" name="TextBox 44"/>
          <p:cNvSpPr txBox="1">
            <a:spLocks noChangeArrowheads="1"/>
          </p:cNvSpPr>
          <p:nvPr/>
        </p:nvSpPr>
        <p:spPr bwMode="auto">
          <a:xfrm>
            <a:off x="144012" y="114390"/>
            <a:ext cx="733791"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434" eaLnBrk="1" fontAlgn="base" hangingPunct="1">
              <a:spcBef>
                <a:spcPct val="0"/>
              </a:spcBef>
              <a:spcAft>
                <a:spcPct val="0"/>
              </a:spcAft>
            </a:pPr>
            <a:r>
              <a:rPr lang="en-US" altLang="zh-CN" sz="1499" dirty="0" smtClean="0">
                <a:solidFill>
                  <a:srgbClr val="FFFFFF"/>
                </a:solidFill>
                <a:latin typeface="微软雅黑" panose="020B0503020204020204" pitchFamily="34" charset="-122"/>
                <a:ea typeface="微软雅黑" panose="020B0503020204020204" pitchFamily="34" charset="-122"/>
              </a:rPr>
              <a:t>LOGO</a:t>
            </a:r>
            <a:endParaRPr lang="zh-CN" altLang="en-US" sz="1499" dirty="0">
              <a:solidFill>
                <a:srgbClr val="FFFFFF"/>
              </a:solidFill>
              <a:latin typeface="微软雅黑" panose="020B0503020204020204" pitchFamily="34" charset="-122"/>
              <a:ea typeface="微软雅黑" panose="020B0503020204020204" pitchFamily="34" charset="-122"/>
            </a:endParaRPr>
          </a:p>
        </p:txBody>
      </p:sp>
      <p:sp>
        <p:nvSpPr>
          <p:cNvPr id="19460" name="TextBox 45"/>
          <p:cNvSpPr txBox="1">
            <a:spLocks noChangeArrowheads="1"/>
          </p:cNvSpPr>
          <p:nvPr/>
        </p:nvSpPr>
        <p:spPr bwMode="auto">
          <a:xfrm>
            <a:off x="944987" y="70359"/>
            <a:ext cx="2708804" cy="415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434" eaLnBrk="1" fontAlgn="base" hangingPunct="1">
              <a:spcBef>
                <a:spcPct val="0"/>
              </a:spcBef>
              <a:spcAft>
                <a:spcPct val="0"/>
              </a:spcAft>
            </a:pPr>
            <a:r>
              <a:rPr lang="en-US" altLang="zh-CN" sz="2099" b="1" dirty="0" smtClean="0">
                <a:solidFill>
                  <a:srgbClr val="404040"/>
                </a:solidFill>
                <a:latin typeface="微软雅黑" panose="020B0503020204020204" pitchFamily="34" charset="-122"/>
                <a:ea typeface="微软雅黑" panose="020B0503020204020204" pitchFamily="34" charset="-122"/>
              </a:rPr>
              <a:t>  </a:t>
            </a:r>
            <a:r>
              <a:rPr lang="zh-CN" altLang="en-US" sz="2099" b="1" dirty="0">
                <a:solidFill>
                  <a:srgbClr val="404040"/>
                </a:solidFill>
                <a:latin typeface="微软雅黑" panose="020B0503020204020204" pitchFamily="34" charset="-122"/>
                <a:ea typeface="微软雅黑" panose="020B0503020204020204" pitchFamily="34" charset="-122"/>
              </a:rPr>
              <a:t>请输入您的标题</a:t>
            </a:r>
          </a:p>
        </p:txBody>
      </p:sp>
      <p:sp>
        <p:nvSpPr>
          <p:cNvPr id="19461" name="Freeform 24"/>
          <p:cNvSpPr/>
          <p:nvPr/>
        </p:nvSpPr>
        <p:spPr bwMode="auto">
          <a:xfrm>
            <a:off x="2629067" y="2791903"/>
            <a:ext cx="1830466" cy="1830228"/>
          </a:xfrm>
          <a:custGeom>
            <a:avLst/>
            <a:gdLst>
              <a:gd name="T0" fmla="*/ 1947497053 w 3061"/>
              <a:gd name="T1" fmla="*/ 1947497053 h 3061"/>
              <a:gd name="T2" fmla="*/ 0 w 3061"/>
              <a:gd name="T3" fmla="*/ 0 h 3061"/>
              <a:gd name="T4" fmla="*/ 168601083 w 3061"/>
              <a:gd name="T5" fmla="*/ 0 h 3061"/>
              <a:gd name="T6" fmla="*/ 1947497053 w 3061"/>
              <a:gd name="T7" fmla="*/ 1778895970 h 3061"/>
              <a:gd name="T8" fmla="*/ 1947497053 w 3061"/>
              <a:gd name="T9" fmla="*/ 1947497053 h 306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061" h="3061">
                <a:moveTo>
                  <a:pt x="3061" y="3061"/>
                </a:moveTo>
                <a:cubicBezTo>
                  <a:pt x="1404" y="2988"/>
                  <a:pt x="73" y="1657"/>
                  <a:pt x="0" y="0"/>
                </a:cubicBezTo>
                <a:lnTo>
                  <a:pt x="265" y="0"/>
                </a:lnTo>
                <a:cubicBezTo>
                  <a:pt x="337" y="1511"/>
                  <a:pt x="1550" y="2724"/>
                  <a:pt x="3061" y="2796"/>
                </a:cubicBezTo>
                <a:lnTo>
                  <a:pt x="3061" y="3061"/>
                </a:ln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19462" name="Freeform 25"/>
          <p:cNvSpPr/>
          <p:nvPr/>
        </p:nvSpPr>
        <p:spPr bwMode="auto">
          <a:xfrm>
            <a:off x="4629725" y="2791903"/>
            <a:ext cx="1831657" cy="1830228"/>
          </a:xfrm>
          <a:custGeom>
            <a:avLst/>
            <a:gdLst>
              <a:gd name="T0" fmla="*/ 1950031181 w 3061"/>
              <a:gd name="T1" fmla="*/ 0 h 3061"/>
              <a:gd name="T2" fmla="*/ 0 w 3061"/>
              <a:gd name="T3" fmla="*/ 1947497053 h 3061"/>
              <a:gd name="T4" fmla="*/ 0 w 3061"/>
              <a:gd name="T5" fmla="*/ 1778895970 h 3061"/>
              <a:gd name="T6" fmla="*/ 1781211092 w 3061"/>
              <a:gd name="T7" fmla="*/ 0 h 3061"/>
              <a:gd name="T8" fmla="*/ 1950031181 w 3061"/>
              <a:gd name="T9" fmla="*/ 0 h 306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061" h="3061">
                <a:moveTo>
                  <a:pt x="3061" y="0"/>
                </a:moveTo>
                <a:cubicBezTo>
                  <a:pt x="2988" y="1657"/>
                  <a:pt x="1657" y="2988"/>
                  <a:pt x="0" y="3061"/>
                </a:cubicBezTo>
                <a:lnTo>
                  <a:pt x="0" y="2796"/>
                </a:lnTo>
                <a:cubicBezTo>
                  <a:pt x="1511" y="2724"/>
                  <a:pt x="2724" y="1511"/>
                  <a:pt x="2796" y="0"/>
                </a:cubicBezTo>
                <a:lnTo>
                  <a:pt x="3061"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19463" name="Freeform 26"/>
          <p:cNvSpPr/>
          <p:nvPr/>
        </p:nvSpPr>
        <p:spPr bwMode="auto">
          <a:xfrm>
            <a:off x="2629067" y="790312"/>
            <a:ext cx="1830466" cy="1831418"/>
          </a:xfrm>
          <a:custGeom>
            <a:avLst/>
            <a:gdLst>
              <a:gd name="T0" fmla="*/ 1947497053 w 3061"/>
              <a:gd name="T1" fmla="*/ 168820020 h 3061"/>
              <a:gd name="T2" fmla="*/ 168601083 w 3061"/>
              <a:gd name="T3" fmla="*/ 1950029585 h 3061"/>
              <a:gd name="T4" fmla="*/ 0 w 3061"/>
              <a:gd name="T5" fmla="*/ 1950029585 h 3061"/>
              <a:gd name="T6" fmla="*/ 1947497053 w 3061"/>
              <a:gd name="T7" fmla="*/ 0 h 3061"/>
              <a:gd name="T8" fmla="*/ 1947497053 w 3061"/>
              <a:gd name="T9" fmla="*/ 168820020 h 306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061" h="3061">
                <a:moveTo>
                  <a:pt x="3061" y="265"/>
                </a:moveTo>
                <a:cubicBezTo>
                  <a:pt x="1550" y="337"/>
                  <a:pt x="337" y="1550"/>
                  <a:pt x="265" y="3061"/>
                </a:cubicBezTo>
                <a:lnTo>
                  <a:pt x="0" y="3061"/>
                </a:lnTo>
                <a:cubicBezTo>
                  <a:pt x="73" y="1404"/>
                  <a:pt x="1404" y="73"/>
                  <a:pt x="3061" y="0"/>
                </a:cubicBezTo>
                <a:lnTo>
                  <a:pt x="3061" y="265"/>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19464" name="Freeform 27"/>
          <p:cNvSpPr/>
          <p:nvPr/>
        </p:nvSpPr>
        <p:spPr bwMode="auto">
          <a:xfrm>
            <a:off x="4629725" y="790312"/>
            <a:ext cx="1831657" cy="1831418"/>
          </a:xfrm>
          <a:custGeom>
            <a:avLst/>
            <a:gdLst>
              <a:gd name="T0" fmla="*/ 0 w 3061"/>
              <a:gd name="T1" fmla="*/ 0 h 3061"/>
              <a:gd name="T2" fmla="*/ 1950031181 w 3061"/>
              <a:gd name="T3" fmla="*/ 1950029585 h 3061"/>
              <a:gd name="T4" fmla="*/ 1781211092 w 3061"/>
              <a:gd name="T5" fmla="*/ 1950029585 h 3061"/>
              <a:gd name="T6" fmla="*/ 0 w 3061"/>
              <a:gd name="T7" fmla="*/ 168820020 h 3061"/>
              <a:gd name="T8" fmla="*/ 0 w 3061"/>
              <a:gd name="T9" fmla="*/ 0 h 306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061" h="3061">
                <a:moveTo>
                  <a:pt x="0" y="0"/>
                </a:moveTo>
                <a:cubicBezTo>
                  <a:pt x="1657" y="73"/>
                  <a:pt x="2988" y="1404"/>
                  <a:pt x="3061" y="3061"/>
                </a:cubicBezTo>
                <a:lnTo>
                  <a:pt x="2796" y="3061"/>
                </a:lnTo>
                <a:cubicBezTo>
                  <a:pt x="2724" y="1550"/>
                  <a:pt x="1511" y="337"/>
                  <a:pt x="0" y="265"/>
                </a:cubicBez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grpSp>
        <p:nvGrpSpPr>
          <p:cNvPr id="19465" name="组合 20"/>
          <p:cNvGrpSpPr/>
          <p:nvPr/>
        </p:nvGrpSpPr>
        <p:grpSpPr bwMode="auto">
          <a:xfrm>
            <a:off x="5475927" y="1062827"/>
            <a:ext cx="646256" cy="644983"/>
            <a:chOff x="0" y="0"/>
            <a:chExt cx="862012" cy="860425"/>
          </a:xfrm>
        </p:grpSpPr>
        <p:sp>
          <p:nvSpPr>
            <p:cNvPr id="17434" name="Oval 28"/>
            <p:cNvSpPr>
              <a:spLocks noChangeArrowheads="1"/>
            </p:cNvSpPr>
            <p:nvPr/>
          </p:nvSpPr>
          <p:spPr bwMode="auto">
            <a:xfrm>
              <a:off x="0" y="0"/>
              <a:ext cx="862012" cy="860425"/>
            </a:xfrm>
            <a:prstGeom prst="ellipse">
              <a:avLst/>
            </a:prstGeom>
            <a:solidFill>
              <a:schemeClr val="tx2"/>
            </a:solidFill>
            <a:ln w="28575">
              <a:solidFill>
                <a:srgbClr val="FFFFFF"/>
              </a:solidFill>
              <a:round/>
            </a:ln>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17435" name="TextBox 22"/>
            <p:cNvSpPr txBox="1">
              <a:spLocks noChangeArrowheads="1"/>
            </p:cNvSpPr>
            <p:nvPr/>
          </p:nvSpPr>
          <p:spPr bwMode="auto">
            <a:xfrm>
              <a:off x="92868" y="137824"/>
              <a:ext cx="750927" cy="6157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434" eaLnBrk="1" fontAlgn="base" hangingPunct="1">
                <a:spcBef>
                  <a:spcPct val="0"/>
                </a:spcBef>
                <a:spcAft>
                  <a:spcPct val="0"/>
                </a:spcAft>
              </a:pPr>
              <a:r>
                <a:rPr lang="en-US" altLang="zh-CN" sz="2399" b="1">
                  <a:solidFill>
                    <a:srgbClr val="FFFFFF"/>
                  </a:solidFill>
                  <a:latin typeface="微软雅黑" panose="020B0503020204020204" pitchFamily="34" charset="-122"/>
                  <a:ea typeface="微软雅黑" panose="020B0503020204020204" pitchFamily="34" charset="-122"/>
                </a:rPr>
                <a:t>02</a:t>
              </a:r>
              <a:endParaRPr lang="zh-CN" altLang="en-US" sz="2399" b="1">
                <a:solidFill>
                  <a:srgbClr val="FFFFFF"/>
                </a:solidFill>
                <a:latin typeface="微软雅黑" panose="020B0503020204020204" pitchFamily="34" charset="-122"/>
                <a:ea typeface="微软雅黑" panose="020B0503020204020204" pitchFamily="34" charset="-122"/>
              </a:endParaRPr>
            </a:p>
          </p:txBody>
        </p:sp>
      </p:grpSp>
      <p:grpSp>
        <p:nvGrpSpPr>
          <p:cNvPr id="19468" name="组合 23"/>
          <p:cNvGrpSpPr/>
          <p:nvPr/>
        </p:nvGrpSpPr>
        <p:grpSpPr bwMode="auto">
          <a:xfrm>
            <a:off x="2895663" y="1062827"/>
            <a:ext cx="645067" cy="644983"/>
            <a:chOff x="0" y="0"/>
            <a:chExt cx="860425" cy="860425"/>
          </a:xfrm>
        </p:grpSpPr>
        <p:sp>
          <p:nvSpPr>
            <p:cNvPr id="17432" name="Oval 30"/>
            <p:cNvSpPr>
              <a:spLocks noChangeArrowheads="1"/>
            </p:cNvSpPr>
            <p:nvPr/>
          </p:nvSpPr>
          <p:spPr bwMode="auto">
            <a:xfrm>
              <a:off x="0" y="0"/>
              <a:ext cx="860425" cy="860425"/>
            </a:xfrm>
            <a:prstGeom prst="ellipse">
              <a:avLst/>
            </a:prstGeom>
            <a:solidFill>
              <a:schemeClr val="tx2"/>
            </a:solidFill>
            <a:ln w="28575">
              <a:solidFill>
                <a:srgbClr val="FFFFFF"/>
              </a:solidFill>
              <a:round/>
            </a:ln>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17433" name="TextBox 25"/>
            <p:cNvSpPr txBox="1">
              <a:spLocks noChangeArrowheads="1"/>
            </p:cNvSpPr>
            <p:nvPr/>
          </p:nvSpPr>
          <p:spPr bwMode="auto">
            <a:xfrm>
              <a:off x="81684" y="137824"/>
              <a:ext cx="750926" cy="6157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434" eaLnBrk="1" fontAlgn="base" hangingPunct="1">
                <a:spcBef>
                  <a:spcPct val="0"/>
                </a:spcBef>
                <a:spcAft>
                  <a:spcPct val="0"/>
                </a:spcAft>
              </a:pPr>
              <a:r>
                <a:rPr lang="en-US" altLang="zh-CN" sz="2399" b="1">
                  <a:solidFill>
                    <a:srgbClr val="FFFFFF"/>
                  </a:solidFill>
                  <a:latin typeface="微软雅黑" panose="020B0503020204020204" pitchFamily="34" charset="-122"/>
                  <a:ea typeface="微软雅黑" panose="020B0503020204020204" pitchFamily="34" charset="-122"/>
                </a:rPr>
                <a:t>01</a:t>
              </a:r>
              <a:endParaRPr lang="zh-CN" altLang="en-US" sz="2399" b="1">
                <a:solidFill>
                  <a:srgbClr val="FFFFFF"/>
                </a:solidFill>
                <a:latin typeface="微软雅黑" panose="020B0503020204020204" pitchFamily="34" charset="-122"/>
                <a:ea typeface="微软雅黑" panose="020B0503020204020204" pitchFamily="34" charset="-122"/>
              </a:endParaRPr>
            </a:p>
          </p:txBody>
        </p:sp>
      </p:grpSp>
      <p:grpSp>
        <p:nvGrpSpPr>
          <p:cNvPr id="19471" name="组合 26"/>
          <p:cNvGrpSpPr/>
          <p:nvPr/>
        </p:nvGrpSpPr>
        <p:grpSpPr bwMode="auto">
          <a:xfrm>
            <a:off x="5554477" y="3630860"/>
            <a:ext cx="646256" cy="644983"/>
            <a:chOff x="0" y="0"/>
            <a:chExt cx="862012" cy="860425"/>
          </a:xfrm>
        </p:grpSpPr>
        <p:sp>
          <p:nvSpPr>
            <p:cNvPr id="17430" name="Oval 29"/>
            <p:cNvSpPr>
              <a:spLocks noChangeArrowheads="1"/>
            </p:cNvSpPr>
            <p:nvPr/>
          </p:nvSpPr>
          <p:spPr bwMode="auto">
            <a:xfrm>
              <a:off x="0" y="0"/>
              <a:ext cx="862012" cy="860425"/>
            </a:xfrm>
            <a:prstGeom prst="ellipse">
              <a:avLst/>
            </a:prstGeom>
            <a:solidFill>
              <a:schemeClr val="tx2"/>
            </a:solidFill>
            <a:ln w="28575">
              <a:solidFill>
                <a:srgbClr val="FFFFFF"/>
              </a:solidFill>
              <a:round/>
            </a:ln>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17431" name="TextBox 28"/>
            <p:cNvSpPr txBox="1">
              <a:spLocks noChangeArrowheads="1"/>
            </p:cNvSpPr>
            <p:nvPr/>
          </p:nvSpPr>
          <p:spPr bwMode="auto">
            <a:xfrm>
              <a:off x="65230" y="165002"/>
              <a:ext cx="750927" cy="6157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434" eaLnBrk="1" fontAlgn="base" hangingPunct="1">
                <a:spcBef>
                  <a:spcPct val="0"/>
                </a:spcBef>
                <a:spcAft>
                  <a:spcPct val="0"/>
                </a:spcAft>
              </a:pPr>
              <a:r>
                <a:rPr lang="en-US" altLang="zh-CN" sz="2399" b="1">
                  <a:solidFill>
                    <a:srgbClr val="FFFFFF"/>
                  </a:solidFill>
                  <a:latin typeface="微软雅黑" panose="020B0503020204020204" pitchFamily="34" charset="-122"/>
                  <a:ea typeface="微软雅黑" panose="020B0503020204020204" pitchFamily="34" charset="-122"/>
                </a:rPr>
                <a:t>04</a:t>
              </a:r>
              <a:endParaRPr lang="zh-CN" altLang="en-US" sz="2399" b="1">
                <a:solidFill>
                  <a:srgbClr val="FFFFFF"/>
                </a:solidFill>
                <a:latin typeface="微软雅黑" panose="020B0503020204020204" pitchFamily="34" charset="-122"/>
                <a:ea typeface="微软雅黑" panose="020B0503020204020204" pitchFamily="34" charset="-122"/>
              </a:endParaRPr>
            </a:p>
          </p:txBody>
        </p:sp>
      </p:grpSp>
      <p:grpSp>
        <p:nvGrpSpPr>
          <p:cNvPr id="19474" name="组合 29"/>
          <p:cNvGrpSpPr/>
          <p:nvPr/>
        </p:nvGrpSpPr>
        <p:grpSpPr bwMode="auto">
          <a:xfrm>
            <a:off x="2870669" y="3630860"/>
            <a:ext cx="645067" cy="644983"/>
            <a:chOff x="0" y="0"/>
            <a:chExt cx="860425" cy="860425"/>
          </a:xfrm>
        </p:grpSpPr>
        <p:sp>
          <p:nvSpPr>
            <p:cNvPr id="17428" name="Oval 31"/>
            <p:cNvSpPr>
              <a:spLocks noChangeArrowheads="1"/>
            </p:cNvSpPr>
            <p:nvPr/>
          </p:nvSpPr>
          <p:spPr bwMode="auto">
            <a:xfrm>
              <a:off x="0" y="0"/>
              <a:ext cx="860425" cy="860425"/>
            </a:xfrm>
            <a:prstGeom prst="ellipse">
              <a:avLst/>
            </a:prstGeom>
            <a:solidFill>
              <a:schemeClr val="tx2"/>
            </a:solidFill>
            <a:ln w="28575">
              <a:solidFill>
                <a:srgbClr val="FFFFFF"/>
              </a:solidFill>
              <a:round/>
            </a:ln>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17429" name="TextBox 31"/>
            <p:cNvSpPr txBox="1">
              <a:spLocks noChangeArrowheads="1"/>
            </p:cNvSpPr>
            <p:nvPr/>
          </p:nvSpPr>
          <p:spPr bwMode="auto">
            <a:xfrm>
              <a:off x="84604" y="165003"/>
              <a:ext cx="750926" cy="6157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434" eaLnBrk="1" fontAlgn="base" hangingPunct="1">
                <a:spcBef>
                  <a:spcPct val="0"/>
                </a:spcBef>
                <a:spcAft>
                  <a:spcPct val="0"/>
                </a:spcAft>
              </a:pPr>
              <a:r>
                <a:rPr lang="en-US" altLang="zh-CN" sz="2399" b="1">
                  <a:solidFill>
                    <a:srgbClr val="FFFFFF"/>
                  </a:solidFill>
                  <a:latin typeface="微软雅黑" panose="020B0503020204020204" pitchFamily="34" charset="-122"/>
                  <a:ea typeface="微软雅黑" panose="020B0503020204020204" pitchFamily="34" charset="-122"/>
                </a:rPr>
                <a:t>03</a:t>
              </a:r>
              <a:endParaRPr lang="zh-CN" altLang="en-US" sz="2399" b="1">
                <a:solidFill>
                  <a:srgbClr val="FFFFFF"/>
                </a:solidFill>
                <a:latin typeface="微软雅黑" panose="020B0503020204020204" pitchFamily="34" charset="-122"/>
                <a:ea typeface="微软雅黑" panose="020B0503020204020204" pitchFamily="34" charset="-122"/>
              </a:endParaRPr>
            </a:p>
          </p:txBody>
        </p:sp>
      </p:grpSp>
      <p:sp>
        <p:nvSpPr>
          <p:cNvPr id="19477" name="矩形 32"/>
          <p:cNvSpPr>
            <a:spLocks noChangeArrowheads="1"/>
          </p:cNvSpPr>
          <p:nvPr/>
        </p:nvSpPr>
        <p:spPr bwMode="auto">
          <a:xfrm>
            <a:off x="577228" y="1079483"/>
            <a:ext cx="2212507" cy="9228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685434" fontAlgn="base">
              <a:spcBef>
                <a:spcPct val="0"/>
              </a:spcBef>
              <a:spcAft>
                <a:spcPct val="0"/>
              </a:spcAft>
            </a:pPr>
            <a:r>
              <a:rPr lang="zh-CN" altLang="en-US" sz="1349">
                <a:solidFill>
                  <a:srgbClr val="595959"/>
                </a:solidFill>
                <a:latin typeface="微软雅黑" panose="020B0503020204020204" pitchFamily="34" charset="-122"/>
                <a:ea typeface="微软雅黑"/>
                <a:sym typeface="微软雅黑" panose="020B0503020204020204" pitchFamily="34" charset="-122"/>
              </a:rPr>
              <a:t>所有操作均有据可查，一旦发生恶意修改账务，随时可根据操作记录查清原因。</a:t>
            </a:r>
          </a:p>
        </p:txBody>
      </p:sp>
      <p:sp>
        <p:nvSpPr>
          <p:cNvPr id="19478" name="矩形 33"/>
          <p:cNvSpPr>
            <a:spLocks noChangeArrowheads="1"/>
          </p:cNvSpPr>
          <p:nvPr/>
        </p:nvSpPr>
        <p:spPr bwMode="auto">
          <a:xfrm>
            <a:off x="6306659" y="1079484"/>
            <a:ext cx="2212507" cy="715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685434" fontAlgn="base">
              <a:spcBef>
                <a:spcPct val="0"/>
              </a:spcBef>
              <a:spcAft>
                <a:spcPct val="0"/>
              </a:spcAft>
            </a:pPr>
            <a:r>
              <a:rPr lang="zh-CN" altLang="en-US" sz="1349">
                <a:solidFill>
                  <a:srgbClr val="595959"/>
                </a:solidFill>
                <a:latin typeface="微软雅黑" panose="020B0503020204020204" pitchFamily="34" charset="-122"/>
                <a:ea typeface="微软雅黑"/>
                <a:sym typeface="微软雅黑" panose="020B0503020204020204" pitchFamily="34" charset="-122"/>
              </a:rPr>
              <a:t>通过与门锁对接，可杜绝发卡不登记、退房不清卡带来的漏洞隐患</a:t>
            </a:r>
          </a:p>
        </p:txBody>
      </p:sp>
      <p:sp>
        <p:nvSpPr>
          <p:cNvPr id="19479" name="矩形 34"/>
          <p:cNvSpPr>
            <a:spLocks noChangeArrowheads="1"/>
          </p:cNvSpPr>
          <p:nvPr/>
        </p:nvSpPr>
        <p:spPr bwMode="auto">
          <a:xfrm>
            <a:off x="577228" y="3657035"/>
            <a:ext cx="2212507" cy="9228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685434" fontAlgn="base">
              <a:spcBef>
                <a:spcPct val="0"/>
              </a:spcBef>
              <a:spcAft>
                <a:spcPct val="0"/>
              </a:spcAft>
            </a:pPr>
            <a:r>
              <a:rPr lang="zh-CN" altLang="en-US" sz="1349">
                <a:solidFill>
                  <a:srgbClr val="595959"/>
                </a:solidFill>
                <a:latin typeface="微软雅黑" panose="020B0503020204020204" pitchFamily="34" charset="-122"/>
                <a:ea typeface="微软雅黑"/>
                <a:sym typeface="微软雅黑" panose="020B0503020204020204" pitchFamily="34" charset="-122"/>
              </a:rPr>
              <a:t>通过客控系统对接可控制非入住房间空闲时，电视、空调等电器无法打开，避免服务卡开房入住的发生。</a:t>
            </a:r>
          </a:p>
        </p:txBody>
      </p:sp>
      <p:sp>
        <p:nvSpPr>
          <p:cNvPr id="19480" name="矩形 35"/>
          <p:cNvSpPr>
            <a:spLocks noChangeArrowheads="1"/>
          </p:cNvSpPr>
          <p:nvPr/>
        </p:nvSpPr>
        <p:spPr bwMode="auto">
          <a:xfrm>
            <a:off x="6306659" y="3761761"/>
            <a:ext cx="2212507" cy="50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685434" fontAlgn="base">
              <a:spcBef>
                <a:spcPct val="0"/>
              </a:spcBef>
              <a:spcAft>
                <a:spcPct val="0"/>
              </a:spcAft>
            </a:pPr>
            <a:r>
              <a:rPr lang="zh-CN" altLang="en-US" sz="1349">
                <a:solidFill>
                  <a:srgbClr val="595959"/>
                </a:solidFill>
                <a:latin typeface="微软雅黑" panose="020B0503020204020204" pitchFamily="34" charset="-122"/>
                <a:ea typeface="微软雅黑"/>
                <a:sym typeface="微软雅黑" panose="020B0503020204020204" pitchFamily="34" charset="-122"/>
              </a:rPr>
              <a:t>对于不同等级的工号可设置不同权限，权责分明。</a:t>
            </a:r>
          </a:p>
        </p:txBody>
      </p:sp>
      <p:sp>
        <p:nvSpPr>
          <p:cNvPr id="19481" name="Freeform 21"/>
          <p:cNvSpPr>
            <a:spLocks noEditPoints="1"/>
          </p:cNvSpPr>
          <p:nvPr/>
        </p:nvSpPr>
        <p:spPr bwMode="auto">
          <a:xfrm>
            <a:off x="3303887" y="1616176"/>
            <a:ext cx="2574317" cy="2145579"/>
          </a:xfrm>
          <a:custGeom>
            <a:avLst/>
            <a:gdLst>
              <a:gd name="T0" fmla="*/ 697912130 w 4305"/>
              <a:gd name="T1" fmla="*/ 1779663066 h 3587"/>
              <a:gd name="T2" fmla="*/ 2040296510 w 4305"/>
              <a:gd name="T3" fmla="*/ 1779663066 h 3587"/>
              <a:gd name="T4" fmla="*/ 1771819315 w 4305"/>
              <a:gd name="T5" fmla="*/ 1714716769 h 3587"/>
              <a:gd name="T6" fmla="*/ 967025828 w 4305"/>
              <a:gd name="T7" fmla="*/ 1714716769 h 3587"/>
              <a:gd name="T8" fmla="*/ 2147483647 w 4305"/>
              <a:gd name="T9" fmla="*/ 1052516058 h 3587"/>
              <a:gd name="T10" fmla="*/ 2147483647 w 4305"/>
              <a:gd name="T11" fmla="*/ 1321216788 h 3587"/>
              <a:gd name="T12" fmla="*/ 2147483647 w 4305"/>
              <a:gd name="T13" fmla="*/ 1137838117 h 3587"/>
              <a:gd name="T14" fmla="*/ 2147483647 w 4305"/>
              <a:gd name="T15" fmla="*/ 1052516058 h 3587"/>
              <a:gd name="T16" fmla="*/ 2147483647 w 4305"/>
              <a:gd name="T17" fmla="*/ 977382279 h 3587"/>
              <a:gd name="T18" fmla="*/ 2147483647 w 4305"/>
              <a:gd name="T19" fmla="*/ 927716806 h 3587"/>
              <a:gd name="T20" fmla="*/ 2147483647 w 4305"/>
              <a:gd name="T21" fmla="*/ 1342866085 h 3587"/>
              <a:gd name="T22" fmla="*/ 2147483647 w 4305"/>
              <a:gd name="T23" fmla="*/ 1300205056 h 3587"/>
              <a:gd name="T24" fmla="*/ 2147483647 w 4305"/>
              <a:gd name="T25" fmla="*/ 1342866085 h 3587"/>
              <a:gd name="T26" fmla="*/ 260842357 w 4305"/>
              <a:gd name="T27" fmla="*/ 1060157268 h 3587"/>
              <a:gd name="T28" fmla="*/ 52168471 w 4305"/>
              <a:gd name="T29" fmla="*/ 1232710891 h 3587"/>
              <a:gd name="T30" fmla="*/ 52168471 w 4305"/>
              <a:gd name="T31" fmla="*/ 951276406 h 3587"/>
              <a:gd name="T32" fmla="*/ 0 w 4305"/>
              <a:gd name="T33" fmla="*/ 874868294 h 3587"/>
              <a:gd name="T34" fmla="*/ 390627431 w 4305"/>
              <a:gd name="T35" fmla="*/ 1037235233 h 3587"/>
              <a:gd name="T36" fmla="*/ 0 w 4305"/>
              <a:gd name="T37" fmla="*/ 874868294 h 3587"/>
              <a:gd name="T38" fmla="*/ 260842357 w 4305"/>
              <a:gd name="T39" fmla="*/ 1392530760 h 3587"/>
              <a:gd name="T40" fmla="*/ 43897928 w 4305"/>
              <a:gd name="T41" fmla="*/ 1253086653 h 3587"/>
              <a:gd name="T42" fmla="*/ 2147483647 w 4305"/>
              <a:gd name="T43" fmla="*/ 1118099920 h 3587"/>
              <a:gd name="T44" fmla="*/ 285018281 w 4305"/>
              <a:gd name="T45" fmla="*/ 1403355009 h 3587"/>
              <a:gd name="T46" fmla="*/ 2147483647 w 4305"/>
              <a:gd name="T47" fmla="*/ 1118099920 h 3587"/>
              <a:gd name="T48" fmla="*/ 2082285729 w 4305"/>
              <a:gd name="T49" fmla="*/ 1113005780 h 3587"/>
              <a:gd name="T50" fmla="*/ 2147483647 w 4305"/>
              <a:gd name="T51" fmla="*/ 611898472 h 3587"/>
              <a:gd name="T52" fmla="*/ 550313762 w 4305"/>
              <a:gd name="T53" fmla="*/ 611898472 h 3587"/>
              <a:gd name="T54" fmla="*/ 656559414 w 4305"/>
              <a:gd name="T55" fmla="*/ 1113005780 h 3587"/>
              <a:gd name="T56" fmla="*/ 509596751 w 4305"/>
              <a:gd name="T57" fmla="*/ 608077867 h 3587"/>
              <a:gd name="T58" fmla="*/ 2147483647 w 4305"/>
              <a:gd name="T59" fmla="*/ 608077867 h 3587"/>
              <a:gd name="T60" fmla="*/ 504507124 w 4305"/>
              <a:gd name="T61" fmla="*/ 997120476 h 3587"/>
              <a:gd name="T62" fmla="*/ 2147483647 w 4305"/>
              <a:gd name="T63" fmla="*/ 1074165355 h 3587"/>
              <a:gd name="T64" fmla="*/ 2147483647 w 4305"/>
              <a:gd name="T65" fmla="*/ 998394011 h 3587"/>
              <a:gd name="T66" fmla="*/ 1369104719 w 4305"/>
              <a:gd name="T67" fmla="*/ 0 h 3587"/>
              <a:gd name="T68" fmla="*/ 505143627 w 4305"/>
              <a:gd name="T69" fmla="*/ 999030778 h 3587"/>
              <a:gd name="T70" fmla="*/ 283109572 w 4305"/>
              <a:gd name="T71" fmla="*/ 1454294017 h 3587"/>
              <a:gd name="T72" fmla="*/ 283109572 w 4305"/>
              <a:gd name="T73" fmla="*/ 1454294017 h 3587"/>
              <a:gd name="T74" fmla="*/ 1369104719 w 4305"/>
              <a:gd name="T75" fmla="*/ 2147483647 h 3587"/>
              <a:gd name="T76" fmla="*/ 561129517 w 4305"/>
              <a:gd name="T77" fmla="*/ 1661231490 h 3587"/>
              <a:gd name="T78" fmla="*/ 654650705 w 4305"/>
              <a:gd name="T79" fmla="*/ 1679059384 h 3587"/>
              <a:gd name="T80" fmla="*/ 1369104719 w 4305"/>
              <a:gd name="T81" fmla="*/ 2147483647 h 3587"/>
              <a:gd name="T82" fmla="*/ 2084194438 w 4305"/>
              <a:gd name="T83" fmla="*/ 1679059384 h 3587"/>
              <a:gd name="T84" fmla="*/ 2147483647 w 4305"/>
              <a:gd name="T85" fmla="*/ 1661231490 h 358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4305" h="3587">
                <a:moveTo>
                  <a:pt x="1084" y="2646"/>
                </a:moveTo>
                <a:cubicBezTo>
                  <a:pt x="1088" y="2695"/>
                  <a:pt x="1092" y="2745"/>
                  <a:pt x="1097" y="2795"/>
                </a:cubicBezTo>
                <a:lnTo>
                  <a:pt x="2152" y="3358"/>
                </a:lnTo>
                <a:lnTo>
                  <a:pt x="3207" y="2795"/>
                </a:lnTo>
                <a:cubicBezTo>
                  <a:pt x="3213" y="2745"/>
                  <a:pt x="3217" y="2695"/>
                  <a:pt x="3221" y="2646"/>
                </a:cubicBezTo>
                <a:cubicBezTo>
                  <a:pt x="3077" y="2667"/>
                  <a:pt x="2930" y="2682"/>
                  <a:pt x="2785" y="2693"/>
                </a:cubicBezTo>
                <a:cubicBezTo>
                  <a:pt x="2575" y="2708"/>
                  <a:pt x="2363" y="2715"/>
                  <a:pt x="2152" y="2715"/>
                </a:cubicBezTo>
                <a:cubicBezTo>
                  <a:pt x="1942" y="2715"/>
                  <a:pt x="1730" y="2708"/>
                  <a:pt x="1520" y="2693"/>
                </a:cubicBezTo>
                <a:cubicBezTo>
                  <a:pt x="1375" y="2682"/>
                  <a:pt x="1228" y="2667"/>
                  <a:pt x="1084" y="2646"/>
                </a:cubicBezTo>
                <a:close/>
                <a:moveTo>
                  <a:pt x="3757" y="1653"/>
                </a:moveTo>
                <a:cubicBezTo>
                  <a:pt x="3803" y="1670"/>
                  <a:pt x="3849" y="1648"/>
                  <a:pt x="3894" y="1665"/>
                </a:cubicBezTo>
                <a:cubicBezTo>
                  <a:pt x="3856" y="1726"/>
                  <a:pt x="3925" y="1829"/>
                  <a:pt x="3894" y="2075"/>
                </a:cubicBezTo>
                <a:cubicBezTo>
                  <a:pt x="4030" y="2054"/>
                  <a:pt x="4023" y="1958"/>
                  <a:pt x="4222" y="1936"/>
                </a:cubicBezTo>
                <a:cubicBezTo>
                  <a:pt x="4190" y="1852"/>
                  <a:pt x="4152" y="1866"/>
                  <a:pt x="4128" y="1787"/>
                </a:cubicBezTo>
                <a:cubicBezTo>
                  <a:pt x="4231" y="1634"/>
                  <a:pt x="4191" y="1579"/>
                  <a:pt x="4222" y="1494"/>
                </a:cubicBezTo>
                <a:cubicBezTo>
                  <a:pt x="3896" y="1509"/>
                  <a:pt x="3938" y="1625"/>
                  <a:pt x="3757" y="1653"/>
                </a:cubicBezTo>
                <a:close/>
                <a:moveTo>
                  <a:pt x="4305" y="1374"/>
                </a:moveTo>
                <a:cubicBezTo>
                  <a:pt x="3933" y="1341"/>
                  <a:pt x="3817" y="1489"/>
                  <a:pt x="3540" y="1535"/>
                </a:cubicBezTo>
                <a:cubicBezTo>
                  <a:pt x="3602" y="1602"/>
                  <a:pt x="3648" y="1624"/>
                  <a:pt x="3691" y="1629"/>
                </a:cubicBezTo>
                <a:cubicBezTo>
                  <a:pt x="3899" y="1597"/>
                  <a:pt x="3869" y="1474"/>
                  <a:pt x="4236" y="1457"/>
                </a:cubicBezTo>
                <a:cubicBezTo>
                  <a:pt x="4246" y="1430"/>
                  <a:pt x="4256" y="1398"/>
                  <a:pt x="4305" y="1374"/>
                </a:cubicBezTo>
                <a:close/>
                <a:moveTo>
                  <a:pt x="3894" y="2109"/>
                </a:moveTo>
                <a:cubicBezTo>
                  <a:pt x="3894" y="2124"/>
                  <a:pt x="3892" y="2157"/>
                  <a:pt x="3894" y="2187"/>
                </a:cubicBezTo>
                <a:cubicBezTo>
                  <a:pt x="4088" y="2173"/>
                  <a:pt x="4112" y="2023"/>
                  <a:pt x="4267" y="2042"/>
                </a:cubicBezTo>
                <a:cubicBezTo>
                  <a:pt x="4256" y="2018"/>
                  <a:pt x="4246" y="1993"/>
                  <a:pt x="4236" y="1968"/>
                </a:cubicBezTo>
                <a:cubicBezTo>
                  <a:pt x="4040" y="1979"/>
                  <a:pt x="4064" y="2087"/>
                  <a:pt x="3894" y="2109"/>
                </a:cubicBezTo>
                <a:close/>
                <a:moveTo>
                  <a:pt x="548" y="1653"/>
                </a:moveTo>
                <a:cubicBezTo>
                  <a:pt x="502" y="1670"/>
                  <a:pt x="456" y="1648"/>
                  <a:pt x="410" y="1665"/>
                </a:cubicBezTo>
                <a:cubicBezTo>
                  <a:pt x="449" y="1726"/>
                  <a:pt x="380" y="1829"/>
                  <a:pt x="410" y="2075"/>
                </a:cubicBezTo>
                <a:cubicBezTo>
                  <a:pt x="275" y="2054"/>
                  <a:pt x="282" y="1958"/>
                  <a:pt x="82" y="1936"/>
                </a:cubicBezTo>
                <a:cubicBezTo>
                  <a:pt x="115" y="1852"/>
                  <a:pt x="153" y="1866"/>
                  <a:pt x="177" y="1787"/>
                </a:cubicBezTo>
                <a:cubicBezTo>
                  <a:pt x="74" y="1634"/>
                  <a:pt x="114" y="1579"/>
                  <a:pt x="82" y="1494"/>
                </a:cubicBezTo>
                <a:cubicBezTo>
                  <a:pt x="409" y="1509"/>
                  <a:pt x="367" y="1625"/>
                  <a:pt x="548" y="1653"/>
                </a:cubicBezTo>
                <a:close/>
                <a:moveTo>
                  <a:pt x="0" y="1374"/>
                </a:moveTo>
                <a:cubicBezTo>
                  <a:pt x="372" y="1341"/>
                  <a:pt x="487" y="1489"/>
                  <a:pt x="765" y="1535"/>
                </a:cubicBezTo>
                <a:cubicBezTo>
                  <a:pt x="703" y="1602"/>
                  <a:pt x="657" y="1624"/>
                  <a:pt x="614" y="1629"/>
                </a:cubicBezTo>
                <a:cubicBezTo>
                  <a:pt x="406" y="1597"/>
                  <a:pt x="436" y="1474"/>
                  <a:pt x="69" y="1457"/>
                </a:cubicBezTo>
                <a:cubicBezTo>
                  <a:pt x="59" y="1430"/>
                  <a:pt x="49" y="1398"/>
                  <a:pt x="0" y="1374"/>
                </a:cubicBezTo>
                <a:close/>
                <a:moveTo>
                  <a:pt x="410" y="2109"/>
                </a:moveTo>
                <a:cubicBezTo>
                  <a:pt x="411" y="2124"/>
                  <a:pt x="413" y="2157"/>
                  <a:pt x="410" y="2187"/>
                </a:cubicBezTo>
                <a:cubicBezTo>
                  <a:pt x="217" y="2173"/>
                  <a:pt x="193" y="2023"/>
                  <a:pt x="38" y="2042"/>
                </a:cubicBezTo>
                <a:cubicBezTo>
                  <a:pt x="48" y="2018"/>
                  <a:pt x="59" y="1993"/>
                  <a:pt x="69" y="1968"/>
                </a:cubicBezTo>
                <a:cubicBezTo>
                  <a:pt x="264" y="1979"/>
                  <a:pt x="241" y="2087"/>
                  <a:pt x="410" y="2109"/>
                </a:cubicBezTo>
                <a:close/>
                <a:moveTo>
                  <a:pt x="3850" y="1756"/>
                </a:moveTo>
                <a:cubicBezTo>
                  <a:pt x="3878" y="1912"/>
                  <a:pt x="3855" y="2044"/>
                  <a:pt x="3857" y="2204"/>
                </a:cubicBezTo>
                <a:cubicBezTo>
                  <a:pt x="3863" y="2570"/>
                  <a:pt x="442" y="2570"/>
                  <a:pt x="448" y="2204"/>
                </a:cubicBezTo>
                <a:cubicBezTo>
                  <a:pt x="450" y="2044"/>
                  <a:pt x="427" y="1912"/>
                  <a:pt x="455" y="1756"/>
                </a:cubicBezTo>
                <a:cubicBezTo>
                  <a:pt x="686" y="1989"/>
                  <a:pt x="3618" y="1989"/>
                  <a:pt x="3850" y="1756"/>
                </a:cubicBezTo>
                <a:close/>
                <a:moveTo>
                  <a:pt x="3327" y="1746"/>
                </a:moveTo>
                <a:cubicBezTo>
                  <a:pt x="3310" y="1747"/>
                  <a:pt x="3291" y="1747"/>
                  <a:pt x="3273" y="1748"/>
                </a:cubicBezTo>
                <a:cubicBezTo>
                  <a:pt x="3288" y="1602"/>
                  <a:pt x="3306" y="1456"/>
                  <a:pt x="3335" y="1311"/>
                </a:cubicBezTo>
                <a:cubicBezTo>
                  <a:pt x="3358" y="1196"/>
                  <a:pt x="3389" y="1069"/>
                  <a:pt x="3440" y="961"/>
                </a:cubicBezTo>
                <a:cubicBezTo>
                  <a:pt x="3146" y="574"/>
                  <a:pt x="2621" y="301"/>
                  <a:pt x="2152" y="205"/>
                </a:cubicBezTo>
                <a:cubicBezTo>
                  <a:pt x="1683" y="301"/>
                  <a:pt x="1159" y="574"/>
                  <a:pt x="865" y="961"/>
                </a:cubicBezTo>
                <a:cubicBezTo>
                  <a:pt x="915" y="1069"/>
                  <a:pt x="947" y="1196"/>
                  <a:pt x="970" y="1311"/>
                </a:cubicBezTo>
                <a:cubicBezTo>
                  <a:pt x="999" y="1456"/>
                  <a:pt x="1017" y="1602"/>
                  <a:pt x="1032" y="1748"/>
                </a:cubicBezTo>
                <a:cubicBezTo>
                  <a:pt x="1013" y="1747"/>
                  <a:pt x="995" y="1747"/>
                  <a:pt x="977" y="1746"/>
                </a:cubicBezTo>
                <a:cubicBezTo>
                  <a:pt x="955" y="1535"/>
                  <a:pt x="913" y="1169"/>
                  <a:pt x="801" y="955"/>
                </a:cubicBezTo>
                <a:cubicBezTo>
                  <a:pt x="1103" y="538"/>
                  <a:pt x="1659" y="248"/>
                  <a:pt x="2152" y="150"/>
                </a:cubicBezTo>
                <a:cubicBezTo>
                  <a:pt x="2646" y="248"/>
                  <a:pt x="3202" y="538"/>
                  <a:pt x="3503" y="955"/>
                </a:cubicBezTo>
                <a:cubicBezTo>
                  <a:pt x="3392" y="1169"/>
                  <a:pt x="3350" y="1535"/>
                  <a:pt x="3327" y="1746"/>
                </a:cubicBezTo>
                <a:close/>
                <a:moveTo>
                  <a:pt x="793" y="1566"/>
                </a:moveTo>
                <a:cubicBezTo>
                  <a:pt x="758" y="1620"/>
                  <a:pt x="684" y="1690"/>
                  <a:pt x="445" y="1687"/>
                </a:cubicBezTo>
                <a:cubicBezTo>
                  <a:pt x="474" y="1880"/>
                  <a:pt x="3831" y="1880"/>
                  <a:pt x="3860" y="1687"/>
                </a:cubicBezTo>
                <a:cubicBezTo>
                  <a:pt x="3621" y="1690"/>
                  <a:pt x="3546" y="1620"/>
                  <a:pt x="3511" y="1566"/>
                </a:cubicBezTo>
                <a:lnTo>
                  <a:pt x="3511" y="1568"/>
                </a:lnTo>
                <a:cubicBezTo>
                  <a:pt x="3549" y="1279"/>
                  <a:pt x="3601" y="1038"/>
                  <a:pt x="3680" y="955"/>
                </a:cubicBezTo>
                <a:cubicBezTo>
                  <a:pt x="3369" y="456"/>
                  <a:pt x="2729" y="107"/>
                  <a:pt x="2152" y="0"/>
                </a:cubicBezTo>
                <a:cubicBezTo>
                  <a:pt x="1576" y="107"/>
                  <a:pt x="935" y="456"/>
                  <a:pt x="625" y="955"/>
                </a:cubicBezTo>
                <a:cubicBezTo>
                  <a:pt x="704" y="1038"/>
                  <a:pt x="756" y="1280"/>
                  <a:pt x="794" y="1569"/>
                </a:cubicBezTo>
                <a:lnTo>
                  <a:pt x="793" y="1566"/>
                </a:lnTo>
                <a:close/>
                <a:moveTo>
                  <a:pt x="445" y="2284"/>
                </a:moveTo>
                <a:cubicBezTo>
                  <a:pt x="445" y="2754"/>
                  <a:pt x="3860" y="2754"/>
                  <a:pt x="3860" y="2284"/>
                </a:cubicBezTo>
                <a:cubicBezTo>
                  <a:pt x="3654" y="2664"/>
                  <a:pt x="651" y="2664"/>
                  <a:pt x="445" y="2284"/>
                </a:cubicBezTo>
                <a:close/>
                <a:moveTo>
                  <a:pt x="3393" y="2924"/>
                </a:moveTo>
                <a:lnTo>
                  <a:pt x="2152" y="3587"/>
                </a:lnTo>
                <a:lnTo>
                  <a:pt x="912" y="2924"/>
                </a:lnTo>
                <a:cubicBezTo>
                  <a:pt x="901" y="2861"/>
                  <a:pt x="892" y="2749"/>
                  <a:pt x="882" y="2609"/>
                </a:cubicBezTo>
                <a:cubicBezTo>
                  <a:pt x="910" y="2615"/>
                  <a:pt x="937" y="2621"/>
                  <a:pt x="964" y="2625"/>
                </a:cubicBezTo>
                <a:cubicBezTo>
                  <a:pt x="986" y="2629"/>
                  <a:pt x="1007" y="2633"/>
                  <a:pt x="1029" y="2637"/>
                </a:cubicBezTo>
                <a:cubicBezTo>
                  <a:pt x="1034" y="2700"/>
                  <a:pt x="1039" y="2766"/>
                  <a:pt x="1047" y="2829"/>
                </a:cubicBezTo>
                <a:lnTo>
                  <a:pt x="2152" y="3420"/>
                </a:lnTo>
                <a:lnTo>
                  <a:pt x="3258" y="2829"/>
                </a:lnTo>
                <a:cubicBezTo>
                  <a:pt x="3266" y="2766"/>
                  <a:pt x="3271" y="2700"/>
                  <a:pt x="3276" y="2637"/>
                </a:cubicBezTo>
                <a:cubicBezTo>
                  <a:pt x="3298" y="2633"/>
                  <a:pt x="3319" y="2629"/>
                  <a:pt x="3341" y="2625"/>
                </a:cubicBezTo>
                <a:cubicBezTo>
                  <a:pt x="3368" y="2621"/>
                  <a:pt x="3395" y="2615"/>
                  <a:pt x="3423" y="2609"/>
                </a:cubicBezTo>
                <a:cubicBezTo>
                  <a:pt x="3413" y="2749"/>
                  <a:pt x="3404" y="2861"/>
                  <a:pt x="3393" y="2924"/>
                </a:cubicBez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19482" name="Freeform 22"/>
          <p:cNvSpPr>
            <a:spLocks noEditPoints="1"/>
          </p:cNvSpPr>
          <p:nvPr/>
        </p:nvSpPr>
        <p:spPr bwMode="auto">
          <a:xfrm>
            <a:off x="4088203" y="2079094"/>
            <a:ext cx="1016396" cy="535502"/>
          </a:xfrm>
          <a:custGeom>
            <a:avLst/>
            <a:gdLst>
              <a:gd name="T0" fmla="*/ 1060842459 w 1701"/>
              <a:gd name="T1" fmla="*/ 106633654 h 894"/>
              <a:gd name="T2" fmla="*/ 977626767 w 1701"/>
              <a:gd name="T3" fmla="*/ 104079803 h 894"/>
              <a:gd name="T4" fmla="*/ 977626767 w 1701"/>
              <a:gd name="T5" fmla="*/ 17878553 h 894"/>
              <a:gd name="T6" fmla="*/ 1063384144 w 1701"/>
              <a:gd name="T7" fmla="*/ 18517016 h 894"/>
              <a:gd name="T8" fmla="*/ 1018281780 w 1701"/>
              <a:gd name="T9" fmla="*/ 95778989 h 894"/>
              <a:gd name="T10" fmla="*/ 1053219793 w 1701"/>
              <a:gd name="T11" fmla="*/ 60659547 h 894"/>
              <a:gd name="T12" fmla="*/ 1017646558 w 1701"/>
              <a:gd name="T13" fmla="*/ 26179367 h 894"/>
              <a:gd name="T14" fmla="*/ 986520674 w 1701"/>
              <a:gd name="T15" fmla="*/ 63214197 h 894"/>
              <a:gd name="T16" fmla="*/ 1018281780 w 1701"/>
              <a:gd name="T17" fmla="*/ 95778989 h 894"/>
              <a:gd name="T18" fmla="*/ 224873412 w 1701"/>
              <a:gd name="T19" fmla="*/ 534445193 h 894"/>
              <a:gd name="T20" fmla="*/ 119424149 w 1701"/>
              <a:gd name="T21" fmla="*/ 569563836 h 894"/>
              <a:gd name="T22" fmla="*/ 0 w 1701"/>
              <a:gd name="T23" fmla="*/ 449520868 h 894"/>
              <a:gd name="T24" fmla="*/ 79404359 w 1701"/>
              <a:gd name="T25" fmla="*/ 406739874 h 894"/>
              <a:gd name="T26" fmla="*/ 131493370 w 1701"/>
              <a:gd name="T27" fmla="*/ 498687288 h 894"/>
              <a:gd name="T28" fmla="*/ 181042289 w 1701"/>
              <a:gd name="T29" fmla="*/ 429726927 h 894"/>
              <a:gd name="T30" fmla="*/ 97191375 w 1701"/>
              <a:gd name="T31" fmla="*/ 339056439 h 894"/>
              <a:gd name="T32" fmla="*/ 162620051 w 1701"/>
              <a:gd name="T33" fmla="*/ 251578263 h 894"/>
              <a:gd name="T34" fmla="*/ 132128592 w 1701"/>
              <a:gd name="T35" fmla="*/ 123873744 h 894"/>
              <a:gd name="T36" fmla="*/ 79404359 w 1701"/>
              <a:gd name="T37" fmla="*/ 215182695 h 894"/>
              <a:gd name="T38" fmla="*/ 0 w 1701"/>
              <a:gd name="T39" fmla="*/ 172401701 h 894"/>
              <a:gd name="T40" fmla="*/ 119424149 w 1701"/>
              <a:gd name="T41" fmla="*/ 52358733 h 894"/>
              <a:gd name="T42" fmla="*/ 224873412 w 1701"/>
              <a:gd name="T43" fmla="*/ 87478175 h 894"/>
              <a:gd name="T44" fmla="*/ 259811426 w 1701"/>
              <a:gd name="T45" fmla="*/ 214544232 h 894"/>
              <a:gd name="T46" fmla="*/ 207086396 w 1701"/>
              <a:gd name="T47" fmla="*/ 298829295 h 894"/>
              <a:gd name="T48" fmla="*/ 259811426 w 1701"/>
              <a:gd name="T49" fmla="*/ 383752821 h 894"/>
              <a:gd name="T50" fmla="*/ 598391989 w 1701"/>
              <a:gd name="T51" fmla="*/ 201773381 h 894"/>
              <a:gd name="T52" fmla="*/ 466897822 w 1701"/>
              <a:gd name="T53" fmla="*/ 127066057 h 894"/>
              <a:gd name="T54" fmla="*/ 418620144 w 1701"/>
              <a:gd name="T55" fmla="*/ 194111030 h 894"/>
              <a:gd name="T56" fmla="*/ 464992156 w 1701"/>
              <a:gd name="T57" fmla="*/ 240085136 h 894"/>
              <a:gd name="T58" fmla="*/ 598391989 w 1701"/>
              <a:gd name="T59" fmla="*/ 360128104 h 894"/>
              <a:gd name="T60" fmla="*/ 563453975 w 1701"/>
              <a:gd name="T61" fmla="*/ 535083656 h 894"/>
              <a:gd name="T62" fmla="*/ 458004712 w 1701"/>
              <a:gd name="T63" fmla="*/ 570840761 h 894"/>
              <a:gd name="T64" fmla="*/ 338580563 w 1701"/>
              <a:gd name="T65" fmla="*/ 450159331 h 894"/>
              <a:gd name="T66" fmla="*/ 374153798 w 1701"/>
              <a:gd name="T67" fmla="*/ 90670489 h 894"/>
              <a:gd name="T68" fmla="*/ 478967042 w 1701"/>
              <a:gd name="T69" fmla="*/ 55551846 h 894"/>
              <a:gd name="T70" fmla="*/ 598391989 w 1701"/>
              <a:gd name="T71" fmla="*/ 175594014 h 894"/>
              <a:gd name="T72" fmla="*/ 518986833 w 1701"/>
              <a:gd name="T73" fmla="*/ 428450002 h 894"/>
              <a:gd name="T74" fmla="*/ 466897822 w 1701"/>
              <a:gd name="T75" fmla="*/ 311600147 h 894"/>
              <a:gd name="T76" fmla="*/ 420525810 w 1701"/>
              <a:gd name="T77" fmla="*/ 361405029 h 894"/>
              <a:gd name="T78" fmla="*/ 418620144 w 1701"/>
              <a:gd name="T79" fmla="*/ 428450002 h 894"/>
              <a:gd name="T80" fmla="*/ 518986833 w 1701"/>
              <a:gd name="T81" fmla="*/ 428450002 h 894"/>
              <a:gd name="T82" fmla="*/ 904574629 w 1701"/>
              <a:gd name="T83" fmla="*/ 535083656 h 894"/>
              <a:gd name="T84" fmla="*/ 799126163 w 1701"/>
              <a:gd name="T85" fmla="*/ 570840761 h 894"/>
              <a:gd name="T86" fmla="*/ 679702014 w 1701"/>
              <a:gd name="T87" fmla="*/ 450159331 h 894"/>
              <a:gd name="T88" fmla="*/ 714640028 w 1701"/>
              <a:gd name="T89" fmla="*/ 90670489 h 894"/>
              <a:gd name="T90" fmla="*/ 820088493 w 1701"/>
              <a:gd name="T91" fmla="*/ 55551846 h 894"/>
              <a:gd name="T92" fmla="*/ 939512643 w 1701"/>
              <a:gd name="T93" fmla="*/ 175594014 h 894"/>
              <a:gd name="T94" fmla="*/ 860108284 w 1701"/>
              <a:gd name="T95" fmla="*/ 428450002 h 894"/>
              <a:gd name="T96" fmla="*/ 853756063 w 1701"/>
              <a:gd name="T97" fmla="*/ 148776185 h 894"/>
              <a:gd name="T98" fmla="*/ 759741595 w 1701"/>
              <a:gd name="T99" fmla="*/ 194111030 h 894"/>
              <a:gd name="T100" fmla="*/ 811195384 w 1701"/>
              <a:gd name="T101" fmla="*/ 496133438 h 894"/>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1701" h="894">
                <a:moveTo>
                  <a:pt x="1700" y="98"/>
                </a:moveTo>
                <a:cubicBezTo>
                  <a:pt x="1699" y="128"/>
                  <a:pt x="1689" y="151"/>
                  <a:pt x="1670" y="167"/>
                </a:cubicBezTo>
                <a:cubicBezTo>
                  <a:pt x="1651" y="183"/>
                  <a:pt x="1629" y="190"/>
                  <a:pt x="1604" y="189"/>
                </a:cubicBezTo>
                <a:cubicBezTo>
                  <a:pt x="1578" y="188"/>
                  <a:pt x="1556" y="179"/>
                  <a:pt x="1539" y="163"/>
                </a:cubicBezTo>
                <a:cubicBezTo>
                  <a:pt x="1523" y="146"/>
                  <a:pt x="1514" y="124"/>
                  <a:pt x="1513" y="96"/>
                </a:cubicBezTo>
                <a:cubicBezTo>
                  <a:pt x="1513" y="69"/>
                  <a:pt x="1522" y="46"/>
                  <a:pt x="1539" y="28"/>
                </a:cubicBezTo>
                <a:cubicBezTo>
                  <a:pt x="1557" y="10"/>
                  <a:pt x="1579" y="1"/>
                  <a:pt x="1606" y="1"/>
                </a:cubicBezTo>
                <a:cubicBezTo>
                  <a:pt x="1633" y="0"/>
                  <a:pt x="1655" y="10"/>
                  <a:pt x="1674" y="29"/>
                </a:cubicBezTo>
                <a:cubicBezTo>
                  <a:pt x="1692" y="49"/>
                  <a:pt x="1701" y="72"/>
                  <a:pt x="1700" y="98"/>
                </a:cubicBezTo>
                <a:close/>
                <a:moveTo>
                  <a:pt x="1603" y="150"/>
                </a:moveTo>
                <a:cubicBezTo>
                  <a:pt x="1617" y="151"/>
                  <a:pt x="1629" y="146"/>
                  <a:pt x="1641" y="137"/>
                </a:cubicBezTo>
                <a:cubicBezTo>
                  <a:pt x="1652" y="127"/>
                  <a:pt x="1658" y="113"/>
                  <a:pt x="1658" y="95"/>
                </a:cubicBezTo>
                <a:cubicBezTo>
                  <a:pt x="1657" y="76"/>
                  <a:pt x="1651" y="63"/>
                  <a:pt x="1640" y="54"/>
                </a:cubicBezTo>
                <a:cubicBezTo>
                  <a:pt x="1629" y="45"/>
                  <a:pt x="1616" y="41"/>
                  <a:pt x="1602" y="41"/>
                </a:cubicBezTo>
                <a:cubicBezTo>
                  <a:pt x="1588" y="42"/>
                  <a:pt x="1576" y="47"/>
                  <a:pt x="1566" y="57"/>
                </a:cubicBezTo>
                <a:cubicBezTo>
                  <a:pt x="1556" y="67"/>
                  <a:pt x="1552" y="81"/>
                  <a:pt x="1553" y="99"/>
                </a:cubicBezTo>
                <a:cubicBezTo>
                  <a:pt x="1554" y="116"/>
                  <a:pt x="1560" y="129"/>
                  <a:pt x="1571" y="137"/>
                </a:cubicBezTo>
                <a:cubicBezTo>
                  <a:pt x="1581" y="146"/>
                  <a:pt x="1592" y="150"/>
                  <a:pt x="1603" y="150"/>
                </a:cubicBezTo>
                <a:close/>
                <a:moveTo>
                  <a:pt x="409" y="704"/>
                </a:moveTo>
                <a:cubicBezTo>
                  <a:pt x="409" y="756"/>
                  <a:pt x="391" y="800"/>
                  <a:pt x="354" y="837"/>
                </a:cubicBezTo>
                <a:cubicBezTo>
                  <a:pt x="317" y="874"/>
                  <a:pt x="273" y="892"/>
                  <a:pt x="221" y="892"/>
                </a:cubicBezTo>
                <a:lnTo>
                  <a:pt x="188" y="892"/>
                </a:lnTo>
                <a:cubicBezTo>
                  <a:pt x="137" y="892"/>
                  <a:pt x="93" y="874"/>
                  <a:pt x="56" y="837"/>
                </a:cubicBezTo>
                <a:cubicBezTo>
                  <a:pt x="18" y="800"/>
                  <a:pt x="0" y="756"/>
                  <a:pt x="0" y="704"/>
                </a:cubicBezTo>
                <a:lnTo>
                  <a:pt x="0" y="637"/>
                </a:lnTo>
                <a:lnTo>
                  <a:pt x="125" y="637"/>
                </a:lnTo>
                <a:cubicBezTo>
                  <a:pt x="125" y="683"/>
                  <a:pt x="129" y="714"/>
                  <a:pt x="135" y="732"/>
                </a:cubicBezTo>
                <a:cubicBezTo>
                  <a:pt x="147" y="764"/>
                  <a:pt x="171" y="781"/>
                  <a:pt x="207" y="781"/>
                </a:cubicBezTo>
                <a:cubicBezTo>
                  <a:pt x="239" y="781"/>
                  <a:pt x="261" y="770"/>
                  <a:pt x="272" y="748"/>
                </a:cubicBezTo>
                <a:cubicBezTo>
                  <a:pt x="281" y="732"/>
                  <a:pt x="285" y="707"/>
                  <a:pt x="285" y="673"/>
                </a:cubicBezTo>
                <a:cubicBezTo>
                  <a:pt x="285" y="607"/>
                  <a:pt x="279" y="567"/>
                  <a:pt x="266" y="553"/>
                </a:cubicBezTo>
                <a:cubicBezTo>
                  <a:pt x="253" y="538"/>
                  <a:pt x="216" y="531"/>
                  <a:pt x="153" y="531"/>
                </a:cubicBezTo>
                <a:lnTo>
                  <a:pt x="153" y="406"/>
                </a:lnTo>
                <a:cubicBezTo>
                  <a:pt x="208" y="406"/>
                  <a:pt x="242" y="402"/>
                  <a:pt x="256" y="394"/>
                </a:cubicBezTo>
                <a:cubicBezTo>
                  <a:pt x="275" y="381"/>
                  <a:pt x="285" y="350"/>
                  <a:pt x="285" y="299"/>
                </a:cubicBezTo>
                <a:cubicBezTo>
                  <a:pt x="285" y="229"/>
                  <a:pt x="259" y="194"/>
                  <a:pt x="208" y="194"/>
                </a:cubicBezTo>
                <a:cubicBezTo>
                  <a:pt x="171" y="194"/>
                  <a:pt x="147" y="210"/>
                  <a:pt x="135" y="243"/>
                </a:cubicBezTo>
                <a:cubicBezTo>
                  <a:pt x="129" y="260"/>
                  <a:pt x="125" y="292"/>
                  <a:pt x="125" y="337"/>
                </a:cubicBezTo>
                <a:lnTo>
                  <a:pt x="0" y="337"/>
                </a:lnTo>
                <a:lnTo>
                  <a:pt x="0" y="270"/>
                </a:lnTo>
                <a:cubicBezTo>
                  <a:pt x="0" y="218"/>
                  <a:pt x="18" y="174"/>
                  <a:pt x="56" y="137"/>
                </a:cubicBezTo>
                <a:cubicBezTo>
                  <a:pt x="93" y="100"/>
                  <a:pt x="137" y="82"/>
                  <a:pt x="188" y="82"/>
                </a:cubicBezTo>
                <a:lnTo>
                  <a:pt x="221" y="82"/>
                </a:lnTo>
                <a:cubicBezTo>
                  <a:pt x="273" y="82"/>
                  <a:pt x="317" y="100"/>
                  <a:pt x="354" y="137"/>
                </a:cubicBezTo>
                <a:cubicBezTo>
                  <a:pt x="391" y="174"/>
                  <a:pt x="409" y="218"/>
                  <a:pt x="409" y="270"/>
                </a:cubicBezTo>
                <a:lnTo>
                  <a:pt x="409" y="336"/>
                </a:lnTo>
                <a:cubicBezTo>
                  <a:pt x="409" y="360"/>
                  <a:pt x="401" y="386"/>
                  <a:pt x="384" y="414"/>
                </a:cubicBezTo>
                <a:cubicBezTo>
                  <a:pt x="368" y="441"/>
                  <a:pt x="349" y="459"/>
                  <a:pt x="326" y="468"/>
                </a:cubicBezTo>
                <a:cubicBezTo>
                  <a:pt x="349" y="482"/>
                  <a:pt x="368" y="502"/>
                  <a:pt x="385" y="527"/>
                </a:cubicBezTo>
                <a:cubicBezTo>
                  <a:pt x="401" y="552"/>
                  <a:pt x="409" y="577"/>
                  <a:pt x="409" y="601"/>
                </a:cubicBezTo>
                <a:lnTo>
                  <a:pt x="409" y="704"/>
                </a:lnTo>
                <a:close/>
                <a:moveTo>
                  <a:pt x="942" y="316"/>
                </a:moveTo>
                <a:lnTo>
                  <a:pt x="817" y="316"/>
                </a:lnTo>
                <a:cubicBezTo>
                  <a:pt x="819" y="238"/>
                  <a:pt x="791" y="199"/>
                  <a:pt x="735" y="199"/>
                </a:cubicBezTo>
                <a:cubicBezTo>
                  <a:pt x="704" y="199"/>
                  <a:pt x="683" y="210"/>
                  <a:pt x="671" y="231"/>
                </a:cubicBezTo>
                <a:cubicBezTo>
                  <a:pt x="663" y="247"/>
                  <a:pt x="659" y="271"/>
                  <a:pt x="659" y="304"/>
                </a:cubicBezTo>
                <a:lnTo>
                  <a:pt x="660" y="399"/>
                </a:lnTo>
                <a:cubicBezTo>
                  <a:pt x="675" y="384"/>
                  <a:pt x="699" y="376"/>
                  <a:pt x="732" y="376"/>
                </a:cubicBezTo>
                <a:cubicBezTo>
                  <a:pt x="792" y="376"/>
                  <a:pt x="842" y="393"/>
                  <a:pt x="882" y="426"/>
                </a:cubicBezTo>
                <a:cubicBezTo>
                  <a:pt x="922" y="460"/>
                  <a:pt x="942" y="506"/>
                  <a:pt x="942" y="564"/>
                </a:cubicBezTo>
                <a:lnTo>
                  <a:pt x="942" y="705"/>
                </a:lnTo>
                <a:cubicBezTo>
                  <a:pt x="942" y="757"/>
                  <a:pt x="924" y="801"/>
                  <a:pt x="887" y="838"/>
                </a:cubicBezTo>
                <a:cubicBezTo>
                  <a:pt x="850" y="875"/>
                  <a:pt x="806" y="894"/>
                  <a:pt x="754" y="894"/>
                </a:cubicBezTo>
                <a:lnTo>
                  <a:pt x="721" y="894"/>
                </a:lnTo>
                <a:cubicBezTo>
                  <a:pt x="670" y="894"/>
                  <a:pt x="626" y="875"/>
                  <a:pt x="589" y="838"/>
                </a:cubicBezTo>
                <a:cubicBezTo>
                  <a:pt x="552" y="801"/>
                  <a:pt x="533" y="757"/>
                  <a:pt x="533" y="705"/>
                </a:cubicBezTo>
                <a:lnTo>
                  <a:pt x="533" y="275"/>
                </a:lnTo>
                <a:cubicBezTo>
                  <a:pt x="534" y="224"/>
                  <a:pt x="553" y="179"/>
                  <a:pt x="589" y="142"/>
                </a:cubicBezTo>
                <a:cubicBezTo>
                  <a:pt x="626" y="105"/>
                  <a:pt x="670" y="87"/>
                  <a:pt x="721" y="87"/>
                </a:cubicBezTo>
                <a:lnTo>
                  <a:pt x="754" y="87"/>
                </a:lnTo>
                <a:cubicBezTo>
                  <a:pt x="806" y="87"/>
                  <a:pt x="850" y="105"/>
                  <a:pt x="887" y="142"/>
                </a:cubicBezTo>
                <a:cubicBezTo>
                  <a:pt x="924" y="179"/>
                  <a:pt x="942" y="224"/>
                  <a:pt x="942" y="275"/>
                </a:cubicBezTo>
                <a:lnTo>
                  <a:pt x="942" y="316"/>
                </a:lnTo>
                <a:close/>
                <a:moveTo>
                  <a:pt x="817" y="671"/>
                </a:moveTo>
                <a:lnTo>
                  <a:pt x="817" y="593"/>
                </a:lnTo>
                <a:cubicBezTo>
                  <a:pt x="817" y="523"/>
                  <a:pt x="790" y="488"/>
                  <a:pt x="735" y="488"/>
                </a:cubicBezTo>
                <a:cubicBezTo>
                  <a:pt x="682" y="488"/>
                  <a:pt x="658" y="514"/>
                  <a:pt x="662" y="566"/>
                </a:cubicBezTo>
                <a:cubicBezTo>
                  <a:pt x="660" y="574"/>
                  <a:pt x="659" y="583"/>
                  <a:pt x="659" y="593"/>
                </a:cubicBezTo>
                <a:lnTo>
                  <a:pt x="659" y="671"/>
                </a:lnTo>
                <a:cubicBezTo>
                  <a:pt x="659" y="742"/>
                  <a:pt x="686" y="777"/>
                  <a:pt x="740" y="777"/>
                </a:cubicBezTo>
                <a:cubicBezTo>
                  <a:pt x="791" y="777"/>
                  <a:pt x="817" y="742"/>
                  <a:pt x="817" y="671"/>
                </a:cubicBezTo>
                <a:close/>
                <a:moveTo>
                  <a:pt x="1479" y="705"/>
                </a:moveTo>
                <a:cubicBezTo>
                  <a:pt x="1479" y="757"/>
                  <a:pt x="1461" y="801"/>
                  <a:pt x="1424" y="838"/>
                </a:cubicBezTo>
                <a:cubicBezTo>
                  <a:pt x="1386" y="875"/>
                  <a:pt x="1342" y="894"/>
                  <a:pt x="1291" y="894"/>
                </a:cubicBezTo>
                <a:lnTo>
                  <a:pt x="1258" y="894"/>
                </a:lnTo>
                <a:cubicBezTo>
                  <a:pt x="1206" y="894"/>
                  <a:pt x="1162" y="875"/>
                  <a:pt x="1125" y="838"/>
                </a:cubicBezTo>
                <a:cubicBezTo>
                  <a:pt x="1088" y="801"/>
                  <a:pt x="1070" y="757"/>
                  <a:pt x="1070" y="705"/>
                </a:cubicBezTo>
                <a:lnTo>
                  <a:pt x="1070" y="275"/>
                </a:lnTo>
                <a:cubicBezTo>
                  <a:pt x="1070" y="224"/>
                  <a:pt x="1088" y="179"/>
                  <a:pt x="1125" y="142"/>
                </a:cubicBezTo>
                <a:cubicBezTo>
                  <a:pt x="1162" y="105"/>
                  <a:pt x="1206" y="87"/>
                  <a:pt x="1258" y="87"/>
                </a:cubicBezTo>
                <a:lnTo>
                  <a:pt x="1291" y="87"/>
                </a:lnTo>
                <a:cubicBezTo>
                  <a:pt x="1342" y="87"/>
                  <a:pt x="1386" y="105"/>
                  <a:pt x="1424" y="142"/>
                </a:cubicBezTo>
                <a:cubicBezTo>
                  <a:pt x="1461" y="179"/>
                  <a:pt x="1479" y="224"/>
                  <a:pt x="1479" y="275"/>
                </a:cubicBezTo>
                <a:lnTo>
                  <a:pt x="1479" y="705"/>
                </a:lnTo>
                <a:close/>
                <a:moveTo>
                  <a:pt x="1354" y="671"/>
                </a:moveTo>
                <a:lnTo>
                  <a:pt x="1354" y="304"/>
                </a:lnTo>
                <a:cubicBezTo>
                  <a:pt x="1354" y="271"/>
                  <a:pt x="1351" y="247"/>
                  <a:pt x="1344" y="233"/>
                </a:cubicBezTo>
                <a:cubicBezTo>
                  <a:pt x="1334" y="210"/>
                  <a:pt x="1314" y="199"/>
                  <a:pt x="1285" y="199"/>
                </a:cubicBezTo>
                <a:cubicBezTo>
                  <a:pt x="1225" y="199"/>
                  <a:pt x="1196" y="234"/>
                  <a:pt x="1196" y="304"/>
                </a:cubicBezTo>
                <a:lnTo>
                  <a:pt x="1196" y="671"/>
                </a:lnTo>
                <a:cubicBezTo>
                  <a:pt x="1196" y="742"/>
                  <a:pt x="1223" y="777"/>
                  <a:pt x="1277" y="777"/>
                </a:cubicBezTo>
                <a:cubicBezTo>
                  <a:pt x="1328" y="777"/>
                  <a:pt x="1354" y="742"/>
                  <a:pt x="1354" y="67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19483" name="Freeform 23"/>
          <p:cNvSpPr>
            <a:spLocks noEditPoints="1"/>
          </p:cNvSpPr>
          <p:nvPr/>
        </p:nvSpPr>
        <p:spPr bwMode="auto">
          <a:xfrm>
            <a:off x="3754956" y="2760961"/>
            <a:ext cx="1661463" cy="295121"/>
          </a:xfrm>
          <a:custGeom>
            <a:avLst/>
            <a:gdLst>
              <a:gd name="T0" fmla="*/ 102387884 w 2779"/>
              <a:gd name="T1" fmla="*/ 115130606 h 495"/>
              <a:gd name="T2" fmla="*/ 230848825 w 2779"/>
              <a:gd name="T3" fmla="*/ 133476230 h 495"/>
              <a:gd name="T4" fmla="*/ 171705771 w 2779"/>
              <a:gd name="T5" fmla="*/ 206856343 h 495"/>
              <a:gd name="T6" fmla="*/ 13990693 w 2779"/>
              <a:gd name="T7" fmla="*/ 253034569 h 495"/>
              <a:gd name="T8" fmla="*/ 72498169 w 2779"/>
              <a:gd name="T9" fmla="*/ 182185272 h 495"/>
              <a:gd name="T10" fmla="*/ 146903870 w 2779"/>
              <a:gd name="T11" fmla="*/ 192306145 h 495"/>
              <a:gd name="T12" fmla="*/ 144359963 w 2779"/>
              <a:gd name="T13" fmla="*/ 11386281 h 495"/>
              <a:gd name="T14" fmla="*/ 270277794 w 2779"/>
              <a:gd name="T15" fmla="*/ 69584685 h 495"/>
              <a:gd name="T16" fmla="*/ 241024455 w 2779"/>
              <a:gd name="T17" fmla="*/ 84134088 h 495"/>
              <a:gd name="T18" fmla="*/ 30525293 w 2779"/>
              <a:gd name="T19" fmla="*/ 75277826 h 495"/>
              <a:gd name="T20" fmla="*/ 408277989 w 2779"/>
              <a:gd name="T21" fmla="*/ 139169371 h 495"/>
              <a:gd name="T22" fmla="*/ 538647259 w 2779"/>
              <a:gd name="T23" fmla="*/ 52504468 h 495"/>
              <a:gd name="T24" fmla="*/ 628316404 w 2779"/>
              <a:gd name="T25" fmla="*/ 170165889 h 495"/>
              <a:gd name="T26" fmla="*/ 539283635 w 2779"/>
              <a:gd name="T27" fmla="*/ 159411914 h 495"/>
              <a:gd name="T28" fmla="*/ 599062268 w 2779"/>
              <a:gd name="T29" fmla="*/ 227098886 h 495"/>
              <a:gd name="T30" fmla="*/ 621320261 w 2779"/>
              <a:gd name="T31" fmla="*/ 304906731 h 495"/>
              <a:gd name="T32" fmla="*/ 436895750 w 2779"/>
              <a:gd name="T33" fmla="*/ 271380194 h 495"/>
              <a:gd name="T34" fmla="*/ 417817243 w 2779"/>
              <a:gd name="T35" fmla="*/ 192306145 h 495"/>
              <a:gd name="T36" fmla="*/ 453430351 w 2779"/>
              <a:gd name="T37" fmla="*/ 146127919 h 495"/>
              <a:gd name="T38" fmla="*/ 459790119 w 2779"/>
              <a:gd name="T39" fmla="*/ 132210823 h 495"/>
              <a:gd name="T40" fmla="*/ 747874467 w 2779"/>
              <a:gd name="T41" fmla="*/ 285929596 h 495"/>
              <a:gd name="T42" fmla="*/ 759956831 w 2779"/>
              <a:gd name="T43" fmla="*/ 163840442 h 495"/>
              <a:gd name="T44" fmla="*/ 782215621 w 2779"/>
              <a:gd name="T45" fmla="*/ 94888063 h 495"/>
              <a:gd name="T46" fmla="*/ 986990593 w 2779"/>
              <a:gd name="T47" fmla="*/ 76543234 h 495"/>
              <a:gd name="T48" fmla="*/ 1013700025 w 2779"/>
              <a:gd name="T49" fmla="*/ 148025633 h 495"/>
              <a:gd name="T50" fmla="*/ 923395302 w 2779"/>
              <a:gd name="T51" fmla="*/ 278338742 h 495"/>
              <a:gd name="T52" fmla="*/ 1014971979 w 2779"/>
              <a:gd name="T53" fmla="*/ 264421646 h 495"/>
              <a:gd name="T54" fmla="*/ 896050291 w 2779"/>
              <a:gd name="T55" fmla="*/ 278971048 h 495"/>
              <a:gd name="T56" fmla="*/ 747874467 w 2779"/>
              <a:gd name="T57" fmla="*/ 285929596 h 495"/>
              <a:gd name="T58" fmla="*/ 1124990788 w 2779"/>
              <a:gd name="T59" fmla="*/ 145494818 h 495"/>
              <a:gd name="T60" fmla="*/ 1162512225 w 2779"/>
              <a:gd name="T61" fmla="*/ 196734674 h 495"/>
              <a:gd name="T62" fmla="*/ 1156152456 w 2779"/>
              <a:gd name="T63" fmla="*/ 297948979 h 495"/>
              <a:gd name="T64" fmla="*/ 1151064642 w 2779"/>
              <a:gd name="T65" fmla="*/ 87297209 h 495"/>
              <a:gd name="T66" fmla="*/ 1200668442 w 2779"/>
              <a:gd name="T67" fmla="*/ 221405745 h 495"/>
              <a:gd name="T68" fmla="*/ 1346936735 w 2779"/>
              <a:gd name="T69" fmla="*/ 51239856 h 495"/>
              <a:gd name="T70" fmla="*/ 1350116220 w 2779"/>
              <a:gd name="T71" fmla="*/ 111335179 h 495"/>
              <a:gd name="T72" fmla="*/ 1203212350 w 2779"/>
              <a:gd name="T73" fmla="*/ 308069852 h 495"/>
              <a:gd name="T74" fmla="*/ 1220383326 w 2779"/>
              <a:gd name="T75" fmla="*/ 77175540 h 495"/>
              <a:gd name="T76" fmla="*/ 1259811497 w 2779"/>
              <a:gd name="T77" fmla="*/ 133476230 h 495"/>
              <a:gd name="T78" fmla="*/ 1357747942 w 2779"/>
              <a:gd name="T79" fmla="*/ 149923346 h 495"/>
              <a:gd name="T80" fmla="*/ 1388908814 w 2779"/>
              <a:gd name="T81" fmla="*/ 283398781 h 495"/>
              <a:gd name="T82" fmla="*/ 1356475989 w 2779"/>
              <a:gd name="T83" fmla="*/ 280868761 h 495"/>
              <a:gd name="T84" fmla="*/ 1302419951 w 2779"/>
              <a:gd name="T85" fmla="*/ 299846692 h 495"/>
              <a:gd name="T86" fmla="*/ 1266807641 w 2779"/>
              <a:gd name="T87" fmla="*/ 304906731 h 495"/>
              <a:gd name="T88" fmla="*/ 1236917926 w 2779"/>
              <a:gd name="T89" fmla="*/ 173961316 h 495"/>
              <a:gd name="T90" fmla="*/ 1276982473 w 2779"/>
              <a:gd name="T91" fmla="*/ 206223241 h 495"/>
              <a:gd name="T92" fmla="*/ 1265535687 w 2779"/>
              <a:gd name="T93" fmla="*/ 213814096 h 495"/>
              <a:gd name="T94" fmla="*/ 1276982473 w 2779"/>
              <a:gd name="T95" fmla="*/ 263788544 h 495"/>
              <a:gd name="T96" fmla="*/ 1341213342 w 2779"/>
              <a:gd name="T97" fmla="*/ 268217073 h 495"/>
              <a:gd name="T98" fmla="*/ 1357747942 w 2779"/>
              <a:gd name="T99" fmla="*/ 220140338 h 495"/>
              <a:gd name="T100" fmla="*/ 1600043553 w 2779"/>
              <a:gd name="T101" fmla="*/ 233424332 h 495"/>
              <a:gd name="T102" fmla="*/ 1738044546 w 2779"/>
              <a:gd name="T103" fmla="*/ 14549402 h 495"/>
              <a:gd name="T104" fmla="*/ 1718329662 w 2779"/>
              <a:gd name="T105" fmla="*/ 242280594 h 495"/>
              <a:gd name="T106" fmla="*/ 1625481829 w 2779"/>
              <a:gd name="T107" fmla="*/ 229628905 h 495"/>
              <a:gd name="T108" fmla="*/ 1636928615 w 2779"/>
              <a:gd name="T109" fmla="*/ 66421564 h 495"/>
              <a:gd name="T110" fmla="*/ 1640108100 w 2779"/>
              <a:gd name="T111" fmla="*/ 87297209 h 495"/>
              <a:gd name="T112" fmla="*/ 1681444601 w 2779"/>
              <a:gd name="T113" fmla="*/ 110070566 h 495"/>
              <a:gd name="T114" fmla="*/ 1693527762 w 2779"/>
              <a:gd name="T115" fmla="*/ 198000081 h 495"/>
              <a:gd name="T116" fmla="*/ 1628661315 w 2779"/>
              <a:gd name="T117" fmla="*/ 115763707 h 495"/>
              <a:gd name="T118" fmla="*/ 1519914459 w 2779"/>
              <a:gd name="T119" fmla="*/ 24037970 h 495"/>
              <a:gd name="T120" fmla="*/ 1510375206 w 2779"/>
              <a:gd name="T121" fmla="*/ 94888063 h 495"/>
              <a:gd name="T122" fmla="*/ 1523730320 w 2779"/>
              <a:gd name="T123" fmla="*/ 261258525 h 495"/>
              <a:gd name="T124" fmla="*/ 1561250960 w 2779"/>
              <a:gd name="T125" fmla="*/ 222038051 h 495"/>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779" h="495">
                <a:moveTo>
                  <a:pt x="14" y="203"/>
                </a:moveTo>
                <a:cubicBezTo>
                  <a:pt x="15" y="197"/>
                  <a:pt x="16" y="193"/>
                  <a:pt x="17" y="189"/>
                </a:cubicBezTo>
                <a:cubicBezTo>
                  <a:pt x="18" y="186"/>
                  <a:pt x="18" y="184"/>
                  <a:pt x="19" y="182"/>
                </a:cubicBezTo>
                <a:lnTo>
                  <a:pt x="19" y="175"/>
                </a:lnTo>
                <a:lnTo>
                  <a:pt x="20" y="159"/>
                </a:lnTo>
                <a:cubicBezTo>
                  <a:pt x="46" y="165"/>
                  <a:pt x="69" y="170"/>
                  <a:pt x="90" y="172"/>
                </a:cubicBezTo>
                <a:lnTo>
                  <a:pt x="161" y="182"/>
                </a:lnTo>
                <a:cubicBezTo>
                  <a:pt x="168" y="172"/>
                  <a:pt x="176" y="160"/>
                  <a:pt x="184" y="147"/>
                </a:cubicBezTo>
                <a:cubicBezTo>
                  <a:pt x="192" y="133"/>
                  <a:pt x="197" y="123"/>
                  <a:pt x="200" y="118"/>
                </a:cubicBezTo>
                <a:lnTo>
                  <a:pt x="207" y="104"/>
                </a:lnTo>
                <a:cubicBezTo>
                  <a:pt x="221" y="114"/>
                  <a:pt x="236" y="123"/>
                  <a:pt x="252" y="129"/>
                </a:cubicBezTo>
                <a:lnTo>
                  <a:pt x="240" y="145"/>
                </a:lnTo>
                <a:cubicBezTo>
                  <a:pt x="228" y="159"/>
                  <a:pt x="217" y="173"/>
                  <a:pt x="206" y="189"/>
                </a:cubicBezTo>
                <a:lnTo>
                  <a:pt x="363" y="211"/>
                </a:lnTo>
                <a:cubicBezTo>
                  <a:pt x="385" y="214"/>
                  <a:pt x="409" y="216"/>
                  <a:pt x="433" y="217"/>
                </a:cubicBezTo>
                <a:cubicBezTo>
                  <a:pt x="431" y="224"/>
                  <a:pt x="430" y="228"/>
                  <a:pt x="429" y="231"/>
                </a:cubicBezTo>
                <a:cubicBezTo>
                  <a:pt x="429" y="234"/>
                  <a:pt x="428" y="237"/>
                  <a:pt x="428" y="240"/>
                </a:cubicBezTo>
                <a:cubicBezTo>
                  <a:pt x="428" y="243"/>
                  <a:pt x="427" y="250"/>
                  <a:pt x="427" y="261"/>
                </a:cubicBezTo>
                <a:cubicBezTo>
                  <a:pt x="392" y="254"/>
                  <a:pt x="368" y="249"/>
                  <a:pt x="357" y="248"/>
                </a:cubicBezTo>
                <a:lnTo>
                  <a:pt x="328" y="244"/>
                </a:lnTo>
                <a:cubicBezTo>
                  <a:pt x="310" y="278"/>
                  <a:pt x="290" y="305"/>
                  <a:pt x="270" y="327"/>
                </a:cubicBezTo>
                <a:cubicBezTo>
                  <a:pt x="312" y="353"/>
                  <a:pt x="352" y="380"/>
                  <a:pt x="391" y="409"/>
                </a:cubicBezTo>
                <a:cubicBezTo>
                  <a:pt x="374" y="418"/>
                  <a:pt x="358" y="430"/>
                  <a:pt x="345" y="443"/>
                </a:cubicBezTo>
                <a:lnTo>
                  <a:pt x="338" y="434"/>
                </a:lnTo>
                <a:cubicBezTo>
                  <a:pt x="317" y="410"/>
                  <a:pt x="284" y="383"/>
                  <a:pt x="238" y="354"/>
                </a:cubicBezTo>
                <a:cubicBezTo>
                  <a:pt x="213" y="365"/>
                  <a:pt x="190" y="374"/>
                  <a:pt x="169" y="380"/>
                </a:cubicBezTo>
                <a:cubicBezTo>
                  <a:pt x="147" y="387"/>
                  <a:pt x="105" y="393"/>
                  <a:pt x="43" y="398"/>
                </a:cubicBezTo>
                <a:lnTo>
                  <a:pt x="22" y="400"/>
                </a:lnTo>
                <a:cubicBezTo>
                  <a:pt x="18" y="382"/>
                  <a:pt x="15" y="372"/>
                  <a:pt x="13" y="370"/>
                </a:cubicBezTo>
                <a:lnTo>
                  <a:pt x="0" y="350"/>
                </a:lnTo>
                <a:lnTo>
                  <a:pt x="25" y="351"/>
                </a:lnTo>
                <a:cubicBezTo>
                  <a:pt x="57" y="354"/>
                  <a:pt x="89" y="353"/>
                  <a:pt x="120" y="348"/>
                </a:cubicBezTo>
                <a:cubicBezTo>
                  <a:pt x="152" y="344"/>
                  <a:pt x="177" y="337"/>
                  <a:pt x="196" y="328"/>
                </a:cubicBezTo>
                <a:cubicBezTo>
                  <a:pt x="175" y="316"/>
                  <a:pt x="161" y="309"/>
                  <a:pt x="154" y="306"/>
                </a:cubicBezTo>
                <a:cubicBezTo>
                  <a:pt x="148" y="303"/>
                  <a:pt x="134" y="297"/>
                  <a:pt x="114" y="288"/>
                </a:cubicBezTo>
                <a:lnTo>
                  <a:pt x="81" y="274"/>
                </a:lnTo>
                <a:lnTo>
                  <a:pt x="106" y="251"/>
                </a:lnTo>
                <a:cubicBezTo>
                  <a:pt x="112" y="245"/>
                  <a:pt x="122" y="234"/>
                  <a:pt x="135" y="216"/>
                </a:cubicBezTo>
                <a:lnTo>
                  <a:pt x="87" y="210"/>
                </a:lnTo>
                <a:cubicBezTo>
                  <a:pt x="75" y="208"/>
                  <a:pt x="51" y="206"/>
                  <a:pt x="14" y="203"/>
                </a:cubicBezTo>
                <a:close/>
                <a:moveTo>
                  <a:pt x="150" y="262"/>
                </a:moveTo>
                <a:lnTo>
                  <a:pt x="231" y="304"/>
                </a:lnTo>
                <a:cubicBezTo>
                  <a:pt x="252" y="282"/>
                  <a:pt x="268" y="259"/>
                  <a:pt x="279" y="237"/>
                </a:cubicBezTo>
                <a:lnTo>
                  <a:pt x="180" y="223"/>
                </a:lnTo>
                <a:lnTo>
                  <a:pt x="150" y="262"/>
                </a:lnTo>
                <a:close/>
                <a:moveTo>
                  <a:pt x="61" y="28"/>
                </a:moveTo>
                <a:cubicBezTo>
                  <a:pt x="74" y="31"/>
                  <a:pt x="86" y="33"/>
                  <a:pt x="98" y="35"/>
                </a:cubicBezTo>
                <a:lnTo>
                  <a:pt x="235" y="54"/>
                </a:lnTo>
                <a:cubicBezTo>
                  <a:pt x="231" y="36"/>
                  <a:pt x="229" y="24"/>
                  <a:pt x="227" y="18"/>
                </a:cubicBezTo>
                <a:lnTo>
                  <a:pt x="223" y="3"/>
                </a:lnTo>
                <a:cubicBezTo>
                  <a:pt x="239" y="4"/>
                  <a:pt x="256" y="3"/>
                  <a:pt x="272" y="0"/>
                </a:cubicBezTo>
                <a:lnTo>
                  <a:pt x="279" y="61"/>
                </a:lnTo>
                <a:lnTo>
                  <a:pt x="395" y="77"/>
                </a:lnTo>
                <a:cubicBezTo>
                  <a:pt x="406" y="78"/>
                  <a:pt x="418" y="79"/>
                  <a:pt x="431" y="80"/>
                </a:cubicBezTo>
                <a:cubicBezTo>
                  <a:pt x="429" y="87"/>
                  <a:pt x="428" y="93"/>
                  <a:pt x="427" y="97"/>
                </a:cubicBezTo>
                <a:cubicBezTo>
                  <a:pt x="426" y="101"/>
                  <a:pt x="426" y="105"/>
                  <a:pt x="425" y="110"/>
                </a:cubicBezTo>
                <a:lnTo>
                  <a:pt x="421" y="137"/>
                </a:lnTo>
                <a:cubicBezTo>
                  <a:pt x="420" y="147"/>
                  <a:pt x="419" y="154"/>
                  <a:pt x="419" y="156"/>
                </a:cubicBezTo>
                <a:lnTo>
                  <a:pt x="418" y="173"/>
                </a:lnTo>
                <a:cubicBezTo>
                  <a:pt x="405" y="171"/>
                  <a:pt x="397" y="169"/>
                  <a:pt x="394" y="168"/>
                </a:cubicBezTo>
                <a:cubicBezTo>
                  <a:pt x="392" y="168"/>
                  <a:pt x="384" y="167"/>
                  <a:pt x="372" y="167"/>
                </a:cubicBezTo>
                <a:cubicBezTo>
                  <a:pt x="374" y="160"/>
                  <a:pt x="375" y="154"/>
                  <a:pt x="376" y="150"/>
                </a:cubicBezTo>
                <a:cubicBezTo>
                  <a:pt x="377" y="146"/>
                  <a:pt x="378" y="140"/>
                  <a:pt x="379" y="133"/>
                </a:cubicBezTo>
                <a:lnTo>
                  <a:pt x="382" y="113"/>
                </a:lnTo>
                <a:lnTo>
                  <a:pt x="99" y="73"/>
                </a:lnTo>
                <a:lnTo>
                  <a:pt x="96" y="92"/>
                </a:lnTo>
                <a:cubicBezTo>
                  <a:pt x="95" y="102"/>
                  <a:pt x="94" y="108"/>
                  <a:pt x="94" y="110"/>
                </a:cubicBezTo>
                <a:lnTo>
                  <a:pt x="94" y="126"/>
                </a:lnTo>
                <a:cubicBezTo>
                  <a:pt x="84" y="123"/>
                  <a:pt x="76" y="121"/>
                  <a:pt x="72" y="120"/>
                </a:cubicBezTo>
                <a:cubicBezTo>
                  <a:pt x="68" y="120"/>
                  <a:pt x="60" y="120"/>
                  <a:pt x="48" y="119"/>
                </a:cubicBezTo>
                <a:cubicBezTo>
                  <a:pt x="50" y="112"/>
                  <a:pt x="52" y="106"/>
                  <a:pt x="52" y="102"/>
                </a:cubicBezTo>
                <a:cubicBezTo>
                  <a:pt x="53" y="98"/>
                  <a:pt x="54" y="93"/>
                  <a:pt x="55" y="86"/>
                </a:cubicBezTo>
                <a:lnTo>
                  <a:pt x="59" y="56"/>
                </a:lnTo>
                <a:cubicBezTo>
                  <a:pt x="60" y="51"/>
                  <a:pt x="61" y="47"/>
                  <a:pt x="61" y="44"/>
                </a:cubicBezTo>
                <a:lnTo>
                  <a:pt x="61" y="28"/>
                </a:lnTo>
                <a:close/>
                <a:moveTo>
                  <a:pt x="593" y="233"/>
                </a:moveTo>
                <a:cubicBezTo>
                  <a:pt x="604" y="231"/>
                  <a:pt x="621" y="227"/>
                  <a:pt x="642" y="220"/>
                </a:cubicBezTo>
                <a:cubicBezTo>
                  <a:pt x="663" y="213"/>
                  <a:pt x="687" y="196"/>
                  <a:pt x="713" y="170"/>
                </a:cubicBezTo>
                <a:cubicBezTo>
                  <a:pt x="740" y="143"/>
                  <a:pt x="758" y="122"/>
                  <a:pt x="769" y="106"/>
                </a:cubicBezTo>
                <a:cubicBezTo>
                  <a:pt x="780" y="89"/>
                  <a:pt x="787" y="79"/>
                  <a:pt x="788" y="76"/>
                </a:cubicBezTo>
                <a:lnTo>
                  <a:pt x="794" y="62"/>
                </a:lnTo>
                <a:cubicBezTo>
                  <a:pt x="801" y="66"/>
                  <a:pt x="807" y="69"/>
                  <a:pt x="810" y="70"/>
                </a:cubicBezTo>
                <a:lnTo>
                  <a:pt x="830" y="77"/>
                </a:lnTo>
                <a:lnTo>
                  <a:pt x="847" y="83"/>
                </a:lnTo>
                <a:lnTo>
                  <a:pt x="841" y="93"/>
                </a:lnTo>
                <a:cubicBezTo>
                  <a:pt x="850" y="117"/>
                  <a:pt x="864" y="140"/>
                  <a:pt x="880" y="163"/>
                </a:cubicBezTo>
                <a:cubicBezTo>
                  <a:pt x="897" y="186"/>
                  <a:pt x="918" y="203"/>
                  <a:pt x="943" y="213"/>
                </a:cubicBezTo>
                <a:cubicBezTo>
                  <a:pt x="968" y="224"/>
                  <a:pt x="984" y="230"/>
                  <a:pt x="992" y="232"/>
                </a:cubicBezTo>
                <a:lnTo>
                  <a:pt x="1010" y="236"/>
                </a:lnTo>
                <a:lnTo>
                  <a:pt x="1023" y="239"/>
                </a:lnTo>
                <a:cubicBezTo>
                  <a:pt x="1004" y="252"/>
                  <a:pt x="992" y="262"/>
                  <a:pt x="988" y="269"/>
                </a:cubicBezTo>
                <a:lnTo>
                  <a:pt x="978" y="283"/>
                </a:lnTo>
                <a:cubicBezTo>
                  <a:pt x="947" y="264"/>
                  <a:pt x="921" y="246"/>
                  <a:pt x="899" y="228"/>
                </a:cubicBezTo>
                <a:cubicBezTo>
                  <a:pt x="898" y="231"/>
                  <a:pt x="898" y="233"/>
                  <a:pt x="898" y="235"/>
                </a:cubicBezTo>
                <a:cubicBezTo>
                  <a:pt x="897" y="236"/>
                  <a:pt x="897" y="237"/>
                  <a:pt x="898" y="238"/>
                </a:cubicBezTo>
                <a:lnTo>
                  <a:pt x="897" y="243"/>
                </a:lnTo>
                <a:lnTo>
                  <a:pt x="898" y="257"/>
                </a:lnTo>
                <a:cubicBezTo>
                  <a:pt x="874" y="254"/>
                  <a:pt x="857" y="252"/>
                  <a:pt x="848" y="252"/>
                </a:cubicBezTo>
                <a:lnTo>
                  <a:pt x="822" y="250"/>
                </a:lnTo>
                <a:lnTo>
                  <a:pt x="819" y="315"/>
                </a:lnTo>
                <a:lnTo>
                  <a:pt x="873" y="318"/>
                </a:lnTo>
                <a:cubicBezTo>
                  <a:pt x="892" y="319"/>
                  <a:pt x="916" y="320"/>
                  <a:pt x="945" y="319"/>
                </a:cubicBezTo>
                <a:cubicBezTo>
                  <a:pt x="943" y="325"/>
                  <a:pt x="943" y="329"/>
                  <a:pt x="942" y="332"/>
                </a:cubicBezTo>
                <a:cubicBezTo>
                  <a:pt x="942" y="335"/>
                  <a:pt x="942" y="337"/>
                  <a:pt x="941" y="339"/>
                </a:cubicBezTo>
                <a:cubicBezTo>
                  <a:pt x="941" y="341"/>
                  <a:pt x="942" y="348"/>
                  <a:pt x="942" y="359"/>
                </a:cubicBezTo>
                <a:cubicBezTo>
                  <a:pt x="909" y="355"/>
                  <a:pt x="885" y="352"/>
                  <a:pt x="871" y="351"/>
                </a:cubicBezTo>
                <a:lnTo>
                  <a:pt x="817" y="349"/>
                </a:lnTo>
                <a:lnTo>
                  <a:pt x="813" y="436"/>
                </a:lnTo>
                <a:lnTo>
                  <a:pt x="897" y="440"/>
                </a:lnTo>
                <a:cubicBezTo>
                  <a:pt x="918" y="441"/>
                  <a:pt x="945" y="441"/>
                  <a:pt x="979" y="441"/>
                </a:cubicBezTo>
                <a:cubicBezTo>
                  <a:pt x="977" y="448"/>
                  <a:pt x="976" y="453"/>
                  <a:pt x="976" y="458"/>
                </a:cubicBezTo>
                <a:cubicBezTo>
                  <a:pt x="976" y="462"/>
                  <a:pt x="976" y="471"/>
                  <a:pt x="977" y="482"/>
                </a:cubicBezTo>
                <a:cubicBezTo>
                  <a:pt x="943" y="478"/>
                  <a:pt x="916" y="476"/>
                  <a:pt x="895" y="475"/>
                </a:cubicBezTo>
                <a:lnTo>
                  <a:pt x="686" y="464"/>
                </a:lnTo>
                <a:cubicBezTo>
                  <a:pt x="667" y="463"/>
                  <a:pt x="640" y="463"/>
                  <a:pt x="607" y="463"/>
                </a:cubicBezTo>
                <a:cubicBezTo>
                  <a:pt x="608" y="457"/>
                  <a:pt x="609" y="453"/>
                  <a:pt x="609" y="449"/>
                </a:cubicBezTo>
                <a:cubicBezTo>
                  <a:pt x="610" y="446"/>
                  <a:pt x="610" y="443"/>
                  <a:pt x="610" y="441"/>
                </a:cubicBezTo>
                <a:cubicBezTo>
                  <a:pt x="610" y="439"/>
                  <a:pt x="610" y="432"/>
                  <a:pt x="609" y="422"/>
                </a:cubicBezTo>
                <a:cubicBezTo>
                  <a:pt x="642" y="425"/>
                  <a:pt x="668" y="428"/>
                  <a:pt x="687" y="429"/>
                </a:cubicBezTo>
                <a:lnTo>
                  <a:pt x="774" y="434"/>
                </a:lnTo>
                <a:lnTo>
                  <a:pt x="779" y="347"/>
                </a:lnTo>
                <a:lnTo>
                  <a:pt x="721" y="344"/>
                </a:lnTo>
                <a:cubicBezTo>
                  <a:pt x="710" y="343"/>
                  <a:pt x="688" y="343"/>
                  <a:pt x="655" y="344"/>
                </a:cubicBezTo>
                <a:cubicBezTo>
                  <a:pt x="656" y="338"/>
                  <a:pt x="657" y="334"/>
                  <a:pt x="657" y="331"/>
                </a:cubicBezTo>
                <a:cubicBezTo>
                  <a:pt x="657" y="328"/>
                  <a:pt x="658" y="326"/>
                  <a:pt x="658" y="324"/>
                </a:cubicBezTo>
                <a:cubicBezTo>
                  <a:pt x="658" y="322"/>
                  <a:pt x="657" y="315"/>
                  <a:pt x="657" y="304"/>
                </a:cubicBezTo>
                <a:cubicBezTo>
                  <a:pt x="684" y="307"/>
                  <a:pt x="706" y="310"/>
                  <a:pt x="723" y="310"/>
                </a:cubicBezTo>
                <a:lnTo>
                  <a:pt x="780" y="313"/>
                </a:lnTo>
                <a:lnTo>
                  <a:pt x="784" y="248"/>
                </a:lnTo>
                <a:lnTo>
                  <a:pt x="750" y="246"/>
                </a:lnTo>
                <a:cubicBezTo>
                  <a:pt x="743" y="246"/>
                  <a:pt x="730" y="246"/>
                  <a:pt x="711" y="247"/>
                </a:cubicBezTo>
                <a:cubicBezTo>
                  <a:pt x="712" y="242"/>
                  <a:pt x="712" y="238"/>
                  <a:pt x="713" y="235"/>
                </a:cubicBezTo>
                <a:lnTo>
                  <a:pt x="713" y="231"/>
                </a:lnTo>
                <a:cubicBezTo>
                  <a:pt x="713" y="229"/>
                  <a:pt x="713" y="229"/>
                  <a:pt x="713" y="228"/>
                </a:cubicBezTo>
                <a:lnTo>
                  <a:pt x="712" y="218"/>
                </a:lnTo>
                <a:cubicBezTo>
                  <a:pt x="675" y="245"/>
                  <a:pt x="650" y="262"/>
                  <a:pt x="639" y="268"/>
                </a:cubicBezTo>
                <a:cubicBezTo>
                  <a:pt x="635" y="264"/>
                  <a:pt x="631" y="260"/>
                  <a:pt x="628" y="257"/>
                </a:cubicBezTo>
                <a:cubicBezTo>
                  <a:pt x="625" y="253"/>
                  <a:pt x="619" y="249"/>
                  <a:pt x="610" y="244"/>
                </a:cubicBezTo>
                <a:cubicBezTo>
                  <a:pt x="601" y="238"/>
                  <a:pt x="595" y="235"/>
                  <a:pt x="593" y="233"/>
                </a:cubicBezTo>
                <a:close/>
                <a:moveTo>
                  <a:pt x="723" y="209"/>
                </a:moveTo>
                <a:cubicBezTo>
                  <a:pt x="730" y="211"/>
                  <a:pt x="740" y="212"/>
                  <a:pt x="752" y="212"/>
                </a:cubicBezTo>
                <a:lnTo>
                  <a:pt x="850" y="217"/>
                </a:lnTo>
                <a:cubicBezTo>
                  <a:pt x="863" y="218"/>
                  <a:pt x="875" y="218"/>
                  <a:pt x="884" y="218"/>
                </a:cubicBezTo>
                <a:cubicBezTo>
                  <a:pt x="864" y="198"/>
                  <a:pt x="850" y="181"/>
                  <a:pt x="840" y="165"/>
                </a:cubicBezTo>
                <a:cubicBezTo>
                  <a:pt x="830" y="150"/>
                  <a:pt x="821" y="133"/>
                  <a:pt x="813" y="114"/>
                </a:cubicBezTo>
                <a:cubicBezTo>
                  <a:pt x="788" y="146"/>
                  <a:pt x="758" y="178"/>
                  <a:pt x="723" y="209"/>
                </a:cubicBezTo>
                <a:close/>
                <a:moveTo>
                  <a:pt x="1176" y="452"/>
                </a:moveTo>
                <a:cubicBezTo>
                  <a:pt x="1220" y="440"/>
                  <a:pt x="1252" y="424"/>
                  <a:pt x="1271" y="405"/>
                </a:cubicBezTo>
                <a:cubicBezTo>
                  <a:pt x="1290" y="385"/>
                  <a:pt x="1305" y="367"/>
                  <a:pt x="1315" y="349"/>
                </a:cubicBezTo>
                <a:cubicBezTo>
                  <a:pt x="1325" y="331"/>
                  <a:pt x="1334" y="307"/>
                  <a:pt x="1344" y="277"/>
                </a:cubicBezTo>
                <a:lnTo>
                  <a:pt x="1278" y="277"/>
                </a:lnTo>
                <a:cubicBezTo>
                  <a:pt x="1264" y="277"/>
                  <a:pt x="1236" y="278"/>
                  <a:pt x="1193" y="281"/>
                </a:cubicBezTo>
                <a:cubicBezTo>
                  <a:pt x="1194" y="275"/>
                  <a:pt x="1194" y="270"/>
                  <a:pt x="1194" y="267"/>
                </a:cubicBezTo>
                <a:cubicBezTo>
                  <a:pt x="1195" y="263"/>
                  <a:pt x="1195" y="260"/>
                  <a:pt x="1195" y="259"/>
                </a:cubicBezTo>
                <a:cubicBezTo>
                  <a:pt x="1194" y="257"/>
                  <a:pt x="1194" y="249"/>
                  <a:pt x="1193" y="234"/>
                </a:cubicBezTo>
                <a:cubicBezTo>
                  <a:pt x="1235" y="237"/>
                  <a:pt x="1264" y="238"/>
                  <a:pt x="1279" y="238"/>
                </a:cubicBezTo>
                <a:lnTo>
                  <a:pt x="1350" y="238"/>
                </a:lnTo>
                <a:cubicBezTo>
                  <a:pt x="1351" y="228"/>
                  <a:pt x="1352" y="222"/>
                  <a:pt x="1352" y="221"/>
                </a:cubicBezTo>
                <a:lnTo>
                  <a:pt x="1359" y="147"/>
                </a:lnTo>
                <a:lnTo>
                  <a:pt x="1296" y="147"/>
                </a:lnTo>
                <a:cubicBezTo>
                  <a:pt x="1281" y="147"/>
                  <a:pt x="1259" y="148"/>
                  <a:pt x="1230" y="150"/>
                </a:cubicBezTo>
                <a:cubicBezTo>
                  <a:pt x="1230" y="145"/>
                  <a:pt x="1231" y="140"/>
                  <a:pt x="1231" y="137"/>
                </a:cubicBezTo>
                <a:cubicBezTo>
                  <a:pt x="1231" y="134"/>
                  <a:pt x="1232" y="131"/>
                  <a:pt x="1231" y="129"/>
                </a:cubicBezTo>
                <a:cubicBezTo>
                  <a:pt x="1231" y="127"/>
                  <a:pt x="1231" y="120"/>
                  <a:pt x="1230" y="108"/>
                </a:cubicBezTo>
                <a:cubicBezTo>
                  <a:pt x="1261" y="109"/>
                  <a:pt x="1283" y="110"/>
                  <a:pt x="1296" y="110"/>
                </a:cubicBezTo>
                <a:lnTo>
                  <a:pt x="1479" y="110"/>
                </a:lnTo>
                <a:cubicBezTo>
                  <a:pt x="1494" y="110"/>
                  <a:pt x="1519" y="109"/>
                  <a:pt x="1554" y="108"/>
                </a:cubicBezTo>
                <a:cubicBezTo>
                  <a:pt x="1553" y="114"/>
                  <a:pt x="1553" y="119"/>
                  <a:pt x="1552" y="121"/>
                </a:cubicBezTo>
                <a:cubicBezTo>
                  <a:pt x="1552" y="124"/>
                  <a:pt x="1552" y="127"/>
                  <a:pt x="1552" y="130"/>
                </a:cubicBezTo>
                <a:cubicBezTo>
                  <a:pt x="1553" y="132"/>
                  <a:pt x="1553" y="139"/>
                  <a:pt x="1554" y="150"/>
                </a:cubicBezTo>
                <a:cubicBezTo>
                  <a:pt x="1523" y="148"/>
                  <a:pt x="1498" y="147"/>
                  <a:pt x="1479" y="147"/>
                </a:cubicBezTo>
                <a:lnTo>
                  <a:pt x="1399" y="147"/>
                </a:lnTo>
                <a:lnTo>
                  <a:pt x="1391" y="238"/>
                </a:lnTo>
                <a:lnTo>
                  <a:pt x="1514" y="238"/>
                </a:lnTo>
                <a:cubicBezTo>
                  <a:pt x="1528" y="238"/>
                  <a:pt x="1554" y="237"/>
                  <a:pt x="1594" y="234"/>
                </a:cubicBezTo>
                <a:cubicBezTo>
                  <a:pt x="1593" y="242"/>
                  <a:pt x="1592" y="247"/>
                  <a:pt x="1592" y="250"/>
                </a:cubicBezTo>
                <a:cubicBezTo>
                  <a:pt x="1592" y="254"/>
                  <a:pt x="1592" y="257"/>
                  <a:pt x="1592" y="259"/>
                </a:cubicBezTo>
                <a:cubicBezTo>
                  <a:pt x="1592" y="261"/>
                  <a:pt x="1592" y="268"/>
                  <a:pt x="1594" y="281"/>
                </a:cubicBezTo>
                <a:cubicBezTo>
                  <a:pt x="1551" y="278"/>
                  <a:pt x="1525" y="277"/>
                  <a:pt x="1514" y="277"/>
                </a:cubicBezTo>
                <a:lnTo>
                  <a:pt x="1448" y="277"/>
                </a:lnTo>
                <a:lnTo>
                  <a:pt x="1448" y="416"/>
                </a:lnTo>
                <a:cubicBezTo>
                  <a:pt x="1448" y="427"/>
                  <a:pt x="1449" y="435"/>
                  <a:pt x="1452" y="440"/>
                </a:cubicBezTo>
                <a:cubicBezTo>
                  <a:pt x="1454" y="445"/>
                  <a:pt x="1464" y="447"/>
                  <a:pt x="1480" y="447"/>
                </a:cubicBezTo>
                <a:lnTo>
                  <a:pt x="1511" y="447"/>
                </a:lnTo>
                <a:cubicBezTo>
                  <a:pt x="1520" y="447"/>
                  <a:pt x="1527" y="445"/>
                  <a:pt x="1531" y="442"/>
                </a:cubicBezTo>
                <a:cubicBezTo>
                  <a:pt x="1535" y="438"/>
                  <a:pt x="1539" y="434"/>
                  <a:pt x="1541" y="428"/>
                </a:cubicBezTo>
                <a:cubicBezTo>
                  <a:pt x="1543" y="421"/>
                  <a:pt x="1547" y="409"/>
                  <a:pt x="1551" y="390"/>
                </a:cubicBezTo>
                <a:cubicBezTo>
                  <a:pt x="1560" y="398"/>
                  <a:pt x="1567" y="403"/>
                  <a:pt x="1572" y="406"/>
                </a:cubicBezTo>
                <a:cubicBezTo>
                  <a:pt x="1577" y="410"/>
                  <a:pt x="1585" y="413"/>
                  <a:pt x="1596" y="418"/>
                </a:cubicBezTo>
                <a:cubicBezTo>
                  <a:pt x="1584" y="448"/>
                  <a:pt x="1575" y="466"/>
                  <a:pt x="1571" y="470"/>
                </a:cubicBezTo>
                <a:cubicBezTo>
                  <a:pt x="1567" y="475"/>
                  <a:pt x="1561" y="479"/>
                  <a:pt x="1555" y="482"/>
                </a:cubicBezTo>
                <a:cubicBezTo>
                  <a:pt x="1548" y="485"/>
                  <a:pt x="1536" y="486"/>
                  <a:pt x="1517" y="486"/>
                </a:cubicBezTo>
                <a:cubicBezTo>
                  <a:pt x="1499" y="486"/>
                  <a:pt x="1482" y="486"/>
                  <a:pt x="1466" y="486"/>
                </a:cubicBezTo>
                <a:cubicBezTo>
                  <a:pt x="1445" y="486"/>
                  <a:pt x="1432" y="484"/>
                  <a:pt x="1424" y="480"/>
                </a:cubicBezTo>
                <a:cubicBezTo>
                  <a:pt x="1417" y="475"/>
                  <a:pt x="1413" y="471"/>
                  <a:pt x="1411" y="466"/>
                </a:cubicBezTo>
                <a:cubicBezTo>
                  <a:pt x="1410" y="462"/>
                  <a:pt x="1409" y="453"/>
                  <a:pt x="1409" y="441"/>
                </a:cubicBezTo>
                <a:lnTo>
                  <a:pt x="1409" y="277"/>
                </a:lnTo>
                <a:lnTo>
                  <a:pt x="1384" y="277"/>
                </a:lnTo>
                <a:cubicBezTo>
                  <a:pt x="1373" y="314"/>
                  <a:pt x="1362" y="344"/>
                  <a:pt x="1350" y="369"/>
                </a:cubicBezTo>
                <a:cubicBezTo>
                  <a:pt x="1337" y="393"/>
                  <a:pt x="1320" y="416"/>
                  <a:pt x="1297" y="436"/>
                </a:cubicBezTo>
                <a:cubicBezTo>
                  <a:pt x="1274" y="456"/>
                  <a:pt x="1247" y="474"/>
                  <a:pt x="1216" y="490"/>
                </a:cubicBezTo>
                <a:cubicBezTo>
                  <a:pt x="1212" y="484"/>
                  <a:pt x="1208" y="479"/>
                  <a:pt x="1204" y="474"/>
                </a:cubicBezTo>
                <a:cubicBezTo>
                  <a:pt x="1200" y="470"/>
                  <a:pt x="1190" y="462"/>
                  <a:pt x="1176" y="452"/>
                </a:cubicBezTo>
                <a:close/>
                <a:moveTo>
                  <a:pt x="1769" y="230"/>
                </a:moveTo>
                <a:cubicBezTo>
                  <a:pt x="1777" y="222"/>
                  <a:pt x="1784" y="210"/>
                  <a:pt x="1790" y="194"/>
                </a:cubicBezTo>
                <a:lnTo>
                  <a:pt x="1862" y="235"/>
                </a:lnTo>
                <a:cubicBezTo>
                  <a:pt x="1852" y="245"/>
                  <a:pt x="1845" y="257"/>
                  <a:pt x="1838" y="271"/>
                </a:cubicBezTo>
                <a:lnTo>
                  <a:pt x="1828" y="262"/>
                </a:lnTo>
                <a:cubicBezTo>
                  <a:pt x="1815" y="251"/>
                  <a:pt x="1799" y="242"/>
                  <a:pt x="1779" y="234"/>
                </a:cubicBezTo>
                <a:lnTo>
                  <a:pt x="1769" y="230"/>
                </a:lnTo>
                <a:close/>
                <a:moveTo>
                  <a:pt x="1785" y="460"/>
                </a:moveTo>
                <a:lnTo>
                  <a:pt x="1790" y="451"/>
                </a:lnTo>
                <a:cubicBezTo>
                  <a:pt x="1792" y="446"/>
                  <a:pt x="1795" y="438"/>
                  <a:pt x="1798" y="426"/>
                </a:cubicBezTo>
                <a:cubicBezTo>
                  <a:pt x="1801" y="414"/>
                  <a:pt x="1805" y="400"/>
                  <a:pt x="1808" y="384"/>
                </a:cubicBezTo>
                <a:cubicBezTo>
                  <a:pt x="1811" y="367"/>
                  <a:pt x="1814" y="344"/>
                  <a:pt x="1816" y="315"/>
                </a:cubicBezTo>
                <a:lnTo>
                  <a:pt x="1817" y="301"/>
                </a:lnTo>
                <a:cubicBezTo>
                  <a:pt x="1821" y="305"/>
                  <a:pt x="1825" y="309"/>
                  <a:pt x="1828" y="311"/>
                </a:cubicBezTo>
                <a:cubicBezTo>
                  <a:pt x="1831" y="313"/>
                  <a:pt x="1841" y="317"/>
                  <a:pt x="1856" y="322"/>
                </a:cubicBezTo>
                <a:lnTo>
                  <a:pt x="1853" y="337"/>
                </a:lnTo>
                <a:cubicBezTo>
                  <a:pt x="1851" y="350"/>
                  <a:pt x="1848" y="372"/>
                  <a:pt x="1844" y="401"/>
                </a:cubicBezTo>
                <a:lnTo>
                  <a:pt x="1838" y="444"/>
                </a:lnTo>
                <a:cubicBezTo>
                  <a:pt x="1836" y="454"/>
                  <a:pt x="1836" y="462"/>
                  <a:pt x="1836" y="467"/>
                </a:cubicBezTo>
                <a:lnTo>
                  <a:pt x="1835" y="480"/>
                </a:lnTo>
                <a:cubicBezTo>
                  <a:pt x="1829" y="476"/>
                  <a:pt x="1823" y="473"/>
                  <a:pt x="1818" y="471"/>
                </a:cubicBezTo>
                <a:cubicBezTo>
                  <a:pt x="1813" y="468"/>
                  <a:pt x="1802" y="465"/>
                  <a:pt x="1785" y="460"/>
                </a:cubicBezTo>
                <a:close/>
                <a:moveTo>
                  <a:pt x="1778" y="116"/>
                </a:moveTo>
                <a:cubicBezTo>
                  <a:pt x="1789" y="107"/>
                  <a:pt x="1798" y="96"/>
                  <a:pt x="1804" y="83"/>
                </a:cubicBezTo>
                <a:lnTo>
                  <a:pt x="1869" y="136"/>
                </a:lnTo>
                <a:cubicBezTo>
                  <a:pt x="1861" y="142"/>
                  <a:pt x="1851" y="153"/>
                  <a:pt x="1839" y="168"/>
                </a:cubicBezTo>
                <a:lnTo>
                  <a:pt x="1831" y="159"/>
                </a:lnTo>
                <a:cubicBezTo>
                  <a:pt x="1826" y="153"/>
                  <a:pt x="1819" y="146"/>
                  <a:pt x="1810" y="138"/>
                </a:cubicBezTo>
                <a:cubicBezTo>
                  <a:pt x="1800" y="130"/>
                  <a:pt x="1793" y="125"/>
                  <a:pt x="1788" y="122"/>
                </a:cubicBezTo>
                <a:lnTo>
                  <a:pt x="1778" y="116"/>
                </a:lnTo>
                <a:close/>
                <a:moveTo>
                  <a:pt x="1846" y="471"/>
                </a:moveTo>
                <a:lnTo>
                  <a:pt x="1852" y="463"/>
                </a:lnTo>
                <a:cubicBezTo>
                  <a:pt x="1856" y="458"/>
                  <a:pt x="1861" y="450"/>
                  <a:pt x="1866" y="439"/>
                </a:cubicBezTo>
                <a:cubicBezTo>
                  <a:pt x="1871" y="429"/>
                  <a:pt x="1876" y="417"/>
                  <a:pt x="1880" y="403"/>
                </a:cubicBezTo>
                <a:cubicBezTo>
                  <a:pt x="1884" y="389"/>
                  <a:pt x="1887" y="372"/>
                  <a:pt x="1888" y="350"/>
                </a:cubicBezTo>
                <a:cubicBezTo>
                  <a:pt x="1889" y="329"/>
                  <a:pt x="1889" y="304"/>
                  <a:pt x="1889" y="274"/>
                </a:cubicBezTo>
                <a:cubicBezTo>
                  <a:pt x="1889" y="244"/>
                  <a:pt x="1889" y="222"/>
                  <a:pt x="1888" y="209"/>
                </a:cubicBezTo>
                <a:lnTo>
                  <a:pt x="1885" y="170"/>
                </a:lnTo>
                <a:lnTo>
                  <a:pt x="1882" y="126"/>
                </a:lnTo>
                <a:lnTo>
                  <a:pt x="1878" y="91"/>
                </a:lnTo>
                <a:cubicBezTo>
                  <a:pt x="1906" y="91"/>
                  <a:pt x="1922" y="91"/>
                  <a:pt x="1928" y="91"/>
                </a:cubicBezTo>
                <a:lnTo>
                  <a:pt x="2118" y="81"/>
                </a:lnTo>
                <a:cubicBezTo>
                  <a:pt x="2124" y="80"/>
                  <a:pt x="2138" y="79"/>
                  <a:pt x="2160" y="76"/>
                </a:cubicBezTo>
                <a:cubicBezTo>
                  <a:pt x="2159" y="84"/>
                  <a:pt x="2159" y="90"/>
                  <a:pt x="2159" y="94"/>
                </a:cubicBezTo>
                <a:cubicBezTo>
                  <a:pt x="2159" y="98"/>
                  <a:pt x="2159" y="103"/>
                  <a:pt x="2159" y="109"/>
                </a:cubicBezTo>
                <a:lnTo>
                  <a:pt x="2161" y="143"/>
                </a:lnTo>
                <a:cubicBezTo>
                  <a:pt x="2162" y="152"/>
                  <a:pt x="2162" y="158"/>
                  <a:pt x="2163" y="160"/>
                </a:cubicBezTo>
                <a:lnTo>
                  <a:pt x="2165" y="176"/>
                </a:lnTo>
                <a:cubicBezTo>
                  <a:pt x="2150" y="176"/>
                  <a:pt x="2136" y="176"/>
                  <a:pt x="2123" y="176"/>
                </a:cubicBezTo>
                <a:lnTo>
                  <a:pt x="1923" y="187"/>
                </a:lnTo>
                <a:cubicBezTo>
                  <a:pt x="1924" y="201"/>
                  <a:pt x="1924" y="218"/>
                  <a:pt x="1925" y="238"/>
                </a:cubicBezTo>
                <a:cubicBezTo>
                  <a:pt x="1926" y="257"/>
                  <a:pt x="1926" y="274"/>
                  <a:pt x="1927" y="286"/>
                </a:cubicBezTo>
                <a:cubicBezTo>
                  <a:pt x="1927" y="299"/>
                  <a:pt x="1926" y="317"/>
                  <a:pt x="1925" y="339"/>
                </a:cubicBezTo>
                <a:cubicBezTo>
                  <a:pt x="1925" y="360"/>
                  <a:pt x="1923" y="381"/>
                  <a:pt x="1919" y="399"/>
                </a:cubicBezTo>
                <a:cubicBezTo>
                  <a:pt x="1916" y="418"/>
                  <a:pt x="1911" y="437"/>
                  <a:pt x="1904" y="457"/>
                </a:cubicBezTo>
                <a:lnTo>
                  <a:pt x="1892" y="487"/>
                </a:lnTo>
                <a:lnTo>
                  <a:pt x="1889" y="495"/>
                </a:lnTo>
                <a:cubicBezTo>
                  <a:pt x="1884" y="490"/>
                  <a:pt x="1880" y="486"/>
                  <a:pt x="1876" y="483"/>
                </a:cubicBezTo>
                <a:cubicBezTo>
                  <a:pt x="1872" y="480"/>
                  <a:pt x="1862" y="476"/>
                  <a:pt x="1846" y="471"/>
                </a:cubicBezTo>
                <a:close/>
                <a:moveTo>
                  <a:pt x="1922" y="155"/>
                </a:moveTo>
                <a:lnTo>
                  <a:pt x="2124" y="145"/>
                </a:lnTo>
                <a:lnTo>
                  <a:pt x="2123" y="111"/>
                </a:lnTo>
                <a:lnTo>
                  <a:pt x="1919" y="122"/>
                </a:lnTo>
                <a:lnTo>
                  <a:pt x="1922" y="155"/>
                </a:lnTo>
                <a:close/>
                <a:moveTo>
                  <a:pt x="1935" y="250"/>
                </a:moveTo>
                <a:cubicBezTo>
                  <a:pt x="1935" y="244"/>
                  <a:pt x="1936" y="240"/>
                  <a:pt x="1936" y="237"/>
                </a:cubicBezTo>
                <a:lnTo>
                  <a:pt x="1935" y="230"/>
                </a:lnTo>
                <a:cubicBezTo>
                  <a:pt x="1935" y="226"/>
                  <a:pt x="1935" y="223"/>
                  <a:pt x="1935" y="223"/>
                </a:cubicBezTo>
                <a:lnTo>
                  <a:pt x="1933" y="211"/>
                </a:lnTo>
                <a:cubicBezTo>
                  <a:pt x="1948" y="212"/>
                  <a:pt x="1964" y="212"/>
                  <a:pt x="1981" y="211"/>
                </a:cubicBezTo>
                <a:lnTo>
                  <a:pt x="2131" y="203"/>
                </a:lnTo>
                <a:cubicBezTo>
                  <a:pt x="2150" y="202"/>
                  <a:pt x="2168" y="201"/>
                  <a:pt x="2186" y="198"/>
                </a:cubicBezTo>
                <a:cubicBezTo>
                  <a:pt x="2185" y="203"/>
                  <a:pt x="2185" y="207"/>
                  <a:pt x="2185" y="210"/>
                </a:cubicBezTo>
                <a:cubicBezTo>
                  <a:pt x="2185" y="212"/>
                  <a:pt x="2185" y="215"/>
                  <a:pt x="2185" y="218"/>
                </a:cubicBezTo>
                <a:cubicBezTo>
                  <a:pt x="2185" y="221"/>
                  <a:pt x="2185" y="223"/>
                  <a:pt x="2185" y="224"/>
                </a:cubicBezTo>
                <a:lnTo>
                  <a:pt x="2188" y="237"/>
                </a:lnTo>
                <a:cubicBezTo>
                  <a:pt x="2165" y="236"/>
                  <a:pt x="2148" y="236"/>
                  <a:pt x="2135" y="237"/>
                </a:cubicBezTo>
                <a:lnTo>
                  <a:pt x="2071" y="240"/>
                </a:lnTo>
                <a:lnTo>
                  <a:pt x="2072" y="271"/>
                </a:lnTo>
                <a:lnTo>
                  <a:pt x="2133" y="268"/>
                </a:lnTo>
                <a:cubicBezTo>
                  <a:pt x="2147" y="267"/>
                  <a:pt x="2162" y="265"/>
                  <a:pt x="2177" y="263"/>
                </a:cubicBezTo>
                <a:cubicBezTo>
                  <a:pt x="2176" y="271"/>
                  <a:pt x="2176" y="277"/>
                  <a:pt x="2176" y="281"/>
                </a:cubicBezTo>
                <a:cubicBezTo>
                  <a:pt x="2176" y="285"/>
                  <a:pt x="2176" y="291"/>
                  <a:pt x="2177" y="298"/>
                </a:cubicBezTo>
                <a:lnTo>
                  <a:pt x="2184" y="448"/>
                </a:lnTo>
                <a:cubicBezTo>
                  <a:pt x="2184" y="455"/>
                  <a:pt x="2184" y="460"/>
                  <a:pt x="2183" y="464"/>
                </a:cubicBezTo>
                <a:cubicBezTo>
                  <a:pt x="2181" y="468"/>
                  <a:pt x="2177" y="472"/>
                  <a:pt x="2170" y="476"/>
                </a:cubicBezTo>
                <a:cubicBezTo>
                  <a:pt x="2164" y="480"/>
                  <a:pt x="2150" y="483"/>
                  <a:pt x="2128" y="486"/>
                </a:cubicBezTo>
                <a:cubicBezTo>
                  <a:pt x="2128" y="481"/>
                  <a:pt x="2127" y="476"/>
                  <a:pt x="2126" y="470"/>
                </a:cubicBezTo>
                <a:cubicBezTo>
                  <a:pt x="2124" y="464"/>
                  <a:pt x="2120" y="455"/>
                  <a:pt x="2112" y="442"/>
                </a:cubicBezTo>
                <a:cubicBezTo>
                  <a:pt x="2116" y="443"/>
                  <a:pt x="2119" y="443"/>
                  <a:pt x="2122" y="444"/>
                </a:cubicBezTo>
                <a:cubicBezTo>
                  <a:pt x="2125" y="444"/>
                  <a:pt x="2129" y="444"/>
                  <a:pt x="2133" y="444"/>
                </a:cubicBezTo>
                <a:cubicBezTo>
                  <a:pt x="2143" y="443"/>
                  <a:pt x="2148" y="439"/>
                  <a:pt x="2148" y="431"/>
                </a:cubicBezTo>
                <a:lnTo>
                  <a:pt x="2141" y="299"/>
                </a:lnTo>
                <a:lnTo>
                  <a:pt x="2074" y="302"/>
                </a:lnTo>
                <a:lnTo>
                  <a:pt x="2081" y="428"/>
                </a:lnTo>
                <a:cubicBezTo>
                  <a:pt x="2081" y="440"/>
                  <a:pt x="2082" y="447"/>
                  <a:pt x="2082" y="449"/>
                </a:cubicBezTo>
                <a:lnTo>
                  <a:pt x="2086" y="472"/>
                </a:lnTo>
                <a:cubicBezTo>
                  <a:pt x="2076" y="472"/>
                  <a:pt x="2064" y="472"/>
                  <a:pt x="2048" y="474"/>
                </a:cubicBezTo>
                <a:cubicBezTo>
                  <a:pt x="2048" y="465"/>
                  <a:pt x="2049" y="457"/>
                  <a:pt x="2049" y="452"/>
                </a:cubicBezTo>
                <a:cubicBezTo>
                  <a:pt x="2049" y="446"/>
                  <a:pt x="2049" y="439"/>
                  <a:pt x="2048" y="430"/>
                </a:cubicBezTo>
                <a:lnTo>
                  <a:pt x="2042" y="304"/>
                </a:lnTo>
                <a:lnTo>
                  <a:pt x="1981" y="307"/>
                </a:lnTo>
                <a:lnTo>
                  <a:pt x="1988" y="440"/>
                </a:lnTo>
                <a:cubicBezTo>
                  <a:pt x="1988" y="444"/>
                  <a:pt x="1988" y="451"/>
                  <a:pt x="1990" y="460"/>
                </a:cubicBezTo>
                <a:lnTo>
                  <a:pt x="1992" y="482"/>
                </a:lnTo>
                <a:cubicBezTo>
                  <a:pt x="1982" y="482"/>
                  <a:pt x="1976" y="481"/>
                  <a:pt x="1974" y="481"/>
                </a:cubicBezTo>
                <a:cubicBezTo>
                  <a:pt x="1971" y="481"/>
                  <a:pt x="1965" y="482"/>
                  <a:pt x="1955" y="484"/>
                </a:cubicBezTo>
                <a:cubicBezTo>
                  <a:pt x="1956" y="474"/>
                  <a:pt x="1956" y="467"/>
                  <a:pt x="1956" y="462"/>
                </a:cubicBezTo>
                <a:cubicBezTo>
                  <a:pt x="1956" y="456"/>
                  <a:pt x="1956" y="450"/>
                  <a:pt x="1956" y="442"/>
                </a:cubicBezTo>
                <a:lnTo>
                  <a:pt x="1949" y="310"/>
                </a:lnTo>
                <a:cubicBezTo>
                  <a:pt x="1948" y="301"/>
                  <a:pt x="1948" y="295"/>
                  <a:pt x="1947" y="292"/>
                </a:cubicBezTo>
                <a:lnTo>
                  <a:pt x="1945" y="275"/>
                </a:lnTo>
                <a:cubicBezTo>
                  <a:pt x="1958" y="276"/>
                  <a:pt x="1972" y="276"/>
                  <a:pt x="1984" y="275"/>
                </a:cubicBezTo>
                <a:lnTo>
                  <a:pt x="2040" y="272"/>
                </a:lnTo>
                <a:lnTo>
                  <a:pt x="2038" y="242"/>
                </a:lnTo>
                <a:lnTo>
                  <a:pt x="1982" y="244"/>
                </a:lnTo>
                <a:cubicBezTo>
                  <a:pt x="1973" y="245"/>
                  <a:pt x="1958" y="247"/>
                  <a:pt x="1935" y="250"/>
                </a:cubicBezTo>
                <a:close/>
                <a:moveTo>
                  <a:pt x="1990" y="338"/>
                </a:moveTo>
                <a:cubicBezTo>
                  <a:pt x="2000" y="334"/>
                  <a:pt x="2006" y="330"/>
                  <a:pt x="2008" y="326"/>
                </a:cubicBezTo>
                <a:lnTo>
                  <a:pt x="2013" y="319"/>
                </a:lnTo>
                <a:lnTo>
                  <a:pt x="2040" y="353"/>
                </a:lnTo>
                <a:cubicBezTo>
                  <a:pt x="2028" y="359"/>
                  <a:pt x="2020" y="366"/>
                  <a:pt x="2014" y="373"/>
                </a:cubicBezTo>
                <a:lnTo>
                  <a:pt x="2010" y="364"/>
                </a:lnTo>
                <a:cubicBezTo>
                  <a:pt x="2009" y="363"/>
                  <a:pt x="2007" y="360"/>
                  <a:pt x="2003" y="354"/>
                </a:cubicBezTo>
                <a:cubicBezTo>
                  <a:pt x="1999" y="348"/>
                  <a:pt x="1997" y="345"/>
                  <a:pt x="1996" y="344"/>
                </a:cubicBezTo>
                <a:lnTo>
                  <a:pt x="1990" y="338"/>
                </a:lnTo>
                <a:close/>
                <a:moveTo>
                  <a:pt x="1994" y="401"/>
                </a:moveTo>
                <a:cubicBezTo>
                  <a:pt x="2004" y="395"/>
                  <a:pt x="2012" y="388"/>
                  <a:pt x="2017" y="380"/>
                </a:cubicBezTo>
                <a:lnTo>
                  <a:pt x="2044" y="415"/>
                </a:lnTo>
                <a:cubicBezTo>
                  <a:pt x="2040" y="417"/>
                  <a:pt x="2036" y="419"/>
                  <a:pt x="2034" y="420"/>
                </a:cubicBezTo>
                <a:cubicBezTo>
                  <a:pt x="2031" y="422"/>
                  <a:pt x="2026" y="427"/>
                  <a:pt x="2019" y="436"/>
                </a:cubicBezTo>
                <a:lnTo>
                  <a:pt x="2016" y="429"/>
                </a:lnTo>
                <a:cubicBezTo>
                  <a:pt x="2015" y="426"/>
                  <a:pt x="2012" y="422"/>
                  <a:pt x="2008" y="417"/>
                </a:cubicBezTo>
                <a:cubicBezTo>
                  <a:pt x="2004" y="412"/>
                  <a:pt x="2001" y="408"/>
                  <a:pt x="1998" y="405"/>
                </a:cubicBezTo>
                <a:lnTo>
                  <a:pt x="1994" y="401"/>
                </a:lnTo>
                <a:close/>
                <a:moveTo>
                  <a:pt x="2087" y="396"/>
                </a:moveTo>
                <a:cubicBezTo>
                  <a:pt x="2098" y="390"/>
                  <a:pt x="2106" y="383"/>
                  <a:pt x="2111" y="376"/>
                </a:cubicBezTo>
                <a:lnTo>
                  <a:pt x="2138" y="410"/>
                </a:lnTo>
                <a:cubicBezTo>
                  <a:pt x="2130" y="414"/>
                  <a:pt x="2121" y="421"/>
                  <a:pt x="2112" y="431"/>
                </a:cubicBezTo>
                <a:lnTo>
                  <a:pt x="2109" y="424"/>
                </a:lnTo>
                <a:cubicBezTo>
                  <a:pt x="2108" y="423"/>
                  <a:pt x="2105" y="419"/>
                  <a:pt x="2100" y="412"/>
                </a:cubicBezTo>
                <a:cubicBezTo>
                  <a:pt x="2095" y="405"/>
                  <a:pt x="2092" y="402"/>
                  <a:pt x="2092" y="401"/>
                </a:cubicBezTo>
                <a:lnTo>
                  <a:pt x="2087" y="396"/>
                </a:lnTo>
                <a:close/>
                <a:moveTo>
                  <a:pt x="2085" y="334"/>
                </a:moveTo>
                <a:cubicBezTo>
                  <a:pt x="2094" y="329"/>
                  <a:pt x="2100" y="325"/>
                  <a:pt x="2101" y="324"/>
                </a:cubicBezTo>
                <a:lnTo>
                  <a:pt x="2110" y="315"/>
                </a:lnTo>
                <a:lnTo>
                  <a:pt x="2135" y="348"/>
                </a:lnTo>
                <a:cubicBezTo>
                  <a:pt x="2125" y="353"/>
                  <a:pt x="2116" y="360"/>
                  <a:pt x="2110" y="368"/>
                </a:cubicBezTo>
                <a:lnTo>
                  <a:pt x="2107" y="362"/>
                </a:lnTo>
                <a:cubicBezTo>
                  <a:pt x="2102" y="354"/>
                  <a:pt x="2097" y="347"/>
                  <a:pt x="2091" y="341"/>
                </a:cubicBezTo>
                <a:lnTo>
                  <a:pt x="2085" y="334"/>
                </a:lnTo>
                <a:close/>
                <a:moveTo>
                  <a:pt x="2521" y="431"/>
                </a:moveTo>
                <a:cubicBezTo>
                  <a:pt x="2520" y="419"/>
                  <a:pt x="2520" y="407"/>
                  <a:pt x="2519" y="398"/>
                </a:cubicBezTo>
                <a:cubicBezTo>
                  <a:pt x="2518" y="388"/>
                  <a:pt x="2518" y="378"/>
                  <a:pt x="2516" y="369"/>
                </a:cubicBezTo>
                <a:lnTo>
                  <a:pt x="2475" y="76"/>
                </a:lnTo>
                <a:cubicBezTo>
                  <a:pt x="2474" y="69"/>
                  <a:pt x="2473" y="61"/>
                  <a:pt x="2471" y="54"/>
                </a:cubicBezTo>
                <a:lnTo>
                  <a:pt x="2467" y="37"/>
                </a:lnTo>
                <a:cubicBezTo>
                  <a:pt x="2482" y="37"/>
                  <a:pt x="2496" y="35"/>
                  <a:pt x="2510" y="33"/>
                </a:cubicBezTo>
                <a:lnTo>
                  <a:pt x="2689" y="8"/>
                </a:lnTo>
                <a:cubicBezTo>
                  <a:pt x="2701" y="7"/>
                  <a:pt x="2716" y="4"/>
                  <a:pt x="2732" y="0"/>
                </a:cubicBezTo>
                <a:cubicBezTo>
                  <a:pt x="2732" y="10"/>
                  <a:pt x="2733" y="18"/>
                  <a:pt x="2733" y="23"/>
                </a:cubicBezTo>
                <a:cubicBezTo>
                  <a:pt x="2734" y="28"/>
                  <a:pt x="2734" y="34"/>
                  <a:pt x="2735" y="39"/>
                </a:cubicBezTo>
                <a:lnTo>
                  <a:pt x="2774" y="315"/>
                </a:lnTo>
                <a:cubicBezTo>
                  <a:pt x="2775" y="324"/>
                  <a:pt x="2776" y="334"/>
                  <a:pt x="2777" y="347"/>
                </a:cubicBezTo>
                <a:cubicBezTo>
                  <a:pt x="2779" y="359"/>
                  <a:pt x="2778" y="368"/>
                  <a:pt x="2777" y="372"/>
                </a:cubicBezTo>
                <a:cubicBezTo>
                  <a:pt x="2775" y="377"/>
                  <a:pt x="2771" y="382"/>
                  <a:pt x="2764" y="386"/>
                </a:cubicBezTo>
                <a:cubicBezTo>
                  <a:pt x="2758" y="390"/>
                  <a:pt x="2740" y="397"/>
                  <a:pt x="2710" y="406"/>
                </a:cubicBezTo>
                <a:cubicBezTo>
                  <a:pt x="2707" y="398"/>
                  <a:pt x="2705" y="390"/>
                  <a:pt x="2702" y="383"/>
                </a:cubicBezTo>
                <a:cubicBezTo>
                  <a:pt x="2700" y="376"/>
                  <a:pt x="2695" y="368"/>
                  <a:pt x="2689" y="358"/>
                </a:cubicBezTo>
                <a:cubicBezTo>
                  <a:pt x="2697" y="359"/>
                  <a:pt x="2707" y="358"/>
                  <a:pt x="2719" y="356"/>
                </a:cubicBezTo>
                <a:cubicBezTo>
                  <a:pt x="2728" y="355"/>
                  <a:pt x="2733" y="353"/>
                  <a:pt x="2734" y="349"/>
                </a:cubicBezTo>
                <a:cubicBezTo>
                  <a:pt x="2735" y="344"/>
                  <a:pt x="2735" y="336"/>
                  <a:pt x="2734" y="325"/>
                </a:cubicBezTo>
                <a:lnTo>
                  <a:pt x="2694" y="45"/>
                </a:lnTo>
                <a:lnTo>
                  <a:pt x="2514" y="70"/>
                </a:lnTo>
                <a:lnTo>
                  <a:pt x="2556" y="363"/>
                </a:lnTo>
                <a:cubicBezTo>
                  <a:pt x="2557" y="373"/>
                  <a:pt x="2559" y="385"/>
                  <a:pt x="2562" y="398"/>
                </a:cubicBezTo>
                <a:lnTo>
                  <a:pt x="2567" y="425"/>
                </a:lnTo>
                <a:cubicBezTo>
                  <a:pt x="2555" y="424"/>
                  <a:pt x="2547" y="424"/>
                  <a:pt x="2546" y="425"/>
                </a:cubicBezTo>
                <a:cubicBezTo>
                  <a:pt x="2544" y="425"/>
                  <a:pt x="2541" y="426"/>
                  <a:pt x="2537" y="427"/>
                </a:cubicBezTo>
                <a:lnTo>
                  <a:pt x="2521" y="431"/>
                </a:lnTo>
                <a:close/>
                <a:moveTo>
                  <a:pt x="2539" y="107"/>
                </a:moveTo>
                <a:cubicBezTo>
                  <a:pt x="2557" y="106"/>
                  <a:pt x="2569" y="105"/>
                  <a:pt x="2574" y="105"/>
                </a:cubicBezTo>
                <a:lnTo>
                  <a:pt x="2642" y="95"/>
                </a:lnTo>
                <a:cubicBezTo>
                  <a:pt x="2645" y="95"/>
                  <a:pt x="2658" y="92"/>
                  <a:pt x="2680" y="87"/>
                </a:cubicBezTo>
                <a:cubicBezTo>
                  <a:pt x="2680" y="93"/>
                  <a:pt x="2680" y="97"/>
                  <a:pt x="2681" y="100"/>
                </a:cubicBezTo>
                <a:cubicBezTo>
                  <a:pt x="2681" y="103"/>
                  <a:pt x="2681" y="105"/>
                  <a:pt x="2681" y="107"/>
                </a:cubicBezTo>
                <a:cubicBezTo>
                  <a:pt x="2681" y="109"/>
                  <a:pt x="2683" y="115"/>
                  <a:pt x="2686" y="126"/>
                </a:cubicBezTo>
                <a:cubicBezTo>
                  <a:pt x="2664" y="127"/>
                  <a:pt x="2651" y="128"/>
                  <a:pt x="2647" y="129"/>
                </a:cubicBezTo>
                <a:lnTo>
                  <a:pt x="2579" y="138"/>
                </a:lnTo>
                <a:cubicBezTo>
                  <a:pt x="2574" y="139"/>
                  <a:pt x="2563" y="141"/>
                  <a:pt x="2545" y="145"/>
                </a:cubicBezTo>
                <a:cubicBezTo>
                  <a:pt x="2544" y="141"/>
                  <a:pt x="2544" y="137"/>
                  <a:pt x="2544" y="134"/>
                </a:cubicBezTo>
                <a:cubicBezTo>
                  <a:pt x="2544" y="131"/>
                  <a:pt x="2544" y="129"/>
                  <a:pt x="2544" y="127"/>
                </a:cubicBezTo>
                <a:cubicBezTo>
                  <a:pt x="2543" y="126"/>
                  <a:pt x="2542" y="119"/>
                  <a:pt x="2539" y="107"/>
                </a:cubicBezTo>
                <a:close/>
                <a:moveTo>
                  <a:pt x="2561" y="183"/>
                </a:moveTo>
                <a:cubicBezTo>
                  <a:pt x="2578" y="183"/>
                  <a:pt x="2590" y="182"/>
                  <a:pt x="2597" y="181"/>
                </a:cubicBezTo>
                <a:lnTo>
                  <a:pt x="2644" y="174"/>
                </a:lnTo>
                <a:cubicBezTo>
                  <a:pt x="2653" y="173"/>
                  <a:pt x="2665" y="170"/>
                  <a:pt x="2679" y="167"/>
                </a:cubicBezTo>
                <a:cubicBezTo>
                  <a:pt x="2680" y="175"/>
                  <a:pt x="2680" y="182"/>
                  <a:pt x="2681" y="189"/>
                </a:cubicBezTo>
                <a:cubicBezTo>
                  <a:pt x="2681" y="195"/>
                  <a:pt x="2682" y="199"/>
                  <a:pt x="2682" y="203"/>
                </a:cubicBezTo>
                <a:lnTo>
                  <a:pt x="2692" y="274"/>
                </a:lnTo>
                <a:cubicBezTo>
                  <a:pt x="2693" y="279"/>
                  <a:pt x="2694" y="286"/>
                  <a:pt x="2696" y="293"/>
                </a:cubicBezTo>
                <a:lnTo>
                  <a:pt x="2700" y="311"/>
                </a:lnTo>
                <a:cubicBezTo>
                  <a:pt x="2682" y="312"/>
                  <a:pt x="2670" y="312"/>
                  <a:pt x="2663" y="313"/>
                </a:cubicBezTo>
                <a:lnTo>
                  <a:pt x="2617" y="320"/>
                </a:lnTo>
                <a:cubicBezTo>
                  <a:pt x="2610" y="321"/>
                  <a:pt x="2599" y="323"/>
                  <a:pt x="2581" y="328"/>
                </a:cubicBezTo>
                <a:cubicBezTo>
                  <a:pt x="2581" y="319"/>
                  <a:pt x="2580" y="312"/>
                  <a:pt x="2580" y="306"/>
                </a:cubicBezTo>
                <a:cubicBezTo>
                  <a:pt x="2579" y="299"/>
                  <a:pt x="2579" y="294"/>
                  <a:pt x="2578" y="290"/>
                </a:cubicBezTo>
                <a:lnTo>
                  <a:pt x="2568" y="219"/>
                </a:lnTo>
                <a:cubicBezTo>
                  <a:pt x="2568" y="215"/>
                  <a:pt x="2567" y="210"/>
                  <a:pt x="2565" y="201"/>
                </a:cubicBezTo>
                <a:lnTo>
                  <a:pt x="2561" y="183"/>
                </a:lnTo>
                <a:close/>
                <a:moveTo>
                  <a:pt x="2612" y="286"/>
                </a:moveTo>
                <a:lnTo>
                  <a:pt x="2658" y="279"/>
                </a:lnTo>
                <a:lnTo>
                  <a:pt x="2648" y="207"/>
                </a:lnTo>
                <a:lnTo>
                  <a:pt x="2602" y="214"/>
                </a:lnTo>
                <a:lnTo>
                  <a:pt x="2612" y="286"/>
                </a:lnTo>
                <a:close/>
                <a:moveTo>
                  <a:pt x="2365" y="72"/>
                </a:moveTo>
                <a:cubicBezTo>
                  <a:pt x="2374" y="62"/>
                  <a:pt x="2383" y="50"/>
                  <a:pt x="2390" y="38"/>
                </a:cubicBezTo>
                <a:cubicBezTo>
                  <a:pt x="2413" y="52"/>
                  <a:pt x="2437" y="66"/>
                  <a:pt x="2461" y="79"/>
                </a:cubicBezTo>
                <a:cubicBezTo>
                  <a:pt x="2452" y="92"/>
                  <a:pt x="2444" y="105"/>
                  <a:pt x="2437" y="118"/>
                </a:cubicBezTo>
                <a:lnTo>
                  <a:pt x="2427" y="109"/>
                </a:lnTo>
                <a:cubicBezTo>
                  <a:pt x="2419" y="102"/>
                  <a:pt x="2403" y="92"/>
                  <a:pt x="2381" y="80"/>
                </a:cubicBezTo>
                <a:lnTo>
                  <a:pt x="2365" y="72"/>
                </a:lnTo>
                <a:close/>
                <a:moveTo>
                  <a:pt x="2355" y="188"/>
                </a:moveTo>
                <a:cubicBezTo>
                  <a:pt x="2363" y="176"/>
                  <a:pt x="2370" y="163"/>
                  <a:pt x="2375" y="150"/>
                </a:cubicBezTo>
                <a:lnTo>
                  <a:pt x="2456" y="185"/>
                </a:lnTo>
                <a:cubicBezTo>
                  <a:pt x="2448" y="198"/>
                  <a:pt x="2441" y="211"/>
                  <a:pt x="2434" y="226"/>
                </a:cubicBezTo>
                <a:lnTo>
                  <a:pt x="2425" y="220"/>
                </a:lnTo>
                <a:cubicBezTo>
                  <a:pt x="2415" y="214"/>
                  <a:pt x="2407" y="209"/>
                  <a:pt x="2401" y="206"/>
                </a:cubicBezTo>
                <a:cubicBezTo>
                  <a:pt x="2395" y="204"/>
                  <a:pt x="2383" y="199"/>
                  <a:pt x="2365" y="192"/>
                </a:cubicBezTo>
                <a:lnTo>
                  <a:pt x="2355" y="188"/>
                </a:lnTo>
                <a:close/>
                <a:moveTo>
                  <a:pt x="2396" y="413"/>
                </a:moveTo>
                <a:lnTo>
                  <a:pt x="2402" y="399"/>
                </a:lnTo>
                <a:cubicBezTo>
                  <a:pt x="2407" y="387"/>
                  <a:pt x="2412" y="368"/>
                  <a:pt x="2418" y="339"/>
                </a:cubicBezTo>
                <a:cubicBezTo>
                  <a:pt x="2423" y="311"/>
                  <a:pt x="2427" y="287"/>
                  <a:pt x="2427" y="268"/>
                </a:cubicBezTo>
                <a:lnTo>
                  <a:pt x="2428" y="257"/>
                </a:lnTo>
                <a:cubicBezTo>
                  <a:pt x="2435" y="263"/>
                  <a:pt x="2441" y="267"/>
                  <a:pt x="2446" y="270"/>
                </a:cubicBezTo>
                <a:cubicBezTo>
                  <a:pt x="2450" y="273"/>
                  <a:pt x="2458" y="276"/>
                  <a:pt x="2469" y="278"/>
                </a:cubicBezTo>
                <a:cubicBezTo>
                  <a:pt x="2464" y="299"/>
                  <a:pt x="2460" y="323"/>
                  <a:pt x="2455" y="351"/>
                </a:cubicBezTo>
                <a:cubicBezTo>
                  <a:pt x="2450" y="379"/>
                  <a:pt x="2447" y="399"/>
                  <a:pt x="2445" y="411"/>
                </a:cubicBezTo>
                <a:cubicBezTo>
                  <a:pt x="2444" y="424"/>
                  <a:pt x="2443" y="431"/>
                  <a:pt x="2442" y="434"/>
                </a:cubicBezTo>
                <a:cubicBezTo>
                  <a:pt x="2428" y="425"/>
                  <a:pt x="2412" y="419"/>
                  <a:pt x="2396" y="41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Tree>
    <p:extLst>
      <p:ext uri="{BB962C8B-B14F-4D97-AF65-F5344CB8AC3E}">
        <p14:creationId xmlns:p14="http://schemas.microsoft.com/office/powerpoint/2010/main" val="1492175237"/>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9458"/>
                                        </p:tgtEl>
                                        <p:attrNameLst>
                                          <p:attrName>style.visibility</p:attrName>
                                        </p:attrNameLst>
                                      </p:cBhvr>
                                      <p:to>
                                        <p:strVal val="visible"/>
                                      </p:to>
                                    </p:set>
                                    <p:anim calcmode="lin" valueType="num">
                                      <p:cBhvr additive="base">
                                        <p:cTn id="7" dur="400" fill="hold"/>
                                        <p:tgtEl>
                                          <p:spTgt spid="19458"/>
                                        </p:tgtEl>
                                        <p:attrNameLst>
                                          <p:attrName>ppt_x</p:attrName>
                                        </p:attrNameLst>
                                      </p:cBhvr>
                                      <p:tavLst>
                                        <p:tav tm="0">
                                          <p:val>
                                            <p:strVal val="0-#ppt_w/2"/>
                                          </p:val>
                                        </p:tav>
                                        <p:tav tm="100000">
                                          <p:val>
                                            <p:strVal val="#ppt_x"/>
                                          </p:val>
                                        </p:tav>
                                      </p:tavLst>
                                    </p:anim>
                                    <p:anim calcmode="lin" valueType="num">
                                      <p:cBhvr additive="base">
                                        <p:cTn id="8" dur="400" fill="hold"/>
                                        <p:tgtEl>
                                          <p:spTgt spid="19458"/>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9459"/>
                                        </p:tgtEl>
                                        <p:attrNameLst>
                                          <p:attrName>style.visibility</p:attrName>
                                        </p:attrNameLst>
                                      </p:cBhvr>
                                      <p:to>
                                        <p:strVal val="visible"/>
                                      </p:to>
                                    </p:set>
                                    <p:anim calcmode="lin" valueType="num">
                                      <p:cBhvr additive="base">
                                        <p:cTn id="11" dur="400" fill="hold"/>
                                        <p:tgtEl>
                                          <p:spTgt spid="19459"/>
                                        </p:tgtEl>
                                        <p:attrNameLst>
                                          <p:attrName>ppt_x</p:attrName>
                                        </p:attrNameLst>
                                      </p:cBhvr>
                                      <p:tavLst>
                                        <p:tav tm="0">
                                          <p:val>
                                            <p:strVal val="0-#ppt_w/2"/>
                                          </p:val>
                                        </p:tav>
                                        <p:tav tm="100000">
                                          <p:val>
                                            <p:strVal val="#ppt_x"/>
                                          </p:val>
                                        </p:tav>
                                      </p:tavLst>
                                    </p:anim>
                                    <p:anim calcmode="lin" valueType="num">
                                      <p:cBhvr additive="base">
                                        <p:cTn id="12" dur="400" fill="hold"/>
                                        <p:tgtEl>
                                          <p:spTgt spid="19459"/>
                                        </p:tgtEl>
                                        <p:attrNameLst>
                                          <p:attrName>ppt_y</p:attrName>
                                        </p:attrNameLst>
                                      </p:cBhvr>
                                      <p:tavLst>
                                        <p:tav tm="0">
                                          <p:val>
                                            <p:strVal val="#ppt_y"/>
                                          </p:val>
                                        </p:tav>
                                        <p:tav tm="100000">
                                          <p:val>
                                            <p:strVal val="#ppt_y"/>
                                          </p:val>
                                        </p:tav>
                                      </p:tavLst>
                                    </p:anim>
                                  </p:childTnLst>
                                </p:cTn>
                              </p:par>
                            </p:childTnLst>
                          </p:cTn>
                        </p:par>
                        <p:par>
                          <p:cTn id="13" fill="hold">
                            <p:stCondLst>
                              <p:cond delay="4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19460"/>
                                        </p:tgtEl>
                                        <p:attrNameLst>
                                          <p:attrName>style.visibility</p:attrName>
                                        </p:attrNameLst>
                                      </p:cBhvr>
                                      <p:to>
                                        <p:strVal val="visible"/>
                                      </p:to>
                                    </p:set>
                                    <p:anim calcmode="lin" valueType="num">
                                      <p:cBhvr>
                                        <p:cTn id="16" dur="400" fill="hold"/>
                                        <p:tgtEl>
                                          <p:spTgt spid="19460"/>
                                        </p:tgtEl>
                                        <p:attrNameLst>
                                          <p:attrName>ppt_x</p:attrName>
                                        </p:attrNameLst>
                                      </p:cBhvr>
                                      <p:tavLst>
                                        <p:tav tm="0">
                                          <p:val>
                                            <p:strVal val="#ppt_x"/>
                                          </p:val>
                                        </p:tav>
                                        <p:tav tm="50000">
                                          <p:val>
                                            <p:strVal val="#ppt_x+.1"/>
                                          </p:val>
                                        </p:tav>
                                        <p:tav tm="100000">
                                          <p:val>
                                            <p:strVal val="#ppt_x"/>
                                          </p:val>
                                        </p:tav>
                                      </p:tavLst>
                                    </p:anim>
                                    <p:anim calcmode="lin" valueType="num">
                                      <p:cBhvr>
                                        <p:cTn id="17" dur="400" fill="hold"/>
                                        <p:tgtEl>
                                          <p:spTgt spid="19460"/>
                                        </p:tgtEl>
                                        <p:attrNameLst>
                                          <p:attrName>ppt_y</p:attrName>
                                        </p:attrNameLst>
                                      </p:cBhvr>
                                      <p:tavLst>
                                        <p:tav tm="0">
                                          <p:val>
                                            <p:strVal val="#ppt_y"/>
                                          </p:val>
                                        </p:tav>
                                        <p:tav tm="100000">
                                          <p:val>
                                            <p:strVal val="#ppt_y"/>
                                          </p:val>
                                        </p:tav>
                                      </p:tavLst>
                                    </p:anim>
                                    <p:anim calcmode="lin" valueType="num">
                                      <p:cBhvr>
                                        <p:cTn id="18" dur="400" fill="hold"/>
                                        <p:tgtEl>
                                          <p:spTgt spid="19460"/>
                                        </p:tgtEl>
                                        <p:attrNameLst>
                                          <p:attrName>ppt_h</p:attrName>
                                        </p:attrNameLst>
                                      </p:cBhvr>
                                      <p:tavLst>
                                        <p:tav tm="0">
                                          <p:val>
                                            <p:strVal val="#ppt_h/10"/>
                                          </p:val>
                                        </p:tav>
                                        <p:tav tm="50000">
                                          <p:val>
                                            <p:strVal val="#ppt_h+.01"/>
                                          </p:val>
                                        </p:tav>
                                        <p:tav tm="100000">
                                          <p:val>
                                            <p:strVal val="#ppt_h"/>
                                          </p:val>
                                        </p:tav>
                                      </p:tavLst>
                                    </p:anim>
                                    <p:anim calcmode="lin" valueType="num">
                                      <p:cBhvr>
                                        <p:cTn id="19" dur="400" fill="hold"/>
                                        <p:tgtEl>
                                          <p:spTgt spid="19460"/>
                                        </p:tgtEl>
                                        <p:attrNameLst>
                                          <p:attrName>ppt_w</p:attrName>
                                        </p:attrNameLst>
                                      </p:cBhvr>
                                      <p:tavLst>
                                        <p:tav tm="0">
                                          <p:val>
                                            <p:strVal val="#ppt_w/10"/>
                                          </p:val>
                                        </p:tav>
                                        <p:tav tm="50000">
                                          <p:val>
                                            <p:strVal val="#ppt_w+.01"/>
                                          </p:val>
                                        </p:tav>
                                        <p:tav tm="100000">
                                          <p:val>
                                            <p:strVal val="#ppt_w"/>
                                          </p:val>
                                        </p:tav>
                                      </p:tavLst>
                                    </p:anim>
                                    <p:animEffect transition="in" filter="fade">
                                      <p:cBhvr>
                                        <p:cTn id="20" dur="400" tmFilter="0,0; .5, 1; 1, 1"/>
                                        <p:tgtEl>
                                          <p:spTgt spid="19460"/>
                                        </p:tgtEl>
                                      </p:cBhvr>
                                    </p:animEffect>
                                  </p:childTnLst>
                                </p:cTn>
                              </p:par>
                            </p:childTnLst>
                          </p:cTn>
                        </p:par>
                        <p:par>
                          <p:cTn id="21" fill="hold">
                            <p:stCondLst>
                              <p:cond delay="1040"/>
                            </p:stCondLst>
                            <p:childTnLst>
                              <p:par>
                                <p:cTn id="22" presetID="2" presetClass="entr" presetSubtype="4" fill="hold" grpId="0" nodeType="afterEffect">
                                  <p:stCondLst>
                                    <p:cond delay="0"/>
                                  </p:stCondLst>
                                  <p:childTnLst>
                                    <p:set>
                                      <p:cBhvr>
                                        <p:cTn id="23" dur="1" fill="hold">
                                          <p:stCondLst>
                                            <p:cond delay="0"/>
                                          </p:stCondLst>
                                        </p:cTn>
                                        <p:tgtEl>
                                          <p:spTgt spid="19481"/>
                                        </p:tgtEl>
                                        <p:attrNameLst>
                                          <p:attrName>style.visibility</p:attrName>
                                        </p:attrNameLst>
                                      </p:cBhvr>
                                      <p:to>
                                        <p:strVal val="visible"/>
                                      </p:to>
                                    </p:set>
                                    <p:anim calcmode="lin" valueType="num">
                                      <p:cBhvr additive="base">
                                        <p:cTn id="24" dur="500" fill="hold"/>
                                        <p:tgtEl>
                                          <p:spTgt spid="19481"/>
                                        </p:tgtEl>
                                        <p:attrNameLst>
                                          <p:attrName>ppt_x</p:attrName>
                                        </p:attrNameLst>
                                      </p:cBhvr>
                                      <p:tavLst>
                                        <p:tav tm="0">
                                          <p:val>
                                            <p:strVal val="#ppt_x"/>
                                          </p:val>
                                        </p:tav>
                                        <p:tav tm="100000">
                                          <p:val>
                                            <p:strVal val="#ppt_x"/>
                                          </p:val>
                                        </p:tav>
                                      </p:tavLst>
                                    </p:anim>
                                    <p:anim calcmode="lin" valueType="num">
                                      <p:cBhvr additive="base">
                                        <p:cTn id="25" dur="500" fill="hold"/>
                                        <p:tgtEl>
                                          <p:spTgt spid="19481"/>
                                        </p:tgtEl>
                                        <p:attrNameLst>
                                          <p:attrName>ppt_y</p:attrName>
                                        </p:attrNameLst>
                                      </p:cBhvr>
                                      <p:tavLst>
                                        <p:tav tm="0">
                                          <p:val>
                                            <p:strVal val="1+#ppt_h/2"/>
                                          </p:val>
                                        </p:tav>
                                        <p:tav tm="100000">
                                          <p:val>
                                            <p:strVal val="#ppt_y"/>
                                          </p:val>
                                        </p:tav>
                                      </p:tavLst>
                                    </p:anim>
                                  </p:childTnLst>
                                </p:cTn>
                              </p:par>
                            </p:childTnLst>
                          </p:cTn>
                        </p:par>
                        <p:par>
                          <p:cTn id="26" fill="hold">
                            <p:stCondLst>
                              <p:cond delay="1540"/>
                            </p:stCondLst>
                            <p:childTnLst>
                              <p:par>
                                <p:cTn id="27" presetID="31" presetClass="entr" presetSubtype="0" fill="hold" grpId="0" nodeType="afterEffect">
                                  <p:stCondLst>
                                    <p:cond delay="0"/>
                                  </p:stCondLst>
                                  <p:childTnLst>
                                    <p:set>
                                      <p:cBhvr>
                                        <p:cTn id="28" dur="1" fill="hold">
                                          <p:stCondLst>
                                            <p:cond delay="0"/>
                                          </p:stCondLst>
                                        </p:cTn>
                                        <p:tgtEl>
                                          <p:spTgt spid="19482"/>
                                        </p:tgtEl>
                                        <p:attrNameLst>
                                          <p:attrName>style.visibility</p:attrName>
                                        </p:attrNameLst>
                                      </p:cBhvr>
                                      <p:to>
                                        <p:strVal val="visible"/>
                                      </p:to>
                                    </p:set>
                                    <p:anim calcmode="lin" valueType="num">
                                      <p:cBhvr>
                                        <p:cTn id="29" dur="300" fill="hold"/>
                                        <p:tgtEl>
                                          <p:spTgt spid="19482"/>
                                        </p:tgtEl>
                                        <p:attrNameLst>
                                          <p:attrName>ppt_w</p:attrName>
                                        </p:attrNameLst>
                                      </p:cBhvr>
                                      <p:tavLst>
                                        <p:tav tm="0">
                                          <p:val>
                                            <p:fltVal val="0"/>
                                          </p:val>
                                        </p:tav>
                                        <p:tav tm="100000">
                                          <p:val>
                                            <p:strVal val="#ppt_w"/>
                                          </p:val>
                                        </p:tav>
                                      </p:tavLst>
                                    </p:anim>
                                    <p:anim calcmode="lin" valueType="num">
                                      <p:cBhvr>
                                        <p:cTn id="30" dur="300" fill="hold"/>
                                        <p:tgtEl>
                                          <p:spTgt spid="19482"/>
                                        </p:tgtEl>
                                        <p:attrNameLst>
                                          <p:attrName>ppt_h</p:attrName>
                                        </p:attrNameLst>
                                      </p:cBhvr>
                                      <p:tavLst>
                                        <p:tav tm="0">
                                          <p:val>
                                            <p:fltVal val="0"/>
                                          </p:val>
                                        </p:tav>
                                        <p:tav tm="100000">
                                          <p:val>
                                            <p:strVal val="#ppt_h"/>
                                          </p:val>
                                        </p:tav>
                                      </p:tavLst>
                                    </p:anim>
                                    <p:anim calcmode="lin" valueType="num">
                                      <p:cBhvr>
                                        <p:cTn id="31" dur="300" fill="hold"/>
                                        <p:tgtEl>
                                          <p:spTgt spid="19482"/>
                                        </p:tgtEl>
                                        <p:attrNameLst>
                                          <p:attrName>style.rotation</p:attrName>
                                        </p:attrNameLst>
                                      </p:cBhvr>
                                      <p:tavLst>
                                        <p:tav tm="0">
                                          <p:val>
                                            <p:fltVal val="90"/>
                                          </p:val>
                                        </p:tav>
                                        <p:tav tm="100000">
                                          <p:val>
                                            <p:fltVal val="0"/>
                                          </p:val>
                                        </p:tav>
                                      </p:tavLst>
                                    </p:anim>
                                    <p:animEffect transition="in" filter="fade">
                                      <p:cBhvr>
                                        <p:cTn id="32" dur="300"/>
                                        <p:tgtEl>
                                          <p:spTgt spid="19482"/>
                                        </p:tgtEl>
                                      </p:cBhvr>
                                    </p:animEffect>
                                  </p:childTnLst>
                                </p:cTn>
                              </p:par>
                              <p:par>
                                <p:cTn id="33" presetID="31" presetClass="entr" presetSubtype="0" fill="hold" grpId="0" nodeType="withEffect">
                                  <p:stCondLst>
                                    <p:cond delay="0"/>
                                  </p:stCondLst>
                                  <p:childTnLst>
                                    <p:set>
                                      <p:cBhvr>
                                        <p:cTn id="34" dur="1" fill="hold">
                                          <p:stCondLst>
                                            <p:cond delay="0"/>
                                          </p:stCondLst>
                                        </p:cTn>
                                        <p:tgtEl>
                                          <p:spTgt spid="19483"/>
                                        </p:tgtEl>
                                        <p:attrNameLst>
                                          <p:attrName>style.visibility</p:attrName>
                                        </p:attrNameLst>
                                      </p:cBhvr>
                                      <p:to>
                                        <p:strVal val="visible"/>
                                      </p:to>
                                    </p:set>
                                    <p:anim calcmode="lin" valueType="num">
                                      <p:cBhvr>
                                        <p:cTn id="35" dur="300" fill="hold"/>
                                        <p:tgtEl>
                                          <p:spTgt spid="19483"/>
                                        </p:tgtEl>
                                        <p:attrNameLst>
                                          <p:attrName>ppt_w</p:attrName>
                                        </p:attrNameLst>
                                      </p:cBhvr>
                                      <p:tavLst>
                                        <p:tav tm="0">
                                          <p:val>
                                            <p:fltVal val="0"/>
                                          </p:val>
                                        </p:tav>
                                        <p:tav tm="100000">
                                          <p:val>
                                            <p:strVal val="#ppt_w"/>
                                          </p:val>
                                        </p:tav>
                                      </p:tavLst>
                                    </p:anim>
                                    <p:anim calcmode="lin" valueType="num">
                                      <p:cBhvr>
                                        <p:cTn id="36" dur="300" fill="hold"/>
                                        <p:tgtEl>
                                          <p:spTgt spid="19483"/>
                                        </p:tgtEl>
                                        <p:attrNameLst>
                                          <p:attrName>ppt_h</p:attrName>
                                        </p:attrNameLst>
                                      </p:cBhvr>
                                      <p:tavLst>
                                        <p:tav tm="0">
                                          <p:val>
                                            <p:fltVal val="0"/>
                                          </p:val>
                                        </p:tav>
                                        <p:tav tm="100000">
                                          <p:val>
                                            <p:strVal val="#ppt_h"/>
                                          </p:val>
                                        </p:tav>
                                      </p:tavLst>
                                    </p:anim>
                                    <p:anim calcmode="lin" valueType="num">
                                      <p:cBhvr>
                                        <p:cTn id="37" dur="300" fill="hold"/>
                                        <p:tgtEl>
                                          <p:spTgt spid="19483"/>
                                        </p:tgtEl>
                                        <p:attrNameLst>
                                          <p:attrName>style.rotation</p:attrName>
                                        </p:attrNameLst>
                                      </p:cBhvr>
                                      <p:tavLst>
                                        <p:tav tm="0">
                                          <p:val>
                                            <p:fltVal val="90"/>
                                          </p:val>
                                        </p:tav>
                                        <p:tav tm="100000">
                                          <p:val>
                                            <p:fltVal val="0"/>
                                          </p:val>
                                        </p:tav>
                                      </p:tavLst>
                                    </p:anim>
                                    <p:animEffect transition="in" filter="fade">
                                      <p:cBhvr>
                                        <p:cTn id="38" dur="300"/>
                                        <p:tgtEl>
                                          <p:spTgt spid="19483"/>
                                        </p:tgtEl>
                                      </p:cBhvr>
                                    </p:animEffect>
                                  </p:childTnLst>
                                </p:cTn>
                              </p:par>
                            </p:childTnLst>
                          </p:cTn>
                        </p:par>
                        <p:par>
                          <p:cTn id="39" fill="hold">
                            <p:stCondLst>
                              <p:cond delay="1840"/>
                            </p:stCondLst>
                            <p:childTnLst>
                              <p:par>
                                <p:cTn id="40" presetID="2" presetClass="entr" presetSubtype="3" fill="hold" grpId="0" nodeType="afterEffect">
                                  <p:stCondLst>
                                    <p:cond delay="0"/>
                                  </p:stCondLst>
                                  <p:childTnLst>
                                    <p:set>
                                      <p:cBhvr>
                                        <p:cTn id="41" dur="1" fill="hold">
                                          <p:stCondLst>
                                            <p:cond delay="0"/>
                                          </p:stCondLst>
                                        </p:cTn>
                                        <p:tgtEl>
                                          <p:spTgt spid="19464"/>
                                        </p:tgtEl>
                                        <p:attrNameLst>
                                          <p:attrName>style.visibility</p:attrName>
                                        </p:attrNameLst>
                                      </p:cBhvr>
                                      <p:to>
                                        <p:strVal val="visible"/>
                                      </p:to>
                                    </p:set>
                                    <p:anim calcmode="lin" valueType="num">
                                      <p:cBhvr additive="base">
                                        <p:cTn id="42" dur="500" fill="hold"/>
                                        <p:tgtEl>
                                          <p:spTgt spid="19464"/>
                                        </p:tgtEl>
                                        <p:attrNameLst>
                                          <p:attrName>ppt_x</p:attrName>
                                        </p:attrNameLst>
                                      </p:cBhvr>
                                      <p:tavLst>
                                        <p:tav tm="0">
                                          <p:val>
                                            <p:strVal val="1+#ppt_w/2"/>
                                          </p:val>
                                        </p:tav>
                                        <p:tav tm="100000">
                                          <p:val>
                                            <p:strVal val="#ppt_x"/>
                                          </p:val>
                                        </p:tav>
                                      </p:tavLst>
                                    </p:anim>
                                    <p:anim calcmode="lin" valueType="num">
                                      <p:cBhvr additive="base">
                                        <p:cTn id="43" dur="500" fill="hold"/>
                                        <p:tgtEl>
                                          <p:spTgt spid="19464"/>
                                        </p:tgtEl>
                                        <p:attrNameLst>
                                          <p:attrName>ppt_y</p:attrName>
                                        </p:attrNameLst>
                                      </p:cBhvr>
                                      <p:tavLst>
                                        <p:tav tm="0">
                                          <p:val>
                                            <p:strVal val="0-#ppt_h/2"/>
                                          </p:val>
                                        </p:tav>
                                        <p:tav tm="100000">
                                          <p:val>
                                            <p:strVal val="#ppt_y"/>
                                          </p:val>
                                        </p:tav>
                                      </p:tavLst>
                                    </p:anim>
                                  </p:childTnLst>
                                </p:cTn>
                              </p:par>
                              <p:par>
                                <p:cTn id="44" presetID="2" presetClass="entr" presetSubtype="9" fill="hold" grpId="0" nodeType="withEffect">
                                  <p:stCondLst>
                                    <p:cond delay="0"/>
                                  </p:stCondLst>
                                  <p:childTnLst>
                                    <p:set>
                                      <p:cBhvr>
                                        <p:cTn id="45" dur="1" fill="hold">
                                          <p:stCondLst>
                                            <p:cond delay="0"/>
                                          </p:stCondLst>
                                        </p:cTn>
                                        <p:tgtEl>
                                          <p:spTgt spid="19463"/>
                                        </p:tgtEl>
                                        <p:attrNameLst>
                                          <p:attrName>style.visibility</p:attrName>
                                        </p:attrNameLst>
                                      </p:cBhvr>
                                      <p:to>
                                        <p:strVal val="visible"/>
                                      </p:to>
                                    </p:set>
                                    <p:anim calcmode="lin" valueType="num">
                                      <p:cBhvr additive="base">
                                        <p:cTn id="46" dur="500" fill="hold"/>
                                        <p:tgtEl>
                                          <p:spTgt spid="19463"/>
                                        </p:tgtEl>
                                        <p:attrNameLst>
                                          <p:attrName>ppt_x</p:attrName>
                                        </p:attrNameLst>
                                      </p:cBhvr>
                                      <p:tavLst>
                                        <p:tav tm="0">
                                          <p:val>
                                            <p:strVal val="0-#ppt_w/2"/>
                                          </p:val>
                                        </p:tav>
                                        <p:tav tm="100000">
                                          <p:val>
                                            <p:strVal val="#ppt_x"/>
                                          </p:val>
                                        </p:tav>
                                      </p:tavLst>
                                    </p:anim>
                                    <p:anim calcmode="lin" valueType="num">
                                      <p:cBhvr additive="base">
                                        <p:cTn id="47" dur="500" fill="hold"/>
                                        <p:tgtEl>
                                          <p:spTgt spid="19463"/>
                                        </p:tgtEl>
                                        <p:attrNameLst>
                                          <p:attrName>ppt_y</p:attrName>
                                        </p:attrNameLst>
                                      </p:cBhvr>
                                      <p:tavLst>
                                        <p:tav tm="0">
                                          <p:val>
                                            <p:strVal val="0-#ppt_h/2"/>
                                          </p:val>
                                        </p:tav>
                                        <p:tav tm="100000">
                                          <p:val>
                                            <p:strVal val="#ppt_y"/>
                                          </p:val>
                                        </p:tav>
                                      </p:tavLst>
                                    </p:anim>
                                  </p:childTnLst>
                                </p:cTn>
                              </p:par>
                              <p:par>
                                <p:cTn id="48" presetID="2" presetClass="entr" presetSubtype="12" fill="hold" grpId="0" nodeType="withEffect">
                                  <p:stCondLst>
                                    <p:cond delay="0"/>
                                  </p:stCondLst>
                                  <p:childTnLst>
                                    <p:set>
                                      <p:cBhvr>
                                        <p:cTn id="49" dur="1" fill="hold">
                                          <p:stCondLst>
                                            <p:cond delay="0"/>
                                          </p:stCondLst>
                                        </p:cTn>
                                        <p:tgtEl>
                                          <p:spTgt spid="19461"/>
                                        </p:tgtEl>
                                        <p:attrNameLst>
                                          <p:attrName>style.visibility</p:attrName>
                                        </p:attrNameLst>
                                      </p:cBhvr>
                                      <p:to>
                                        <p:strVal val="visible"/>
                                      </p:to>
                                    </p:set>
                                    <p:anim calcmode="lin" valueType="num">
                                      <p:cBhvr additive="base">
                                        <p:cTn id="50" dur="500" fill="hold"/>
                                        <p:tgtEl>
                                          <p:spTgt spid="19461"/>
                                        </p:tgtEl>
                                        <p:attrNameLst>
                                          <p:attrName>ppt_x</p:attrName>
                                        </p:attrNameLst>
                                      </p:cBhvr>
                                      <p:tavLst>
                                        <p:tav tm="0">
                                          <p:val>
                                            <p:strVal val="0-#ppt_w/2"/>
                                          </p:val>
                                        </p:tav>
                                        <p:tav tm="100000">
                                          <p:val>
                                            <p:strVal val="#ppt_x"/>
                                          </p:val>
                                        </p:tav>
                                      </p:tavLst>
                                    </p:anim>
                                    <p:anim calcmode="lin" valueType="num">
                                      <p:cBhvr additive="base">
                                        <p:cTn id="51" dur="500" fill="hold"/>
                                        <p:tgtEl>
                                          <p:spTgt spid="19461"/>
                                        </p:tgtEl>
                                        <p:attrNameLst>
                                          <p:attrName>ppt_y</p:attrName>
                                        </p:attrNameLst>
                                      </p:cBhvr>
                                      <p:tavLst>
                                        <p:tav tm="0">
                                          <p:val>
                                            <p:strVal val="1+#ppt_h/2"/>
                                          </p:val>
                                        </p:tav>
                                        <p:tav tm="100000">
                                          <p:val>
                                            <p:strVal val="#ppt_y"/>
                                          </p:val>
                                        </p:tav>
                                      </p:tavLst>
                                    </p:anim>
                                  </p:childTnLst>
                                </p:cTn>
                              </p:par>
                              <p:par>
                                <p:cTn id="52" presetID="2" presetClass="entr" presetSubtype="6" fill="hold" grpId="0" nodeType="withEffect">
                                  <p:stCondLst>
                                    <p:cond delay="0"/>
                                  </p:stCondLst>
                                  <p:childTnLst>
                                    <p:set>
                                      <p:cBhvr>
                                        <p:cTn id="53" dur="1" fill="hold">
                                          <p:stCondLst>
                                            <p:cond delay="0"/>
                                          </p:stCondLst>
                                        </p:cTn>
                                        <p:tgtEl>
                                          <p:spTgt spid="19462"/>
                                        </p:tgtEl>
                                        <p:attrNameLst>
                                          <p:attrName>style.visibility</p:attrName>
                                        </p:attrNameLst>
                                      </p:cBhvr>
                                      <p:to>
                                        <p:strVal val="visible"/>
                                      </p:to>
                                    </p:set>
                                    <p:anim calcmode="lin" valueType="num">
                                      <p:cBhvr additive="base">
                                        <p:cTn id="54" dur="500" fill="hold"/>
                                        <p:tgtEl>
                                          <p:spTgt spid="19462"/>
                                        </p:tgtEl>
                                        <p:attrNameLst>
                                          <p:attrName>ppt_x</p:attrName>
                                        </p:attrNameLst>
                                      </p:cBhvr>
                                      <p:tavLst>
                                        <p:tav tm="0">
                                          <p:val>
                                            <p:strVal val="1+#ppt_w/2"/>
                                          </p:val>
                                        </p:tav>
                                        <p:tav tm="100000">
                                          <p:val>
                                            <p:strVal val="#ppt_x"/>
                                          </p:val>
                                        </p:tav>
                                      </p:tavLst>
                                    </p:anim>
                                    <p:anim calcmode="lin" valueType="num">
                                      <p:cBhvr additive="base">
                                        <p:cTn id="55" dur="500" fill="hold"/>
                                        <p:tgtEl>
                                          <p:spTgt spid="19462"/>
                                        </p:tgtEl>
                                        <p:attrNameLst>
                                          <p:attrName>ppt_y</p:attrName>
                                        </p:attrNameLst>
                                      </p:cBhvr>
                                      <p:tavLst>
                                        <p:tav tm="0">
                                          <p:val>
                                            <p:strVal val="1+#ppt_h/2"/>
                                          </p:val>
                                        </p:tav>
                                        <p:tav tm="100000">
                                          <p:val>
                                            <p:strVal val="#ppt_y"/>
                                          </p:val>
                                        </p:tav>
                                      </p:tavLst>
                                    </p:anim>
                                  </p:childTnLst>
                                </p:cTn>
                              </p:par>
                            </p:childTnLst>
                          </p:cTn>
                        </p:par>
                        <p:par>
                          <p:cTn id="56" fill="hold">
                            <p:stCondLst>
                              <p:cond delay="2340"/>
                            </p:stCondLst>
                            <p:childTnLst>
                              <p:par>
                                <p:cTn id="57" presetID="1" presetClass="entr" presetSubtype="0" fill="hold" nodeType="afterEffect">
                                  <p:stCondLst>
                                    <p:cond delay="0"/>
                                  </p:stCondLst>
                                  <p:childTnLst>
                                    <p:set>
                                      <p:cBhvr>
                                        <p:cTn id="58" dur="1" fill="hold">
                                          <p:stCondLst>
                                            <p:cond delay="0"/>
                                          </p:stCondLst>
                                        </p:cTn>
                                        <p:tgtEl>
                                          <p:spTgt spid="19468"/>
                                        </p:tgtEl>
                                        <p:attrNameLst>
                                          <p:attrName>style.visibility</p:attrName>
                                        </p:attrNameLst>
                                      </p:cBhvr>
                                      <p:to>
                                        <p:strVal val="visible"/>
                                      </p:to>
                                    </p:set>
                                  </p:childTnLst>
                                </p:cTn>
                              </p:par>
                              <p:par>
                                <p:cTn id="59" presetID="42" presetClass="path" presetSubtype="0" accel="50000" fill="hold" nodeType="withEffect">
                                  <p:stCondLst>
                                    <p:cond delay="0"/>
                                  </p:stCondLst>
                                  <p:childTnLst>
                                    <p:animMotion origin="layout" path="M -2.71627E-6 -2.96296E-6 L 0.14804 0.25 " pathEditMode="relative" rAng="0" ptsTypes="AA">
                                      <p:cBhvr>
                                        <p:cTn id="60" dur="300" spd="-99900" fill="hold"/>
                                        <p:tgtEl>
                                          <p:spTgt spid="19468"/>
                                        </p:tgtEl>
                                        <p:attrNameLst>
                                          <p:attrName>ppt_x</p:attrName>
                                          <p:attrName>ppt_y</p:attrName>
                                        </p:attrNameLst>
                                      </p:cBhvr>
                                      <p:rCtr x="7400" y="12500"/>
                                    </p:animMotion>
                                  </p:childTnLst>
                                </p:cTn>
                              </p:par>
                              <p:par>
                                <p:cTn id="61" presetID="1" presetClass="entr" presetSubtype="0" fill="hold" nodeType="withEffect">
                                  <p:stCondLst>
                                    <p:cond delay="0"/>
                                  </p:stCondLst>
                                  <p:childTnLst>
                                    <p:set>
                                      <p:cBhvr>
                                        <p:cTn id="62" dur="1" fill="hold">
                                          <p:stCondLst>
                                            <p:cond delay="0"/>
                                          </p:stCondLst>
                                        </p:cTn>
                                        <p:tgtEl>
                                          <p:spTgt spid="19465"/>
                                        </p:tgtEl>
                                        <p:attrNameLst>
                                          <p:attrName>style.visibility</p:attrName>
                                        </p:attrNameLst>
                                      </p:cBhvr>
                                      <p:to>
                                        <p:strVal val="visible"/>
                                      </p:to>
                                    </p:set>
                                  </p:childTnLst>
                                </p:cTn>
                              </p:par>
                              <p:par>
                                <p:cTn id="63" presetID="42" presetClass="path" presetSubtype="0" accel="50000" fill="hold" nodeType="withEffect">
                                  <p:stCondLst>
                                    <p:cond delay="0"/>
                                  </p:stCondLst>
                                  <p:childTnLst>
                                    <p:animMotion origin="layout" path="M 2.67985E-6 -2.96296E-6 L -0.134 0.25 " pathEditMode="relative" rAng="0" ptsTypes="AA">
                                      <p:cBhvr>
                                        <p:cTn id="64" dur="300" spd="-99900" fill="hold"/>
                                        <p:tgtEl>
                                          <p:spTgt spid="19465"/>
                                        </p:tgtEl>
                                        <p:attrNameLst>
                                          <p:attrName>ppt_x</p:attrName>
                                          <p:attrName>ppt_y</p:attrName>
                                        </p:attrNameLst>
                                      </p:cBhvr>
                                      <p:rCtr x="-6600" y="12500"/>
                                    </p:animMotion>
                                  </p:childTnLst>
                                </p:cTn>
                              </p:par>
                              <p:par>
                                <p:cTn id="65" presetID="1" presetClass="entr" presetSubtype="0" fill="hold" nodeType="withEffect">
                                  <p:stCondLst>
                                    <p:cond delay="0"/>
                                  </p:stCondLst>
                                  <p:childTnLst>
                                    <p:set>
                                      <p:cBhvr>
                                        <p:cTn id="66" dur="1" fill="hold">
                                          <p:stCondLst>
                                            <p:cond delay="0"/>
                                          </p:stCondLst>
                                        </p:cTn>
                                        <p:tgtEl>
                                          <p:spTgt spid="19471"/>
                                        </p:tgtEl>
                                        <p:attrNameLst>
                                          <p:attrName>style.visibility</p:attrName>
                                        </p:attrNameLst>
                                      </p:cBhvr>
                                      <p:to>
                                        <p:strVal val="visible"/>
                                      </p:to>
                                    </p:set>
                                  </p:childTnLst>
                                </p:cTn>
                              </p:par>
                              <p:par>
                                <p:cTn id="67" presetID="42" presetClass="path" presetSubtype="0" accel="50000" fill="hold" nodeType="withEffect">
                                  <p:stCondLst>
                                    <p:cond delay="0"/>
                                  </p:stCondLst>
                                  <p:childTnLst>
                                    <p:animMotion origin="layout" path="M -3.24444E-6 1.11022E-16 L -0.14258 -0.24954 " pathEditMode="relative" rAng="0" ptsTypes="AA">
                                      <p:cBhvr>
                                        <p:cTn id="68" dur="300" spd="-99900" fill="hold"/>
                                        <p:tgtEl>
                                          <p:spTgt spid="19471"/>
                                        </p:tgtEl>
                                        <p:attrNameLst>
                                          <p:attrName>ppt_x</p:attrName>
                                          <p:attrName>ppt_y</p:attrName>
                                        </p:attrNameLst>
                                      </p:cBhvr>
                                      <p:rCtr x="-7000" y="-12400"/>
                                    </p:animMotion>
                                  </p:childTnLst>
                                </p:cTn>
                              </p:par>
                              <p:par>
                                <p:cTn id="69" presetID="1" presetClass="entr" presetSubtype="0" fill="hold" nodeType="withEffect">
                                  <p:stCondLst>
                                    <p:cond delay="0"/>
                                  </p:stCondLst>
                                  <p:childTnLst>
                                    <p:set>
                                      <p:cBhvr>
                                        <p:cTn id="70" dur="1" fill="hold">
                                          <p:stCondLst>
                                            <p:cond delay="0"/>
                                          </p:stCondLst>
                                        </p:cTn>
                                        <p:tgtEl>
                                          <p:spTgt spid="19474"/>
                                        </p:tgtEl>
                                        <p:attrNameLst>
                                          <p:attrName>style.visibility</p:attrName>
                                        </p:attrNameLst>
                                      </p:cBhvr>
                                      <p:to>
                                        <p:strVal val="visible"/>
                                      </p:to>
                                    </p:set>
                                  </p:childTnLst>
                                </p:cTn>
                              </p:par>
                              <p:par>
                                <p:cTn id="71" presetID="42" presetClass="path" presetSubtype="0" accel="50000" fill="hold" nodeType="withEffect">
                                  <p:stCondLst>
                                    <p:cond delay="0"/>
                                  </p:stCondLst>
                                  <p:childTnLst>
                                    <p:animMotion origin="layout" path="M -8.31274E-7 1.11022E-16 L 0.15077 -0.24954 " pathEditMode="relative" rAng="0" ptsTypes="AA">
                                      <p:cBhvr>
                                        <p:cTn id="72" dur="300" spd="-99900" fill="hold"/>
                                        <p:tgtEl>
                                          <p:spTgt spid="19474"/>
                                        </p:tgtEl>
                                        <p:attrNameLst>
                                          <p:attrName>ppt_x</p:attrName>
                                          <p:attrName>ppt_y</p:attrName>
                                        </p:attrNameLst>
                                      </p:cBhvr>
                                      <p:rCtr x="7500" y="-12400"/>
                                    </p:animMotion>
                                  </p:childTnLst>
                                </p:cTn>
                              </p:par>
                            </p:childTnLst>
                          </p:cTn>
                        </p:par>
                        <p:par>
                          <p:cTn id="73" fill="hold">
                            <p:stCondLst>
                              <p:cond delay="2640"/>
                            </p:stCondLst>
                            <p:childTnLst>
                              <p:par>
                                <p:cTn id="74" presetID="22" presetClass="entr" presetSubtype="2" fill="hold" grpId="0" nodeType="afterEffect">
                                  <p:stCondLst>
                                    <p:cond delay="0"/>
                                  </p:stCondLst>
                                  <p:childTnLst>
                                    <p:set>
                                      <p:cBhvr>
                                        <p:cTn id="75" dur="1" fill="hold">
                                          <p:stCondLst>
                                            <p:cond delay="0"/>
                                          </p:stCondLst>
                                        </p:cTn>
                                        <p:tgtEl>
                                          <p:spTgt spid="19479"/>
                                        </p:tgtEl>
                                        <p:attrNameLst>
                                          <p:attrName>style.visibility</p:attrName>
                                        </p:attrNameLst>
                                      </p:cBhvr>
                                      <p:to>
                                        <p:strVal val="visible"/>
                                      </p:to>
                                    </p:set>
                                    <p:animEffect transition="in" filter="wipe(right)">
                                      <p:cBhvr>
                                        <p:cTn id="76" dur="500"/>
                                        <p:tgtEl>
                                          <p:spTgt spid="19479"/>
                                        </p:tgtEl>
                                      </p:cBhvr>
                                    </p:animEffect>
                                  </p:childTnLst>
                                </p:cTn>
                              </p:par>
                              <p:par>
                                <p:cTn id="77" presetID="22" presetClass="entr" presetSubtype="2" fill="hold" grpId="0" nodeType="withEffect">
                                  <p:stCondLst>
                                    <p:cond delay="0"/>
                                  </p:stCondLst>
                                  <p:childTnLst>
                                    <p:set>
                                      <p:cBhvr>
                                        <p:cTn id="78" dur="1" fill="hold">
                                          <p:stCondLst>
                                            <p:cond delay="0"/>
                                          </p:stCondLst>
                                        </p:cTn>
                                        <p:tgtEl>
                                          <p:spTgt spid="19477"/>
                                        </p:tgtEl>
                                        <p:attrNameLst>
                                          <p:attrName>style.visibility</p:attrName>
                                        </p:attrNameLst>
                                      </p:cBhvr>
                                      <p:to>
                                        <p:strVal val="visible"/>
                                      </p:to>
                                    </p:set>
                                    <p:animEffect transition="in" filter="wipe(right)">
                                      <p:cBhvr>
                                        <p:cTn id="79" dur="500"/>
                                        <p:tgtEl>
                                          <p:spTgt spid="19477"/>
                                        </p:tgtEl>
                                      </p:cBhvr>
                                    </p:animEffect>
                                  </p:childTnLst>
                                </p:cTn>
                              </p:par>
                              <p:par>
                                <p:cTn id="80" presetID="22" presetClass="entr" presetSubtype="8" fill="hold" grpId="0" nodeType="withEffect">
                                  <p:stCondLst>
                                    <p:cond delay="0"/>
                                  </p:stCondLst>
                                  <p:childTnLst>
                                    <p:set>
                                      <p:cBhvr>
                                        <p:cTn id="81" dur="1" fill="hold">
                                          <p:stCondLst>
                                            <p:cond delay="0"/>
                                          </p:stCondLst>
                                        </p:cTn>
                                        <p:tgtEl>
                                          <p:spTgt spid="19478"/>
                                        </p:tgtEl>
                                        <p:attrNameLst>
                                          <p:attrName>style.visibility</p:attrName>
                                        </p:attrNameLst>
                                      </p:cBhvr>
                                      <p:to>
                                        <p:strVal val="visible"/>
                                      </p:to>
                                    </p:set>
                                    <p:animEffect transition="in" filter="wipe(left)">
                                      <p:cBhvr>
                                        <p:cTn id="82" dur="500"/>
                                        <p:tgtEl>
                                          <p:spTgt spid="19478"/>
                                        </p:tgtEl>
                                      </p:cBhvr>
                                    </p:animEffect>
                                  </p:childTnLst>
                                </p:cTn>
                              </p:par>
                              <p:par>
                                <p:cTn id="83" presetID="22" presetClass="entr" presetSubtype="8" fill="hold" grpId="0" nodeType="withEffect">
                                  <p:stCondLst>
                                    <p:cond delay="0"/>
                                  </p:stCondLst>
                                  <p:childTnLst>
                                    <p:set>
                                      <p:cBhvr>
                                        <p:cTn id="84" dur="1" fill="hold">
                                          <p:stCondLst>
                                            <p:cond delay="0"/>
                                          </p:stCondLst>
                                        </p:cTn>
                                        <p:tgtEl>
                                          <p:spTgt spid="19480"/>
                                        </p:tgtEl>
                                        <p:attrNameLst>
                                          <p:attrName>style.visibility</p:attrName>
                                        </p:attrNameLst>
                                      </p:cBhvr>
                                      <p:to>
                                        <p:strVal val="visible"/>
                                      </p:to>
                                    </p:set>
                                    <p:animEffect transition="in" filter="wipe(left)">
                                      <p:cBhvr>
                                        <p:cTn id="85" dur="500"/>
                                        <p:tgtEl>
                                          <p:spTgt spid="194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8" grpId="0" animBg="1"/>
      <p:bldP spid="19459" grpId="0" autoUpdateAnimBg="0"/>
      <p:bldP spid="19460" grpId="0" autoUpdateAnimBg="0"/>
      <p:bldP spid="19461" grpId="0" animBg="1"/>
      <p:bldP spid="19462" grpId="0" animBg="1"/>
      <p:bldP spid="19463" grpId="0" animBg="1"/>
      <p:bldP spid="19464" grpId="0" animBg="1"/>
      <p:bldP spid="19477" grpId="0" autoUpdateAnimBg="0"/>
      <p:bldP spid="19478" grpId="0" autoUpdateAnimBg="0"/>
      <p:bldP spid="19479" grpId="0" autoUpdateAnimBg="0"/>
      <p:bldP spid="19480" grpId="0" autoUpdateAnimBg="0"/>
      <p:bldP spid="19481" grpId="0" animBg="1"/>
      <p:bldP spid="19482" grpId="0" animBg="1"/>
      <p:bldP spid="1948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Freeform 5"/>
          <p:cNvSpPr/>
          <p:nvPr/>
        </p:nvSpPr>
        <p:spPr bwMode="auto">
          <a:xfrm>
            <a:off x="135679" y="117959"/>
            <a:ext cx="796217" cy="272512"/>
          </a:xfrm>
          <a:custGeom>
            <a:avLst/>
            <a:gdLst>
              <a:gd name="T0" fmla="*/ 26235543 w 1889"/>
              <a:gd name="T1" fmla="*/ 0 h 638"/>
              <a:gd name="T2" fmla="*/ 526296332 w 1889"/>
              <a:gd name="T3" fmla="*/ 0 h 638"/>
              <a:gd name="T4" fmla="*/ 552848407 w 1889"/>
              <a:gd name="T5" fmla="*/ 26948536 h 638"/>
              <a:gd name="T6" fmla="*/ 552848407 w 1889"/>
              <a:gd name="T7" fmla="*/ 62663581 h 638"/>
              <a:gd name="T8" fmla="*/ 572762322 w 1889"/>
              <a:gd name="T9" fmla="*/ 80845609 h 638"/>
              <a:gd name="T10" fmla="*/ 597101489 w 1889"/>
              <a:gd name="T11" fmla="*/ 103573572 h 638"/>
              <a:gd name="T12" fmla="*/ 572762322 w 1889"/>
              <a:gd name="T13" fmla="*/ 126301534 h 638"/>
              <a:gd name="T14" fmla="*/ 552848407 w 1889"/>
              <a:gd name="T15" fmla="*/ 144808354 h 638"/>
              <a:gd name="T16" fmla="*/ 552848407 w 1889"/>
              <a:gd name="T17" fmla="*/ 180198607 h 638"/>
              <a:gd name="T18" fmla="*/ 526296332 w 1889"/>
              <a:gd name="T19" fmla="*/ 207147143 h 638"/>
              <a:gd name="T20" fmla="*/ 26235543 w 1889"/>
              <a:gd name="T21" fmla="*/ 207147143 h 638"/>
              <a:gd name="T22" fmla="*/ 0 w 1889"/>
              <a:gd name="T23" fmla="*/ 180198607 h 638"/>
              <a:gd name="T24" fmla="*/ 0 w 1889"/>
              <a:gd name="T25" fmla="*/ 26948536 h 638"/>
              <a:gd name="T26" fmla="*/ 26235543 w 1889"/>
              <a:gd name="T27" fmla="*/ 0 h 63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889" h="638">
                <a:moveTo>
                  <a:pt x="83" y="0"/>
                </a:moveTo>
                <a:lnTo>
                  <a:pt x="1665" y="0"/>
                </a:lnTo>
                <a:cubicBezTo>
                  <a:pt x="1711" y="0"/>
                  <a:pt x="1749" y="37"/>
                  <a:pt x="1749" y="83"/>
                </a:cubicBezTo>
                <a:lnTo>
                  <a:pt x="1749" y="193"/>
                </a:lnTo>
                <a:lnTo>
                  <a:pt x="1812" y="249"/>
                </a:lnTo>
                <a:lnTo>
                  <a:pt x="1889" y="319"/>
                </a:lnTo>
                <a:lnTo>
                  <a:pt x="1812" y="389"/>
                </a:lnTo>
                <a:lnTo>
                  <a:pt x="1749" y="446"/>
                </a:lnTo>
                <a:lnTo>
                  <a:pt x="1749" y="555"/>
                </a:lnTo>
                <a:cubicBezTo>
                  <a:pt x="1749" y="601"/>
                  <a:pt x="1711" y="638"/>
                  <a:pt x="1665" y="638"/>
                </a:cubicBezTo>
                <a:lnTo>
                  <a:pt x="83" y="638"/>
                </a:lnTo>
                <a:cubicBezTo>
                  <a:pt x="37" y="638"/>
                  <a:pt x="0" y="601"/>
                  <a:pt x="0" y="555"/>
                </a:cubicBezTo>
                <a:lnTo>
                  <a:pt x="0" y="83"/>
                </a:lnTo>
                <a:cubicBezTo>
                  <a:pt x="0" y="37"/>
                  <a:pt x="37" y="0"/>
                  <a:pt x="83" y="0"/>
                </a:cubicBez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36867" name="TextBox 44"/>
          <p:cNvSpPr txBox="1">
            <a:spLocks noChangeArrowheads="1"/>
          </p:cNvSpPr>
          <p:nvPr/>
        </p:nvSpPr>
        <p:spPr bwMode="auto">
          <a:xfrm>
            <a:off x="144012" y="114390"/>
            <a:ext cx="733791"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434" eaLnBrk="1" fontAlgn="base" hangingPunct="1">
              <a:spcBef>
                <a:spcPct val="0"/>
              </a:spcBef>
              <a:spcAft>
                <a:spcPct val="0"/>
              </a:spcAft>
            </a:pPr>
            <a:r>
              <a:rPr lang="en-US" altLang="zh-CN" sz="1499" dirty="0" smtClean="0">
                <a:solidFill>
                  <a:srgbClr val="FFFFFF"/>
                </a:solidFill>
                <a:latin typeface="微软雅黑" panose="020B0503020204020204" pitchFamily="34" charset="-122"/>
                <a:ea typeface="微软雅黑" panose="020B0503020204020204" pitchFamily="34" charset="-122"/>
              </a:rPr>
              <a:t>LOGO</a:t>
            </a:r>
            <a:endParaRPr lang="zh-CN" altLang="en-US" sz="1499" dirty="0">
              <a:solidFill>
                <a:srgbClr val="FFFFFF"/>
              </a:solidFill>
              <a:latin typeface="微软雅黑" panose="020B0503020204020204" pitchFamily="34" charset="-122"/>
              <a:ea typeface="微软雅黑" panose="020B0503020204020204" pitchFamily="34" charset="-122"/>
            </a:endParaRPr>
          </a:p>
        </p:txBody>
      </p:sp>
      <p:sp>
        <p:nvSpPr>
          <p:cNvPr id="36868" name="TextBox 45"/>
          <p:cNvSpPr txBox="1">
            <a:spLocks noChangeArrowheads="1"/>
          </p:cNvSpPr>
          <p:nvPr/>
        </p:nvSpPr>
        <p:spPr bwMode="auto">
          <a:xfrm>
            <a:off x="944987" y="70359"/>
            <a:ext cx="2708804" cy="415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434" eaLnBrk="1" fontAlgn="base" hangingPunct="1">
              <a:spcBef>
                <a:spcPct val="0"/>
              </a:spcBef>
              <a:spcAft>
                <a:spcPct val="0"/>
              </a:spcAft>
            </a:pPr>
            <a:r>
              <a:rPr lang="en-US" altLang="zh-CN" sz="2099" b="1" dirty="0" smtClean="0">
                <a:solidFill>
                  <a:srgbClr val="404040"/>
                </a:solidFill>
                <a:latin typeface="微软雅黑" panose="020B0503020204020204" pitchFamily="34" charset="-122"/>
                <a:ea typeface="微软雅黑" panose="020B0503020204020204" pitchFamily="34" charset="-122"/>
              </a:rPr>
              <a:t>  </a:t>
            </a:r>
            <a:r>
              <a:rPr lang="zh-CN" altLang="en-US" sz="2099" b="1" dirty="0">
                <a:solidFill>
                  <a:srgbClr val="404040"/>
                </a:solidFill>
                <a:latin typeface="微软雅黑" panose="020B0503020204020204" pitchFamily="34" charset="-122"/>
                <a:ea typeface="微软雅黑" panose="020B0503020204020204" pitchFamily="34" charset="-122"/>
              </a:rPr>
              <a:t>请输入您的标题</a:t>
            </a:r>
          </a:p>
        </p:txBody>
      </p:sp>
      <p:sp>
        <p:nvSpPr>
          <p:cNvPr id="36869" name="Rectangle 6"/>
          <p:cNvSpPr>
            <a:spLocks noChangeArrowheads="1"/>
          </p:cNvSpPr>
          <p:nvPr/>
        </p:nvSpPr>
        <p:spPr bwMode="auto">
          <a:xfrm>
            <a:off x="4140570" y="736762"/>
            <a:ext cx="2012560" cy="126140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685434" fontAlgn="base">
              <a:spcBef>
                <a:spcPct val="0"/>
              </a:spcBef>
              <a:spcAft>
                <a:spcPct val="0"/>
              </a:spcAft>
            </a:pPr>
            <a:endParaRPr lang="zh-CN" altLang="en-US" sz="1349">
              <a:solidFill>
                <a:srgbClr val="404040"/>
              </a:solidFill>
              <a:latin typeface="Arial"/>
              <a:ea typeface="宋体" panose="02010600030101010101" pitchFamily="2" charset="-122"/>
            </a:endParaRPr>
          </a:p>
        </p:txBody>
      </p:sp>
      <p:sp>
        <p:nvSpPr>
          <p:cNvPr id="36870" name="Rectangle 7"/>
          <p:cNvSpPr>
            <a:spLocks noChangeArrowheads="1"/>
          </p:cNvSpPr>
          <p:nvPr/>
        </p:nvSpPr>
        <p:spPr bwMode="auto">
          <a:xfrm>
            <a:off x="6259055" y="736762"/>
            <a:ext cx="2013750" cy="1261406"/>
          </a:xfrm>
          <a:prstGeom prst="rect">
            <a:avLst/>
          </a:prstGeom>
          <a:blipFill dpi="0" rotWithShape="1">
            <a:blip r:embed="rId2"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685434" fontAlgn="base">
              <a:spcBef>
                <a:spcPct val="0"/>
              </a:spcBef>
              <a:spcAft>
                <a:spcPct val="0"/>
              </a:spcAft>
            </a:pPr>
            <a:endParaRPr lang="zh-CN" altLang="en-US" sz="1349">
              <a:solidFill>
                <a:srgbClr val="404040"/>
              </a:solidFill>
              <a:latin typeface="Arial"/>
              <a:ea typeface="宋体" panose="02010600030101010101" pitchFamily="2" charset="-122"/>
            </a:endParaRPr>
          </a:p>
        </p:txBody>
      </p:sp>
      <p:sp>
        <p:nvSpPr>
          <p:cNvPr id="36871" name="Rectangle 8"/>
          <p:cNvSpPr>
            <a:spLocks noChangeArrowheads="1"/>
          </p:cNvSpPr>
          <p:nvPr/>
        </p:nvSpPr>
        <p:spPr bwMode="auto">
          <a:xfrm>
            <a:off x="4140570" y="2098128"/>
            <a:ext cx="2012560" cy="1261406"/>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685434" fontAlgn="base">
              <a:spcBef>
                <a:spcPct val="0"/>
              </a:spcBef>
              <a:spcAft>
                <a:spcPct val="0"/>
              </a:spcAft>
            </a:pPr>
            <a:endParaRPr lang="zh-CN" altLang="en-US" sz="1349">
              <a:solidFill>
                <a:srgbClr val="404040"/>
              </a:solidFill>
              <a:latin typeface="Arial"/>
              <a:ea typeface="宋体" panose="02010600030101010101" pitchFamily="2" charset="-122"/>
            </a:endParaRPr>
          </a:p>
        </p:txBody>
      </p:sp>
      <p:sp>
        <p:nvSpPr>
          <p:cNvPr id="36872" name="Rectangle 9"/>
          <p:cNvSpPr>
            <a:spLocks noChangeArrowheads="1"/>
          </p:cNvSpPr>
          <p:nvPr/>
        </p:nvSpPr>
        <p:spPr bwMode="auto">
          <a:xfrm>
            <a:off x="6259055" y="2098128"/>
            <a:ext cx="2013750" cy="1261406"/>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685434" fontAlgn="base">
              <a:spcBef>
                <a:spcPct val="0"/>
              </a:spcBef>
              <a:spcAft>
                <a:spcPct val="0"/>
              </a:spcAft>
            </a:pPr>
            <a:endParaRPr lang="zh-CN" altLang="en-US" sz="1349">
              <a:solidFill>
                <a:srgbClr val="404040"/>
              </a:solidFill>
              <a:latin typeface="Arial"/>
              <a:ea typeface="宋体" panose="02010600030101010101" pitchFamily="2" charset="-122"/>
            </a:endParaRPr>
          </a:p>
        </p:txBody>
      </p:sp>
      <p:sp>
        <p:nvSpPr>
          <p:cNvPr id="36873" name="Rectangle 10"/>
          <p:cNvSpPr>
            <a:spLocks noChangeArrowheads="1"/>
          </p:cNvSpPr>
          <p:nvPr/>
        </p:nvSpPr>
        <p:spPr bwMode="auto">
          <a:xfrm>
            <a:off x="4140570" y="3471394"/>
            <a:ext cx="2012560" cy="1261406"/>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685434" fontAlgn="base">
              <a:spcBef>
                <a:spcPct val="0"/>
              </a:spcBef>
              <a:spcAft>
                <a:spcPct val="0"/>
              </a:spcAft>
            </a:pPr>
            <a:endParaRPr lang="zh-CN" altLang="en-US" sz="1349">
              <a:solidFill>
                <a:srgbClr val="404040"/>
              </a:solidFill>
              <a:latin typeface="Arial"/>
              <a:ea typeface="宋体" panose="02010600030101010101" pitchFamily="2" charset="-122"/>
            </a:endParaRPr>
          </a:p>
        </p:txBody>
      </p:sp>
      <p:sp>
        <p:nvSpPr>
          <p:cNvPr id="36874" name="Rectangle 11"/>
          <p:cNvSpPr>
            <a:spLocks noChangeArrowheads="1"/>
          </p:cNvSpPr>
          <p:nvPr/>
        </p:nvSpPr>
        <p:spPr bwMode="auto">
          <a:xfrm>
            <a:off x="6259055" y="3471394"/>
            <a:ext cx="2013750" cy="1261406"/>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w="9525">
            <a:solidFill>
              <a:srgbClr val="B2B2B2"/>
            </a:solidFill>
            <a:miter lim="800000"/>
          </a:ln>
        </p:spPr>
        <p:txBody>
          <a:bodyPr/>
          <a:lstStyle/>
          <a:p>
            <a:pPr defTabSz="685434" fontAlgn="base">
              <a:spcBef>
                <a:spcPct val="0"/>
              </a:spcBef>
              <a:spcAft>
                <a:spcPct val="0"/>
              </a:spcAft>
            </a:pPr>
            <a:endParaRPr lang="zh-CN" altLang="en-US" sz="1349">
              <a:solidFill>
                <a:srgbClr val="404040"/>
              </a:solidFill>
              <a:latin typeface="Arial"/>
              <a:ea typeface="宋体" panose="02010600030101010101" pitchFamily="2" charset="-122"/>
            </a:endParaRPr>
          </a:p>
        </p:txBody>
      </p:sp>
      <p:sp>
        <p:nvSpPr>
          <p:cNvPr id="36875" name="TextBox 48"/>
          <p:cNvSpPr txBox="1">
            <a:spLocks noChangeArrowheads="1"/>
          </p:cNvSpPr>
          <p:nvPr/>
        </p:nvSpPr>
        <p:spPr bwMode="auto">
          <a:xfrm>
            <a:off x="4248874" y="792698"/>
            <a:ext cx="1036630" cy="6690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434" eaLnBrk="1" fontAlgn="base" hangingPunct="1">
              <a:spcBef>
                <a:spcPct val="0"/>
              </a:spcBef>
              <a:spcAft>
                <a:spcPct val="0"/>
              </a:spcAft>
            </a:pPr>
            <a:r>
              <a:rPr lang="en-US" altLang="zh-CN" sz="3748" b="1">
                <a:solidFill>
                  <a:srgbClr val="FFFFFF"/>
                </a:solidFill>
                <a:latin typeface="微软雅黑" panose="020B0503020204020204" pitchFamily="34" charset="-122"/>
                <a:ea typeface="微软雅黑" panose="020B0503020204020204" pitchFamily="34" charset="-122"/>
              </a:rPr>
              <a:t>01</a:t>
            </a:r>
            <a:endParaRPr lang="zh-CN" altLang="en-US" sz="3748" b="1">
              <a:solidFill>
                <a:srgbClr val="FFFFFF"/>
              </a:solidFill>
              <a:latin typeface="微软雅黑" panose="020B0503020204020204" pitchFamily="34" charset="-122"/>
              <a:ea typeface="微软雅黑" panose="020B0503020204020204" pitchFamily="34" charset="-122"/>
            </a:endParaRPr>
          </a:p>
        </p:txBody>
      </p:sp>
      <p:sp>
        <p:nvSpPr>
          <p:cNvPr id="36876" name="TextBox 49"/>
          <p:cNvSpPr txBox="1">
            <a:spLocks noChangeArrowheads="1"/>
          </p:cNvSpPr>
          <p:nvPr/>
        </p:nvSpPr>
        <p:spPr bwMode="auto">
          <a:xfrm>
            <a:off x="4228642" y="1376987"/>
            <a:ext cx="1836417" cy="5537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434" eaLnBrk="1" fontAlgn="base" hangingPunct="1">
              <a:spcBef>
                <a:spcPct val="0"/>
              </a:spcBef>
              <a:spcAft>
                <a:spcPct val="0"/>
              </a:spcAft>
            </a:pPr>
            <a:r>
              <a:rPr lang="zh-CN" altLang="en-US" sz="1499">
                <a:solidFill>
                  <a:srgbClr val="FFFFFF"/>
                </a:solidFill>
                <a:latin typeface="微软雅黑" panose="020B0503020204020204" pitchFamily="34" charset="-122"/>
                <a:ea typeface="微软雅黑" panose="020B0503020204020204" pitchFamily="34" charset="-122"/>
              </a:rPr>
              <a:t>这里输入图片的说明性文本</a:t>
            </a:r>
            <a:endParaRPr lang="en-US" sz="1499">
              <a:solidFill>
                <a:srgbClr val="FFFFFF"/>
              </a:solidFill>
              <a:latin typeface="微软雅黑" panose="020B0503020204020204" pitchFamily="34" charset="-122"/>
              <a:ea typeface="微软雅黑" panose="020B0503020204020204" pitchFamily="34" charset="-122"/>
            </a:endParaRPr>
          </a:p>
        </p:txBody>
      </p:sp>
      <p:sp>
        <p:nvSpPr>
          <p:cNvPr id="36877" name="TextBox 50"/>
          <p:cNvSpPr txBox="1">
            <a:spLocks noChangeArrowheads="1"/>
          </p:cNvSpPr>
          <p:nvPr/>
        </p:nvSpPr>
        <p:spPr bwMode="auto">
          <a:xfrm>
            <a:off x="6364979" y="2175484"/>
            <a:ext cx="1036630" cy="6690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434" eaLnBrk="1" fontAlgn="base" hangingPunct="1">
              <a:spcBef>
                <a:spcPct val="0"/>
              </a:spcBef>
              <a:spcAft>
                <a:spcPct val="0"/>
              </a:spcAft>
            </a:pPr>
            <a:r>
              <a:rPr lang="en-US" altLang="zh-CN" sz="3748" b="1">
                <a:solidFill>
                  <a:srgbClr val="FFFFFF"/>
                </a:solidFill>
                <a:latin typeface="微软雅黑" panose="020B0503020204020204" pitchFamily="34" charset="-122"/>
                <a:ea typeface="微软雅黑" panose="020B0503020204020204" pitchFamily="34" charset="-122"/>
              </a:rPr>
              <a:t>02</a:t>
            </a:r>
            <a:endParaRPr lang="zh-CN" altLang="en-US" sz="3748" b="1">
              <a:solidFill>
                <a:srgbClr val="FFFFFF"/>
              </a:solidFill>
              <a:latin typeface="微软雅黑" panose="020B0503020204020204" pitchFamily="34" charset="-122"/>
              <a:ea typeface="微软雅黑" panose="020B0503020204020204" pitchFamily="34" charset="-122"/>
            </a:endParaRPr>
          </a:p>
        </p:txBody>
      </p:sp>
      <p:sp>
        <p:nvSpPr>
          <p:cNvPr id="36878" name="TextBox 51"/>
          <p:cNvSpPr txBox="1">
            <a:spLocks noChangeArrowheads="1"/>
          </p:cNvSpPr>
          <p:nvPr/>
        </p:nvSpPr>
        <p:spPr bwMode="auto">
          <a:xfrm>
            <a:off x="6356645" y="2759775"/>
            <a:ext cx="1835227" cy="5537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434" eaLnBrk="1" fontAlgn="base" hangingPunct="1">
              <a:spcBef>
                <a:spcPct val="0"/>
              </a:spcBef>
              <a:spcAft>
                <a:spcPct val="0"/>
              </a:spcAft>
            </a:pPr>
            <a:r>
              <a:rPr lang="zh-CN" altLang="en-US" sz="1499">
                <a:solidFill>
                  <a:srgbClr val="FFFFFF"/>
                </a:solidFill>
                <a:latin typeface="微软雅黑" panose="020B0503020204020204" pitchFamily="34" charset="-122"/>
                <a:ea typeface="微软雅黑" panose="020B0503020204020204" pitchFamily="34" charset="-122"/>
              </a:rPr>
              <a:t>这里输入图片的说明性文本</a:t>
            </a:r>
            <a:endParaRPr lang="en-US" sz="1499">
              <a:solidFill>
                <a:srgbClr val="FFFFFF"/>
              </a:solidFill>
              <a:latin typeface="微软雅黑" panose="020B0503020204020204" pitchFamily="34" charset="-122"/>
              <a:ea typeface="微软雅黑" panose="020B0503020204020204" pitchFamily="34" charset="-122"/>
            </a:endParaRPr>
          </a:p>
        </p:txBody>
      </p:sp>
      <p:sp>
        <p:nvSpPr>
          <p:cNvPr id="36879" name="TextBox 52"/>
          <p:cNvSpPr txBox="1">
            <a:spLocks noChangeArrowheads="1"/>
          </p:cNvSpPr>
          <p:nvPr/>
        </p:nvSpPr>
        <p:spPr bwMode="auto">
          <a:xfrm>
            <a:off x="4260776" y="3580880"/>
            <a:ext cx="1036630" cy="6690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434" eaLnBrk="1" fontAlgn="base" hangingPunct="1">
              <a:spcBef>
                <a:spcPct val="0"/>
              </a:spcBef>
              <a:spcAft>
                <a:spcPct val="0"/>
              </a:spcAft>
            </a:pPr>
            <a:r>
              <a:rPr lang="en-US" altLang="zh-CN" sz="3748" b="1">
                <a:solidFill>
                  <a:srgbClr val="FFFFFF"/>
                </a:solidFill>
                <a:latin typeface="微软雅黑" panose="020B0503020204020204" pitchFamily="34" charset="-122"/>
                <a:ea typeface="微软雅黑" panose="020B0503020204020204" pitchFamily="34" charset="-122"/>
              </a:rPr>
              <a:t>03</a:t>
            </a:r>
            <a:endParaRPr lang="zh-CN" altLang="en-US" sz="3748" b="1">
              <a:solidFill>
                <a:srgbClr val="FFFFFF"/>
              </a:solidFill>
              <a:latin typeface="微软雅黑" panose="020B0503020204020204" pitchFamily="34" charset="-122"/>
              <a:ea typeface="微软雅黑" panose="020B0503020204020204" pitchFamily="34" charset="-122"/>
            </a:endParaRPr>
          </a:p>
        </p:txBody>
      </p:sp>
      <p:sp>
        <p:nvSpPr>
          <p:cNvPr id="36880" name="TextBox 53"/>
          <p:cNvSpPr txBox="1">
            <a:spLocks noChangeArrowheads="1"/>
          </p:cNvSpPr>
          <p:nvPr/>
        </p:nvSpPr>
        <p:spPr bwMode="auto">
          <a:xfrm>
            <a:off x="4252442" y="4166362"/>
            <a:ext cx="1835227" cy="5537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434" eaLnBrk="1" fontAlgn="base" hangingPunct="1">
              <a:spcBef>
                <a:spcPct val="0"/>
              </a:spcBef>
              <a:spcAft>
                <a:spcPct val="0"/>
              </a:spcAft>
            </a:pPr>
            <a:r>
              <a:rPr lang="zh-CN" altLang="en-US" sz="1499">
                <a:solidFill>
                  <a:srgbClr val="FFFFFF"/>
                </a:solidFill>
                <a:latin typeface="微软雅黑" panose="020B0503020204020204" pitchFamily="34" charset="-122"/>
                <a:ea typeface="微软雅黑" panose="020B0503020204020204" pitchFamily="34" charset="-122"/>
              </a:rPr>
              <a:t>这里输入图片的说明性文本</a:t>
            </a:r>
            <a:endParaRPr lang="en-US" sz="1499">
              <a:solidFill>
                <a:srgbClr val="FFFFFF"/>
              </a:solidFill>
              <a:latin typeface="微软雅黑" panose="020B0503020204020204" pitchFamily="34" charset="-122"/>
              <a:ea typeface="微软雅黑" panose="020B0503020204020204" pitchFamily="34" charset="-122"/>
            </a:endParaRPr>
          </a:p>
        </p:txBody>
      </p:sp>
      <p:sp>
        <p:nvSpPr>
          <p:cNvPr id="36881" name="TextBox 54"/>
          <p:cNvSpPr txBox="1">
            <a:spLocks noChangeArrowheads="1"/>
          </p:cNvSpPr>
          <p:nvPr/>
        </p:nvSpPr>
        <p:spPr bwMode="auto">
          <a:xfrm>
            <a:off x="497487" y="928353"/>
            <a:ext cx="1319888" cy="346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434" eaLnBrk="1" fontAlgn="base" hangingPunct="1">
              <a:spcBef>
                <a:spcPct val="0"/>
              </a:spcBef>
              <a:spcAft>
                <a:spcPct val="0"/>
              </a:spcAft>
            </a:pPr>
            <a:r>
              <a:rPr lang="zh-CN" altLang="en-US" sz="1649" b="1">
                <a:solidFill>
                  <a:srgbClr val="404040"/>
                </a:solidFill>
                <a:latin typeface="微软雅黑" panose="020B0503020204020204" pitchFamily="34" charset="-122"/>
                <a:ea typeface="微软雅黑" panose="020B0503020204020204" pitchFamily="34" charset="-122"/>
              </a:rPr>
              <a:t>添加标题</a:t>
            </a:r>
            <a:endParaRPr lang="en-US" sz="1649" b="1">
              <a:solidFill>
                <a:srgbClr val="404040"/>
              </a:solidFill>
              <a:latin typeface="微软雅黑" panose="020B0503020204020204" pitchFamily="34" charset="-122"/>
              <a:ea typeface="微软雅黑" panose="020B0503020204020204" pitchFamily="34" charset="-122"/>
            </a:endParaRPr>
          </a:p>
        </p:txBody>
      </p:sp>
      <p:sp>
        <p:nvSpPr>
          <p:cNvPr id="36882" name="TextBox 55"/>
          <p:cNvSpPr txBox="1">
            <a:spLocks noChangeArrowheads="1"/>
          </p:cNvSpPr>
          <p:nvPr/>
        </p:nvSpPr>
        <p:spPr bwMode="auto">
          <a:xfrm>
            <a:off x="530815" y="1265124"/>
            <a:ext cx="3249137" cy="101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defTabSz="685434" eaLnBrk="1" fontAlgn="base" hangingPunct="1">
              <a:spcBef>
                <a:spcPct val="0"/>
              </a:spcBef>
              <a:spcAft>
                <a:spcPct val="0"/>
              </a:spcAft>
            </a:pPr>
            <a:r>
              <a:rPr lang="zh-CN" altLang="en-US" sz="1499">
                <a:solidFill>
                  <a:srgbClr val="404040"/>
                </a:solidFill>
                <a:latin typeface="微软雅黑" panose="020B0503020204020204" pitchFamily="34" charset="-122"/>
                <a:ea typeface="微软雅黑" panose="020B0503020204020204" pitchFamily="34" charset="-122"/>
              </a:rPr>
              <a:t>右面的图片可自行更换，动画效果不变，方法是对图片点右键</a:t>
            </a:r>
            <a:r>
              <a:rPr lang="en-US" altLang="zh-CN" sz="1499">
                <a:solidFill>
                  <a:srgbClr val="404040"/>
                </a:solidFill>
                <a:latin typeface="微软雅黑" panose="020B0503020204020204" pitchFamily="34" charset="-122"/>
                <a:ea typeface="微软雅黑" panose="020B0503020204020204" pitchFamily="34" charset="-122"/>
              </a:rPr>
              <a:t>-&gt;</a:t>
            </a:r>
            <a:r>
              <a:rPr lang="zh-CN" altLang="en-US" sz="1499">
                <a:solidFill>
                  <a:srgbClr val="404040"/>
                </a:solidFill>
                <a:latin typeface="微软雅黑" panose="020B0503020204020204" pitchFamily="34" charset="-122"/>
                <a:ea typeface="微软雅黑" panose="020B0503020204020204" pitchFamily="34" charset="-122"/>
              </a:rPr>
              <a:t>设置对象格式</a:t>
            </a:r>
            <a:r>
              <a:rPr lang="en-US" altLang="zh-CN" sz="1499">
                <a:solidFill>
                  <a:srgbClr val="404040"/>
                </a:solidFill>
                <a:latin typeface="微软雅黑" panose="020B0503020204020204" pitchFamily="34" charset="-122"/>
                <a:ea typeface="微软雅黑" panose="020B0503020204020204" pitchFamily="34" charset="-122"/>
              </a:rPr>
              <a:t>-&gt;</a:t>
            </a:r>
            <a:r>
              <a:rPr lang="zh-CN" altLang="en-US" sz="1499">
                <a:solidFill>
                  <a:srgbClr val="404040"/>
                </a:solidFill>
                <a:latin typeface="微软雅黑" panose="020B0503020204020204" pitchFamily="34" charset="-122"/>
                <a:ea typeface="微软雅黑" panose="020B0503020204020204" pitchFamily="34" charset="-122"/>
              </a:rPr>
              <a:t>填充</a:t>
            </a:r>
            <a:r>
              <a:rPr lang="en-US" altLang="zh-CN" sz="1499">
                <a:solidFill>
                  <a:srgbClr val="404040"/>
                </a:solidFill>
                <a:latin typeface="微软雅黑" panose="020B0503020204020204" pitchFamily="34" charset="-122"/>
                <a:ea typeface="微软雅黑" panose="020B0503020204020204" pitchFamily="34" charset="-122"/>
              </a:rPr>
              <a:t>-&gt;</a:t>
            </a:r>
            <a:r>
              <a:rPr lang="zh-CN" altLang="en-US" sz="1499">
                <a:solidFill>
                  <a:srgbClr val="404040"/>
                </a:solidFill>
                <a:latin typeface="微软雅黑" panose="020B0503020204020204" pitchFamily="34" charset="-122"/>
                <a:ea typeface="微软雅黑" panose="020B0503020204020204" pitchFamily="34" charset="-122"/>
              </a:rPr>
              <a:t>填充效果</a:t>
            </a:r>
            <a:r>
              <a:rPr lang="en-US" altLang="zh-CN" sz="1499">
                <a:solidFill>
                  <a:srgbClr val="404040"/>
                </a:solidFill>
                <a:latin typeface="微软雅黑" panose="020B0503020204020204" pitchFamily="34" charset="-122"/>
                <a:ea typeface="微软雅黑" panose="020B0503020204020204" pitchFamily="34" charset="-122"/>
              </a:rPr>
              <a:t>-&gt;</a:t>
            </a:r>
            <a:r>
              <a:rPr lang="zh-CN" altLang="en-US" sz="1499">
                <a:solidFill>
                  <a:srgbClr val="404040"/>
                </a:solidFill>
                <a:latin typeface="微软雅黑" panose="020B0503020204020204" pitchFamily="34" charset="-122"/>
                <a:ea typeface="微软雅黑" panose="020B0503020204020204" pitchFamily="34" charset="-122"/>
              </a:rPr>
              <a:t>图片，选择事先准备好的图片即可。</a:t>
            </a:r>
          </a:p>
        </p:txBody>
      </p:sp>
      <p:sp>
        <p:nvSpPr>
          <p:cNvPr id="36883" name="TextBox 56"/>
          <p:cNvSpPr txBox="1">
            <a:spLocks noChangeArrowheads="1"/>
          </p:cNvSpPr>
          <p:nvPr/>
        </p:nvSpPr>
        <p:spPr bwMode="auto">
          <a:xfrm>
            <a:off x="497487" y="2783571"/>
            <a:ext cx="1319888" cy="346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434" eaLnBrk="1" fontAlgn="base" hangingPunct="1">
              <a:spcBef>
                <a:spcPct val="0"/>
              </a:spcBef>
              <a:spcAft>
                <a:spcPct val="0"/>
              </a:spcAft>
            </a:pPr>
            <a:r>
              <a:rPr lang="zh-CN" altLang="en-US" sz="1649" b="1">
                <a:solidFill>
                  <a:srgbClr val="404040"/>
                </a:solidFill>
                <a:latin typeface="微软雅黑" panose="020B0503020204020204" pitchFamily="34" charset="-122"/>
                <a:ea typeface="微软雅黑" panose="020B0503020204020204" pitchFamily="34" charset="-122"/>
              </a:rPr>
              <a:t>添加标题</a:t>
            </a:r>
            <a:endParaRPr lang="en-US" sz="1649" b="1">
              <a:solidFill>
                <a:srgbClr val="404040"/>
              </a:solidFill>
              <a:latin typeface="微软雅黑" panose="020B0503020204020204" pitchFamily="34" charset="-122"/>
              <a:ea typeface="微软雅黑" panose="020B0503020204020204" pitchFamily="34" charset="-122"/>
            </a:endParaRPr>
          </a:p>
        </p:txBody>
      </p:sp>
      <p:sp>
        <p:nvSpPr>
          <p:cNvPr id="36884" name="TextBox 57"/>
          <p:cNvSpPr txBox="1">
            <a:spLocks noChangeArrowheads="1"/>
          </p:cNvSpPr>
          <p:nvPr/>
        </p:nvSpPr>
        <p:spPr bwMode="auto">
          <a:xfrm>
            <a:off x="530815" y="3120348"/>
            <a:ext cx="3249137" cy="101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defTabSz="685434" eaLnBrk="1" fontAlgn="base" hangingPunct="1">
              <a:spcBef>
                <a:spcPct val="0"/>
              </a:spcBef>
              <a:spcAft>
                <a:spcPct val="0"/>
              </a:spcAft>
            </a:pPr>
            <a:r>
              <a:rPr lang="zh-CN" altLang="en-US" sz="1499">
                <a:solidFill>
                  <a:srgbClr val="404040"/>
                </a:solidFill>
                <a:latin typeface="微软雅黑" panose="020B0503020204020204" pitchFamily="34" charset="-122"/>
                <a:ea typeface="微软雅黑" panose="020B0503020204020204" pitchFamily="34" charset="-122"/>
              </a:rPr>
              <a:t>右面的图片可自行更换，动画效果不变，方法是对图片点右键</a:t>
            </a:r>
            <a:r>
              <a:rPr lang="en-US" altLang="zh-CN" sz="1499">
                <a:solidFill>
                  <a:srgbClr val="404040"/>
                </a:solidFill>
                <a:latin typeface="微软雅黑" panose="020B0503020204020204" pitchFamily="34" charset="-122"/>
                <a:ea typeface="微软雅黑" panose="020B0503020204020204" pitchFamily="34" charset="-122"/>
              </a:rPr>
              <a:t>-&gt;</a:t>
            </a:r>
            <a:r>
              <a:rPr lang="zh-CN" altLang="en-US" sz="1499">
                <a:solidFill>
                  <a:srgbClr val="404040"/>
                </a:solidFill>
                <a:latin typeface="微软雅黑" panose="020B0503020204020204" pitchFamily="34" charset="-122"/>
                <a:ea typeface="微软雅黑" panose="020B0503020204020204" pitchFamily="34" charset="-122"/>
              </a:rPr>
              <a:t>设置对象格式</a:t>
            </a:r>
            <a:r>
              <a:rPr lang="en-US" altLang="zh-CN" sz="1499">
                <a:solidFill>
                  <a:srgbClr val="404040"/>
                </a:solidFill>
                <a:latin typeface="微软雅黑" panose="020B0503020204020204" pitchFamily="34" charset="-122"/>
                <a:ea typeface="微软雅黑" panose="020B0503020204020204" pitchFamily="34" charset="-122"/>
              </a:rPr>
              <a:t>-&gt;</a:t>
            </a:r>
            <a:r>
              <a:rPr lang="zh-CN" altLang="en-US" sz="1499">
                <a:solidFill>
                  <a:srgbClr val="404040"/>
                </a:solidFill>
                <a:latin typeface="微软雅黑" panose="020B0503020204020204" pitchFamily="34" charset="-122"/>
                <a:ea typeface="微软雅黑" panose="020B0503020204020204" pitchFamily="34" charset="-122"/>
              </a:rPr>
              <a:t>填充</a:t>
            </a:r>
            <a:r>
              <a:rPr lang="en-US" altLang="zh-CN" sz="1499">
                <a:solidFill>
                  <a:srgbClr val="404040"/>
                </a:solidFill>
                <a:latin typeface="微软雅黑" panose="020B0503020204020204" pitchFamily="34" charset="-122"/>
                <a:ea typeface="微软雅黑" panose="020B0503020204020204" pitchFamily="34" charset="-122"/>
              </a:rPr>
              <a:t>-&gt;</a:t>
            </a:r>
            <a:r>
              <a:rPr lang="zh-CN" altLang="en-US" sz="1499">
                <a:solidFill>
                  <a:srgbClr val="404040"/>
                </a:solidFill>
                <a:latin typeface="微软雅黑" panose="020B0503020204020204" pitchFamily="34" charset="-122"/>
                <a:ea typeface="微软雅黑" panose="020B0503020204020204" pitchFamily="34" charset="-122"/>
              </a:rPr>
              <a:t>填充效果</a:t>
            </a:r>
            <a:r>
              <a:rPr lang="en-US" altLang="zh-CN" sz="1499">
                <a:solidFill>
                  <a:srgbClr val="404040"/>
                </a:solidFill>
                <a:latin typeface="微软雅黑" panose="020B0503020204020204" pitchFamily="34" charset="-122"/>
                <a:ea typeface="微软雅黑" panose="020B0503020204020204" pitchFamily="34" charset="-122"/>
              </a:rPr>
              <a:t>-&gt;</a:t>
            </a:r>
            <a:r>
              <a:rPr lang="zh-CN" altLang="en-US" sz="1499">
                <a:solidFill>
                  <a:srgbClr val="404040"/>
                </a:solidFill>
                <a:latin typeface="微软雅黑" panose="020B0503020204020204" pitchFamily="34" charset="-122"/>
                <a:ea typeface="微软雅黑" panose="020B0503020204020204" pitchFamily="34" charset="-122"/>
              </a:rPr>
              <a:t>图片，选择事先准备好的图片即可。</a:t>
            </a:r>
          </a:p>
        </p:txBody>
      </p:sp>
    </p:spTree>
    <p:extLst>
      <p:ext uri="{BB962C8B-B14F-4D97-AF65-F5344CB8AC3E}">
        <p14:creationId xmlns:p14="http://schemas.microsoft.com/office/powerpoint/2010/main" val="3275638603"/>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6866"/>
                                        </p:tgtEl>
                                        <p:attrNameLst>
                                          <p:attrName>style.visibility</p:attrName>
                                        </p:attrNameLst>
                                      </p:cBhvr>
                                      <p:to>
                                        <p:strVal val="visible"/>
                                      </p:to>
                                    </p:set>
                                    <p:anim calcmode="lin" valueType="num">
                                      <p:cBhvr additive="base">
                                        <p:cTn id="7" dur="400" fill="hold"/>
                                        <p:tgtEl>
                                          <p:spTgt spid="36866"/>
                                        </p:tgtEl>
                                        <p:attrNameLst>
                                          <p:attrName>ppt_x</p:attrName>
                                        </p:attrNameLst>
                                      </p:cBhvr>
                                      <p:tavLst>
                                        <p:tav tm="0">
                                          <p:val>
                                            <p:strVal val="0-#ppt_w/2"/>
                                          </p:val>
                                        </p:tav>
                                        <p:tav tm="100000">
                                          <p:val>
                                            <p:strVal val="#ppt_x"/>
                                          </p:val>
                                        </p:tav>
                                      </p:tavLst>
                                    </p:anim>
                                    <p:anim calcmode="lin" valueType="num">
                                      <p:cBhvr additive="base">
                                        <p:cTn id="8" dur="400" fill="hold"/>
                                        <p:tgtEl>
                                          <p:spTgt spid="3686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6867"/>
                                        </p:tgtEl>
                                        <p:attrNameLst>
                                          <p:attrName>style.visibility</p:attrName>
                                        </p:attrNameLst>
                                      </p:cBhvr>
                                      <p:to>
                                        <p:strVal val="visible"/>
                                      </p:to>
                                    </p:set>
                                    <p:anim calcmode="lin" valueType="num">
                                      <p:cBhvr additive="base">
                                        <p:cTn id="11" dur="400" fill="hold"/>
                                        <p:tgtEl>
                                          <p:spTgt spid="36867"/>
                                        </p:tgtEl>
                                        <p:attrNameLst>
                                          <p:attrName>ppt_x</p:attrName>
                                        </p:attrNameLst>
                                      </p:cBhvr>
                                      <p:tavLst>
                                        <p:tav tm="0">
                                          <p:val>
                                            <p:strVal val="0-#ppt_w/2"/>
                                          </p:val>
                                        </p:tav>
                                        <p:tav tm="100000">
                                          <p:val>
                                            <p:strVal val="#ppt_x"/>
                                          </p:val>
                                        </p:tav>
                                      </p:tavLst>
                                    </p:anim>
                                    <p:anim calcmode="lin" valueType="num">
                                      <p:cBhvr additive="base">
                                        <p:cTn id="12" dur="400" fill="hold"/>
                                        <p:tgtEl>
                                          <p:spTgt spid="36867"/>
                                        </p:tgtEl>
                                        <p:attrNameLst>
                                          <p:attrName>ppt_y</p:attrName>
                                        </p:attrNameLst>
                                      </p:cBhvr>
                                      <p:tavLst>
                                        <p:tav tm="0">
                                          <p:val>
                                            <p:strVal val="#ppt_y"/>
                                          </p:val>
                                        </p:tav>
                                        <p:tav tm="100000">
                                          <p:val>
                                            <p:strVal val="#ppt_y"/>
                                          </p:val>
                                        </p:tav>
                                      </p:tavLst>
                                    </p:anim>
                                  </p:childTnLst>
                                </p:cTn>
                              </p:par>
                            </p:childTnLst>
                          </p:cTn>
                        </p:par>
                        <p:par>
                          <p:cTn id="13" fill="hold">
                            <p:stCondLst>
                              <p:cond delay="4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36868"/>
                                        </p:tgtEl>
                                        <p:attrNameLst>
                                          <p:attrName>style.visibility</p:attrName>
                                        </p:attrNameLst>
                                      </p:cBhvr>
                                      <p:to>
                                        <p:strVal val="visible"/>
                                      </p:to>
                                    </p:set>
                                    <p:anim calcmode="lin" valueType="num">
                                      <p:cBhvr>
                                        <p:cTn id="16" dur="400" fill="hold"/>
                                        <p:tgtEl>
                                          <p:spTgt spid="36868"/>
                                        </p:tgtEl>
                                        <p:attrNameLst>
                                          <p:attrName>ppt_x</p:attrName>
                                        </p:attrNameLst>
                                      </p:cBhvr>
                                      <p:tavLst>
                                        <p:tav tm="0">
                                          <p:val>
                                            <p:strVal val="#ppt_x"/>
                                          </p:val>
                                        </p:tav>
                                        <p:tav tm="50000">
                                          <p:val>
                                            <p:strVal val="#ppt_x+.1"/>
                                          </p:val>
                                        </p:tav>
                                        <p:tav tm="100000">
                                          <p:val>
                                            <p:strVal val="#ppt_x"/>
                                          </p:val>
                                        </p:tav>
                                      </p:tavLst>
                                    </p:anim>
                                    <p:anim calcmode="lin" valueType="num">
                                      <p:cBhvr>
                                        <p:cTn id="17" dur="400" fill="hold"/>
                                        <p:tgtEl>
                                          <p:spTgt spid="36868"/>
                                        </p:tgtEl>
                                        <p:attrNameLst>
                                          <p:attrName>ppt_y</p:attrName>
                                        </p:attrNameLst>
                                      </p:cBhvr>
                                      <p:tavLst>
                                        <p:tav tm="0">
                                          <p:val>
                                            <p:strVal val="#ppt_y"/>
                                          </p:val>
                                        </p:tav>
                                        <p:tav tm="100000">
                                          <p:val>
                                            <p:strVal val="#ppt_y"/>
                                          </p:val>
                                        </p:tav>
                                      </p:tavLst>
                                    </p:anim>
                                    <p:anim calcmode="lin" valueType="num">
                                      <p:cBhvr>
                                        <p:cTn id="18" dur="400" fill="hold"/>
                                        <p:tgtEl>
                                          <p:spTgt spid="36868"/>
                                        </p:tgtEl>
                                        <p:attrNameLst>
                                          <p:attrName>ppt_h</p:attrName>
                                        </p:attrNameLst>
                                      </p:cBhvr>
                                      <p:tavLst>
                                        <p:tav tm="0">
                                          <p:val>
                                            <p:strVal val="#ppt_h/10"/>
                                          </p:val>
                                        </p:tav>
                                        <p:tav tm="50000">
                                          <p:val>
                                            <p:strVal val="#ppt_h+.01"/>
                                          </p:val>
                                        </p:tav>
                                        <p:tav tm="100000">
                                          <p:val>
                                            <p:strVal val="#ppt_h"/>
                                          </p:val>
                                        </p:tav>
                                      </p:tavLst>
                                    </p:anim>
                                    <p:anim calcmode="lin" valueType="num">
                                      <p:cBhvr>
                                        <p:cTn id="19" dur="400" fill="hold"/>
                                        <p:tgtEl>
                                          <p:spTgt spid="36868"/>
                                        </p:tgtEl>
                                        <p:attrNameLst>
                                          <p:attrName>ppt_w</p:attrName>
                                        </p:attrNameLst>
                                      </p:cBhvr>
                                      <p:tavLst>
                                        <p:tav tm="0">
                                          <p:val>
                                            <p:strVal val="#ppt_w/10"/>
                                          </p:val>
                                        </p:tav>
                                        <p:tav tm="50000">
                                          <p:val>
                                            <p:strVal val="#ppt_w+.01"/>
                                          </p:val>
                                        </p:tav>
                                        <p:tav tm="100000">
                                          <p:val>
                                            <p:strVal val="#ppt_w"/>
                                          </p:val>
                                        </p:tav>
                                      </p:tavLst>
                                    </p:anim>
                                    <p:animEffect transition="in" filter="fade">
                                      <p:cBhvr>
                                        <p:cTn id="20" dur="400" tmFilter="0,0; .5, 1; 1, 1"/>
                                        <p:tgtEl>
                                          <p:spTgt spid="36868"/>
                                        </p:tgtEl>
                                      </p:cBhvr>
                                    </p:animEffect>
                                  </p:childTnLst>
                                </p:cTn>
                              </p:par>
                            </p:childTnLst>
                          </p:cTn>
                        </p:par>
                        <p:par>
                          <p:cTn id="21" fill="hold">
                            <p:stCondLst>
                              <p:cond delay="1040"/>
                            </p:stCondLst>
                            <p:childTnLst>
                              <p:par>
                                <p:cTn id="22" presetID="2" presetClass="entr" presetSubtype="6" fill="hold" grpId="0" nodeType="afterEffect">
                                  <p:stCondLst>
                                    <p:cond delay="0"/>
                                  </p:stCondLst>
                                  <p:childTnLst>
                                    <p:set>
                                      <p:cBhvr>
                                        <p:cTn id="23" dur="1" fill="hold">
                                          <p:stCondLst>
                                            <p:cond delay="0"/>
                                          </p:stCondLst>
                                        </p:cTn>
                                        <p:tgtEl>
                                          <p:spTgt spid="36881"/>
                                        </p:tgtEl>
                                        <p:attrNameLst>
                                          <p:attrName>style.visibility</p:attrName>
                                        </p:attrNameLst>
                                      </p:cBhvr>
                                      <p:to>
                                        <p:strVal val="visible"/>
                                      </p:to>
                                    </p:set>
                                    <p:anim calcmode="lin" valueType="num">
                                      <p:cBhvr additive="base">
                                        <p:cTn id="24" dur="500" fill="hold"/>
                                        <p:tgtEl>
                                          <p:spTgt spid="36881"/>
                                        </p:tgtEl>
                                        <p:attrNameLst>
                                          <p:attrName>ppt_x</p:attrName>
                                        </p:attrNameLst>
                                      </p:cBhvr>
                                      <p:tavLst>
                                        <p:tav tm="0">
                                          <p:val>
                                            <p:strVal val="1+#ppt_w/2"/>
                                          </p:val>
                                        </p:tav>
                                        <p:tav tm="100000">
                                          <p:val>
                                            <p:strVal val="#ppt_x"/>
                                          </p:val>
                                        </p:tav>
                                      </p:tavLst>
                                    </p:anim>
                                    <p:anim calcmode="lin" valueType="num">
                                      <p:cBhvr additive="base">
                                        <p:cTn id="25" dur="500" fill="hold"/>
                                        <p:tgtEl>
                                          <p:spTgt spid="36881"/>
                                        </p:tgtEl>
                                        <p:attrNameLst>
                                          <p:attrName>ppt_y</p:attrName>
                                        </p:attrNameLst>
                                      </p:cBhvr>
                                      <p:tavLst>
                                        <p:tav tm="0">
                                          <p:val>
                                            <p:strVal val="1+#ppt_h/2"/>
                                          </p:val>
                                        </p:tav>
                                        <p:tav tm="100000">
                                          <p:val>
                                            <p:strVal val="#ppt_y"/>
                                          </p:val>
                                        </p:tav>
                                      </p:tavLst>
                                    </p:anim>
                                  </p:childTnLst>
                                </p:cTn>
                              </p:par>
                              <p:par>
                                <p:cTn id="26" presetID="2" presetClass="entr" presetSubtype="6" fill="hold" grpId="0" nodeType="withEffect">
                                  <p:stCondLst>
                                    <p:cond delay="0"/>
                                  </p:stCondLst>
                                  <p:childTnLst>
                                    <p:set>
                                      <p:cBhvr>
                                        <p:cTn id="27" dur="1" fill="hold">
                                          <p:stCondLst>
                                            <p:cond delay="0"/>
                                          </p:stCondLst>
                                        </p:cTn>
                                        <p:tgtEl>
                                          <p:spTgt spid="36883"/>
                                        </p:tgtEl>
                                        <p:attrNameLst>
                                          <p:attrName>style.visibility</p:attrName>
                                        </p:attrNameLst>
                                      </p:cBhvr>
                                      <p:to>
                                        <p:strVal val="visible"/>
                                      </p:to>
                                    </p:set>
                                    <p:anim calcmode="lin" valueType="num">
                                      <p:cBhvr additive="base">
                                        <p:cTn id="28" dur="500" fill="hold"/>
                                        <p:tgtEl>
                                          <p:spTgt spid="36883"/>
                                        </p:tgtEl>
                                        <p:attrNameLst>
                                          <p:attrName>ppt_x</p:attrName>
                                        </p:attrNameLst>
                                      </p:cBhvr>
                                      <p:tavLst>
                                        <p:tav tm="0">
                                          <p:val>
                                            <p:strVal val="1+#ppt_w/2"/>
                                          </p:val>
                                        </p:tav>
                                        <p:tav tm="100000">
                                          <p:val>
                                            <p:strVal val="#ppt_x"/>
                                          </p:val>
                                        </p:tav>
                                      </p:tavLst>
                                    </p:anim>
                                    <p:anim calcmode="lin" valueType="num">
                                      <p:cBhvr additive="base">
                                        <p:cTn id="29" dur="500" fill="hold"/>
                                        <p:tgtEl>
                                          <p:spTgt spid="36883"/>
                                        </p:tgtEl>
                                        <p:attrNameLst>
                                          <p:attrName>ppt_y</p:attrName>
                                        </p:attrNameLst>
                                      </p:cBhvr>
                                      <p:tavLst>
                                        <p:tav tm="0">
                                          <p:val>
                                            <p:strVal val="1+#ppt_h/2"/>
                                          </p:val>
                                        </p:tav>
                                        <p:tav tm="100000">
                                          <p:val>
                                            <p:strVal val="#ppt_y"/>
                                          </p:val>
                                        </p:tav>
                                      </p:tavLst>
                                    </p:anim>
                                  </p:childTnLst>
                                </p:cTn>
                              </p:par>
                            </p:childTnLst>
                          </p:cTn>
                        </p:par>
                        <p:par>
                          <p:cTn id="30" fill="hold">
                            <p:stCondLst>
                              <p:cond delay="1540"/>
                            </p:stCondLst>
                            <p:childTnLst>
                              <p:par>
                                <p:cTn id="31" presetID="22" presetClass="entr" presetSubtype="1" fill="hold" grpId="0" nodeType="afterEffect">
                                  <p:stCondLst>
                                    <p:cond delay="0"/>
                                  </p:stCondLst>
                                  <p:childTnLst>
                                    <p:set>
                                      <p:cBhvr>
                                        <p:cTn id="32" dur="1" fill="hold">
                                          <p:stCondLst>
                                            <p:cond delay="0"/>
                                          </p:stCondLst>
                                        </p:cTn>
                                        <p:tgtEl>
                                          <p:spTgt spid="36882"/>
                                        </p:tgtEl>
                                        <p:attrNameLst>
                                          <p:attrName>style.visibility</p:attrName>
                                        </p:attrNameLst>
                                      </p:cBhvr>
                                      <p:to>
                                        <p:strVal val="visible"/>
                                      </p:to>
                                    </p:set>
                                    <p:animEffect transition="in" filter="wipe(up)">
                                      <p:cBhvr>
                                        <p:cTn id="33" dur="500"/>
                                        <p:tgtEl>
                                          <p:spTgt spid="36882"/>
                                        </p:tgtEl>
                                      </p:cBhvr>
                                    </p:animEffect>
                                  </p:childTnLst>
                                </p:cTn>
                              </p:par>
                              <p:par>
                                <p:cTn id="34" presetID="22" presetClass="entr" presetSubtype="1" fill="hold" grpId="0" nodeType="withEffect">
                                  <p:stCondLst>
                                    <p:cond delay="0"/>
                                  </p:stCondLst>
                                  <p:childTnLst>
                                    <p:set>
                                      <p:cBhvr>
                                        <p:cTn id="35" dur="1" fill="hold">
                                          <p:stCondLst>
                                            <p:cond delay="0"/>
                                          </p:stCondLst>
                                        </p:cTn>
                                        <p:tgtEl>
                                          <p:spTgt spid="36884"/>
                                        </p:tgtEl>
                                        <p:attrNameLst>
                                          <p:attrName>style.visibility</p:attrName>
                                        </p:attrNameLst>
                                      </p:cBhvr>
                                      <p:to>
                                        <p:strVal val="visible"/>
                                      </p:to>
                                    </p:set>
                                    <p:animEffect transition="in" filter="wipe(up)">
                                      <p:cBhvr>
                                        <p:cTn id="36" dur="500"/>
                                        <p:tgtEl>
                                          <p:spTgt spid="36884"/>
                                        </p:tgtEl>
                                      </p:cBhvr>
                                    </p:animEffect>
                                  </p:childTnLst>
                                </p:cTn>
                              </p:par>
                            </p:childTnLst>
                          </p:cTn>
                        </p:par>
                        <p:par>
                          <p:cTn id="37" fill="hold">
                            <p:stCondLst>
                              <p:cond delay="2040"/>
                            </p:stCondLst>
                            <p:childTnLst>
                              <p:par>
                                <p:cTn id="38" presetID="2" presetClass="entr" presetSubtype="2" fill="hold" grpId="0" nodeType="afterEffect">
                                  <p:stCondLst>
                                    <p:cond delay="0"/>
                                  </p:stCondLst>
                                  <p:childTnLst>
                                    <p:set>
                                      <p:cBhvr>
                                        <p:cTn id="39" dur="1" fill="hold">
                                          <p:stCondLst>
                                            <p:cond delay="0"/>
                                          </p:stCondLst>
                                        </p:cTn>
                                        <p:tgtEl>
                                          <p:spTgt spid="36869"/>
                                        </p:tgtEl>
                                        <p:attrNameLst>
                                          <p:attrName>style.visibility</p:attrName>
                                        </p:attrNameLst>
                                      </p:cBhvr>
                                      <p:to>
                                        <p:strVal val="visible"/>
                                      </p:to>
                                    </p:set>
                                    <p:anim calcmode="lin" valueType="num">
                                      <p:cBhvr additive="base">
                                        <p:cTn id="40" dur="500" fill="hold"/>
                                        <p:tgtEl>
                                          <p:spTgt spid="36869"/>
                                        </p:tgtEl>
                                        <p:attrNameLst>
                                          <p:attrName>ppt_x</p:attrName>
                                        </p:attrNameLst>
                                      </p:cBhvr>
                                      <p:tavLst>
                                        <p:tav tm="0">
                                          <p:val>
                                            <p:strVal val="1+#ppt_w/2"/>
                                          </p:val>
                                        </p:tav>
                                        <p:tav tm="100000">
                                          <p:val>
                                            <p:strVal val="#ppt_x"/>
                                          </p:val>
                                        </p:tav>
                                      </p:tavLst>
                                    </p:anim>
                                    <p:anim calcmode="lin" valueType="num">
                                      <p:cBhvr additive="base">
                                        <p:cTn id="41" dur="500" fill="hold"/>
                                        <p:tgtEl>
                                          <p:spTgt spid="36869"/>
                                        </p:tgtEl>
                                        <p:attrNameLst>
                                          <p:attrName>ppt_y</p:attrName>
                                        </p:attrNameLst>
                                      </p:cBhvr>
                                      <p:tavLst>
                                        <p:tav tm="0">
                                          <p:val>
                                            <p:strVal val="#ppt_y"/>
                                          </p:val>
                                        </p:tav>
                                        <p:tav tm="100000">
                                          <p:val>
                                            <p:strVal val="#ppt_y"/>
                                          </p:val>
                                        </p:tav>
                                      </p:tavLst>
                                    </p:anim>
                                  </p:childTnLst>
                                </p:cTn>
                              </p:par>
                              <p:par>
                                <p:cTn id="42" presetID="2" presetClass="entr" presetSubtype="2" fill="hold" grpId="0" nodeType="withEffect">
                                  <p:stCondLst>
                                    <p:cond delay="0"/>
                                  </p:stCondLst>
                                  <p:childTnLst>
                                    <p:set>
                                      <p:cBhvr>
                                        <p:cTn id="43" dur="1" fill="hold">
                                          <p:stCondLst>
                                            <p:cond delay="0"/>
                                          </p:stCondLst>
                                        </p:cTn>
                                        <p:tgtEl>
                                          <p:spTgt spid="36871"/>
                                        </p:tgtEl>
                                        <p:attrNameLst>
                                          <p:attrName>style.visibility</p:attrName>
                                        </p:attrNameLst>
                                      </p:cBhvr>
                                      <p:to>
                                        <p:strVal val="visible"/>
                                      </p:to>
                                    </p:set>
                                    <p:anim calcmode="lin" valueType="num">
                                      <p:cBhvr additive="base">
                                        <p:cTn id="44" dur="500" fill="hold"/>
                                        <p:tgtEl>
                                          <p:spTgt spid="36871"/>
                                        </p:tgtEl>
                                        <p:attrNameLst>
                                          <p:attrName>ppt_x</p:attrName>
                                        </p:attrNameLst>
                                      </p:cBhvr>
                                      <p:tavLst>
                                        <p:tav tm="0">
                                          <p:val>
                                            <p:strVal val="1+#ppt_w/2"/>
                                          </p:val>
                                        </p:tav>
                                        <p:tav tm="100000">
                                          <p:val>
                                            <p:strVal val="#ppt_x"/>
                                          </p:val>
                                        </p:tav>
                                      </p:tavLst>
                                    </p:anim>
                                    <p:anim calcmode="lin" valueType="num">
                                      <p:cBhvr additive="base">
                                        <p:cTn id="45" dur="500" fill="hold"/>
                                        <p:tgtEl>
                                          <p:spTgt spid="36871"/>
                                        </p:tgtEl>
                                        <p:attrNameLst>
                                          <p:attrName>ppt_y</p:attrName>
                                        </p:attrNameLst>
                                      </p:cBhvr>
                                      <p:tavLst>
                                        <p:tav tm="0">
                                          <p:val>
                                            <p:strVal val="#ppt_y"/>
                                          </p:val>
                                        </p:tav>
                                        <p:tav tm="100000">
                                          <p:val>
                                            <p:strVal val="#ppt_y"/>
                                          </p:val>
                                        </p:tav>
                                      </p:tavLst>
                                    </p:anim>
                                  </p:childTnLst>
                                </p:cTn>
                              </p:par>
                              <p:par>
                                <p:cTn id="46" presetID="2" presetClass="entr" presetSubtype="2" fill="hold" grpId="0" nodeType="withEffect">
                                  <p:stCondLst>
                                    <p:cond delay="0"/>
                                  </p:stCondLst>
                                  <p:childTnLst>
                                    <p:set>
                                      <p:cBhvr>
                                        <p:cTn id="47" dur="1" fill="hold">
                                          <p:stCondLst>
                                            <p:cond delay="0"/>
                                          </p:stCondLst>
                                        </p:cTn>
                                        <p:tgtEl>
                                          <p:spTgt spid="36873"/>
                                        </p:tgtEl>
                                        <p:attrNameLst>
                                          <p:attrName>style.visibility</p:attrName>
                                        </p:attrNameLst>
                                      </p:cBhvr>
                                      <p:to>
                                        <p:strVal val="visible"/>
                                      </p:to>
                                    </p:set>
                                    <p:anim calcmode="lin" valueType="num">
                                      <p:cBhvr additive="base">
                                        <p:cTn id="48" dur="500" fill="hold"/>
                                        <p:tgtEl>
                                          <p:spTgt spid="36873"/>
                                        </p:tgtEl>
                                        <p:attrNameLst>
                                          <p:attrName>ppt_x</p:attrName>
                                        </p:attrNameLst>
                                      </p:cBhvr>
                                      <p:tavLst>
                                        <p:tav tm="0">
                                          <p:val>
                                            <p:strVal val="1+#ppt_w/2"/>
                                          </p:val>
                                        </p:tav>
                                        <p:tav tm="100000">
                                          <p:val>
                                            <p:strVal val="#ppt_x"/>
                                          </p:val>
                                        </p:tav>
                                      </p:tavLst>
                                    </p:anim>
                                    <p:anim calcmode="lin" valueType="num">
                                      <p:cBhvr additive="base">
                                        <p:cTn id="49" dur="500" fill="hold"/>
                                        <p:tgtEl>
                                          <p:spTgt spid="36873"/>
                                        </p:tgtEl>
                                        <p:attrNameLst>
                                          <p:attrName>ppt_y</p:attrName>
                                        </p:attrNameLst>
                                      </p:cBhvr>
                                      <p:tavLst>
                                        <p:tav tm="0">
                                          <p:val>
                                            <p:strVal val="#ppt_y"/>
                                          </p:val>
                                        </p:tav>
                                        <p:tav tm="100000">
                                          <p:val>
                                            <p:strVal val="#ppt_y"/>
                                          </p:val>
                                        </p:tav>
                                      </p:tavLst>
                                    </p:anim>
                                  </p:childTnLst>
                                </p:cTn>
                              </p:par>
                              <p:par>
                                <p:cTn id="50" presetID="2" presetClass="entr" presetSubtype="8" fill="hold" grpId="0" nodeType="withEffect">
                                  <p:stCondLst>
                                    <p:cond delay="0"/>
                                  </p:stCondLst>
                                  <p:childTnLst>
                                    <p:set>
                                      <p:cBhvr>
                                        <p:cTn id="51" dur="1" fill="hold">
                                          <p:stCondLst>
                                            <p:cond delay="0"/>
                                          </p:stCondLst>
                                        </p:cTn>
                                        <p:tgtEl>
                                          <p:spTgt spid="36870"/>
                                        </p:tgtEl>
                                        <p:attrNameLst>
                                          <p:attrName>style.visibility</p:attrName>
                                        </p:attrNameLst>
                                      </p:cBhvr>
                                      <p:to>
                                        <p:strVal val="visible"/>
                                      </p:to>
                                    </p:set>
                                    <p:anim calcmode="lin" valueType="num">
                                      <p:cBhvr additive="base">
                                        <p:cTn id="52" dur="500" fill="hold"/>
                                        <p:tgtEl>
                                          <p:spTgt spid="36870"/>
                                        </p:tgtEl>
                                        <p:attrNameLst>
                                          <p:attrName>ppt_x</p:attrName>
                                        </p:attrNameLst>
                                      </p:cBhvr>
                                      <p:tavLst>
                                        <p:tav tm="0">
                                          <p:val>
                                            <p:strVal val="0-#ppt_w/2"/>
                                          </p:val>
                                        </p:tav>
                                        <p:tav tm="100000">
                                          <p:val>
                                            <p:strVal val="#ppt_x"/>
                                          </p:val>
                                        </p:tav>
                                      </p:tavLst>
                                    </p:anim>
                                    <p:anim calcmode="lin" valueType="num">
                                      <p:cBhvr additive="base">
                                        <p:cTn id="53" dur="500" fill="hold"/>
                                        <p:tgtEl>
                                          <p:spTgt spid="36870"/>
                                        </p:tgtEl>
                                        <p:attrNameLst>
                                          <p:attrName>ppt_y</p:attrName>
                                        </p:attrNameLst>
                                      </p:cBhvr>
                                      <p:tavLst>
                                        <p:tav tm="0">
                                          <p:val>
                                            <p:strVal val="#ppt_y"/>
                                          </p:val>
                                        </p:tav>
                                        <p:tav tm="100000">
                                          <p:val>
                                            <p:strVal val="#ppt_y"/>
                                          </p:val>
                                        </p:tav>
                                      </p:tavLst>
                                    </p:anim>
                                  </p:childTnLst>
                                </p:cTn>
                              </p:par>
                              <p:par>
                                <p:cTn id="54" presetID="2" presetClass="entr" presetSubtype="8" fill="hold" grpId="0" nodeType="withEffect">
                                  <p:stCondLst>
                                    <p:cond delay="0"/>
                                  </p:stCondLst>
                                  <p:childTnLst>
                                    <p:set>
                                      <p:cBhvr>
                                        <p:cTn id="55" dur="1" fill="hold">
                                          <p:stCondLst>
                                            <p:cond delay="0"/>
                                          </p:stCondLst>
                                        </p:cTn>
                                        <p:tgtEl>
                                          <p:spTgt spid="36872"/>
                                        </p:tgtEl>
                                        <p:attrNameLst>
                                          <p:attrName>style.visibility</p:attrName>
                                        </p:attrNameLst>
                                      </p:cBhvr>
                                      <p:to>
                                        <p:strVal val="visible"/>
                                      </p:to>
                                    </p:set>
                                    <p:anim calcmode="lin" valueType="num">
                                      <p:cBhvr additive="base">
                                        <p:cTn id="56" dur="500" fill="hold"/>
                                        <p:tgtEl>
                                          <p:spTgt spid="36872"/>
                                        </p:tgtEl>
                                        <p:attrNameLst>
                                          <p:attrName>ppt_x</p:attrName>
                                        </p:attrNameLst>
                                      </p:cBhvr>
                                      <p:tavLst>
                                        <p:tav tm="0">
                                          <p:val>
                                            <p:strVal val="0-#ppt_w/2"/>
                                          </p:val>
                                        </p:tav>
                                        <p:tav tm="100000">
                                          <p:val>
                                            <p:strVal val="#ppt_x"/>
                                          </p:val>
                                        </p:tav>
                                      </p:tavLst>
                                    </p:anim>
                                    <p:anim calcmode="lin" valueType="num">
                                      <p:cBhvr additive="base">
                                        <p:cTn id="57" dur="500" fill="hold"/>
                                        <p:tgtEl>
                                          <p:spTgt spid="36872"/>
                                        </p:tgtEl>
                                        <p:attrNameLst>
                                          <p:attrName>ppt_y</p:attrName>
                                        </p:attrNameLst>
                                      </p:cBhvr>
                                      <p:tavLst>
                                        <p:tav tm="0">
                                          <p:val>
                                            <p:strVal val="#ppt_y"/>
                                          </p:val>
                                        </p:tav>
                                        <p:tav tm="100000">
                                          <p:val>
                                            <p:strVal val="#ppt_y"/>
                                          </p:val>
                                        </p:tav>
                                      </p:tavLst>
                                    </p:anim>
                                  </p:childTnLst>
                                </p:cTn>
                              </p:par>
                              <p:par>
                                <p:cTn id="58" presetID="2" presetClass="entr" presetSubtype="8" fill="hold" grpId="0" nodeType="withEffect">
                                  <p:stCondLst>
                                    <p:cond delay="0"/>
                                  </p:stCondLst>
                                  <p:childTnLst>
                                    <p:set>
                                      <p:cBhvr>
                                        <p:cTn id="59" dur="1" fill="hold">
                                          <p:stCondLst>
                                            <p:cond delay="0"/>
                                          </p:stCondLst>
                                        </p:cTn>
                                        <p:tgtEl>
                                          <p:spTgt spid="36874"/>
                                        </p:tgtEl>
                                        <p:attrNameLst>
                                          <p:attrName>style.visibility</p:attrName>
                                        </p:attrNameLst>
                                      </p:cBhvr>
                                      <p:to>
                                        <p:strVal val="visible"/>
                                      </p:to>
                                    </p:set>
                                    <p:anim calcmode="lin" valueType="num">
                                      <p:cBhvr additive="base">
                                        <p:cTn id="60" dur="500" fill="hold"/>
                                        <p:tgtEl>
                                          <p:spTgt spid="36874"/>
                                        </p:tgtEl>
                                        <p:attrNameLst>
                                          <p:attrName>ppt_x</p:attrName>
                                        </p:attrNameLst>
                                      </p:cBhvr>
                                      <p:tavLst>
                                        <p:tav tm="0">
                                          <p:val>
                                            <p:strVal val="0-#ppt_w/2"/>
                                          </p:val>
                                        </p:tav>
                                        <p:tav tm="100000">
                                          <p:val>
                                            <p:strVal val="#ppt_x"/>
                                          </p:val>
                                        </p:tav>
                                      </p:tavLst>
                                    </p:anim>
                                    <p:anim calcmode="lin" valueType="num">
                                      <p:cBhvr additive="base">
                                        <p:cTn id="61" dur="500" fill="hold"/>
                                        <p:tgtEl>
                                          <p:spTgt spid="36874"/>
                                        </p:tgtEl>
                                        <p:attrNameLst>
                                          <p:attrName>ppt_y</p:attrName>
                                        </p:attrNameLst>
                                      </p:cBhvr>
                                      <p:tavLst>
                                        <p:tav tm="0">
                                          <p:val>
                                            <p:strVal val="#ppt_y"/>
                                          </p:val>
                                        </p:tav>
                                        <p:tav tm="100000">
                                          <p:val>
                                            <p:strVal val="#ppt_y"/>
                                          </p:val>
                                        </p:tav>
                                      </p:tavLst>
                                    </p:anim>
                                  </p:childTnLst>
                                </p:cTn>
                              </p:par>
                            </p:childTnLst>
                          </p:cTn>
                        </p:par>
                        <p:par>
                          <p:cTn id="62" fill="hold">
                            <p:stCondLst>
                              <p:cond delay="2540"/>
                            </p:stCondLst>
                            <p:childTnLst>
                              <p:par>
                                <p:cTn id="63" presetID="31" presetClass="entr" presetSubtype="0" fill="hold" grpId="0" nodeType="afterEffect">
                                  <p:stCondLst>
                                    <p:cond delay="0"/>
                                  </p:stCondLst>
                                  <p:childTnLst>
                                    <p:set>
                                      <p:cBhvr>
                                        <p:cTn id="64" dur="1" fill="hold">
                                          <p:stCondLst>
                                            <p:cond delay="0"/>
                                          </p:stCondLst>
                                        </p:cTn>
                                        <p:tgtEl>
                                          <p:spTgt spid="36875"/>
                                        </p:tgtEl>
                                        <p:attrNameLst>
                                          <p:attrName>style.visibility</p:attrName>
                                        </p:attrNameLst>
                                      </p:cBhvr>
                                      <p:to>
                                        <p:strVal val="visible"/>
                                      </p:to>
                                    </p:set>
                                    <p:anim calcmode="lin" valueType="num">
                                      <p:cBhvr>
                                        <p:cTn id="65" dur="500" fill="hold"/>
                                        <p:tgtEl>
                                          <p:spTgt spid="36875"/>
                                        </p:tgtEl>
                                        <p:attrNameLst>
                                          <p:attrName>ppt_w</p:attrName>
                                        </p:attrNameLst>
                                      </p:cBhvr>
                                      <p:tavLst>
                                        <p:tav tm="0">
                                          <p:val>
                                            <p:fltVal val="0"/>
                                          </p:val>
                                        </p:tav>
                                        <p:tav tm="100000">
                                          <p:val>
                                            <p:strVal val="#ppt_w"/>
                                          </p:val>
                                        </p:tav>
                                      </p:tavLst>
                                    </p:anim>
                                    <p:anim calcmode="lin" valueType="num">
                                      <p:cBhvr>
                                        <p:cTn id="66" dur="500" fill="hold"/>
                                        <p:tgtEl>
                                          <p:spTgt spid="36875"/>
                                        </p:tgtEl>
                                        <p:attrNameLst>
                                          <p:attrName>ppt_h</p:attrName>
                                        </p:attrNameLst>
                                      </p:cBhvr>
                                      <p:tavLst>
                                        <p:tav tm="0">
                                          <p:val>
                                            <p:fltVal val="0"/>
                                          </p:val>
                                        </p:tav>
                                        <p:tav tm="100000">
                                          <p:val>
                                            <p:strVal val="#ppt_h"/>
                                          </p:val>
                                        </p:tav>
                                      </p:tavLst>
                                    </p:anim>
                                    <p:anim calcmode="lin" valueType="num">
                                      <p:cBhvr>
                                        <p:cTn id="67" dur="500" fill="hold"/>
                                        <p:tgtEl>
                                          <p:spTgt spid="36875"/>
                                        </p:tgtEl>
                                        <p:attrNameLst>
                                          <p:attrName>style.rotation</p:attrName>
                                        </p:attrNameLst>
                                      </p:cBhvr>
                                      <p:tavLst>
                                        <p:tav tm="0">
                                          <p:val>
                                            <p:fltVal val="90"/>
                                          </p:val>
                                        </p:tav>
                                        <p:tav tm="100000">
                                          <p:val>
                                            <p:fltVal val="0"/>
                                          </p:val>
                                        </p:tav>
                                      </p:tavLst>
                                    </p:anim>
                                    <p:animEffect transition="in" filter="fade">
                                      <p:cBhvr>
                                        <p:cTn id="68" dur="500"/>
                                        <p:tgtEl>
                                          <p:spTgt spid="36875"/>
                                        </p:tgtEl>
                                      </p:cBhvr>
                                    </p:animEffect>
                                  </p:childTnLst>
                                </p:cTn>
                              </p:par>
                            </p:childTnLst>
                          </p:cTn>
                        </p:par>
                        <p:par>
                          <p:cTn id="69" fill="hold">
                            <p:stCondLst>
                              <p:cond delay="3040"/>
                            </p:stCondLst>
                            <p:childTnLst>
                              <p:par>
                                <p:cTn id="70" presetID="22" presetClass="entr" presetSubtype="1" fill="hold" grpId="0" nodeType="afterEffect">
                                  <p:stCondLst>
                                    <p:cond delay="0"/>
                                  </p:stCondLst>
                                  <p:childTnLst>
                                    <p:set>
                                      <p:cBhvr>
                                        <p:cTn id="71" dur="1" fill="hold">
                                          <p:stCondLst>
                                            <p:cond delay="0"/>
                                          </p:stCondLst>
                                        </p:cTn>
                                        <p:tgtEl>
                                          <p:spTgt spid="36876"/>
                                        </p:tgtEl>
                                        <p:attrNameLst>
                                          <p:attrName>style.visibility</p:attrName>
                                        </p:attrNameLst>
                                      </p:cBhvr>
                                      <p:to>
                                        <p:strVal val="visible"/>
                                      </p:to>
                                    </p:set>
                                    <p:animEffect transition="in" filter="wipe(up)">
                                      <p:cBhvr>
                                        <p:cTn id="72" dur="500"/>
                                        <p:tgtEl>
                                          <p:spTgt spid="36876"/>
                                        </p:tgtEl>
                                      </p:cBhvr>
                                    </p:animEffect>
                                  </p:childTnLst>
                                </p:cTn>
                              </p:par>
                            </p:childTnLst>
                          </p:cTn>
                        </p:par>
                        <p:par>
                          <p:cTn id="73" fill="hold">
                            <p:stCondLst>
                              <p:cond delay="3540"/>
                            </p:stCondLst>
                            <p:childTnLst>
                              <p:par>
                                <p:cTn id="74" presetID="31" presetClass="entr" presetSubtype="0" fill="hold" grpId="0" nodeType="afterEffect">
                                  <p:stCondLst>
                                    <p:cond delay="0"/>
                                  </p:stCondLst>
                                  <p:childTnLst>
                                    <p:set>
                                      <p:cBhvr>
                                        <p:cTn id="75" dur="1" fill="hold">
                                          <p:stCondLst>
                                            <p:cond delay="0"/>
                                          </p:stCondLst>
                                        </p:cTn>
                                        <p:tgtEl>
                                          <p:spTgt spid="36877"/>
                                        </p:tgtEl>
                                        <p:attrNameLst>
                                          <p:attrName>style.visibility</p:attrName>
                                        </p:attrNameLst>
                                      </p:cBhvr>
                                      <p:to>
                                        <p:strVal val="visible"/>
                                      </p:to>
                                    </p:set>
                                    <p:anim calcmode="lin" valueType="num">
                                      <p:cBhvr>
                                        <p:cTn id="76" dur="500" fill="hold"/>
                                        <p:tgtEl>
                                          <p:spTgt spid="36877"/>
                                        </p:tgtEl>
                                        <p:attrNameLst>
                                          <p:attrName>ppt_w</p:attrName>
                                        </p:attrNameLst>
                                      </p:cBhvr>
                                      <p:tavLst>
                                        <p:tav tm="0">
                                          <p:val>
                                            <p:fltVal val="0"/>
                                          </p:val>
                                        </p:tav>
                                        <p:tav tm="100000">
                                          <p:val>
                                            <p:strVal val="#ppt_w"/>
                                          </p:val>
                                        </p:tav>
                                      </p:tavLst>
                                    </p:anim>
                                    <p:anim calcmode="lin" valueType="num">
                                      <p:cBhvr>
                                        <p:cTn id="77" dur="500" fill="hold"/>
                                        <p:tgtEl>
                                          <p:spTgt spid="36877"/>
                                        </p:tgtEl>
                                        <p:attrNameLst>
                                          <p:attrName>ppt_h</p:attrName>
                                        </p:attrNameLst>
                                      </p:cBhvr>
                                      <p:tavLst>
                                        <p:tav tm="0">
                                          <p:val>
                                            <p:fltVal val="0"/>
                                          </p:val>
                                        </p:tav>
                                        <p:tav tm="100000">
                                          <p:val>
                                            <p:strVal val="#ppt_h"/>
                                          </p:val>
                                        </p:tav>
                                      </p:tavLst>
                                    </p:anim>
                                    <p:anim calcmode="lin" valueType="num">
                                      <p:cBhvr>
                                        <p:cTn id="78" dur="500" fill="hold"/>
                                        <p:tgtEl>
                                          <p:spTgt spid="36877"/>
                                        </p:tgtEl>
                                        <p:attrNameLst>
                                          <p:attrName>style.rotation</p:attrName>
                                        </p:attrNameLst>
                                      </p:cBhvr>
                                      <p:tavLst>
                                        <p:tav tm="0">
                                          <p:val>
                                            <p:fltVal val="90"/>
                                          </p:val>
                                        </p:tav>
                                        <p:tav tm="100000">
                                          <p:val>
                                            <p:fltVal val="0"/>
                                          </p:val>
                                        </p:tav>
                                      </p:tavLst>
                                    </p:anim>
                                    <p:animEffect transition="in" filter="fade">
                                      <p:cBhvr>
                                        <p:cTn id="79" dur="500"/>
                                        <p:tgtEl>
                                          <p:spTgt spid="36877"/>
                                        </p:tgtEl>
                                      </p:cBhvr>
                                    </p:animEffect>
                                  </p:childTnLst>
                                </p:cTn>
                              </p:par>
                            </p:childTnLst>
                          </p:cTn>
                        </p:par>
                        <p:par>
                          <p:cTn id="80" fill="hold">
                            <p:stCondLst>
                              <p:cond delay="4040"/>
                            </p:stCondLst>
                            <p:childTnLst>
                              <p:par>
                                <p:cTn id="81" presetID="22" presetClass="entr" presetSubtype="1" fill="hold" grpId="0" nodeType="afterEffect">
                                  <p:stCondLst>
                                    <p:cond delay="0"/>
                                  </p:stCondLst>
                                  <p:childTnLst>
                                    <p:set>
                                      <p:cBhvr>
                                        <p:cTn id="82" dur="1" fill="hold">
                                          <p:stCondLst>
                                            <p:cond delay="0"/>
                                          </p:stCondLst>
                                        </p:cTn>
                                        <p:tgtEl>
                                          <p:spTgt spid="36878"/>
                                        </p:tgtEl>
                                        <p:attrNameLst>
                                          <p:attrName>style.visibility</p:attrName>
                                        </p:attrNameLst>
                                      </p:cBhvr>
                                      <p:to>
                                        <p:strVal val="visible"/>
                                      </p:to>
                                    </p:set>
                                    <p:animEffect transition="in" filter="wipe(up)">
                                      <p:cBhvr>
                                        <p:cTn id="83" dur="500"/>
                                        <p:tgtEl>
                                          <p:spTgt spid="36878"/>
                                        </p:tgtEl>
                                      </p:cBhvr>
                                    </p:animEffect>
                                  </p:childTnLst>
                                </p:cTn>
                              </p:par>
                            </p:childTnLst>
                          </p:cTn>
                        </p:par>
                        <p:par>
                          <p:cTn id="84" fill="hold">
                            <p:stCondLst>
                              <p:cond delay="4540"/>
                            </p:stCondLst>
                            <p:childTnLst>
                              <p:par>
                                <p:cTn id="85" presetID="31" presetClass="entr" presetSubtype="0" fill="hold" grpId="0" nodeType="afterEffect">
                                  <p:stCondLst>
                                    <p:cond delay="0"/>
                                  </p:stCondLst>
                                  <p:childTnLst>
                                    <p:set>
                                      <p:cBhvr>
                                        <p:cTn id="86" dur="1" fill="hold">
                                          <p:stCondLst>
                                            <p:cond delay="0"/>
                                          </p:stCondLst>
                                        </p:cTn>
                                        <p:tgtEl>
                                          <p:spTgt spid="36879"/>
                                        </p:tgtEl>
                                        <p:attrNameLst>
                                          <p:attrName>style.visibility</p:attrName>
                                        </p:attrNameLst>
                                      </p:cBhvr>
                                      <p:to>
                                        <p:strVal val="visible"/>
                                      </p:to>
                                    </p:set>
                                    <p:anim calcmode="lin" valueType="num">
                                      <p:cBhvr>
                                        <p:cTn id="87" dur="500" fill="hold"/>
                                        <p:tgtEl>
                                          <p:spTgt spid="36879"/>
                                        </p:tgtEl>
                                        <p:attrNameLst>
                                          <p:attrName>ppt_w</p:attrName>
                                        </p:attrNameLst>
                                      </p:cBhvr>
                                      <p:tavLst>
                                        <p:tav tm="0">
                                          <p:val>
                                            <p:fltVal val="0"/>
                                          </p:val>
                                        </p:tav>
                                        <p:tav tm="100000">
                                          <p:val>
                                            <p:strVal val="#ppt_w"/>
                                          </p:val>
                                        </p:tav>
                                      </p:tavLst>
                                    </p:anim>
                                    <p:anim calcmode="lin" valueType="num">
                                      <p:cBhvr>
                                        <p:cTn id="88" dur="500" fill="hold"/>
                                        <p:tgtEl>
                                          <p:spTgt spid="36879"/>
                                        </p:tgtEl>
                                        <p:attrNameLst>
                                          <p:attrName>ppt_h</p:attrName>
                                        </p:attrNameLst>
                                      </p:cBhvr>
                                      <p:tavLst>
                                        <p:tav tm="0">
                                          <p:val>
                                            <p:fltVal val="0"/>
                                          </p:val>
                                        </p:tav>
                                        <p:tav tm="100000">
                                          <p:val>
                                            <p:strVal val="#ppt_h"/>
                                          </p:val>
                                        </p:tav>
                                      </p:tavLst>
                                    </p:anim>
                                    <p:anim calcmode="lin" valueType="num">
                                      <p:cBhvr>
                                        <p:cTn id="89" dur="500" fill="hold"/>
                                        <p:tgtEl>
                                          <p:spTgt spid="36879"/>
                                        </p:tgtEl>
                                        <p:attrNameLst>
                                          <p:attrName>style.rotation</p:attrName>
                                        </p:attrNameLst>
                                      </p:cBhvr>
                                      <p:tavLst>
                                        <p:tav tm="0">
                                          <p:val>
                                            <p:fltVal val="90"/>
                                          </p:val>
                                        </p:tav>
                                        <p:tav tm="100000">
                                          <p:val>
                                            <p:fltVal val="0"/>
                                          </p:val>
                                        </p:tav>
                                      </p:tavLst>
                                    </p:anim>
                                    <p:animEffect transition="in" filter="fade">
                                      <p:cBhvr>
                                        <p:cTn id="90" dur="500"/>
                                        <p:tgtEl>
                                          <p:spTgt spid="36879"/>
                                        </p:tgtEl>
                                      </p:cBhvr>
                                    </p:animEffect>
                                  </p:childTnLst>
                                </p:cTn>
                              </p:par>
                            </p:childTnLst>
                          </p:cTn>
                        </p:par>
                        <p:par>
                          <p:cTn id="91" fill="hold">
                            <p:stCondLst>
                              <p:cond delay="5040"/>
                            </p:stCondLst>
                            <p:childTnLst>
                              <p:par>
                                <p:cTn id="92" presetID="22" presetClass="entr" presetSubtype="1" fill="hold" grpId="0" nodeType="afterEffect">
                                  <p:stCondLst>
                                    <p:cond delay="0"/>
                                  </p:stCondLst>
                                  <p:childTnLst>
                                    <p:set>
                                      <p:cBhvr>
                                        <p:cTn id="93" dur="1" fill="hold">
                                          <p:stCondLst>
                                            <p:cond delay="0"/>
                                          </p:stCondLst>
                                        </p:cTn>
                                        <p:tgtEl>
                                          <p:spTgt spid="36880"/>
                                        </p:tgtEl>
                                        <p:attrNameLst>
                                          <p:attrName>style.visibility</p:attrName>
                                        </p:attrNameLst>
                                      </p:cBhvr>
                                      <p:to>
                                        <p:strVal val="visible"/>
                                      </p:to>
                                    </p:set>
                                    <p:animEffect transition="in" filter="wipe(up)">
                                      <p:cBhvr>
                                        <p:cTn id="94" dur="500"/>
                                        <p:tgtEl>
                                          <p:spTgt spid="368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6" grpId="0" animBg="1"/>
      <p:bldP spid="36867" grpId="0" autoUpdateAnimBg="0"/>
      <p:bldP spid="36868" grpId="0" autoUpdateAnimBg="0"/>
      <p:bldP spid="36869" grpId="0" animBg="1" autoUpdateAnimBg="0"/>
      <p:bldP spid="36870" grpId="0" animBg="1" autoUpdateAnimBg="0"/>
      <p:bldP spid="36871" grpId="0" animBg="1" autoUpdateAnimBg="0"/>
      <p:bldP spid="36872" grpId="0" animBg="1" autoUpdateAnimBg="0"/>
      <p:bldP spid="36873" grpId="0" animBg="1" autoUpdateAnimBg="0"/>
      <p:bldP spid="36874" grpId="0" animBg="1" autoUpdateAnimBg="0"/>
      <p:bldP spid="36875" grpId="0" autoUpdateAnimBg="0"/>
      <p:bldP spid="36876" grpId="0" autoUpdateAnimBg="0"/>
      <p:bldP spid="36877" grpId="0" autoUpdateAnimBg="0"/>
      <p:bldP spid="36878" grpId="0" autoUpdateAnimBg="0"/>
      <p:bldP spid="36879" grpId="0" autoUpdateAnimBg="0"/>
      <p:bldP spid="36880" grpId="0" autoUpdateAnimBg="0"/>
      <p:bldP spid="36881" grpId="0" autoUpdateAnimBg="0"/>
      <p:bldP spid="36882" grpId="0" autoUpdateAnimBg="0"/>
      <p:bldP spid="36883" grpId="0" autoUpdateAnimBg="0"/>
      <p:bldP spid="36884"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六边形 5"/>
          <p:cNvSpPr/>
          <p:nvPr/>
        </p:nvSpPr>
        <p:spPr>
          <a:xfrm rot="16200000">
            <a:off x="1005801" y="2132542"/>
            <a:ext cx="1425760" cy="1341891"/>
          </a:xfrm>
          <a:prstGeom prst="hexagon">
            <a:avLst/>
          </a:prstGeom>
          <a:blipFill dpi="0" rotWithShape="1">
            <a:blip r:embed="rId3" cstate="screen">
              <a:extLst>
                <a:ext uri="{28A0092B-C50C-407E-A947-70E740481C1C}">
                  <a14:useLocalDpi xmlns:a14="http://schemas.microsoft.com/office/drawing/2010/main"/>
                </a:ext>
              </a:extLst>
            </a:blip>
            <a:srcRect/>
            <a:stretch>
              <a:fillRect/>
            </a:stretch>
          </a:blipFill>
          <a:ln w="15875" cap="rnd" cmpd="dbl">
            <a:solidFill>
              <a:srgbClr val="006E6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p>
        </p:txBody>
      </p:sp>
      <p:sp>
        <p:nvSpPr>
          <p:cNvPr id="8" name="六边形 7"/>
          <p:cNvSpPr/>
          <p:nvPr/>
        </p:nvSpPr>
        <p:spPr>
          <a:xfrm rot="16200000">
            <a:off x="3016984" y="1419661"/>
            <a:ext cx="1425760" cy="1341891"/>
          </a:xfrm>
          <a:prstGeom prst="hexagon">
            <a:avLst/>
          </a:prstGeom>
          <a:blipFill dpi="0" rotWithShape="1">
            <a:blip r:embed="rId4" cstate="screen">
              <a:extLst>
                <a:ext uri="{28A0092B-C50C-407E-A947-70E740481C1C}">
                  <a14:useLocalDpi xmlns:a14="http://schemas.microsoft.com/office/drawing/2010/main"/>
                </a:ext>
              </a:extLst>
            </a:blip>
            <a:srcRect/>
            <a:stretch>
              <a:fillRect/>
            </a:stretch>
          </a:blipFill>
          <a:ln w="15875" cap="rnd" cmpd="dbl">
            <a:solidFill>
              <a:srgbClr val="006E6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p>
        </p:txBody>
      </p:sp>
      <p:sp>
        <p:nvSpPr>
          <p:cNvPr id="9" name="六边形 8"/>
          <p:cNvSpPr/>
          <p:nvPr/>
        </p:nvSpPr>
        <p:spPr>
          <a:xfrm rot="16200000">
            <a:off x="4967799" y="2780616"/>
            <a:ext cx="1425760" cy="1341891"/>
          </a:xfrm>
          <a:prstGeom prst="hexagon">
            <a:avLst/>
          </a:prstGeom>
          <a:blipFill dpi="0" rotWithShape="1">
            <a:blip r:embed="rId5" cstate="screen">
              <a:extLst>
                <a:ext uri="{28A0092B-C50C-407E-A947-70E740481C1C}">
                  <a14:useLocalDpi xmlns:a14="http://schemas.microsoft.com/office/drawing/2010/main"/>
                </a:ext>
              </a:extLst>
            </a:blip>
            <a:srcRect/>
            <a:stretch>
              <a:fillRect/>
            </a:stretch>
          </a:blipFill>
          <a:ln w="15875" cap="rnd" cmpd="dbl">
            <a:solidFill>
              <a:srgbClr val="006E6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p>
        </p:txBody>
      </p:sp>
      <p:sp>
        <p:nvSpPr>
          <p:cNvPr id="10" name="六边形 9"/>
          <p:cNvSpPr/>
          <p:nvPr/>
        </p:nvSpPr>
        <p:spPr>
          <a:xfrm rot="16200000">
            <a:off x="6735805" y="1938119"/>
            <a:ext cx="1425760" cy="1341891"/>
          </a:xfrm>
          <a:prstGeom prst="hexagon">
            <a:avLst/>
          </a:prstGeom>
          <a:blipFill dpi="0" rotWithShape="1">
            <a:blip r:embed="rId6" cstate="screen">
              <a:extLst>
                <a:ext uri="{28A0092B-C50C-407E-A947-70E740481C1C}">
                  <a14:useLocalDpi xmlns:a14="http://schemas.microsoft.com/office/drawing/2010/main"/>
                </a:ext>
              </a:extLst>
            </a:blip>
            <a:srcRect/>
            <a:stretch>
              <a:fillRect/>
            </a:stretch>
          </a:blipFill>
          <a:ln w="15875" cap="rnd" cmpd="dbl">
            <a:solidFill>
              <a:srgbClr val="006E6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p>
        </p:txBody>
      </p:sp>
      <p:cxnSp>
        <p:nvCxnSpPr>
          <p:cNvPr id="11" name="直接连接符 10"/>
          <p:cNvCxnSpPr/>
          <p:nvPr/>
        </p:nvCxnSpPr>
        <p:spPr>
          <a:xfrm flipV="1">
            <a:off x="457200" y="2916809"/>
            <a:ext cx="590536" cy="210715"/>
          </a:xfrm>
          <a:prstGeom prst="line">
            <a:avLst/>
          </a:prstGeom>
          <a:ln>
            <a:solidFill>
              <a:srgbClr val="006E69"/>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flipV="1">
            <a:off x="2389628" y="2155416"/>
            <a:ext cx="669291" cy="335473"/>
          </a:xfrm>
          <a:prstGeom prst="line">
            <a:avLst/>
          </a:prstGeom>
          <a:ln>
            <a:solidFill>
              <a:srgbClr val="006E69"/>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4400809" y="2323153"/>
            <a:ext cx="884070" cy="593657"/>
          </a:xfrm>
          <a:prstGeom prst="line">
            <a:avLst/>
          </a:prstGeom>
          <a:ln>
            <a:solidFill>
              <a:srgbClr val="006E69"/>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flipV="1">
            <a:off x="6351624" y="2856858"/>
            <a:ext cx="426116" cy="335473"/>
          </a:xfrm>
          <a:prstGeom prst="line">
            <a:avLst/>
          </a:prstGeom>
          <a:ln>
            <a:solidFill>
              <a:srgbClr val="006E69"/>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flipV="1">
            <a:off x="8119631" y="2155416"/>
            <a:ext cx="567169" cy="335473"/>
          </a:xfrm>
          <a:prstGeom prst="line">
            <a:avLst/>
          </a:prstGeom>
          <a:ln>
            <a:solidFill>
              <a:srgbClr val="006E69"/>
            </a:solidFill>
          </a:ln>
        </p:spPr>
        <p:style>
          <a:lnRef idx="1">
            <a:schemeClr val="accent1"/>
          </a:lnRef>
          <a:fillRef idx="0">
            <a:schemeClr val="accent1"/>
          </a:fillRef>
          <a:effectRef idx="0">
            <a:schemeClr val="accent1"/>
          </a:effectRef>
          <a:fontRef idx="minor">
            <a:schemeClr val="tx1"/>
          </a:fontRef>
        </p:style>
      </p:cxnSp>
      <p:sp>
        <p:nvSpPr>
          <p:cNvPr id="16" name="矩形 15"/>
          <p:cNvSpPr/>
          <p:nvPr/>
        </p:nvSpPr>
        <p:spPr>
          <a:xfrm>
            <a:off x="1047736" y="1572151"/>
            <a:ext cx="1341891" cy="324034"/>
          </a:xfrm>
          <a:prstGeom prst="rect">
            <a:avLst/>
          </a:prstGeom>
          <a:solidFill>
            <a:srgbClr val="006E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p>
        </p:txBody>
      </p:sp>
      <p:sp>
        <p:nvSpPr>
          <p:cNvPr id="17" name="矩形 16"/>
          <p:cNvSpPr/>
          <p:nvPr/>
        </p:nvSpPr>
        <p:spPr>
          <a:xfrm>
            <a:off x="3058918" y="891364"/>
            <a:ext cx="1341891" cy="324034"/>
          </a:xfrm>
          <a:prstGeom prst="rect">
            <a:avLst/>
          </a:prstGeom>
          <a:solidFill>
            <a:srgbClr val="006E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p>
        </p:txBody>
      </p:sp>
      <p:sp>
        <p:nvSpPr>
          <p:cNvPr id="18" name="矩形 17"/>
          <p:cNvSpPr/>
          <p:nvPr/>
        </p:nvSpPr>
        <p:spPr>
          <a:xfrm>
            <a:off x="6777740" y="1445607"/>
            <a:ext cx="1341891" cy="324034"/>
          </a:xfrm>
          <a:prstGeom prst="rect">
            <a:avLst/>
          </a:prstGeom>
          <a:solidFill>
            <a:srgbClr val="006E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p>
        </p:txBody>
      </p:sp>
      <p:sp>
        <p:nvSpPr>
          <p:cNvPr id="19" name="矩形 18"/>
          <p:cNvSpPr/>
          <p:nvPr/>
        </p:nvSpPr>
        <p:spPr>
          <a:xfrm>
            <a:off x="5072702" y="4382171"/>
            <a:ext cx="1341891" cy="324034"/>
          </a:xfrm>
          <a:prstGeom prst="rect">
            <a:avLst/>
          </a:prstGeom>
          <a:solidFill>
            <a:srgbClr val="006E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p>
        </p:txBody>
      </p:sp>
      <p:sp>
        <p:nvSpPr>
          <p:cNvPr id="20" name="TextBox 19"/>
          <p:cNvSpPr txBox="1"/>
          <p:nvPr/>
        </p:nvSpPr>
        <p:spPr>
          <a:xfrm>
            <a:off x="1121674" y="1563786"/>
            <a:ext cx="1159292" cy="341632"/>
          </a:xfrm>
          <a:prstGeom prst="rect">
            <a:avLst/>
          </a:prstGeom>
          <a:noFill/>
        </p:spPr>
        <p:txBody>
          <a:bodyPr wrap="none" rtlCol="0">
            <a:spAutoFit/>
          </a:bodyPr>
          <a:lstStyle/>
          <a:p>
            <a:r>
              <a:rPr lang="en-US" altLang="zh-CN" sz="1620" dirty="0" smtClean="0">
                <a:solidFill>
                  <a:schemeClr val="bg1"/>
                </a:solidFill>
              </a:rPr>
              <a:t>20XX-03-10</a:t>
            </a:r>
            <a:endParaRPr lang="zh-CN" altLang="en-US" sz="1620" dirty="0">
              <a:solidFill>
                <a:schemeClr val="bg1"/>
              </a:solidFill>
            </a:endParaRPr>
          </a:p>
        </p:txBody>
      </p:sp>
      <p:sp>
        <p:nvSpPr>
          <p:cNvPr id="21" name="TextBox 20"/>
          <p:cNvSpPr txBox="1"/>
          <p:nvPr/>
        </p:nvSpPr>
        <p:spPr>
          <a:xfrm>
            <a:off x="5175800" y="4377989"/>
            <a:ext cx="1159292" cy="341632"/>
          </a:xfrm>
          <a:prstGeom prst="rect">
            <a:avLst/>
          </a:prstGeom>
          <a:noFill/>
        </p:spPr>
        <p:txBody>
          <a:bodyPr wrap="none" rtlCol="0">
            <a:spAutoFit/>
          </a:bodyPr>
          <a:lstStyle/>
          <a:p>
            <a:r>
              <a:rPr lang="en-US" altLang="zh-CN" sz="1620" dirty="0" smtClean="0">
                <a:solidFill>
                  <a:schemeClr val="bg1"/>
                </a:solidFill>
              </a:rPr>
              <a:t>20XX-09-10</a:t>
            </a:r>
            <a:endParaRPr lang="zh-CN" altLang="en-US" sz="1620" dirty="0">
              <a:solidFill>
                <a:schemeClr val="bg1"/>
              </a:solidFill>
            </a:endParaRPr>
          </a:p>
        </p:txBody>
      </p:sp>
      <p:sp>
        <p:nvSpPr>
          <p:cNvPr id="22" name="TextBox 21"/>
          <p:cNvSpPr txBox="1"/>
          <p:nvPr/>
        </p:nvSpPr>
        <p:spPr>
          <a:xfrm>
            <a:off x="3142067" y="882999"/>
            <a:ext cx="1159292" cy="341632"/>
          </a:xfrm>
          <a:prstGeom prst="rect">
            <a:avLst/>
          </a:prstGeom>
          <a:noFill/>
        </p:spPr>
        <p:txBody>
          <a:bodyPr wrap="none" rtlCol="0">
            <a:spAutoFit/>
          </a:bodyPr>
          <a:lstStyle/>
          <a:p>
            <a:r>
              <a:rPr lang="en-US" altLang="zh-CN" sz="1620" dirty="0" smtClean="0">
                <a:solidFill>
                  <a:schemeClr val="bg1"/>
                </a:solidFill>
              </a:rPr>
              <a:t>20XX-06-10</a:t>
            </a:r>
            <a:endParaRPr lang="zh-CN" altLang="en-US" sz="1620" dirty="0">
              <a:solidFill>
                <a:schemeClr val="bg1"/>
              </a:solidFill>
            </a:endParaRPr>
          </a:p>
        </p:txBody>
      </p:sp>
      <p:sp>
        <p:nvSpPr>
          <p:cNvPr id="23" name="TextBox 22"/>
          <p:cNvSpPr txBox="1"/>
          <p:nvPr/>
        </p:nvSpPr>
        <p:spPr>
          <a:xfrm>
            <a:off x="6880837" y="1434640"/>
            <a:ext cx="1159292" cy="341632"/>
          </a:xfrm>
          <a:prstGeom prst="rect">
            <a:avLst/>
          </a:prstGeom>
          <a:noFill/>
        </p:spPr>
        <p:txBody>
          <a:bodyPr wrap="none" rtlCol="0">
            <a:spAutoFit/>
          </a:bodyPr>
          <a:lstStyle/>
          <a:p>
            <a:r>
              <a:rPr lang="en-US" altLang="zh-CN" sz="1620" dirty="0" smtClean="0">
                <a:solidFill>
                  <a:schemeClr val="bg1"/>
                </a:solidFill>
              </a:rPr>
              <a:t>20XX-12-10</a:t>
            </a:r>
            <a:endParaRPr lang="zh-CN" altLang="en-US" sz="1620" dirty="0">
              <a:solidFill>
                <a:schemeClr val="bg1"/>
              </a:solidFill>
            </a:endParaRPr>
          </a:p>
        </p:txBody>
      </p:sp>
      <p:sp>
        <p:nvSpPr>
          <p:cNvPr id="24" name="TextBox 23"/>
          <p:cNvSpPr txBox="1"/>
          <p:nvPr/>
        </p:nvSpPr>
        <p:spPr bwMode="auto">
          <a:xfrm>
            <a:off x="942797" y="3970017"/>
            <a:ext cx="1647735" cy="674031"/>
          </a:xfrm>
          <a:prstGeom prst="rect">
            <a:avLst/>
          </a:prstGeom>
          <a:noFill/>
        </p:spPr>
        <p:txBody>
          <a:bodyPr wrap="square">
            <a:spAutoFit/>
          </a:bodyPr>
          <a:lstStyle/>
          <a:p>
            <a:pPr>
              <a:lnSpc>
                <a:spcPct val="150000"/>
              </a:lnSpc>
            </a:pPr>
            <a:r>
              <a:rPr lang="zh-CN" altLang="en-US" sz="1260" dirty="0">
                <a:solidFill>
                  <a:srgbClr val="2D2D2D"/>
                </a:solidFill>
              </a:rPr>
              <a:t>这里输入简单的文字概述这里输入简单文</a:t>
            </a:r>
            <a:endParaRPr lang="zh-CN" altLang="en-US" sz="1260" dirty="0">
              <a:solidFill>
                <a:srgbClr val="2D2D2D"/>
              </a:solidFill>
              <a:latin typeface="Calibri" panose="020F0502020204030204" pitchFamily="34" charset="0"/>
            </a:endParaRPr>
          </a:p>
        </p:txBody>
      </p:sp>
      <p:sp>
        <p:nvSpPr>
          <p:cNvPr id="25" name="矩形 24"/>
          <p:cNvSpPr/>
          <p:nvPr/>
        </p:nvSpPr>
        <p:spPr bwMode="auto">
          <a:xfrm>
            <a:off x="1047209" y="3704463"/>
            <a:ext cx="1458963" cy="341632"/>
          </a:xfrm>
          <a:prstGeom prst="rect">
            <a:avLst/>
          </a:prstGeom>
        </p:spPr>
        <p:txBody>
          <a:bodyPr wrap="square">
            <a:spAutoFit/>
          </a:bodyPr>
          <a:lstStyle/>
          <a:p>
            <a:pPr>
              <a:defRPr/>
            </a:pPr>
            <a:r>
              <a:rPr lang="zh-CN" altLang="en-US" sz="1620" b="1" dirty="0">
                <a:solidFill>
                  <a:srgbClr val="2D2D2D"/>
                </a:solidFill>
                <a:latin typeface="微软雅黑" panose="020B0503020204020204" pitchFamily="34" charset="-122"/>
                <a:ea typeface="微软雅黑" panose="020B0503020204020204" pitchFamily="34" charset="-122"/>
              </a:rPr>
              <a:t>输入相关标题</a:t>
            </a:r>
            <a:endParaRPr lang="zh-CN" altLang="en-US" sz="1620" b="1" dirty="0">
              <a:solidFill>
                <a:srgbClr val="2D2D2D"/>
              </a:solidFill>
            </a:endParaRPr>
          </a:p>
        </p:txBody>
      </p:sp>
      <p:sp>
        <p:nvSpPr>
          <p:cNvPr id="26" name="TextBox 25"/>
          <p:cNvSpPr txBox="1"/>
          <p:nvPr/>
        </p:nvSpPr>
        <p:spPr bwMode="auto">
          <a:xfrm>
            <a:off x="2859458" y="3226879"/>
            <a:ext cx="1647735" cy="674031"/>
          </a:xfrm>
          <a:prstGeom prst="rect">
            <a:avLst/>
          </a:prstGeom>
          <a:noFill/>
        </p:spPr>
        <p:txBody>
          <a:bodyPr wrap="square">
            <a:spAutoFit/>
          </a:bodyPr>
          <a:lstStyle/>
          <a:p>
            <a:pPr>
              <a:lnSpc>
                <a:spcPct val="150000"/>
              </a:lnSpc>
            </a:pPr>
            <a:r>
              <a:rPr lang="zh-CN" altLang="en-US" sz="1260" dirty="0">
                <a:solidFill>
                  <a:srgbClr val="2D2D2D"/>
                </a:solidFill>
              </a:rPr>
              <a:t>这里输入简单的文字概述这里输入简单文</a:t>
            </a:r>
            <a:endParaRPr lang="zh-CN" altLang="en-US" sz="1260" dirty="0">
              <a:solidFill>
                <a:srgbClr val="2D2D2D"/>
              </a:solidFill>
              <a:latin typeface="Calibri" panose="020F0502020204030204" pitchFamily="34" charset="0"/>
            </a:endParaRPr>
          </a:p>
        </p:txBody>
      </p:sp>
      <p:sp>
        <p:nvSpPr>
          <p:cNvPr id="27" name="矩形 26"/>
          <p:cNvSpPr/>
          <p:nvPr/>
        </p:nvSpPr>
        <p:spPr bwMode="auto">
          <a:xfrm>
            <a:off x="2963870" y="2961325"/>
            <a:ext cx="1458963" cy="341632"/>
          </a:xfrm>
          <a:prstGeom prst="rect">
            <a:avLst/>
          </a:prstGeom>
        </p:spPr>
        <p:txBody>
          <a:bodyPr wrap="square">
            <a:spAutoFit/>
          </a:bodyPr>
          <a:lstStyle/>
          <a:p>
            <a:pPr>
              <a:defRPr/>
            </a:pPr>
            <a:r>
              <a:rPr lang="zh-CN" altLang="en-US" sz="1620" b="1" dirty="0">
                <a:solidFill>
                  <a:srgbClr val="2D2D2D"/>
                </a:solidFill>
                <a:latin typeface="微软雅黑" panose="020B0503020204020204" pitchFamily="34" charset="-122"/>
                <a:ea typeface="微软雅黑" panose="020B0503020204020204" pitchFamily="34" charset="-122"/>
              </a:rPr>
              <a:t>输入相关标题</a:t>
            </a:r>
            <a:endParaRPr lang="zh-CN" altLang="en-US" sz="1620" b="1" dirty="0">
              <a:solidFill>
                <a:srgbClr val="2D2D2D"/>
              </a:solidFill>
            </a:endParaRPr>
          </a:p>
        </p:txBody>
      </p:sp>
      <p:sp>
        <p:nvSpPr>
          <p:cNvPr id="28" name="TextBox 27"/>
          <p:cNvSpPr txBox="1"/>
          <p:nvPr/>
        </p:nvSpPr>
        <p:spPr bwMode="auto">
          <a:xfrm>
            <a:off x="4961156" y="1866393"/>
            <a:ext cx="1647735" cy="674031"/>
          </a:xfrm>
          <a:prstGeom prst="rect">
            <a:avLst/>
          </a:prstGeom>
          <a:noFill/>
        </p:spPr>
        <p:txBody>
          <a:bodyPr wrap="square">
            <a:spAutoFit/>
          </a:bodyPr>
          <a:lstStyle/>
          <a:p>
            <a:pPr>
              <a:lnSpc>
                <a:spcPct val="150000"/>
              </a:lnSpc>
            </a:pPr>
            <a:r>
              <a:rPr lang="zh-CN" altLang="en-US" sz="1260" dirty="0">
                <a:solidFill>
                  <a:srgbClr val="2D2D2D"/>
                </a:solidFill>
              </a:rPr>
              <a:t>这里输入简单的文字概述这里输入简单文</a:t>
            </a:r>
            <a:endParaRPr lang="zh-CN" altLang="en-US" sz="1260" dirty="0">
              <a:solidFill>
                <a:srgbClr val="2D2D2D"/>
              </a:solidFill>
              <a:latin typeface="Calibri" panose="020F0502020204030204" pitchFamily="34" charset="0"/>
            </a:endParaRPr>
          </a:p>
        </p:txBody>
      </p:sp>
      <p:sp>
        <p:nvSpPr>
          <p:cNvPr id="29" name="矩形 28"/>
          <p:cNvSpPr/>
          <p:nvPr/>
        </p:nvSpPr>
        <p:spPr bwMode="auto">
          <a:xfrm>
            <a:off x="5065568" y="1600839"/>
            <a:ext cx="1458963" cy="341632"/>
          </a:xfrm>
          <a:prstGeom prst="rect">
            <a:avLst/>
          </a:prstGeom>
        </p:spPr>
        <p:txBody>
          <a:bodyPr wrap="square">
            <a:spAutoFit/>
          </a:bodyPr>
          <a:lstStyle/>
          <a:p>
            <a:pPr>
              <a:defRPr/>
            </a:pPr>
            <a:r>
              <a:rPr lang="zh-CN" altLang="en-US" sz="1620" b="1" dirty="0">
                <a:solidFill>
                  <a:srgbClr val="2D2D2D"/>
                </a:solidFill>
                <a:latin typeface="微软雅黑" panose="020B0503020204020204" pitchFamily="34" charset="-122"/>
                <a:ea typeface="微软雅黑" panose="020B0503020204020204" pitchFamily="34" charset="-122"/>
              </a:rPr>
              <a:t>输入相关标题</a:t>
            </a:r>
            <a:endParaRPr lang="zh-CN" altLang="en-US" sz="1620" b="1" dirty="0">
              <a:solidFill>
                <a:srgbClr val="2D2D2D"/>
              </a:solidFill>
            </a:endParaRPr>
          </a:p>
        </p:txBody>
      </p:sp>
      <p:sp>
        <p:nvSpPr>
          <p:cNvPr id="30" name="TextBox 29"/>
          <p:cNvSpPr txBox="1"/>
          <p:nvPr/>
        </p:nvSpPr>
        <p:spPr bwMode="auto">
          <a:xfrm>
            <a:off x="6693852" y="3747658"/>
            <a:ext cx="1647735" cy="674031"/>
          </a:xfrm>
          <a:prstGeom prst="rect">
            <a:avLst/>
          </a:prstGeom>
          <a:noFill/>
        </p:spPr>
        <p:txBody>
          <a:bodyPr wrap="square">
            <a:spAutoFit/>
          </a:bodyPr>
          <a:lstStyle/>
          <a:p>
            <a:pPr>
              <a:lnSpc>
                <a:spcPct val="150000"/>
              </a:lnSpc>
            </a:pPr>
            <a:r>
              <a:rPr lang="zh-CN" altLang="en-US" sz="1260" dirty="0">
                <a:solidFill>
                  <a:srgbClr val="2D2D2D"/>
                </a:solidFill>
              </a:rPr>
              <a:t>这里输入简单的文字概述这里输入简单文</a:t>
            </a:r>
            <a:endParaRPr lang="zh-CN" altLang="en-US" sz="1260" dirty="0">
              <a:solidFill>
                <a:srgbClr val="2D2D2D"/>
              </a:solidFill>
              <a:latin typeface="Calibri" panose="020F0502020204030204" pitchFamily="34" charset="0"/>
            </a:endParaRPr>
          </a:p>
        </p:txBody>
      </p:sp>
      <p:sp>
        <p:nvSpPr>
          <p:cNvPr id="31" name="矩形 30"/>
          <p:cNvSpPr/>
          <p:nvPr/>
        </p:nvSpPr>
        <p:spPr bwMode="auto">
          <a:xfrm>
            <a:off x="6798264" y="3482104"/>
            <a:ext cx="1458963" cy="341632"/>
          </a:xfrm>
          <a:prstGeom prst="rect">
            <a:avLst/>
          </a:prstGeom>
        </p:spPr>
        <p:txBody>
          <a:bodyPr wrap="square">
            <a:spAutoFit/>
          </a:bodyPr>
          <a:lstStyle/>
          <a:p>
            <a:pPr>
              <a:defRPr/>
            </a:pPr>
            <a:r>
              <a:rPr lang="zh-CN" altLang="en-US" sz="1620" b="1" dirty="0">
                <a:solidFill>
                  <a:srgbClr val="2D2D2D"/>
                </a:solidFill>
                <a:latin typeface="微软雅黑" panose="020B0503020204020204" pitchFamily="34" charset="-122"/>
                <a:ea typeface="微软雅黑" panose="020B0503020204020204" pitchFamily="34" charset="-122"/>
              </a:rPr>
              <a:t>输入相关标题</a:t>
            </a:r>
            <a:endParaRPr lang="zh-CN" altLang="en-US" sz="1620" b="1" dirty="0">
              <a:solidFill>
                <a:srgbClr val="2D2D2D"/>
              </a:solidFill>
            </a:endParaRPr>
          </a:p>
        </p:txBody>
      </p:sp>
      <p:sp>
        <p:nvSpPr>
          <p:cNvPr id="38" name="Freeform 5"/>
          <p:cNvSpPr/>
          <p:nvPr/>
        </p:nvSpPr>
        <p:spPr bwMode="auto">
          <a:xfrm>
            <a:off x="135679" y="117959"/>
            <a:ext cx="796217" cy="272512"/>
          </a:xfrm>
          <a:custGeom>
            <a:avLst/>
            <a:gdLst>
              <a:gd name="T0" fmla="*/ 26235543 w 1889"/>
              <a:gd name="T1" fmla="*/ 0 h 638"/>
              <a:gd name="T2" fmla="*/ 526296332 w 1889"/>
              <a:gd name="T3" fmla="*/ 0 h 638"/>
              <a:gd name="T4" fmla="*/ 552848407 w 1889"/>
              <a:gd name="T5" fmla="*/ 26948536 h 638"/>
              <a:gd name="T6" fmla="*/ 552848407 w 1889"/>
              <a:gd name="T7" fmla="*/ 62663581 h 638"/>
              <a:gd name="T8" fmla="*/ 572762322 w 1889"/>
              <a:gd name="T9" fmla="*/ 80845609 h 638"/>
              <a:gd name="T10" fmla="*/ 597101489 w 1889"/>
              <a:gd name="T11" fmla="*/ 103573572 h 638"/>
              <a:gd name="T12" fmla="*/ 572762322 w 1889"/>
              <a:gd name="T13" fmla="*/ 126301534 h 638"/>
              <a:gd name="T14" fmla="*/ 552848407 w 1889"/>
              <a:gd name="T15" fmla="*/ 144808354 h 638"/>
              <a:gd name="T16" fmla="*/ 552848407 w 1889"/>
              <a:gd name="T17" fmla="*/ 180198607 h 638"/>
              <a:gd name="T18" fmla="*/ 526296332 w 1889"/>
              <a:gd name="T19" fmla="*/ 207147143 h 638"/>
              <a:gd name="T20" fmla="*/ 26235543 w 1889"/>
              <a:gd name="T21" fmla="*/ 207147143 h 638"/>
              <a:gd name="T22" fmla="*/ 0 w 1889"/>
              <a:gd name="T23" fmla="*/ 180198607 h 638"/>
              <a:gd name="T24" fmla="*/ 0 w 1889"/>
              <a:gd name="T25" fmla="*/ 26948536 h 638"/>
              <a:gd name="T26" fmla="*/ 26235543 w 1889"/>
              <a:gd name="T27" fmla="*/ 0 h 63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889" h="638">
                <a:moveTo>
                  <a:pt x="83" y="0"/>
                </a:moveTo>
                <a:lnTo>
                  <a:pt x="1665" y="0"/>
                </a:lnTo>
                <a:cubicBezTo>
                  <a:pt x="1711" y="0"/>
                  <a:pt x="1749" y="37"/>
                  <a:pt x="1749" y="83"/>
                </a:cubicBezTo>
                <a:lnTo>
                  <a:pt x="1749" y="193"/>
                </a:lnTo>
                <a:lnTo>
                  <a:pt x="1812" y="249"/>
                </a:lnTo>
                <a:lnTo>
                  <a:pt x="1889" y="319"/>
                </a:lnTo>
                <a:lnTo>
                  <a:pt x="1812" y="389"/>
                </a:lnTo>
                <a:lnTo>
                  <a:pt x="1749" y="446"/>
                </a:lnTo>
                <a:lnTo>
                  <a:pt x="1749" y="555"/>
                </a:lnTo>
                <a:cubicBezTo>
                  <a:pt x="1749" y="601"/>
                  <a:pt x="1711" y="638"/>
                  <a:pt x="1665" y="638"/>
                </a:cubicBezTo>
                <a:lnTo>
                  <a:pt x="83" y="638"/>
                </a:lnTo>
                <a:cubicBezTo>
                  <a:pt x="37" y="638"/>
                  <a:pt x="0" y="601"/>
                  <a:pt x="0" y="555"/>
                </a:cubicBezTo>
                <a:lnTo>
                  <a:pt x="0" y="83"/>
                </a:lnTo>
                <a:cubicBezTo>
                  <a:pt x="0" y="37"/>
                  <a:pt x="37" y="0"/>
                  <a:pt x="83" y="0"/>
                </a:cubicBezTo>
                <a:close/>
              </a:path>
            </a:pathLst>
          </a:custGeom>
          <a:solidFill>
            <a:srgbClr val="005E5E"/>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685434" eaLnBrk="1" fontAlgn="base" latinLnBrk="0" hangingPunct="1">
              <a:lnSpc>
                <a:spcPct val="100000"/>
              </a:lnSpc>
              <a:spcBef>
                <a:spcPct val="0"/>
              </a:spcBef>
              <a:spcAft>
                <a:spcPct val="0"/>
              </a:spcAft>
              <a:buClrTx/>
              <a:buSzTx/>
              <a:buFontTx/>
              <a:buNone/>
              <a:tabLst/>
              <a:defRPr/>
            </a:pPr>
            <a:endParaRPr kumimoji="0" lang="zh-CN" altLang="en-US" sz="1349" b="0" i="0" u="none" strike="noStrike" kern="0" cap="none" spc="0" normalizeH="0" baseline="0" noProof="0" smtClean="0">
              <a:ln>
                <a:noFill/>
              </a:ln>
              <a:solidFill>
                <a:srgbClr val="005E5E"/>
              </a:solidFill>
              <a:effectLst/>
              <a:uLnTx/>
              <a:uFillTx/>
              <a:latin typeface="Arial"/>
            </a:endParaRPr>
          </a:p>
        </p:txBody>
      </p:sp>
      <p:sp>
        <p:nvSpPr>
          <p:cNvPr id="39" name="TextBox 44"/>
          <p:cNvSpPr txBox="1">
            <a:spLocks noChangeArrowheads="1"/>
          </p:cNvSpPr>
          <p:nvPr/>
        </p:nvSpPr>
        <p:spPr bwMode="auto">
          <a:xfrm>
            <a:off x="144012" y="114390"/>
            <a:ext cx="733791"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434" eaLnBrk="1" fontAlgn="base" hangingPunct="1">
              <a:spcBef>
                <a:spcPct val="0"/>
              </a:spcBef>
              <a:spcAft>
                <a:spcPct val="0"/>
              </a:spcAft>
            </a:pPr>
            <a:r>
              <a:rPr lang="en-US" altLang="zh-CN" sz="1499" dirty="0" smtClean="0">
                <a:solidFill>
                  <a:srgbClr val="FFFFFF"/>
                </a:solidFill>
                <a:latin typeface="微软雅黑" panose="020B0503020204020204" pitchFamily="34" charset="-122"/>
                <a:ea typeface="微软雅黑" panose="020B0503020204020204" pitchFamily="34" charset="-122"/>
              </a:rPr>
              <a:t>LOGO</a:t>
            </a:r>
            <a:endParaRPr lang="zh-CN" altLang="en-US" sz="1499" dirty="0">
              <a:solidFill>
                <a:srgbClr val="FFFFFF"/>
              </a:solidFill>
              <a:latin typeface="微软雅黑" panose="020B0503020204020204" pitchFamily="34" charset="-122"/>
              <a:ea typeface="微软雅黑" panose="020B0503020204020204" pitchFamily="34" charset="-122"/>
            </a:endParaRPr>
          </a:p>
        </p:txBody>
      </p:sp>
      <p:sp>
        <p:nvSpPr>
          <p:cNvPr id="40" name="TextBox 45"/>
          <p:cNvSpPr txBox="1">
            <a:spLocks noChangeArrowheads="1"/>
          </p:cNvSpPr>
          <p:nvPr/>
        </p:nvSpPr>
        <p:spPr bwMode="auto">
          <a:xfrm>
            <a:off x="944987" y="70359"/>
            <a:ext cx="2708804" cy="415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434" eaLnBrk="1" fontAlgn="base" hangingPunct="1">
              <a:spcBef>
                <a:spcPct val="0"/>
              </a:spcBef>
              <a:spcAft>
                <a:spcPct val="0"/>
              </a:spcAft>
            </a:pPr>
            <a:r>
              <a:rPr lang="en-US" altLang="zh-CN" sz="2099" b="1" dirty="0" smtClean="0">
                <a:solidFill>
                  <a:srgbClr val="404040"/>
                </a:solidFill>
                <a:latin typeface="微软雅黑" panose="020B0503020204020204" pitchFamily="34" charset="-122"/>
                <a:ea typeface="微软雅黑" panose="020B0503020204020204" pitchFamily="34" charset="-122"/>
              </a:rPr>
              <a:t>  </a:t>
            </a:r>
            <a:r>
              <a:rPr lang="zh-CN" altLang="en-US" sz="2099" b="1" dirty="0">
                <a:solidFill>
                  <a:srgbClr val="404040"/>
                </a:solidFill>
                <a:latin typeface="微软雅黑" panose="020B0503020204020204" pitchFamily="34" charset="-122"/>
                <a:ea typeface="微软雅黑" panose="020B0503020204020204" pitchFamily="34" charset="-122"/>
              </a:rPr>
              <a:t>请输入您的标题</a:t>
            </a:r>
          </a:p>
        </p:txBody>
      </p:sp>
    </p:spTree>
    <p:extLst>
      <p:ext uri="{BB962C8B-B14F-4D97-AF65-F5344CB8AC3E}">
        <p14:creationId xmlns:p14="http://schemas.microsoft.com/office/powerpoint/2010/main" val="3381649977"/>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additive="base">
                                        <p:cTn id="7" dur="400" fill="hold"/>
                                        <p:tgtEl>
                                          <p:spTgt spid="38"/>
                                        </p:tgtEl>
                                        <p:attrNameLst>
                                          <p:attrName>ppt_x</p:attrName>
                                        </p:attrNameLst>
                                      </p:cBhvr>
                                      <p:tavLst>
                                        <p:tav tm="0">
                                          <p:val>
                                            <p:strVal val="0-#ppt_w/2"/>
                                          </p:val>
                                        </p:tav>
                                        <p:tav tm="100000">
                                          <p:val>
                                            <p:strVal val="#ppt_x"/>
                                          </p:val>
                                        </p:tav>
                                      </p:tavLst>
                                    </p:anim>
                                    <p:anim calcmode="lin" valueType="num">
                                      <p:cBhvr additive="base">
                                        <p:cTn id="8" dur="400" fill="hold"/>
                                        <p:tgtEl>
                                          <p:spTgt spid="38"/>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9"/>
                                        </p:tgtEl>
                                        <p:attrNameLst>
                                          <p:attrName>style.visibility</p:attrName>
                                        </p:attrNameLst>
                                      </p:cBhvr>
                                      <p:to>
                                        <p:strVal val="visible"/>
                                      </p:to>
                                    </p:set>
                                    <p:anim calcmode="lin" valueType="num">
                                      <p:cBhvr additive="base">
                                        <p:cTn id="11" dur="400" fill="hold"/>
                                        <p:tgtEl>
                                          <p:spTgt spid="39"/>
                                        </p:tgtEl>
                                        <p:attrNameLst>
                                          <p:attrName>ppt_x</p:attrName>
                                        </p:attrNameLst>
                                      </p:cBhvr>
                                      <p:tavLst>
                                        <p:tav tm="0">
                                          <p:val>
                                            <p:strVal val="0-#ppt_w/2"/>
                                          </p:val>
                                        </p:tav>
                                        <p:tav tm="100000">
                                          <p:val>
                                            <p:strVal val="#ppt_x"/>
                                          </p:val>
                                        </p:tav>
                                      </p:tavLst>
                                    </p:anim>
                                    <p:anim calcmode="lin" valueType="num">
                                      <p:cBhvr additive="base">
                                        <p:cTn id="12" dur="400" fill="hold"/>
                                        <p:tgtEl>
                                          <p:spTgt spid="39"/>
                                        </p:tgtEl>
                                        <p:attrNameLst>
                                          <p:attrName>ppt_y</p:attrName>
                                        </p:attrNameLst>
                                      </p:cBhvr>
                                      <p:tavLst>
                                        <p:tav tm="0">
                                          <p:val>
                                            <p:strVal val="#ppt_y"/>
                                          </p:val>
                                        </p:tav>
                                        <p:tav tm="100000">
                                          <p:val>
                                            <p:strVal val="#ppt_y"/>
                                          </p:val>
                                        </p:tav>
                                      </p:tavLst>
                                    </p:anim>
                                  </p:childTnLst>
                                </p:cTn>
                              </p:par>
                            </p:childTnLst>
                          </p:cTn>
                        </p:par>
                        <p:par>
                          <p:cTn id="13" fill="hold">
                            <p:stCondLst>
                              <p:cond delay="4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40"/>
                                        </p:tgtEl>
                                        <p:attrNameLst>
                                          <p:attrName>style.visibility</p:attrName>
                                        </p:attrNameLst>
                                      </p:cBhvr>
                                      <p:to>
                                        <p:strVal val="visible"/>
                                      </p:to>
                                    </p:set>
                                    <p:anim calcmode="lin" valueType="num">
                                      <p:cBhvr>
                                        <p:cTn id="16" dur="400" fill="hold"/>
                                        <p:tgtEl>
                                          <p:spTgt spid="40"/>
                                        </p:tgtEl>
                                        <p:attrNameLst>
                                          <p:attrName>ppt_x</p:attrName>
                                        </p:attrNameLst>
                                      </p:cBhvr>
                                      <p:tavLst>
                                        <p:tav tm="0">
                                          <p:val>
                                            <p:strVal val="#ppt_x"/>
                                          </p:val>
                                        </p:tav>
                                        <p:tav tm="50000">
                                          <p:val>
                                            <p:strVal val="#ppt_x+.1"/>
                                          </p:val>
                                        </p:tav>
                                        <p:tav tm="100000">
                                          <p:val>
                                            <p:strVal val="#ppt_x"/>
                                          </p:val>
                                        </p:tav>
                                      </p:tavLst>
                                    </p:anim>
                                    <p:anim calcmode="lin" valueType="num">
                                      <p:cBhvr>
                                        <p:cTn id="17" dur="400" fill="hold"/>
                                        <p:tgtEl>
                                          <p:spTgt spid="40"/>
                                        </p:tgtEl>
                                        <p:attrNameLst>
                                          <p:attrName>ppt_y</p:attrName>
                                        </p:attrNameLst>
                                      </p:cBhvr>
                                      <p:tavLst>
                                        <p:tav tm="0">
                                          <p:val>
                                            <p:strVal val="#ppt_y"/>
                                          </p:val>
                                        </p:tav>
                                        <p:tav tm="100000">
                                          <p:val>
                                            <p:strVal val="#ppt_y"/>
                                          </p:val>
                                        </p:tav>
                                      </p:tavLst>
                                    </p:anim>
                                    <p:anim calcmode="lin" valueType="num">
                                      <p:cBhvr>
                                        <p:cTn id="18" dur="400" fill="hold"/>
                                        <p:tgtEl>
                                          <p:spTgt spid="40"/>
                                        </p:tgtEl>
                                        <p:attrNameLst>
                                          <p:attrName>ppt_h</p:attrName>
                                        </p:attrNameLst>
                                      </p:cBhvr>
                                      <p:tavLst>
                                        <p:tav tm="0">
                                          <p:val>
                                            <p:strVal val="#ppt_h/10"/>
                                          </p:val>
                                        </p:tav>
                                        <p:tav tm="50000">
                                          <p:val>
                                            <p:strVal val="#ppt_h+.01"/>
                                          </p:val>
                                        </p:tav>
                                        <p:tav tm="100000">
                                          <p:val>
                                            <p:strVal val="#ppt_h"/>
                                          </p:val>
                                        </p:tav>
                                      </p:tavLst>
                                    </p:anim>
                                    <p:anim calcmode="lin" valueType="num">
                                      <p:cBhvr>
                                        <p:cTn id="19" dur="400" fill="hold"/>
                                        <p:tgtEl>
                                          <p:spTgt spid="40"/>
                                        </p:tgtEl>
                                        <p:attrNameLst>
                                          <p:attrName>ppt_w</p:attrName>
                                        </p:attrNameLst>
                                      </p:cBhvr>
                                      <p:tavLst>
                                        <p:tav tm="0">
                                          <p:val>
                                            <p:strVal val="#ppt_w/10"/>
                                          </p:val>
                                        </p:tav>
                                        <p:tav tm="50000">
                                          <p:val>
                                            <p:strVal val="#ppt_w+.01"/>
                                          </p:val>
                                        </p:tav>
                                        <p:tav tm="100000">
                                          <p:val>
                                            <p:strVal val="#ppt_w"/>
                                          </p:val>
                                        </p:tav>
                                      </p:tavLst>
                                    </p:anim>
                                    <p:animEffect transition="in" filter="fade">
                                      <p:cBhvr>
                                        <p:cTn id="20" dur="400" tmFilter="0,0; .5, 1; 1, 1"/>
                                        <p:tgtEl>
                                          <p:spTgt spid="40"/>
                                        </p:tgtEl>
                                      </p:cBhvr>
                                    </p:animEffect>
                                  </p:childTnLst>
                                </p:cTn>
                              </p:par>
                            </p:childTnLst>
                          </p:cTn>
                        </p:par>
                        <p:par>
                          <p:cTn id="21" fill="hold">
                            <p:stCondLst>
                              <p:cond delay="1040"/>
                            </p:stCondLst>
                            <p:childTnLst>
                              <p:par>
                                <p:cTn id="22" presetID="22" presetClass="entr" presetSubtype="4" fill="hold" nodeType="after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wipe(down)">
                                      <p:cBhvr>
                                        <p:cTn id="24" dur="500"/>
                                        <p:tgtEl>
                                          <p:spTgt spid="11"/>
                                        </p:tgtEl>
                                      </p:cBhvr>
                                    </p:animEffect>
                                  </p:childTnLst>
                                </p:cTn>
                              </p:par>
                            </p:childTnLst>
                          </p:cTn>
                        </p:par>
                        <p:par>
                          <p:cTn id="25" fill="hold">
                            <p:stCondLst>
                              <p:cond delay="1540"/>
                            </p:stCondLst>
                            <p:childTnLst>
                              <p:par>
                                <p:cTn id="26" presetID="22" presetClass="entr" presetSubtype="8" fill="hold" grpId="0" nodeType="after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wipe(left)">
                                      <p:cBhvr>
                                        <p:cTn id="28" dur="500"/>
                                        <p:tgtEl>
                                          <p:spTgt spid="6"/>
                                        </p:tgtEl>
                                      </p:cBhvr>
                                    </p:animEffect>
                                  </p:childTnLst>
                                </p:cTn>
                              </p:par>
                            </p:childTnLst>
                          </p:cTn>
                        </p:par>
                        <p:par>
                          <p:cTn id="29" fill="hold">
                            <p:stCondLst>
                              <p:cond delay="2040"/>
                            </p:stCondLst>
                            <p:childTnLst>
                              <p:par>
                                <p:cTn id="30" presetID="22" presetClass="entr" presetSubtype="4" fill="hold" nodeType="after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wipe(down)">
                                      <p:cBhvr>
                                        <p:cTn id="32" dur="500"/>
                                        <p:tgtEl>
                                          <p:spTgt spid="12"/>
                                        </p:tgtEl>
                                      </p:cBhvr>
                                    </p:animEffect>
                                  </p:childTnLst>
                                </p:cTn>
                              </p:par>
                            </p:childTnLst>
                          </p:cTn>
                        </p:par>
                        <p:par>
                          <p:cTn id="33" fill="hold">
                            <p:stCondLst>
                              <p:cond delay="2540"/>
                            </p:stCondLst>
                            <p:childTnLst>
                              <p:par>
                                <p:cTn id="34" presetID="22" presetClass="entr" presetSubtype="8" fill="hold" grpId="0" nodeType="after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wipe(left)">
                                      <p:cBhvr>
                                        <p:cTn id="36" dur="500"/>
                                        <p:tgtEl>
                                          <p:spTgt spid="8"/>
                                        </p:tgtEl>
                                      </p:cBhvr>
                                    </p:animEffect>
                                  </p:childTnLst>
                                </p:cTn>
                              </p:par>
                            </p:childTnLst>
                          </p:cTn>
                        </p:par>
                        <p:par>
                          <p:cTn id="37" fill="hold">
                            <p:stCondLst>
                              <p:cond delay="3040"/>
                            </p:stCondLst>
                            <p:childTnLst>
                              <p:par>
                                <p:cTn id="38" presetID="22" presetClass="entr" presetSubtype="8" fill="hold" nodeType="after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wipe(left)">
                                      <p:cBhvr>
                                        <p:cTn id="40" dur="500"/>
                                        <p:tgtEl>
                                          <p:spTgt spid="13"/>
                                        </p:tgtEl>
                                      </p:cBhvr>
                                    </p:animEffect>
                                  </p:childTnLst>
                                </p:cTn>
                              </p:par>
                            </p:childTnLst>
                          </p:cTn>
                        </p:par>
                        <p:par>
                          <p:cTn id="41" fill="hold">
                            <p:stCondLst>
                              <p:cond delay="3540"/>
                            </p:stCondLst>
                            <p:childTnLst>
                              <p:par>
                                <p:cTn id="42" presetID="22" presetClass="entr" presetSubtype="8" fill="hold" grpId="0" nodeType="afterEffect">
                                  <p:stCondLst>
                                    <p:cond delay="0"/>
                                  </p:stCondLst>
                                  <p:childTnLst>
                                    <p:set>
                                      <p:cBhvr>
                                        <p:cTn id="43" dur="1" fill="hold">
                                          <p:stCondLst>
                                            <p:cond delay="0"/>
                                          </p:stCondLst>
                                        </p:cTn>
                                        <p:tgtEl>
                                          <p:spTgt spid="9"/>
                                        </p:tgtEl>
                                        <p:attrNameLst>
                                          <p:attrName>style.visibility</p:attrName>
                                        </p:attrNameLst>
                                      </p:cBhvr>
                                      <p:to>
                                        <p:strVal val="visible"/>
                                      </p:to>
                                    </p:set>
                                    <p:animEffect transition="in" filter="wipe(left)">
                                      <p:cBhvr>
                                        <p:cTn id="44" dur="500"/>
                                        <p:tgtEl>
                                          <p:spTgt spid="9"/>
                                        </p:tgtEl>
                                      </p:cBhvr>
                                    </p:animEffect>
                                  </p:childTnLst>
                                </p:cTn>
                              </p:par>
                            </p:childTnLst>
                          </p:cTn>
                        </p:par>
                        <p:par>
                          <p:cTn id="45" fill="hold">
                            <p:stCondLst>
                              <p:cond delay="4040"/>
                            </p:stCondLst>
                            <p:childTnLst>
                              <p:par>
                                <p:cTn id="46" presetID="22" presetClass="entr" presetSubtype="8" fill="hold" nodeType="afterEffect">
                                  <p:stCondLst>
                                    <p:cond delay="0"/>
                                  </p:stCondLst>
                                  <p:childTnLst>
                                    <p:set>
                                      <p:cBhvr>
                                        <p:cTn id="47" dur="1" fill="hold">
                                          <p:stCondLst>
                                            <p:cond delay="0"/>
                                          </p:stCondLst>
                                        </p:cTn>
                                        <p:tgtEl>
                                          <p:spTgt spid="14"/>
                                        </p:tgtEl>
                                        <p:attrNameLst>
                                          <p:attrName>style.visibility</p:attrName>
                                        </p:attrNameLst>
                                      </p:cBhvr>
                                      <p:to>
                                        <p:strVal val="visible"/>
                                      </p:to>
                                    </p:set>
                                    <p:animEffect transition="in" filter="wipe(left)">
                                      <p:cBhvr>
                                        <p:cTn id="48" dur="500"/>
                                        <p:tgtEl>
                                          <p:spTgt spid="14"/>
                                        </p:tgtEl>
                                      </p:cBhvr>
                                    </p:animEffect>
                                  </p:childTnLst>
                                </p:cTn>
                              </p:par>
                            </p:childTnLst>
                          </p:cTn>
                        </p:par>
                        <p:par>
                          <p:cTn id="49" fill="hold">
                            <p:stCondLst>
                              <p:cond delay="4540"/>
                            </p:stCondLst>
                            <p:childTnLst>
                              <p:par>
                                <p:cTn id="50" presetID="22" presetClass="entr" presetSubtype="8" fill="hold" grpId="0" nodeType="afterEffect">
                                  <p:stCondLst>
                                    <p:cond delay="0"/>
                                  </p:stCondLst>
                                  <p:childTnLst>
                                    <p:set>
                                      <p:cBhvr>
                                        <p:cTn id="51" dur="1" fill="hold">
                                          <p:stCondLst>
                                            <p:cond delay="0"/>
                                          </p:stCondLst>
                                        </p:cTn>
                                        <p:tgtEl>
                                          <p:spTgt spid="10"/>
                                        </p:tgtEl>
                                        <p:attrNameLst>
                                          <p:attrName>style.visibility</p:attrName>
                                        </p:attrNameLst>
                                      </p:cBhvr>
                                      <p:to>
                                        <p:strVal val="visible"/>
                                      </p:to>
                                    </p:set>
                                    <p:animEffect transition="in" filter="wipe(left)">
                                      <p:cBhvr>
                                        <p:cTn id="52" dur="500"/>
                                        <p:tgtEl>
                                          <p:spTgt spid="10"/>
                                        </p:tgtEl>
                                      </p:cBhvr>
                                    </p:animEffect>
                                  </p:childTnLst>
                                </p:cTn>
                              </p:par>
                            </p:childTnLst>
                          </p:cTn>
                        </p:par>
                        <p:par>
                          <p:cTn id="53" fill="hold">
                            <p:stCondLst>
                              <p:cond delay="5040"/>
                            </p:stCondLst>
                            <p:childTnLst>
                              <p:par>
                                <p:cTn id="54" presetID="22" presetClass="entr" presetSubtype="8" fill="hold" nodeType="afterEffect">
                                  <p:stCondLst>
                                    <p:cond delay="0"/>
                                  </p:stCondLst>
                                  <p:childTnLst>
                                    <p:set>
                                      <p:cBhvr>
                                        <p:cTn id="55" dur="1" fill="hold">
                                          <p:stCondLst>
                                            <p:cond delay="0"/>
                                          </p:stCondLst>
                                        </p:cTn>
                                        <p:tgtEl>
                                          <p:spTgt spid="15"/>
                                        </p:tgtEl>
                                        <p:attrNameLst>
                                          <p:attrName>style.visibility</p:attrName>
                                        </p:attrNameLst>
                                      </p:cBhvr>
                                      <p:to>
                                        <p:strVal val="visible"/>
                                      </p:to>
                                    </p:set>
                                    <p:animEffect transition="in" filter="wipe(left)">
                                      <p:cBhvr>
                                        <p:cTn id="56" dur="500"/>
                                        <p:tgtEl>
                                          <p:spTgt spid="15"/>
                                        </p:tgtEl>
                                      </p:cBhvr>
                                    </p:animEffect>
                                  </p:childTnLst>
                                </p:cTn>
                              </p:par>
                            </p:childTnLst>
                          </p:cTn>
                        </p:par>
                        <p:par>
                          <p:cTn id="57" fill="hold">
                            <p:stCondLst>
                              <p:cond delay="5540"/>
                            </p:stCondLst>
                            <p:childTnLst>
                              <p:par>
                                <p:cTn id="58" presetID="2" presetClass="entr" presetSubtype="4" fill="hold" grpId="0" nodeType="afterEffect">
                                  <p:stCondLst>
                                    <p:cond delay="0"/>
                                  </p:stCondLst>
                                  <p:childTnLst>
                                    <p:set>
                                      <p:cBhvr>
                                        <p:cTn id="59" dur="1" fill="hold">
                                          <p:stCondLst>
                                            <p:cond delay="0"/>
                                          </p:stCondLst>
                                        </p:cTn>
                                        <p:tgtEl>
                                          <p:spTgt spid="20"/>
                                        </p:tgtEl>
                                        <p:attrNameLst>
                                          <p:attrName>style.visibility</p:attrName>
                                        </p:attrNameLst>
                                      </p:cBhvr>
                                      <p:to>
                                        <p:strVal val="visible"/>
                                      </p:to>
                                    </p:set>
                                    <p:anim calcmode="lin" valueType="num">
                                      <p:cBhvr additive="base">
                                        <p:cTn id="60" dur="500" fill="hold"/>
                                        <p:tgtEl>
                                          <p:spTgt spid="20"/>
                                        </p:tgtEl>
                                        <p:attrNameLst>
                                          <p:attrName>ppt_x</p:attrName>
                                        </p:attrNameLst>
                                      </p:cBhvr>
                                      <p:tavLst>
                                        <p:tav tm="0">
                                          <p:val>
                                            <p:strVal val="#ppt_x"/>
                                          </p:val>
                                        </p:tav>
                                        <p:tav tm="100000">
                                          <p:val>
                                            <p:strVal val="#ppt_x"/>
                                          </p:val>
                                        </p:tav>
                                      </p:tavLst>
                                    </p:anim>
                                    <p:anim calcmode="lin" valueType="num">
                                      <p:cBhvr additive="base">
                                        <p:cTn id="61" dur="500" fill="hold"/>
                                        <p:tgtEl>
                                          <p:spTgt spid="20"/>
                                        </p:tgtEl>
                                        <p:attrNameLst>
                                          <p:attrName>ppt_y</p:attrName>
                                        </p:attrNameLst>
                                      </p:cBhvr>
                                      <p:tavLst>
                                        <p:tav tm="0">
                                          <p:val>
                                            <p:strVal val="1+#ppt_h/2"/>
                                          </p:val>
                                        </p:tav>
                                        <p:tav tm="100000">
                                          <p:val>
                                            <p:strVal val="#ppt_y"/>
                                          </p:val>
                                        </p:tav>
                                      </p:tavLst>
                                    </p:anim>
                                  </p:childTnLst>
                                </p:cTn>
                              </p:par>
                              <p:par>
                                <p:cTn id="62" presetID="2" presetClass="entr" presetSubtype="4" fill="hold" grpId="0" nodeType="withEffect">
                                  <p:stCondLst>
                                    <p:cond delay="0"/>
                                  </p:stCondLst>
                                  <p:childTnLst>
                                    <p:set>
                                      <p:cBhvr>
                                        <p:cTn id="63" dur="1" fill="hold">
                                          <p:stCondLst>
                                            <p:cond delay="0"/>
                                          </p:stCondLst>
                                        </p:cTn>
                                        <p:tgtEl>
                                          <p:spTgt spid="16"/>
                                        </p:tgtEl>
                                        <p:attrNameLst>
                                          <p:attrName>style.visibility</p:attrName>
                                        </p:attrNameLst>
                                      </p:cBhvr>
                                      <p:to>
                                        <p:strVal val="visible"/>
                                      </p:to>
                                    </p:set>
                                    <p:anim calcmode="lin" valueType="num">
                                      <p:cBhvr additive="base">
                                        <p:cTn id="64" dur="500" fill="hold"/>
                                        <p:tgtEl>
                                          <p:spTgt spid="16"/>
                                        </p:tgtEl>
                                        <p:attrNameLst>
                                          <p:attrName>ppt_x</p:attrName>
                                        </p:attrNameLst>
                                      </p:cBhvr>
                                      <p:tavLst>
                                        <p:tav tm="0">
                                          <p:val>
                                            <p:strVal val="#ppt_x"/>
                                          </p:val>
                                        </p:tav>
                                        <p:tav tm="100000">
                                          <p:val>
                                            <p:strVal val="#ppt_x"/>
                                          </p:val>
                                        </p:tav>
                                      </p:tavLst>
                                    </p:anim>
                                    <p:anim calcmode="lin" valueType="num">
                                      <p:cBhvr additive="base">
                                        <p:cTn id="65" dur="500" fill="hold"/>
                                        <p:tgtEl>
                                          <p:spTgt spid="16"/>
                                        </p:tgtEl>
                                        <p:attrNameLst>
                                          <p:attrName>ppt_y</p:attrName>
                                        </p:attrNameLst>
                                      </p:cBhvr>
                                      <p:tavLst>
                                        <p:tav tm="0">
                                          <p:val>
                                            <p:strVal val="1+#ppt_h/2"/>
                                          </p:val>
                                        </p:tav>
                                        <p:tav tm="100000">
                                          <p:val>
                                            <p:strVal val="#ppt_y"/>
                                          </p:val>
                                        </p:tav>
                                      </p:tavLst>
                                    </p:anim>
                                  </p:childTnLst>
                                </p:cTn>
                              </p:par>
                            </p:childTnLst>
                          </p:cTn>
                        </p:par>
                        <p:par>
                          <p:cTn id="66" fill="hold">
                            <p:stCondLst>
                              <p:cond delay="6040"/>
                            </p:stCondLst>
                            <p:childTnLst>
                              <p:par>
                                <p:cTn id="67" presetID="2" presetClass="entr" presetSubtype="4" fill="hold" grpId="0" nodeType="afterEffect">
                                  <p:stCondLst>
                                    <p:cond delay="0"/>
                                  </p:stCondLst>
                                  <p:childTnLst>
                                    <p:set>
                                      <p:cBhvr>
                                        <p:cTn id="68" dur="1" fill="hold">
                                          <p:stCondLst>
                                            <p:cond delay="0"/>
                                          </p:stCondLst>
                                        </p:cTn>
                                        <p:tgtEl>
                                          <p:spTgt spid="22"/>
                                        </p:tgtEl>
                                        <p:attrNameLst>
                                          <p:attrName>style.visibility</p:attrName>
                                        </p:attrNameLst>
                                      </p:cBhvr>
                                      <p:to>
                                        <p:strVal val="visible"/>
                                      </p:to>
                                    </p:set>
                                    <p:anim calcmode="lin" valueType="num">
                                      <p:cBhvr additive="base">
                                        <p:cTn id="69" dur="500" fill="hold"/>
                                        <p:tgtEl>
                                          <p:spTgt spid="22"/>
                                        </p:tgtEl>
                                        <p:attrNameLst>
                                          <p:attrName>ppt_x</p:attrName>
                                        </p:attrNameLst>
                                      </p:cBhvr>
                                      <p:tavLst>
                                        <p:tav tm="0">
                                          <p:val>
                                            <p:strVal val="#ppt_x"/>
                                          </p:val>
                                        </p:tav>
                                        <p:tav tm="100000">
                                          <p:val>
                                            <p:strVal val="#ppt_x"/>
                                          </p:val>
                                        </p:tav>
                                      </p:tavLst>
                                    </p:anim>
                                    <p:anim calcmode="lin" valueType="num">
                                      <p:cBhvr additive="base">
                                        <p:cTn id="70" dur="500" fill="hold"/>
                                        <p:tgtEl>
                                          <p:spTgt spid="22"/>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17"/>
                                        </p:tgtEl>
                                        <p:attrNameLst>
                                          <p:attrName>style.visibility</p:attrName>
                                        </p:attrNameLst>
                                      </p:cBhvr>
                                      <p:to>
                                        <p:strVal val="visible"/>
                                      </p:to>
                                    </p:set>
                                    <p:anim calcmode="lin" valueType="num">
                                      <p:cBhvr additive="base">
                                        <p:cTn id="73" dur="500" fill="hold"/>
                                        <p:tgtEl>
                                          <p:spTgt spid="17"/>
                                        </p:tgtEl>
                                        <p:attrNameLst>
                                          <p:attrName>ppt_x</p:attrName>
                                        </p:attrNameLst>
                                      </p:cBhvr>
                                      <p:tavLst>
                                        <p:tav tm="0">
                                          <p:val>
                                            <p:strVal val="#ppt_x"/>
                                          </p:val>
                                        </p:tav>
                                        <p:tav tm="100000">
                                          <p:val>
                                            <p:strVal val="#ppt_x"/>
                                          </p:val>
                                        </p:tav>
                                      </p:tavLst>
                                    </p:anim>
                                    <p:anim calcmode="lin" valueType="num">
                                      <p:cBhvr additive="base">
                                        <p:cTn id="74" dur="500" fill="hold"/>
                                        <p:tgtEl>
                                          <p:spTgt spid="17"/>
                                        </p:tgtEl>
                                        <p:attrNameLst>
                                          <p:attrName>ppt_y</p:attrName>
                                        </p:attrNameLst>
                                      </p:cBhvr>
                                      <p:tavLst>
                                        <p:tav tm="0">
                                          <p:val>
                                            <p:strVal val="1+#ppt_h/2"/>
                                          </p:val>
                                        </p:tav>
                                        <p:tav tm="100000">
                                          <p:val>
                                            <p:strVal val="#ppt_y"/>
                                          </p:val>
                                        </p:tav>
                                      </p:tavLst>
                                    </p:anim>
                                  </p:childTnLst>
                                </p:cTn>
                              </p:par>
                            </p:childTnLst>
                          </p:cTn>
                        </p:par>
                        <p:par>
                          <p:cTn id="75" fill="hold">
                            <p:stCondLst>
                              <p:cond delay="6540"/>
                            </p:stCondLst>
                            <p:childTnLst>
                              <p:par>
                                <p:cTn id="76" presetID="2" presetClass="entr" presetSubtype="4" fill="hold" grpId="0" nodeType="afterEffect">
                                  <p:stCondLst>
                                    <p:cond delay="0"/>
                                  </p:stCondLst>
                                  <p:childTnLst>
                                    <p:set>
                                      <p:cBhvr>
                                        <p:cTn id="77" dur="1" fill="hold">
                                          <p:stCondLst>
                                            <p:cond delay="0"/>
                                          </p:stCondLst>
                                        </p:cTn>
                                        <p:tgtEl>
                                          <p:spTgt spid="21"/>
                                        </p:tgtEl>
                                        <p:attrNameLst>
                                          <p:attrName>style.visibility</p:attrName>
                                        </p:attrNameLst>
                                      </p:cBhvr>
                                      <p:to>
                                        <p:strVal val="visible"/>
                                      </p:to>
                                    </p:set>
                                    <p:anim calcmode="lin" valueType="num">
                                      <p:cBhvr additive="base">
                                        <p:cTn id="78" dur="500" fill="hold"/>
                                        <p:tgtEl>
                                          <p:spTgt spid="21"/>
                                        </p:tgtEl>
                                        <p:attrNameLst>
                                          <p:attrName>ppt_x</p:attrName>
                                        </p:attrNameLst>
                                      </p:cBhvr>
                                      <p:tavLst>
                                        <p:tav tm="0">
                                          <p:val>
                                            <p:strVal val="#ppt_x"/>
                                          </p:val>
                                        </p:tav>
                                        <p:tav tm="100000">
                                          <p:val>
                                            <p:strVal val="#ppt_x"/>
                                          </p:val>
                                        </p:tav>
                                      </p:tavLst>
                                    </p:anim>
                                    <p:anim calcmode="lin" valueType="num">
                                      <p:cBhvr additive="base">
                                        <p:cTn id="79" dur="500" fill="hold"/>
                                        <p:tgtEl>
                                          <p:spTgt spid="21"/>
                                        </p:tgtEl>
                                        <p:attrNameLst>
                                          <p:attrName>ppt_y</p:attrName>
                                        </p:attrNameLst>
                                      </p:cBhvr>
                                      <p:tavLst>
                                        <p:tav tm="0">
                                          <p:val>
                                            <p:strVal val="1+#ppt_h/2"/>
                                          </p:val>
                                        </p:tav>
                                        <p:tav tm="100000">
                                          <p:val>
                                            <p:strVal val="#ppt_y"/>
                                          </p:val>
                                        </p:tav>
                                      </p:tavLst>
                                    </p:anim>
                                  </p:childTnLst>
                                </p:cTn>
                              </p:par>
                              <p:par>
                                <p:cTn id="80" presetID="2" presetClass="entr" presetSubtype="4" fill="hold" grpId="0" nodeType="withEffect">
                                  <p:stCondLst>
                                    <p:cond delay="0"/>
                                  </p:stCondLst>
                                  <p:childTnLst>
                                    <p:set>
                                      <p:cBhvr>
                                        <p:cTn id="81" dur="1" fill="hold">
                                          <p:stCondLst>
                                            <p:cond delay="0"/>
                                          </p:stCondLst>
                                        </p:cTn>
                                        <p:tgtEl>
                                          <p:spTgt spid="19"/>
                                        </p:tgtEl>
                                        <p:attrNameLst>
                                          <p:attrName>style.visibility</p:attrName>
                                        </p:attrNameLst>
                                      </p:cBhvr>
                                      <p:to>
                                        <p:strVal val="visible"/>
                                      </p:to>
                                    </p:set>
                                    <p:anim calcmode="lin" valueType="num">
                                      <p:cBhvr additive="base">
                                        <p:cTn id="82" dur="500" fill="hold"/>
                                        <p:tgtEl>
                                          <p:spTgt spid="19"/>
                                        </p:tgtEl>
                                        <p:attrNameLst>
                                          <p:attrName>ppt_x</p:attrName>
                                        </p:attrNameLst>
                                      </p:cBhvr>
                                      <p:tavLst>
                                        <p:tav tm="0">
                                          <p:val>
                                            <p:strVal val="#ppt_x"/>
                                          </p:val>
                                        </p:tav>
                                        <p:tav tm="100000">
                                          <p:val>
                                            <p:strVal val="#ppt_x"/>
                                          </p:val>
                                        </p:tav>
                                      </p:tavLst>
                                    </p:anim>
                                    <p:anim calcmode="lin" valueType="num">
                                      <p:cBhvr additive="base">
                                        <p:cTn id="83" dur="500" fill="hold"/>
                                        <p:tgtEl>
                                          <p:spTgt spid="19"/>
                                        </p:tgtEl>
                                        <p:attrNameLst>
                                          <p:attrName>ppt_y</p:attrName>
                                        </p:attrNameLst>
                                      </p:cBhvr>
                                      <p:tavLst>
                                        <p:tav tm="0">
                                          <p:val>
                                            <p:strVal val="1+#ppt_h/2"/>
                                          </p:val>
                                        </p:tav>
                                        <p:tav tm="100000">
                                          <p:val>
                                            <p:strVal val="#ppt_y"/>
                                          </p:val>
                                        </p:tav>
                                      </p:tavLst>
                                    </p:anim>
                                  </p:childTnLst>
                                </p:cTn>
                              </p:par>
                            </p:childTnLst>
                          </p:cTn>
                        </p:par>
                        <p:par>
                          <p:cTn id="84" fill="hold">
                            <p:stCondLst>
                              <p:cond delay="7040"/>
                            </p:stCondLst>
                            <p:childTnLst>
                              <p:par>
                                <p:cTn id="85" presetID="2" presetClass="entr" presetSubtype="4" fill="hold" grpId="0" nodeType="afterEffect">
                                  <p:stCondLst>
                                    <p:cond delay="0"/>
                                  </p:stCondLst>
                                  <p:childTnLst>
                                    <p:set>
                                      <p:cBhvr>
                                        <p:cTn id="86" dur="1" fill="hold">
                                          <p:stCondLst>
                                            <p:cond delay="0"/>
                                          </p:stCondLst>
                                        </p:cTn>
                                        <p:tgtEl>
                                          <p:spTgt spid="23"/>
                                        </p:tgtEl>
                                        <p:attrNameLst>
                                          <p:attrName>style.visibility</p:attrName>
                                        </p:attrNameLst>
                                      </p:cBhvr>
                                      <p:to>
                                        <p:strVal val="visible"/>
                                      </p:to>
                                    </p:set>
                                    <p:anim calcmode="lin" valueType="num">
                                      <p:cBhvr additive="base">
                                        <p:cTn id="87" dur="500" fill="hold"/>
                                        <p:tgtEl>
                                          <p:spTgt spid="23"/>
                                        </p:tgtEl>
                                        <p:attrNameLst>
                                          <p:attrName>ppt_x</p:attrName>
                                        </p:attrNameLst>
                                      </p:cBhvr>
                                      <p:tavLst>
                                        <p:tav tm="0">
                                          <p:val>
                                            <p:strVal val="#ppt_x"/>
                                          </p:val>
                                        </p:tav>
                                        <p:tav tm="100000">
                                          <p:val>
                                            <p:strVal val="#ppt_x"/>
                                          </p:val>
                                        </p:tav>
                                      </p:tavLst>
                                    </p:anim>
                                    <p:anim calcmode="lin" valueType="num">
                                      <p:cBhvr additive="base">
                                        <p:cTn id="88" dur="500" fill="hold"/>
                                        <p:tgtEl>
                                          <p:spTgt spid="23"/>
                                        </p:tgtEl>
                                        <p:attrNameLst>
                                          <p:attrName>ppt_y</p:attrName>
                                        </p:attrNameLst>
                                      </p:cBhvr>
                                      <p:tavLst>
                                        <p:tav tm="0">
                                          <p:val>
                                            <p:strVal val="1+#ppt_h/2"/>
                                          </p:val>
                                        </p:tav>
                                        <p:tav tm="100000">
                                          <p:val>
                                            <p:strVal val="#ppt_y"/>
                                          </p:val>
                                        </p:tav>
                                      </p:tavLst>
                                    </p:anim>
                                  </p:childTnLst>
                                </p:cTn>
                              </p:par>
                              <p:par>
                                <p:cTn id="89" presetID="2" presetClass="entr" presetSubtype="4" fill="hold" grpId="0" nodeType="withEffect">
                                  <p:stCondLst>
                                    <p:cond delay="0"/>
                                  </p:stCondLst>
                                  <p:childTnLst>
                                    <p:set>
                                      <p:cBhvr>
                                        <p:cTn id="90" dur="1" fill="hold">
                                          <p:stCondLst>
                                            <p:cond delay="0"/>
                                          </p:stCondLst>
                                        </p:cTn>
                                        <p:tgtEl>
                                          <p:spTgt spid="18"/>
                                        </p:tgtEl>
                                        <p:attrNameLst>
                                          <p:attrName>style.visibility</p:attrName>
                                        </p:attrNameLst>
                                      </p:cBhvr>
                                      <p:to>
                                        <p:strVal val="visible"/>
                                      </p:to>
                                    </p:set>
                                    <p:anim calcmode="lin" valueType="num">
                                      <p:cBhvr additive="base">
                                        <p:cTn id="91" dur="500" fill="hold"/>
                                        <p:tgtEl>
                                          <p:spTgt spid="18"/>
                                        </p:tgtEl>
                                        <p:attrNameLst>
                                          <p:attrName>ppt_x</p:attrName>
                                        </p:attrNameLst>
                                      </p:cBhvr>
                                      <p:tavLst>
                                        <p:tav tm="0">
                                          <p:val>
                                            <p:strVal val="#ppt_x"/>
                                          </p:val>
                                        </p:tav>
                                        <p:tav tm="100000">
                                          <p:val>
                                            <p:strVal val="#ppt_x"/>
                                          </p:val>
                                        </p:tav>
                                      </p:tavLst>
                                    </p:anim>
                                    <p:anim calcmode="lin" valueType="num">
                                      <p:cBhvr additive="base">
                                        <p:cTn id="92" dur="500" fill="hold"/>
                                        <p:tgtEl>
                                          <p:spTgt spid="18"/>
                                        </p:tgtEl>
                                        <p:attrNameLst>
                                          <p:attrName>ppt_y</p:attrName>
                                        </p:attrNameLst>
                                      </p:cBhvr>
                                      <p:tavLst>
                                        <p:tav tm="0">
                                          <p:val>
                                            <p:strVal val="1+#ppt_h/2"/>
                                          </p:val>
                                        </p:tav>
                                        <p:tav tm="100000">
                                          <p:val>
                                            <p:strVal val="#ppt_y"/>
                                          </p:val>
                                        </p:tav>
                                      </p:tavLst>
                                    </p:anim>
                                  </p:childTnLst>
                                </p:cTn>
                              </p:par>
                            </p:childTnLst>
                          </p:cTn>
                        </p:par>
                        <p:par>
                          <p:cTn id="93" fill="hold">
                            <p:stCondLst>
                              <p:cond delay="7540"/>
                            </p:stCondLst>
                            <p:childTnLst>
                              <p:par>
                                <p:cTn id="94" presetID="42" presetClass="entr" presetSubtype="0" fill="hold" grpId="0" nodeType="afterEffect">
                                  <p:stCondLst>
                                    <p:cond delay="0"/>
                                  </p:stCondLst>
                                  <p:childTnLst>
                                    <p:set>
                                      <p:cBhvr>
                                        <p:cTn id="95" dur="1" fill="hold">
                                          <p:stCondLst>
                                            <p:cond delay="0"/>
                                          </p:stCondLst>
                                        </p:cTn>
                                        <p:tgtEl>
                                          <p:spTgt spid="25"/>
                                        </p:tgtEl>
                                        <p:attrNameLst>
                                          <p:attrName>style.visibility</p:attrName>
                                        </p:attrNameLst>
                                      </p:cBhvr>
                                      <p:to>
                                        <p:strVal val="visible"/>
                                      </p:to>
                                    </p:set>
                                    <p:animEffect transition="in" filter="fade">
                                      <p:cBhvr>
                                        <p:cTn id="96" dur="1000"/>
                                        <p:tgtEl>
                                          <p:spTgt spid="25"/>
                                        </p:tgtEl>
                                      </p:cBhvr>
                                    </p:animEffect>
                                    <p:anim calcmode="lin" valueType="num">
                                      <p:cBhvr>
                                        <p:cTn id="97" dur="1000" fill="hold"/>
                                        <p:tgtEl>
                                          <p:spTgt spid="25"/>
                                        </p:tgtEl>
                                        <p:attrNameLst>
                                          <p:attrName>ppt_x</p:attrName>
                                        </p:attrNameLst>
                                      </p:cBhvr>
                                      <p:tavLst>
                                        <p:tav tm="0">
                                          <p:val>
                                            <p:strVal val="#ppt_x"/>
                                          </p:val>
                                        </p:tav>
                                        <p:tav tm="100000">
                                          <p:val>
                                            <p:strVal val="#ppt_x"/>
                                          </p:val>
                                        </p:tav>
                                      </p:tavLst>
                                    </p:anim>
                                    <p:anim calcmode="lin" valueType="num">
                                      <p:cBhvr>
                                        <p:cTn id="98" dur="1000" fill="hold"/>
                                        <p:tgtEl>
                                          <p:spTgt spid="25"/>
                                        </p:tgtEl>
                                        <p:attrNameLst>
                                          <p:attrName>ppt_y</p:attrName>
                                        </p:attrNameLst>
                                      </p:cBhvr>
                                      <p:tavLst>
                                        <p:tav tm="0">
                                          <p:val>
                                            <p:strVal val="#ppt_y+.1"/>
                                          </p:val>
                                        </p:tav>
                                        <p:tav tm="100000">
                                          <p:val>
                                            <p:strVal val="#ppt_y"/>
                                          </p:val>
                                        </p:tav>
                                      </p:tavLst>
                                    </p:anim>
                                  </p:childTnLst>
                                </p:cTn>
                              </p:par>
                              <p:par>
                                <p:cTn id="99" presetID="42" presetClass="entr" presetSubtype="0" fill="hold" grpId="0" nodeType="withEffect">
                                  <p:stCondLst>
                                    <p:cond delay="0"/>
                                  </p:stCondLst>
                                  <p:childTnLst>
                                    <p:set>
                                      <p:cBhvr>
                                        <p:cTn id="100" dur="1" fill="hold">
                                          <p:stCondLst>
                                            <p:cond delay="0"/>
                                          </p:stCondLst>
                                        </p:cTn>
                                        <p:tgtEl>
                                          <p:spTgt spid="24"/>
                                        </p:tgtEl>
                                        <p:attrNameLst>
                                          <p:attrName>style.visibility</p:attrName>
                                        </p:attrNameLst>
                                      </p:cBhvr>
                                      <p:to>
                                        <p:strVal val="visible"/>
                                      </p:to>
                                    </p:set>
                                    <p:animEffect transition="in" filter="fade">
                                      <p:cBhvr>
                                        <p:cTn id="101" dur="1000"/>
                                        <p:tgtEl>
                                          <p:spTgt spid="24"/>
                                        </p:tgtEl>
                                      </p:cBhvr>
                                    </p:animEffect>
                                    <p:anim calcmode="lin" valueType="num">
                                      <p:cBhvr>
                                        <p:cTn id="102" dur="1000" fill="hold"/>
                                        <p:tgtEl>
                                          <p:spTgt spid="24"/>
                                        </p:tgtEl>
                                        <p:attrNameLst>
                                          <p:attrName>ppt_x</p:attrName>
                                        </p:attrNameLst>
                                      </p:cBhvr>
                                      <p:tavLst>
                                        <p:tav tm="0">
                                          <p:val>
                                            <p:strVal val="#ppt_x"/>
                                          </p:val>
                                        </p:tav>
                                        <p:tav tm="100000">
                                          <p:val>
                                            <p:strVal val="#ppt_x"/>
                                          </p:val>
                                        </p:tav>
                                      </p:tavLst>
                                    </p:anim>
                                    <p:anim calcmode="lin" valueType="num">
                                      <p:cBhvr>
                                        <p:cTn id="103" dur="1000" fill="hold"/>
                                        <p:tgtEl>
                                          <p:spTgt spid="24"/>
                                        </p:tgtEl>
                                        <p:attrNameLst>
                                          <p:attrName>ppt_y</p:attrName>
                                        </p:attrNameLst>
                                      </p:cBhvr>
                                      <p:tavLst>
                                        <p:tav tm="0">
                                          <p:val>
                                            <p:strVal val="#ppt_y+.1"/>
                                          </p:val>
                                        </p:tav>
                                        <p:tav tm="100000">
                                          <p:val>
                                            <p:strVal val="#ppt_y"/>
                                          </p:val>
                                        </p:tav>
                                      </p:tavLst>
                                    </p:anim>
                                  </p:childTnLst>
                                </p:cTn>
                              </p:par>
                              <p:par>
                                <p:cTn id="104" presetID="42" presetClass="entr" presetSubtype="0" fill="hold" grpId="0" nodeType="withEffect">
                                  <p:stCondLst>
                                    <p:cond delay="0"/>
                                  </p:stCondLst>
                                  <p:childTnLst>
                                    <p:set>
                                      <p:cBhvr>
                                        <p:cTn id="105" dur="1" fill="hold">
                                          <p:stCondLst>
                                            <p:cond delay="0"/>
                                          </p:stCondLst>
                                        </p:cTn>
                                        <p:tgtEl>
                                          <p:spTgt spid="27"/>
                                        </p:tgtEl>
                                        <p:attrNameLst>
                                          <p:attrName>style.visibility</p:attrName>
                                        </p:attrNameLst>
                                      </p:cBhvr>
                                      <p:to>
                                        <p:strVal val="visible"/>
                                      </p:to>
                                    </p:set>
                                    <p:animEffect transition="in" filter="fade">
                                      <p:cBhvr>
                                        <p:cTn id="106" dur="1000"/>
                                        <p:tgtEl>
                                          <p:spTgt spid="27"/>
                                        </p:tgtEl>
                                      </p:cBhvr>
                                    </p:animEffect>
                                    <p:anim calcmode="lin" valueType="num">
                                      <p:cBhvr>
                                        <p:cTn id="107" dur="1000" fill="hold"/>
                                        <p:tgtEl>
                                          <p:spTgt spid="27"/>
                                        </p:tgtEl>
                                        <p:attrNameLst>
                                          <p:attrName>ppt_x</p:attrName>
                                        </p:attrNameLst>
                                      </p:cBhvr>
                                      <p:tavLst>
                                        <p:tav tm="0">
                                          <p:val>
                                            <p:strVal val="#ppt_x"/>
                                          </p:val>
                                        </p:tav>
                                        <p:tav tm="100000">
                                          <p:val>
                                            <p:strVal val="#ppt_x"/>
                                          </p:val>
                                        </p:tav>
                                      </p:tavLst>
                                    </p:anim>
                                    <p:anim calcmode="lin" valueType="num">
                                      <p:cBhvr>
                                        <p:cTn id="108" dur="1000" fill="hold"/>
                                        <p:tgtEl>
                                          <p:spTgt spid="27"/>
                                        </p:tgtEl>
                                        <p:attrNameLst>
                                          <p:attrName>ppt_y</p:attrName>
                                        </p:attrNameLst>
                                      </p:cBhvr>
                                      <p:tavLst>
                                        <p:tav tm="0">
                                          <p:val>
                                            <p:strVal val="#ppt_y+.1"/>
                                          </p:val>
                                        </p:tav>
                                        <p:tav tm="100000">
                                          <p:val>
                                            <p:strVal val="#ppt_y"/>
                                          </p:val>
                                        </p:tav>
                                      </p:tavLst>
                                    </p:anim>
                                  </p:childTnLst>
                                </p:cTn>
                              </p:par>
                              <p:par>
                                <p:cTn id="109" presetID="42" presetClass="entr" presetSubtype="0" fill="hold" grpId="0" nodeType="withEffect">
                                  <p:stCondLst>
                                    <p:cond delay="0"/>
                                  </p:stCondLst>
                                  <p:childTnLst>
                                    <p:set>
                                      <p:cBhvr>
                                        <p:cTn id="110" dur="1" fill="hold">
                                          <p:stCondLst>
                                            <p:cond delay="0"/>
                                          </p:stCondLst>
                                        </p:cTn>
                                        <p:tgtEl>
                                          <p:spTgt spid="26"/>
                                        </p:tgtEl>
                                        <p:attrNameLst>
                                          <p:attrName>style.visibility</p:attrName>
                                        </p:attrNameLst>
                                      </p:cBhvr>
                                      <p:to>
                                        <p:strVal val="visible"/>
                                      </p:to>
                                    </p:set>
                                    <p:animEffect transition="in" filter="fade">
                                      <p:cBhvr>
                                        <p:cTn id="111" dur="1000"/>
                                        <p:tgtEl>
                                          <p:spTgt spid="26"/>
                                        </p:tgtEl>
                                      </p:cBhvr>
                                    </p:animEffect>
                                    <p:anim calcmode="lin" valueType="num">
                                      <p:cBhvr>
                                        <p:cTn id="112" dur="1000" fill="hold"/>
                                        <p:tgtEl>
                                          <p:spTgt spid="26"/>
                                        </p:tgtEl>
                                        <p:attrNameLst>
                                          <p:attrName>ppt_x</p:attrName>
                                        </p:attrNameLst>
                                      </p:cBhvr>
                                      <p:tavLst>
                                        <p:tav tm="0">
                                          <p:val>
                                            <p:strVal val="#ppt_x"/>
                                          </p:val>
                                        </p:tav>
                                        <p:tav tm="100000">
                                          <p:val>
                                            <p:strVal val="#ppt_x"/>
                                          </p:val>
                                        </p:tav>
                                      </p:tavLst>
                                    </p:anim>
                                    <p:anim calcmode="lin" valueType="num">
                                      <p:cBhvr>
                                        <p:cTn id="113" dur="1000" fill="hold"/>
                                        <p:tgtEl>
                                          <p:spTgt spid="26"/>
                                        </p:tgtEl>
                                        <p:attrNameLst>
                                          <p:attrName>ppt_y</p:attrName>
                                        </p:attrNameLst>
                                      </p:cBhvr>
                                      <p:tavLst>
                                        <p:tav tm="0">
                                          <p:val>
                                            <p:strVal val="#ppt_y+.1"/>
                                          </p:val>
                                        </p:tav>
                                        <p:tav tm="100000">
                                          <p:val>
                                            <p:strVal val="#ppt_y"/>
                                          </p:val>
                                        </p:tav>
                                      </p:tavLst>
                                    </p:anim>
                                  </p:childTnLst>
                                </p:cTn>
                              </p:par>
                              <p:par>
                                <p:cTn id="114" presetID="42" presetClass="entr" presetSubtype="0" fill="hold" grpId="0" nodeType="withEffect">
                                  <p:stCondLst>
                                    <p:cond delay="0"/>
                                  </p:stCondLst>
                                  <p:childTnLst>
                                    <p:set>
                                      <p:cBhvr>
                                        <p:cTn id="115" dur="1" fill="hold">
                                          <p:stCondLst>
                                            <p:cond delay="0"/>
                                          </p:stCondLst>
                                        </p:cTn>
                                        <p:tgtEl>
                                          <p:spTgt spid="29"/>
                                        </p:tgtEl>
                                        <p:attrNameLst>
                                          <p:attrName>style.visibility</p:attrName>
                                        </p:attrNameLst>
                                      </p:cBhvr>
                                      <p:to>
                                        <p:strVal val="visible"/>
                                      </p:to>
                                    </p:set>
                                    <p:animEffect transition="in" filter="fade">
                                      <p:cBhvr>
                                        <p:cTn id="116" dur="1000"/>
                                        <p:tgtEl>
                                          <p:spTgt spid="29"/>
                                        </p:tgtEl>
                                      </p:cBhvr>
                                    </p:animEffect>
                                    <p:anim calcmode="lin" valueType="num">
                                      <p:cBhvr>
                                        <p:cTn id="117" dur="1000" fill="hold"/>
                                        <p:tgtEl>
                                          <p:spTgt spid="29"/>
                                        </p:tgtEl>
                                        <p:attrNameLst>
                                          <p:attrName>ppt_x</p:attrName>
                                        </p:attrNameLst>
                                      </p:cBhvr>
                                      <p:tavLst>
                                        <p:tav tm="0">
                                          <p:val>
                                            <p:strVal val="#ppt_x"/>
                                          </p:val>
                                        </p:tav>
                                        <p:tav tm="100000">
                                          <p:val>
                                            <p:strVal val="#ppt_x"/>
                                          </p:val>
                                        </p:tav>
                                      </p:tavLst>
                                    </p:anim>
                                    <p:anim calcmode="lin" valueType="num">
                                      <p:cBhvr>
                                        <p:cTn id="118" dur="1000" fill="hold"/>
                                        <p:tgtEl>
                                          <p:spTgt spid="29"/>
                                        </p:tgtEl>
                                        <p:attrNameLst>
                                          <p:attrName>ppt_y</p:attrName>
                                        </p:attrNameLst>
                                      </p:cBhvr>
                                      <p:tavLst>
                                        <p:tav tm="0">
                                          <p:val>
                                            <p:strVal val="#ppt_y+.1"/>
                                          </p:val>
                                        </p:tav>
                                        <p:tav tm="100000">
                                          <p:val>
                                            <p:strVal val="#ppt_y"/>
                                          </p:val>
                                        </p:tav>
                                      </p:tavLst>
                                    </p:anim>
                                  </p:childTnLst>
                                </p:cTn>
                              </p:par>
                              <p:par>
                                <p:cTn id="119" presetID="42" presetClass="entr" presetSubtype="0" fill="hold" grpId="0" nodeType="withEffect">
                                  <p:stCondLst>
                                    <p:cond delay="0"/>
                                  </p:stCondLst>
                                  <p:childTnLst>
                                    <p:set>
                                      <p:cBhvr>
                                        <p:cTn id="120" dur="1" fill="hold">
                                          <p:stCondLst>
                                            <p:cond delay="0"/>
                                          </p:stCondLst>
                                        </p:cTn>
                                        <p:tgtEl>
                                          <p:spTgt spid="28"/>
                                        </p:tgtEl>
                                        <p:attrNameLst>
                                          <p:attrName>style.visibility</p:attrName>
                                        </p:attrNameLst>
                                      </p:cBhvr>
                                      <p:to>
                                        <p:strVal val="visible"/>
                                      </p:to>
                                    </p:set>
                                    <p:animEffect transition="in" filter="fade">
                                      <p:cBhvr>
                                        <p:cTn id="121" dur="1000"/>
                                        <p:tgtEl>
                                          <p:spTgt spid="28"/>
                                        </p:tgtEl>
                                      </p:cBhvr>
                                    </p:animEffect>
                                    <p:anim calcmode="lin" valueType="num">
                                      <p:cBhvr>
                                        <p:cTn id="122" dur="1000" fill="hold"/>
                                        <p:tgtEl>
                                          <p:spTgt spid="28"/>
                                        </p:tgtEl>
                                        <p:attrNameLst>
                                          <p:attrName>ppt_x</p:attrName>
                                        </p:attrNameLst>
                                      </p:cBhvr>
                                      <p:tavLst>
                                        <p:tav tm="0">
                                          <p:val>
                                            <p:strVal val="#ppt_x"/>
                                          </p:val>
                                        </p:tav>
                                        <p:tav tm="100000">
                                          <p:val>
                                            <p:strVal val="#ppt_x"/>
                                          </p:val>
                                        </p:tav>
                                      </p:tavLst>
                                    </p:anim>
                                    <p:anim calcmode="lin" valueType="num">
                                      <p:cBhvr>
                                        <p:cTn id="123" dur="1000" fill="hold"/>
                                        <p:tgtEl>
                                          <p:spTgt spid="28"/>
                                        </p:tgtEl>
                                        <p:attrNameLst>
                                          <p:attrName>ppt_y</p:attrName>
                                        </p:attrNameLst>
                                      </p:cBhvr>
                                      <p:tavLst>
                                        <p:tav tm="0">
                                          <p:val>
                                            <p:strVal val="#ppt_y+.1"/>
                                          </p:val>
                                        </p:tav>
                                        <p:tav tm="100000">
                                          <p:val>
                                            <p:strVal val="#ppt_y"/>
                                          </p:val>
                                        </p:tav>
                                      </p:tavLst>
                                    </p:anim>
                                  </p:childTnLst>
                                </p:cTn>
                              </p:par>
                              <p:par>
                                <p:cTn id="124" presetID="42" presetClass="entr" presetSubtype="0" fill="hold" grpId="0" nodeType="withEffect">
                                  <p:stCondLst>
                                    <p:cond delay="0"/>
                                  </p:stCondLst>
                                  <p:childTnLst>
                                    <p:set>
                                      <p:cBhvr>
                                        <p:cTn id="125" dur="1" fill="hold">
                                          <p:stCondLst>
                                            <p:cond delay="0"/>
                                          </p:stCondLst>
                                        </p:cTn>
                                        <p:tgtEl>
                                          <p:spTgt spid="31"/>
                                        </p:tgtEl>
                                        <p:attrNameLst>
                                          <p:attrName>style.visibility</p:attrName>
                                        </p:attrNameLst>
                                      </p:cBhvr>
                                      <p:to>
                                        <p:strVal val="visible"/>
                                      </p:to>
                                    </p:set>
                                    <p:animEffect transition="in" filter="fade">
                                      <p:cBhvr>
                                        <p:cTn id="126" dur="1000"/>
                                        <p:tgtEl>
                                          <p:spTgt spid="31"/>
                                        </p:tgtEl>
                                      </p:cBhvr>
                                    </p:animEffect>
                                    <p:anim calcmode="lin" valueType="num">
                                      <p:cBhvr>
                                        <p:cTn id="127" dur="1000" fill="hold"/>
                                        <p:tgtEl>
                                          <p:spTgt spid="31"/>
                                        </p:tgtEl>
                                        <p:attrNameLst>
                                          <p:attrName>ppt_x</p:attrName>
                                        </p:attrNameLst>
                                      </p:cBhvr>
                                      <p:tavLst>
                                        <p:tav tm="0">
                                          <p:val>
                                            <p:strVal val="#ppt_x"/>
                                          </p:val>
                                        </p:tav>
                                        <p:tav tm="100000">
                                          <p:val>
                                            <p:strVal val="#ppt_x"/>
                                          </p:val>
                                        </p:tav>
                                      </p:tavLst>
                                    </p:anim>
                                    <p:anim calcmode="lin" valueType="num">
                                      <p:cBhvr>
                                        <p:cTn id="128" dur="1000" fill="hold"/>
                                        <p:tgtEl>
                                          <p:spTgt spid="31"/>
                                        </p:tgtEl>
                                        <p:attrNameLst>
                                          <p:attrName>ppt_y</p:attrName>
                                        </p:attrNameLst>
                                      </p:cBhvr>
                                      <p:tavLst>
                                        <p:tav tm="0">
                                          <p:val>
                                            <p:strVal val="#ppt_y+.1"/>
                                          </p:val>
                                        </p:tav>
                                        <p:tav tm="100000">
                                          <p:val>
                                            <p:strVal val="#ppt_y"/>
                                          </p:val>
                                        </p:tav>
                                      </p:tavLst>
                                    </p:anim>
                                  </p:childTnLst>
                                </p:cTn>
                              </p:par>
                              <p:par>
                                <p:cTn id="129" presetID="42" presetClass="entr" presetSubtype="0" fill="hold" grpId="0" nodeType="withEffect">
                                  <p:stCondLst>
                                    <p:cond delay="0"/>
                                  </p:stCondLst>
                                  <p:childTnLst>
                                    <p:set>
                                      <p:cBhvr>
                                        <p:cTn id="130" dur="1" fill="hold">
                                          <p:stCondLst>
                                            <p:cond delay="0"/>
                                          </p:stCondLst>
                                        </p:cTn>
                                        <p:tgtEl>
                                          <p:spTgt spid="30"/>
                                        </p:tgtEl>
                                        <p:attrNameLst>
                                          <p:attrName>style.visibility</p:attrName>
                                        </p:attrNameLst>
                                      </p:cBhvr>
                                      <p:to>
                                        <p:strVal val="visible"/>
                                      </p:to>
                                    </p:set>
                                    <p:animEffect transition="in" filter="fade">
                                      <p:cBhvr>
                                        <p:cTn id="131" dur="1000"/>
                                        <p:tgtEl>
                                          <p:spTgt spid="30"/>
                                        </p:tgtEl>
                                      </p:cBhvr>
                                    </p:animEffect>
                                    <p:anim calcmode="lin" valueType="num">
                                      <p:cBhvr>
                                        <p:cTn id="132" dur="1000" fill="hold"/>
                                        <p:tgtEl>
                                          <p:spTgt spid="30"/>
                                        </p:tgtEl>
                                        <p:attrNameLst>
                                          <p:attrName>ppt_x</p:attrName>
                                        </p:attrNameLst>
                                      </p:cBhvr>
                                      <p:tavLst>
                                        <p:tav tm="0">
                                          <p:val>
                                            <p:strVal val="#ppt_x"/>
                                          </p:val>
                                        </p:tav>
                                        <p:tav tm="100000">
                                          <p:val>
                                            <p:strVal val="#ppt_x"/>
                                          </p:val>
                                        </p:tav>
                                      </p:tavLst>
                                    </p:anim>
                                    <p:anim calcmode="lin" valueType="num">
                                      <p:cBhvr>
                                        <p:cTn id="133"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9" grpId="0" animBg="1"/>
      <p:bldP spid="10" grpId="0" animBg="1"/>
      <p:bldP spid="16" grpId="0" animBg="1"/>
      <p:bldP spid="17" grpId="0" animBg="1"/>
      <p:bldP spid="18" grpId="0" animBg="1"/>
      <p:bldP spid="19" grpId="0" animBg="1"/>
      <p:bldP spid="20" grpId="0"/>
      <p:bldP spid="21" grpId="0"/>
      <p:bldP spid="22" grpId="0"/>
      <p:bldP spid="23" grpId="0"/>
      <p:bldP spid="24" grpId="0"/>
      <p:bldP spid="25" grpId="0"/>
      <p:bldP spid="26" grpId="0"/>
      <p:bldP spid="27" grpId="0"/>
      <p:bldP spid="28" grpId="0"/>
      <p:bldP spid="29" grpId="0"/>
      <p:bldP spid="30" grpId="0"/>
      <p:bldP spid="31" grpId="0"/>
      <p:bldP spid="38" grpId="0" animBg="1"/>
      <p:bldP spid="39" grpId="0" autoUpdateAnimBg="0"/>
      <p:bldP spid="40" grpId="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Freeform 5"/>
          <p:cNvSpPr/>
          <p:nvPr/>
        </p:nvSpPr>
        <p:spPr bwMode="auto">
          <a:xfrm>
            <a:off x="135679" y="117959"/>
            <a:ext cx="796217" cy="272512"/>
          </a:xfrm>
          <a:custGeom>
            <a:avLst/>
            <a:gdLst>
              <a:gd name="T0" fmla="*/ 26235543 w 1889"/>
              <a:gd name="T1" fmla="*/ 0 h 638"/>
              <a:gd name="T2" fmla="*/ 526296332 w 1889"/>
              <a:gd name="T3" fmla="*/ 0 h 638"/>
              <a:gd name="T4" fmla="*/ 552848407 w 1889"/>
              <a:gd name="T5" fmla="*/ 26948536 h 638"/>
              <a:gd name="T6" fmla="*/ 552848407 w 1889"/>
              <a:gd name="T7" fmla="*/ 62663581 h 638"/>
              <a:gd name="T8" fmla="*/ 572762322 w 1889"/>
              <a:gd name="T9" fmla="*/ 80845609 h 638"/>
              <a:gd name="T10" fmla="*/ 597101489 w 1889"/>
              <a:gd name="T11" fmla="*/ 103573572 h 638"/>
              <a:gd name="T12" fmla="*/ 572762322 w 1889"/>
              <a:gd name="T13" fmla="*/ 126301534 h 638"/>
              <a:gd name="T14" fmla="*/ 552848407 w 1889"/>
              <a:gd name="T15" fmla="*/ 144808354 h 638"/>
              <a:gd name="T16" fmla="*/ 552848407 w 1889"/>
              <a:gd name="T17" fmla="*/ 180198607 h 638"/>
              <a:gd name="T18" fmla="*/ 526296332 w 1889"/>
              <a:gd name="T19" fmla="*/ 207147143 h 638"/>
              <a:gd name="T20" fmla="*/ 26235543 w 1889"/>
              <a:gd name="T21" fmla="*/ 207147143 h 638"/>
              <a:gd name="T22" fmla="*/ 0 w 1889"/>
              <a:gd name="T23" fmla="*/ 180198607 h 638"/>
              <a:gd name="T24" fmla="*/ 0 w 1889"/>
              <a:gd name="T25" fmla="*/ 26948536 h 638"/>
              <a:gd name="T26" fmla="*/ 26235543 w 1889"/>
              <a:gd name="T27" fmla="*/ 0 h 63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889" h="638">
                <a:moveTo>
                  <a:pt x="83" y="0"/>
                </a:moveTo>
                <a:lnTo>
                  <a:pt x="1665" y="0"/>
                </a:lnTo>
                <a:cubicBezTo>
                  <a:pt x="1711" y="0"/>
                  <a:pt x="1749" y="37"/>
                  <a:pt x="1749" y="83"/>
                </a:cubicBezTo>
                <a:lnTo>
                  <a:pt x="1749" y="193"/>
                </a:lnTo>
                <a:lnTo>
                  <a:pt x="1812" y="249"/>
                </a:lnTo>
                <a:lnTo>
                  <a:pt x="1889" y="319"/>
                </a:lnTo>
                <a:lnTo>
                  <a:pt x="1812" y="389"/>
                </a:lnTo>
                <a:lnTo>
                  <a:pt x="1749" y="446"/>
                </a:lnTo>
                <a:lnTo>
                  <a:pt x="1749" y="555"/>
                </a:lnTo>
                <a:cubicBezTo>
                  <a:pt x="1749" y="601"/>
                  <a:pt x="1711" y="638"/>
                  <a:pt x="1665" y="638"/>
                </a:cubicBezTo>
                <a:lnTo>
                  <a:pt x="83" y="638"/>
                </a:lnTo>
                <a:cubicBezTo>
                  <a:pt x="37" y="638"/>
                  <a:pt x="0" y="601"/>
                  <a:pt x="0" y="555"/>
                </a:cubicBezTo>
                <a:lnTo>
                  <a:pt x="0" y="83"/>
                </a:lnTo>
                <a:cubicBezTo>
                  <a:pt x="0" y="37"/>
                  <a:pt x="37" y="0"/>
                  <a:pt x="83" y="0"/>
                </a:cubicBez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24579" name="TextBox 44"/>
          <p:cNvSpPr txBox="1">
            <a:spLocks noChangeArrowheads="1"/>
          </p:cNvSpPr>
          <p:nvPr/>
        </p:nvSpPr>
        <p:spPr bwMode="auto">
          <a:xfrm>
            <a:off x="144012" y="114390"/>
            <a:ext cx="733791"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434" eaLnBrk="1" fontAlgn="base" hangingPunct="1">
              <a:spcBef>
                <a:spcPct val="0"/>
              </a:spcBef>
              <a:spcAft>
                <a:spcPct val="0"/>
              </a:spcAft>
            </a:pPr>
            <a:r>
              <a:rPr lang="en-US" altLang="zh-CN" sz="1499" dirty="0" smtClean="0">
                <a:solidFill>
                  <a:srgbClr val="FFFFFF"/>
                </a:solidFill>
                <a:latin typeface="微软雅黑" panose="020B0503020204020204" pitchFamily="34" charset="-122"/>
                <a:ea typeface="微软雅黑" panose="020B0503020204020204" pitchFamily="34" charset="-122"/>
              </a:rPr>
              <a:t>LOGO</a:t>
            </a:r>
            <a:endParaRPr lang="zh-CN" altLang="en-US" sz="1499" dirty="0">
              <a:solidFill>
                <a:srgbClr val="FFFFFF"/>
              </a:solidFill>
              <a:latin typeface="微软雅黑" panose="020B0503020204020204" pitchFamily="34" charset="-122"/>
              <a:ea typeface="微软雅黑" panose="020B0503020204020204" pitchFamily="34" charset="-122"/>
            </a:endParaRPr>
          </a:p>
        </p:txBody>
      </p:sp>
      <p:sp>
        <p:nvSpPr>
          <p:cNvPr id="24580" name="TextBox 45"/>
          <p:cNvSpPr txBox="1">
            <a:spLocks noChangeArrowheads="1"/>
          </p:cNvSpPr>
          <p:nvPr/>
        </p:nvSpPr>
        <p:spPr bwMode="auto">
          <a:xfrm>
            <a:off x="944987" y="70359"/>
            <a:ext cx="2708804" cy="415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434" eaLnBrk="1" fontAlgn="base" hangingPunct="1">
              <a:spcBef>
                <a:spcPct val="0"/>
              </a:spcBef>
              <a:spcAft>
                <a:spcPct val="0"/>
              </a:spcAft>
            </a:pPr>
            <a:r>
              <a:rPr lang="en-US" altLang="zh-CN" sz="2099" b="1" dirty="0" smtClean="0">
                <a:solidFill>
                  <a:srgbClr val="404040"/>
                </a:solidFill>
                <a:latin typeface="微软雅黑" panose="020B0503020204020204" pitchFamily="34" charset="-122"/>
                <a:ea typeface="微软雅黑" panose="020B0503020204020204" pitchFamily="34" charset="-122"/>
              </a:rPr>
              <a:t>  </a:t>
            </a:r>
            <a:r>
              <a:rPr lang="zh-CN" altLang="en-US" sz="2099" b="1" dirty="0">
                <a:solidFill>
                  <a:srgbClr val="404040"/>
                </a:solidFill>
                <a:latin typeface="微软雅黑" panose="020B0503020204020204" pitchFamily="34" charset="-122"/>
                <a:ea typeface="微软雅黑" panose="020B0503020204020204" pitchFamily="34" charset="-122"/>
              </a:rPr>
              <a:t>请输入您的标题</a:t>
            </a:r>
          </a:p>
        </p:txBody>
      </p:sp>
      <p:sp>
        <p:nvSpPr>
          <p:cNvPr id="24581" name="TextBox 4"/>
          <p:cNvSpPr>
            <a:spLocks noChangeArrowheads="1"/>
          </p:cNvSpPr>
          <p:nvPr/>
        </p:nvSpPr>
        <p:spPr bwMode="auto">
          <a:xfrm>
            <a:off x="5435461" y="1467425"/>
            <a:ext cx="3088465" cy="2399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defTabSz="685434" fontAlgn="base">
              <a:spcBef>
                <a:spcPct val="0"/>
              </a:spcBef>
              <a:spcAft>
                <a:spcPct val="0"/>
              </a:spcAft>
            </a:pPr>
            <a:r>
              <a:rPr lang="zh-CN" altLang="en-US" sz="1499">
                <a:solidFill>
                  <a:srgbClr val="595959"/>
                </a:solidFill>
                <a:latin typeface="微软雅黑" panose="020B0503020204020204" pitchFamily="34" charset="-122"/>
                <a:ea typeface="微软雅黑"/>
                <a:sym typeface="微软雅黑" panose="020B0503020204020204" pitchFamily="34" charset="-122"/>
              </a:rPr>
              <a:t>“某系统餐饮管理系统” 具有全方位集成的库存管理和销售管理功能，使餐厅的管理和运作变得更有效率。参照现代连锁管理原理和ERP系统理念进行设计，体现了采购进货、库存成本控制、产品生产研发、物流配送、营销组织、客户关系等连锁管理要求。该系统为快餐企业向更大规模发展提供信息化方面的保证。</a:t>
            </a:r>
          </a:p>
        </p:txBody>
      </p:sp>
      <p:sp>
        <p:nvSpPr>
          <p:cNvPr id="22534" name="Freeform 14"/>
          <p:cNvSpPr/>
          <p:nvPr/>
        </p:nvSpPr>
        <p:spPr bwMode="auto">
          <a:xfrm>
            <a:off x="1440094" y="1924393"/>
            <a:ext cx="261835" cy="303452"/>
          </a:xfrm>
          <a:custGeom>
            <a:avLst/>
            <a:gdLst>
              <a:gd name="T0" fmla="*/ 0 w 336"/>
              <a:gd name="T1" fmla="*/ 211177796 h 388"/>
              <a:gd name="T2" fmla="*/ 181511254 w 336"/>
              <a:gd name="T3" fmla="*/ 105588376 h 388"/>
              <a:gd name="T4" fmla="*/ 363022507 w 336"/>
              <a:gd name="T5" fmla="*/ 0 h 388"/>
              <a:gd name="T6" fmla="*/ 363022507 w 336"/>
              <a:gd name="T7" fmla="*/ 211177796 h 388"/>
              <a:gd name="T8" fmla="*/ 363022507 w 336"/>
              <a:gd name="T9" fmla="*/ 422354549 h 388"/>
              <a:gd name="T10" fmla="*/ 181511254 w 336"/>
              <a:gd name="T11" fmla="*/ 316766173 h 388"/>
              <a:gd name="T12" fmla="*/ 0 w 336"/>
              <a:gd name="T13" fmla="*/ 211177796 h 38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36" h="388">
                <a:moveTo>
                  <a:pt x="0" y="194"/>
                </a:moveTo>
                <a:lnTo>
                  <a:pt x="168" y="97"/>
                </a:lnTo>
                <a:lnTo>
                  <a:pt x="336" y="0"/>
                </a:lnTo>
                <a:lnTo>
                  <a:pt x="336" y="194"/>
                </a:lnTo>
                <a:lnTo>
                  <a:pt x="336" y="388"/>
                </a:lnTo>
                <a:lnTo>
                  <a:pt x="168" y="291"/>
                </a:lnTo>
                <a:lnTo>
                  <a:pt x="0" y="194"/>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22535" name="Freeform 15"/>
          <p:cNvSpPr/>
          <p:nvPr/>
        </p:nvSpPr>
        <p:spPr bwMode="auto">
          <a:xfrm>
            <a:off x="1624571" y="2507489"/>
            <a:ext cx="303491" cy="262992"/>
          </a:xfrm>
          <a:custGeom>
            <a:avLst/>
            <a:gdLst>
              <a:gd name="T0" fmla="*/ 0 w 388"/>
              <a:gd name="T1" fmla="*/ 366331257 h 336"/>
              <a:gd name="T2" fmla="*/ 105588116 w 388"/>
              <a:gd name="T3" fmla="*/ 183165628 h 336"/>
              <a:gd name="T4" fmla="*/ 211176231 w 388"/>
              <a:gd name="T5" fmla="*/ 0 h 336"/>
              <a:gd name="T6" fmla="*/ 316764347 w 388"/>
              <a:gd name="T7" fmla="*/ 183165628 h 336"/>
              <a:gd name="T8" fmla="*/ 422352462 w 388"/>
              <a:gd name="T9" fmla="*/ 366331257 h 336"/>
              <a:gd name="T10" fmla="*/ 211176231 w 388"/>
              <a:gd name="T11" fmla="*/ 366331257 h 336"/>
              <a:gd name="T12" fmla="*/ 0 w 388"/>
              <a:gd name="T13" fmla="*/ 366331257 h 33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88" h="336">
                <a:moveTo>
                  <a:pt x="0" y="336"/>
                </a:moveTo>
                <a:lnTo>
                  <a:pt x="97" y="168"/>
                </a:lnTo>
                <a:lnTo>
                  <a:pt x="194" y="0"/>
                </a:lnTo>
                <a:lnTo>
                  <a:pt x="291" y="168"/>
                </a:lnTo>
                <a:lnTo>
                  <a:pt x="388" y="336"/>
                </a:lnTo>
                <a:lnTo>
                  <a:pt x="194" y="336"/>
                </a:lnTo>
                <a:lnTo>
                  <a:pt x="0" y="336"/>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22536" name="Freeform 16"/>
          <p:cNvSpPr/>
          <p:nvPr/>
        </p:nvSpPr>
        <p:spPr bwMode="auto">
          <a:xfrm>
            <a:off x="2051836" y="2932322"/>
            <a:ext cx="263026" cy="303451"/>
          </a:xfrm>
          <a:custGeom>
            <a:avLst/>
            <a:gdLst>
              <a:gd name="T0" fmla="*/ 0 w 336"/>
              <a:gd name="T1" fmla="*/ 422352462 h 388"/>
              <a:gd name="T2" fmla="*/ 0 w 336"/>
              <a:gd name="T3" fmla="*/ 211176231 h 388"/>
              <a:gd name="T4" fmla="*/ 0 w 336"/>
              <a:gd name="T5" fmla="*/ 0 h 388"/>
              <a:gd name="T6" fmla="*/ 183165628 w 336"/>
              <a:gd name="T7" fmla="*/ 105588116 h 388"/>
              <a:gd name="T8" fmla="*/ 366331257 w 336"/>
              <a:gd name="T9" fmla="*/ 211176231 h 388"/>
              <a:gd name="T10" fmla="*/ 183165628 w 336"/>
              <a:gd name="T11" fmla="*/ 316764347 h 388"/>
              <a:gd name="T12" fmla="*/ 0 w 336"/>
              <a:gd name="T13" fmla="*/ 422352462 h 38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36" h="388">
                <a:moveTo>
                  <a:pt x="0" y="388"/>
                </a:moveTo>
                <a:lnTo>
                  <a:pt x="0" y="194"/>
                </a:lnTo>
                <a:lnTo>
                  <a:pt x="0" y="0"/>
                </a:lnTo>
                <a:lnTo>
                  <a:pt x="168" y="97"/>
                </a:lnTo>
                <a:lnTo>
                  <a:pt x="336" y="194"/>
                </a:lnTo>
                <a:lnTo>
                  <a:pt x="168" y="291"/>
                </a:lnTo>
                <a:lnTo>
                  <a:pt x="0" y="388"/>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22537" name="Freeform 17"/>
          <p:cNvSpPr/>
          <p:nvPr/>
        </p:nvSpPr>
        <p:spPr bwMode="auto">
          <a:xfrm>
            <a:off x="2579077" y="3157232"/>
            <a:ext cx="303491" cy="262992"/>
          </a:xfrm>
          <a:custGeom>
            <a:avLst/>
            <a:gdLst>
              <a:gd name="T0" fmla="*/ 211176231 w 388"/>
              <a:gd name="T1" fmla="*/ 366331257 h 336"/>
              <a:gd name="T2" fmla="*/ 105588116 w 388"/>
              <a:gd name="T3" fmla="*/ 183165628 h 336"/>
              <a:gd name="T4" fmla="*/ 0 w 388"/>
              <a:gd name="T5" fmla="*/ 0 h 336"/>
              <a:gd name="T6" fmla="*/ 211176231 w 388"/>
              <a:gd name="T7" fmla="*/ 0 h 336"/>
              <a:gd name="T8" fmla="*/ 422352462 w 388"/>
              <a:gd name="T9" fmla="*/ 0 h 336"/>
              <a:gd name="T10" fmla="*/ 316764347 w 388"/>
              <a:gd name="T11" fmla="*/ 183165628 h 336"/>
              <a:gd name="T12" fmla="*/ 211176231 w 388"/>
              <a:gd name="T13" fmla="*/ 366331257 h 33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88" h="336">
                <a:moveTo>
                  <a:pt x="194" y="336"/>
                </a:moveTo>
                <a:lnTo>
                  <a:pt x="97" y="168"/>
                </a:lnTo>
                <a:lnTo>
                  <a:pt x="0" y="0"/>
                </a:lnTo>
                <a:lnTo>
                  <a:pt x="194" y="0"/>
                </a:lnTo>
                <a:lnTo>
                  <a:pt x="388" y="0"/>
                </a:lnTo>
                <a:lnTo>
                  <a:pt x="291" y="168"/>
                </a:lnTo>
                <a:lnTo>
                  <a:pt x="194" y="336"/>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22538" name="Freeform 18"/>
          <p:cNvSpPr/>
          <p:nvPr/>
        </p:nvSpPr>
        <p:spPr bwMode="auto">
          <a:xfrm>
            <a:off x="3174160" y="2944222"/>
            <a:ext cx="263025" cy="303451"/>
          </a:xfrm>
          <a:custGeom>
            <a:avLst/>
            <a:gdLst>
              <a:gd name="T0" fmla="*/ 366329168 w 336"/>
              <a:gd name="T1" fmla="*/ 422352462 h 388"/>
              <a:gd name="T2" fmla="*/ 183165106 w 336"/>
              <a:gd name="T3" fmla="*/ 316764347 h 388"/>
              <a:gd name="T4" fmla="*/ 0 w 336"/>
              <a:gd name="T5" fmla="*/ 211176231 h 388"/>
              <a:gd name="T6" fmla="*/ 183165106 w 336"/>
              <a:gd name="T7" fmla="*/ 105588116 h 388"/>
              <a:gd name="T8" fmla="*/ 366329168 w 336"/>
              <a:gd name="T9" fmla="*/ 0 h 388"/>
              <a:gd name="T10" fmla="*/ 366329168 w 336"/>
              <a:gd name="T11" fmla="*/ 211176231 h 388"/>
              <a:gd name="T12" fmla="*/ 366329168 w 336"/>
              <a:gd name="T13" fmla="*/ 422352462 h 38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36" h="388">
                <a:moveTo>
                  <a:pt x="336" y="388"/>
                </a:moveTo>
                <a:lnTo>
                  <a:pt x="168" y="291"/>
                </a:lnTo>
                <a:lnTo>
                  <a:pt x="0" y="194"/>
                </a:lnTo>
                <a:lnTo>
                  <a:pt x="168" y="97"/>
                </a:lnTo>
                <a:lnTo>
                  <a:pt x="336" y="0"/>
                </a:lnTo>
                <a:lnTo>
                  <a:pt x="336" y="194"/>
                </a:lnTo>
                <a:lnTo>
                  <a:pt x="336" y="388"/>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22539" name="Freeform 19"/>
          <p:cNvSpPr/>
          <p:nvPr/>
        </p:nvSpPr>
        <p:spPr bwMode="auto">
          <a:xfrm>
            <a:off x="3602615" y="2500349"/>
            <a:ext cx="303491" cy="262992"/>
          </a:xfrm>
          <a:custGeom>
            <a:avLst/>
            <a:gdLst>
              <a:gd name="T0" fmla="*/ 422352462 w 388"/>
              <a:gd name="T1" fmla="*/ 366331257 h 336"/>
              <a:gd name="T2" fmla="*/ 211176231 w 388"/>
              <a:gd name="T3" fmla="*/ 366331257 h 336"/>
              <a:gd name="T4" fmla="*/ 0 w 388"/>
              <a:gd name="T5" fmla="*/ 366331257 h 336"/>
              <a:gd name="T6" fmla="*/ 105588116 w 388"/>
              <a:gd name="T7" fmla="*/ 183165628 h 336"/>
              <a:gd name="T8" fmla="*/ 211176231 w 388"/>
              <a:gd name="T9" fmla="*/ 0 h 336"/>
              <a:gd name="T10" fmla="*/ 316764347 w 388"/>
              <a:gd name="T11" fmla="*/ 183165628 h 336"/>
              <a:gd name="T12" fmla="*/ 422352462 w 388"/>
              <a:gd name="T13" fmla="*/ 366331257 h 33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88" h="336">
                <a:moveTo>
                  <a:pt x="388" y="336"/>
                </a:moveTo>
                <a:lnTo>
                  <a:pt x="194" y="336"/>
                </a:lnTo>
                <a:lnTo>
                  <a:pt x="0" y="336"/>
                </a:lnTo>
                <a:lnTo>
                  <a:pt x="97" y="168"/>
                </a:lnTo>
                <a:lnTo>
                  <a:pt x="194" y="0"/>
                </a:lnTo>
                <a:lnTo>
                  <a:pt x="291" y="168"/>
                </a:lnTo>
                <a:lnTo>
                  <a:pt x="388" y="336"/>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22540" name="Freeform 20"/>
          <p:cNvSpPr/>
          <p:nvPr/>
        </p:nvSpPr>
        <p:spPr bwMode="auto">
          <a:xfrm>
            <a:off x="3821608" y="1922013"/>
            <a:ext cx="263025" cy="303452"/>
          </a:xfrm>
          <a:custGeom>
            <a:avLst/>
            <a:gdLst>
              <a:gd name="T0" fmla="*/ 366329168 w 336"/>
              <a:gd name="T1" fmla="*/ 211177796 h 388"/>
              <a:gd name="T2" fmla="*/ 183165106 w 336"/>
              <a:gd name="T3" fmla="*/ 316766173 h 388"/>
              <a:gd name="T4" fmla="*/ 0 w 336"/>
              <a:gd name="T5" fmla="*/ 422354549 h 388"/>
              <a:gd name="T6" fmla="*/ 0 w 336"/>
              <a:gd name="T7" fmla="*/ 211177796 h 388"/>
              <a:gd name="T8" fmla="*/ 0 w 336"/>
              <a:gd name="T9" fmla="*/ 0 h 388"/>
              <a:gd name="T10" fmla="*/ 183165106 w 336"/>
              <a:gd name="T11" fmla="*/ 105588376 h 388"/>
              <a:gd name="T12" fmla="*/ 366329168 w 336"/>
              <a:gd name="T13" fmla="*/ 211177796 h 38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36" h="388">
                <a:moveTo>
                  <a:pt x="336" y="194"/>
                </a:moveTo>
                <a:lnTo>
                  <a:pt x="168" y="291"/>
                </a:lnTo>
                <a:lnTo>
                  <a:pt x="0" y="388"/>
                </a:lnTo>
                <a:lnTo>
                  <a:pt x="0" y="194"/>
                </a:lnTo>
                <a:lnTo>
                  <a:pt x="0" y="0"/>
                </a:lnTo>
                <a:lnTo>
                  <a:pt x="168" y="97"/>
                </a:lnTo>
                <a:lnTo>
                  <a:pt x="336" y="194"/>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grpSp>
        <p:nvGrpSpPr>
          <p:cNvPr id="22541" name="组合 42"/>
          <p:cNvGrpSpPr/>
          <p:nvPr/>
        </p:nvGrpSpPr>
        <p:grpSpPr bwMode="auto">
          <a:xfrm>
            <a:off x="1834037" y="1178257"/>
            <a:ext cx="1813804" cy="1814758"/>
            <a:chOff x="0" y="0"/>
            <a:chExt cx="2058988" cy="2060575"/>
          </a:xfrm>
        </p:grpSpPr>
        <p:sp>
          <p:nvSpPr>
            <p:cNvPr id="22563" name="Oval 6"/>
            <p:cNvSpPr>
              <a:spLocks noChangeArrowheads="1"/>
            </p:cNvSpPr>
            <p:nvPr/>
          </p:nvSpPr>
          <p:spPr bwMode="auto">
            <a:xfrm>
              <a:off x="0" y="0"/>
              <a:ext cx="2058988" cy="2060575"/>
            </a:xfrm>
            <a:prstGeom prst="ellipse">
              <a:avLst/>
            </a:pr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22564" name="TextBox 47"/>
            <p:cNvSpPr txBox="1">
              <a:spLocks noChangeArrowheads="1"/>
            </p:cNvSpPr>
            <p:nvPr/>
          </p:nvSpPr>
          <p:spPr bwMode="auto">
            <a:xfrm>
              <a:off x="272234" y="694127"/>
              <a:ext cx="1492298" cy="6287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defTabSz="685434" eaLnBrk="1" fontAlgn="base" hangingPunct="1">
                <a:spcBef>
                  <a:spcPct val="0"/>
                </a:spcBef>
                <a:spcAft>
                  <a:spcPct val="0"/>
                </a:spcAft>
              </a:pPr>
              <a:r>
                <a:rPr lang="zh-CN" altLang="en-US" sz="1499">
                  <a:solidFill>
                    <a:srgbClr val="FFFFFF"/>
                  </a:solidFill>
                  <a:latin typeface="微软雅黑" panose="020B0503020204020204" pitchFamily="34" charset="-122"/>
                  <a:ea typeface="微软雅黑" panose="020B0503020204020204" pitchFamily="34" charset="-122"/>
                </a:rPr>
                <a:t>某系统餐饮管理系统</a:t>
              </a:r>
            </a:p>
          </p:txBody>
        </p:sp>
      </p:grpSp>
      <p:grpSp>
        <p:nvGrpSpPr>
          <p:cNvPr id="22542" name="组合 48"/>
          <p:cNvGrpSpPr/>
          <p:nvPr/>
        </p:nvGrpSpPr>
        <p:grpSpPr bwMode="auto">
          <a:xfrm>
            <a:off x="4133426" y="1694722"/>
            <a:ext cx="865246" cy="863944"/>
            <a:chOff x="0" y="0"/>
            <a:chExt cx="981075" cy="979488"/>
          </a:xfrm>
        </p:grpSpPr>
        <p:sp>
          <p:nvSpPr>
            <p:cNvPr id="22561" name="Freeform 7"/>
            <p:cNvSpPr/>
            <p:nvPr/>
          </p:nvSpPr>
          <p:spPr bwMode="auto">
            <a:xfrm>
              <a:off x="0" y="0"/>
              <a:ext cx="981075" cy="979488"/>
            </a:xfrm>
            <a:custGeom>
              <a:avLst/>
              <a:gdLst>
                <a:gd name="T0" fmla="*/ 337560764 w 1106"/>
                <a:gd name="T1" fmla="*/ 53429519 h 1105"/>
                <a:gd name="T2" fmla="*/ 816754695 w 1106"/>
                <a:gd name="T3" fmla="*/ 337078607 h 1105"/>
                <a:gd name="T4" fmla="*/ 532699775 w 1106"/>
                <a:gd name="T5" fmla="*/ 814802827 h 1105"/>
                <a:gd name="T6" fmla="*/ 54292655 w 1106"/>
                <a:gd name="T7" fmla="*/ 531939988 h 1105"/>
                <a:gd name="T8" fmla="*/ 337560764 w 1106"/>
                <a:gd name="T9" fmla="*/ 53429519 h 110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06" h="1105">
                  <a:moveTo>
                    <a:pt x="429" y="68"/>
                  </a:moveTo>
                  <a:cubicBezTo>
                    <a:pt x="697" y="0"/>
                    <a:pt x="969" y="161"/>
                    <a:pt x="1038" y="429"/>
                  </a:cubicBezTo>
                  <a:cubicBezTo>
                    <a:pt x="1106" y="696"/>
                    <a:pt x="945" y="968"/>
                    <a:pt x="677" y="1037"/>
                  </a:cubicBezTo>
                  <a:cubicBezTo>
                    <a:pt x="410" y="1105"/>
                    <a:pt x="137" y="944"/>
                    <a:pt x="69" y="677"/>
                  </a:cubicBezTo>
                  <a:cubicBezTo>
                    <a:pt x="0" y="409"/>
                    <a:pt x="162" y="137"/>
                    <a:pt x="429" y="68"/>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22562" name="TextBox 50"/>
            <p:cNvSpPr txBox="1">
              <a:spLocks noChangeArrowheads="1"/>
            </p:cNvSpPr>
            <p:nvPr/>
          </p:nvSpPr>
          <p:spPr bwMode="auto">
            <a:xfrm>
              <a:off x="139322" y="247721"/>
              <a:ext cx="773141" cy="5754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defTabSz="685434" eaLnBrk="1" fontAlgn="base" hangingPunct="1">
                <a:spcBef>
                  <a:spcPct val="0"/>
                </a:spcBef>
                <a:spcAft>
                  <a:spcPct val="0"/>
                </a:spcAft>
              </a:pPr>
              <a:r>
                <a:rPr lang="zh-CN" altLang="en-US" sz="1349">
                  <a:solidFill>
                    <a:srgbClr val="FFFFFF"/>
                  </a:solidFill>
                  <a:latin typeface="微软雅黑" panose="020B0503020204020204" pitchFamily="34" charset="-122"/>
                  <a:ea typeface="微软雅黑" panose="020B0503020204020204" pitchFamily="34" charset="-122"/>
                </a:rPr>
                <a:t>总部系统</a:t>
              </a:r>
            </a:p>
          </p:txBody>
        </p:sp>
      </p:grpSp>
      <p:grpSp>
        <p:nvGrpSpPr>
          <p:cNvPr id="22543" name="组合 51"/>
          <p:cNvGrpSpPr/>
          <p:nvPr/>
        </p:nvGrpSpPr>
        <p:grpSpPr bwMode="auto">
          <a:xfrm>
            <a:off x="3876354" y="2601501"/>
            <a:ext cx="870007" cy="869893"/>
            <a:chOff x="0" y="0"/>
            <a:chExt cx="987425" cy="987425"/>
          </a:xfrm>
        </p:grpSpPr>
        <p:sp>
          <p:nvSpPr>
            <p:cNvPr id="22559" name="Freeform 8"/>
            <p:cNvSpPr/>
            <p:nvPr/>
          </p:nvSpPr>
          <p:spPr bwMode="auto">
            <a:xfrm>
              <a:off x="0" y="0"/>
              <a:ext cx="987425" cy="987425"/>
            </a:xfrm>
            <a:custGeom>
              <a:avLst/>
              <a:gdLst>
                <a:gd name="T0" fmla="*/ 544849927 w 1112"/>
                <a:gd name="T1" fmla="*/ 59137167 h 1112"/>
                <a:gd name="T2" fmla="*/ 817668705 w 1112"/>
                <a:gd name="T3" fmla="*/ 544849927 h 1112"/>
                <a:gd name="T4" fmla="*/ 331955946 w 1112"/>
                <a:gd name="T5" fmla="*/ 818457225 h 1112"/>
                <a:gd name="T6" fmla="*/ 58348648 w 1112"/>
                <a:gd name="T7" fmla="*/ 331955946 h 1112"/>
                <a:gd name="T8" fmla="*/ 544849927 w 1112"/>
                <a:gd name="T9" fmla="*/ 59137167 h 111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12" h="1112">
                  <a:moveTo>
                    <a:pt x="691" y="75"/>
                  </a:moveTo>
                  <a:cubicBezTo>
                    <a:pt x="956" y="149"/>
                    <a:pt x="1112" y="425"/>
                    <a:pt x="1037" y="691"/>
                  </a:cubicBezTo>
                  <a:cubicBezTo>
                    <a:pt x="963" y="957"/>
                    <a:pt x="687" y="1112"/>
                    <a:pt x="421" y="1038"/>
                  </a:cubicBezTo>
                  <a:cubicBezTo>
                    <a:pt x="155" y="963"/>
                    <a:pt x="0" y="687"/>
                    <a:pt x="74" y="421"/>
                  </a:cubicBezTo>
                  <a:cubicBezTo>
                    <a:pt x="149" y="156"/>
                    <a:pt x="425" y="0"/>
                    <a:pt x="691" y="75"/>
                  </a:cubicBezTo>
                  <a:close/>
                </a:path>
              </a:pathLst>
            </a:custGeom>
            <a:solidFill>
              <a:srgbClr val="005E5E"/>
            </a:solidFill>
            <a:ln>
              <a:noFill/>
            </a:ln>
            <a:extLst>
              <a:ext uri="{91240B29-F687-4F45-9708-019B960494DF}">
                <a14:hiddenLine xmlns:a14="http://schemas.microsoft.com/office/drawing/2010/main" w="9525">
                  <a:solidFill>
                    <a:srgbClr val="000000"/>
                  </a:solidFill>
                  <a:round/>
                </a14:hiddenLine>
              </a:ext>
            </a:extLst>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22560" name="TextBox 53"/>
            <p:cNvSpPr txBox="1">
              <a:spLocks noChangeArrowheads="1"/>
            </p:cNvSpPr>
            <p:nvPr/>
          </p:nvSpPr>
          <p:spPr bwMode="auto">
            <a:xfrm>
              <a:off x="26660" y="263202"/>
              <a:ext cx="941695" cy="576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defTabSz="685434" eaLnBrk="1" fontAlgn="base" hangingPunct="1">
                <a:spcBef>
                  <a:spcPct val="0"/>
                </a:spcBef>
                <a:spcAft>
                  <a:spcPct val="0"/>
                </a:spcAft>
              </a:pPr>
              <a:r>
                <a:rPr lang="zh-CN" altLang="en-US" sz="1349">
                  <a:solidFill>
                    <a:srgbClr val="FFFFFF"/>
                  </a:solidFill>
                  <a:latin typeface="微软雅黑" panose="020B0503020204020204" pitchFamily="34" charset="-122"/>
                  <a:ea typeface="微软雅黑" panose="020B0503020204020204" pitchFamily="34" charset="-122"/>
                </a:rPr>
                <a:t>楼面排队系统</a:t>
              </a:r>
            </a:p>
          </p:txBody>
        </p:sp>
      </p:grpSp>
      <p:grpSp>
        <p:nvGrpSpPr>
          <p:cNvPr id="22544" name="组合 54"/>
          <p:cNvGrpSpPr/>
          <p:nvPr/>
        </p:nvGrpSpPr>
        <p:grpSpPr bwMode="auto">
          <a:xfrm>
            <a:off x="3205102" y="3265523"/>
            <a:ext cx="860485" cy="861564"/>
            <a:chOff x="0" y="0"/>
            <a:chExt cx="976313" cy="977900"/>
          </a:xfrm>
        </p:grpSpPr>
        <p:sp>
          <p:nvSpPr>
            <p:cNvPr id="22557" name="Freeform 9"/>
            <p:cNvSpPr/>
            <p:nvPr/>
          </p:nvSpPr>
          <p:spPr bwMode="auto">
            <a:xfrm>
              <a:off x="0" y="0"/>
              <a:ext cx="976313" cy="977900"/>
            </a:xfrm>
            <a:custGeom>
              <a:avLst/>
              <a:gdLst>
                <a:gd name="T0" fmla="*/ 713985412 w 1101"/>
                <a:gd name="T1" fmla="*/ 158566352 h 1101"/>
                <a:gd name="T2" fmla="*/ 707694799 w 1101"/>
                <a:gd name="T3" fmla="*/ 716308641 h 1101"/>
                <a:gd name="T4" fmla="*/ 151761250 w 1101"/>
                <a:gd name="T5" fmla="*/ 709997145 h 1101"/>
                <a:gd name="T6" fmla="*/ 158051862 w 1101"/>
                <a:gd name="T7" fmla="*/ 152254855 h 1101"/>
                <a:gd name="T8" fmla="*/ 713985412 w 1101"/>
                <a:gd name="T9" fmla="*/ 158566352 h 110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01" h="1101">
                  <a:moveTo>
                    <a:pt x="908" y="201"/>
                  </a:moveTo>
                  <a:cubicBezTo>
                    <a:pt x="1101" y="398"/>
                    <a:pt x="1097" y="715"/>
                    <a:pt x="900" y="908"/>
                  </a:cubicBezTo>
                  <a:cubicBezTo>
                    <a:pt x="703" y="1101"/>
                    <a:pt x="386" y="1098"/>
                    <a:pt x="193" y="900"/>
                  </a:cubicBezTo>
                  <a:cubicBezTo>
                    <a:pt x="0" y="703"/>
                    <a:pt x="3" y="386"/>
                    <a:pt x="201" y="193"/>
                  </a:cubicBezTo>
                  <a:cubicBezTo>
                    <a:pt x="398" y="0"/>
                    <a:pt x="715" y="4"/>
                    <a:pt x="908" y="201"/>
                  </a:cubicBezTo>
                  <a:close/>
                </a:path>
              </a:pathLst>
            </a:custGeom>
            <a:solidFill>
              <a:schemeClr val="tx2"/>
            </a:solidFill>
            <a:ln>
              <a:noFill/>
            </a:ln>
            <a:extLst>
              <a:ext uri="{91240B29-F687-4F45-9708-019B960494DF}">
                <a14:hiddenLine xmlns:a14="http://schemas.microsoft.com/office/drawing/2010/main" w="9525">
                  <a:solidFill>
                    <a:srgbClr val="000000"/>
                  </a:solidFill>
                  <a:round/>
                </a14:hiddenLine>
              </a:ext>
            </a:extLst>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22558" name="TextBox 56"/>
            <p:cNvSpPr txBox="1">
              <a:spLocks noChangeArrowheads="1"/>
            </p:cNvSpPr>
            <p:nvPr/>
          </p:nvSpPr>
          <p:spPr bwMode="auto">
            <a:xfrm>
              <a:off x="47753" y="236619"/>
              <a:ext cx="910969" cy="57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defTabSz="685434" eaLnBrk="1" fontAlgn="base" hangingPunct="1">
                <a:spcBef>
                  <a:spcPct val="0"/>
                </a:spcBef>
                <a:spcAft>
                  <a:spcPct val="0"/>
                </a:spcAft>
              </a:pPr>
              <a:r>
                <a:rPr lang="zh-CN" altLang="en-US" sz="1349">
                  <a:solidFill>
                    <a:srgbClr val="FFFFFF"/>
                  </a:solidFill>
                  <a:latin typeface="微软雅黑" panose="020B0503020204020204" pitchFamily="34" charset="-122"/>
                  <a:ea typeface="微软雅黑" panose="020B0503020204020204" pitchFamily="34" charset="-122"/>
                </a:rPr>
                <a:t>前台收银系统</a:t>
              </a:r>
            </a:p>
          </p:txBody>
        </p:sp>
      </p:grpSp>
      <p:grpSp>
        <p:nvGrpSpPr>
          <p:cNvPr id="22545" name="组合 57"/>
          <p:cNvGrpSpPr/>
          <p:nvPr/>
        </p:nvGrpSpPr>
        <p:grpSpPr bwMode="auto">
          <a:xfrm>
            <a:off x="2287490" y="3498770"/>
            <a:ext cx="864056" cy="863944"/>
            <a:chOff x="0" y="0"/>
            <a:chExt cx="981075" cy="981075"/>
          </a:xfrm>
        </p:grpSpPr>
        <p:sp>
          <p:nvSpPr>
            <p:cNvPr id="22555" name="Freeform 10"/>
            <p:cNvSpPr/>
            <p:nvPr/>
          </p:nvSpPr>
          <p:spPr bwMode="auto">
            <a:xfrm>
              <a:off x="0" y="0"/>
              <a:ext cx="981075" cy="981075"/>
            </a:xfrm>
            <a:custGeom>
              <a:avLst/>
              <a:gdLst>
                <a:gd name="T0" fmla="*/ 817445008 w 1105"/>
                <a:gd name="T1" fmla="*/ 337560764 h 1106"/>
                <a:gd name="T2" fmla="*/ 532876435 w 1105"/>
                <a:gd name="T3" fmla="*/ 815967884 h 1106"/>
                <a:gd name="T4" fmla="*/ 53603097 w 1105"/>
                <a:gd name="T5" fmla="*/ 532699775 h 1106"/>
                <a:gd name="T6" fmla="*/ 337383258 w 1105"/>
                <a:gd name="T7" fmla="*/ 53505844 h 1106"/>
                <a:gd name="T8" fmla="*/ 817445008 w 1105"/>
                <a:gd name="T9" fmla="*/ 337560764 h 110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05" h="1106">
                  <a:moveTo>
                    <a:pt x="1037" y="429"/>
                  </a:moveTo>
                  <a:cubicBezTo>
                    <a:pt x="1105" y="696"/>
                    <a:pt x="944" y="969"/>
                    <a:pt x="676" y="1037"/>
                  </a:cubicBezTo>
                  <a:cubicBezTo>
                    <a:pt x="409" y="1106"/>
                    <a:pt x="137" y="944"/>
                    <a:pt x="68" y="677"/>
                  </a:cubicBezTo>
                  <a:cubicBezTo>
                    <a:pt x="0" y="409"/>
                    <a:pt x="161" y="137"/>
                    <a:pt x="428" y="68"/>
                  </a:cubicBezTo>
                  <a:cubicBezTo>
                    <a:pt x="696" y="0"/>
                    <a:pt x="968" y="161"/>
                    <a:pt x="1037" y="429"/>
                  </a:cubicBezTo>
                  <a:close/>
                </a:path>
              </a:pathLst>
            </a:custGeom>
            <a:solidFill>
              <a:schemeClr val="bg2"/>
            </a:solidFill>
            <a:ln>
              <a:noFill/>
            </a:ln>
            <a:extLst>
              <a:ext uri="{91240B29-F687-4F45-9708-019B960494DF}">
                <a14:hiddenLine xmlns:a14="http://schemas.microsoft.com/office/drawing/2010/main" w="9525">
                  <a:solidFill>
                    <a:srgbClr val="000000"/>
                  </a:solidFill>
                  <a:round/>
                </a14:hiddenLine>
              </a:ext>
            </a:extLst>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22556" name="TextBox 59"/>
            <p:cNvSpPr txBox="1">
              <a:spLocks noChangeArrowheads="1"/>
            </p:cNvSpPr>
            <p:nvPr/>
          </p:nvSpPr>
          <p:spPr bwMode="auto">
            <a:xfrm>
              <a:off x="33994" y="225425"/>
              <a:ext cx="886843" cy="5763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defTabSz="685434" eaLnBrk="1" fontAlgn="base" hangingPunct="1">
                <a:spcBef>
                  <a:spcPct val="0"/>
                </a:spcBef>
                <a:spcAft>
                  <a:spcPct val="0"/>
                </a:spcAft>
              </a:pPr>
              <a:r>
                <a:rPr lang="zh-CN" altLang="en-US" sz="1349">
                  <a:solidFill>
                    <a:srgbClr val="FFFFFF"/>
                  </a:solidFill>
                  <a:latin typeface="微软雅黑" panose="020B0503020204020204" pitchFamily="34" charset="-122"/>
                  <a:ea typeface="微软雅黑" panose="020B0503020204020204" pitchFamily="34" charset="-122"/>
                </a:rPr>
                <a:t>后台管理系统</a:t>
              </a:r>
            </a:p>
          </p:txBody>
        </p:sp>
      </p:grpSp>
      <p:grpSp>
        <p:nvGrpSpPr>
          <p:cNvPr id="22546" name="组合 60"/>
          <p:cNvGrpSpPr/>
          <p:nvPr/>
        </p:nvGrpSpPr>
        <p:grpSpPr bwMode="auto">
          <a:xfrm>
            <a:off x="1374638" y="3240538"/>
            <a:ext cx="871197" cy="868704"/>
            <a:chOff x="0" y="0"/>
            <a:chExt cx="987425" cy="985838"/>
          </a:xfrm>
        </p:grpSpPr>
        <p:sp>
          <p:nvSpPr>
            <p:cNvPr id="22553" name="Freeform 11"/>
            <p:cNvSpPr/>
            <p:nvPr/>
          </p:nvSpPr>
          <p:spPr bwMode="auto">
            <a:xfrm>
              <a:off x="0" y="0"/>
              <a:ext cx="987425" cy="985838"/>
            </a:xfrm>
            <a:custGeom>
              <a:avLst/>
              <a:gdLst>
                <a:gd name="T0" fmla="*/ 817668705 w 1112"/>
                <a:gd name="T1" fmla="*/ 543100105 h 1112"/>
                <a:gd name="T2" fmla="*/ 331955946 w 1112"/>
                <a:gd name="T3" fmla="*/ 815828818 h 1112"/>
                <a:gd name="T4" fmla="*/ 58348648 w 1112"/>
                <a:gd name="T5" fmla="*/ 331675975 h 1112"/>
                <a:gd name="T6" fmla="*/ 544849927 w 1112"/>
                <a:gd name="T7" fmla="*/ 58947261 h 1112"/>
                <a:gd name="T8" fmla="*/ 817668705 w 1112"/>
                <a:gd name="T9" fmla="*/ 543100105 h 111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12" h="1112">
                  <a:moveTo>
                    <a:pt x="1037" y="691"/>
                  </a:moveTo>
                  <a:cubicBezTo>
                    <a:pt x="963" y="957"/>
                    <a:pt x="687" y="1112"/>
                    <a:pt x="421" y="1038"/>
                  </a:cubicBezTo>
                  <a:cubicBezTo>
                    <a:pt x="155" y="964"/>
                    <a:pt x="0" y="688"/>
                    <a:pt x="74" y="422"/>
                  </a:cubicBezTo>
                  <a:cubicBezTo>
                    <a:pt x="149" y="156"/>
                    <a:pt x="425" y="0"/>
                    <a:pt x="691" y="75"/>
                  </a:cubicBezTo>
                  <a:cubicBezTo>
                    <a:pt x="956" y="149"/>
                    <a:pt x="1112" y="425"/>
                    <a:pt x="1037" y="691"/>
                  </a:cubicBezTo>
                  <a:close/>
                </a:path>
              </a:pathLst>
            </a:custGeom>
            <a:solidFill>
              <a:schemeClr val="tx2"/>
            </a:solidFill>
            <a:ln>
              <a:noFill/>
            </a:ln>
            <a:extLst>
              <a:ext uri="{91240B29-F687-4F45-9708-019B960494DF}">
                <a14:hiddenLine xmlns:a14="http://schemas.microsoft.com/office/drawing/2010/main" w="9525">
                  <a:solidFill>
                    <a:srgbClr val="000000"/>
                  </a:solidFill>
                  <a:round/>
                </a14:hiddenLine>
              </a:ext>
            </a:extLst>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22554" name="TextBox 62"/>
            <p:cNvSpPr txBox="1">
              <a:spLocks noChangeArrowheads="1"/>
            </p:cNvSpPr>
            <p:nvPr/>
          </p:nvSpPr>
          <p:spPr bwMode="auto">
            <a:xfrm>
              <a:off x="123157" y="240547"/>
              <a:ext cx="741110" cy="5760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defTabSz="685434" eaLnBrk="1" fontAlgn="base" hangingPunct="1">
                <a:spcBef>
                  <a:spcPct val="0"/>
                </a:spcBef>
                <a:spcAft>
                  <a:spcPct val="0"/>
                </a:spcAft>
              </a:pPr>
              <a:r>
                <a:rPr lang="zh-CN" altLang="en-US" sz="1349">
                  <a:solidFill>
                    <a:srgbClr val="FFFFFF"/>
                  </a:solidFill>
                  <a:latin typeface="微软雅黑" panose="020B0503020204020204" pitchFamily="34" charset="-122"/>
                  <a:ea typeface="微软雅黑" panose="020B0503020204020204" pitchFamily="34" charset="-122"/>
                </a:rPr>
                <a:t>会员系统</a:t>
              </a:r>
            </a:p>
          </p:txBody>
        </p:sp>
      </p:grpSp>
      <p:grpSp>
        <p:nvGrpSpPr>
          <p:cNvPr id="22547" name="组合 63"/>
          <p:cNvGrpSpPr/>
          <p:nvPr/>
        </p:nvGrpSpPr>
        <p:grpSpPr bwMode="auto">
          <a:xfrm>
            <a:off x="718857" y="2569370"/>
            <a:ext cx="861676" cy="861564"/>
            <a:chOff x="0" y="0"/>
            <a:chExt cx="977900" cy="977900"/>
          </a:xfrm>
        </p:grpSpPr>
        <p:sp>
          <p:nvSpPr>
            <p:cNvPr id="22551" name="Freeform 12"/>
            <p:cNvSpPr/>
            <p:nvPr/>
          </p:nvSpPr>
          <p:spPr bwMode="auto">
            <a:xfrm>
              <a:off x="0" y="0"/>
              <a:ext cx="977900" cy="977900"/>
            </a:xfrm>
            <a:custGeom>
              <a:avLst/>
              <a:gdLst>
                <a:gd name="T0" fmla="*/ 709997145 w 1101"/>
                <a:gd name="T1" fmla="*/ 715009067 h 1102"/>
                <a:gd name="T2" fmla="*/ 152254855 w 1101"/>
                <a:gd name="T3" fmla="*/ 709496621 h 1102"/>
                <a:gd name="T4" fmla="*/ 158566352 w 1101"/>
                <a:gd name="T5" fmla="*/ 151979148 h 1102"/>
                <a:gd name="T6" fmla="*/ 716308641 w 1101"/>
                <a:gd name="T7" fmla="*/ 158278706 h 1102"/>
                <a:gd name="T8" fmla="*/ 709997145 w 1101"/>
                <a:gd name="T9" fmla="*/ 715009067 h 110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01" h="1102">
                  <a:moveTo>
                    <a:pt x="900" y="908"/>
                  </a:moveTo>
                  <a:cubicBezTo>
                    <a:pt x="702" y="1102"/>
                    <a:pt x="386" y="1098"/>
                    <a:pt x="193" y="901"/>
                  </a:cubicBezTo>
                  <a:cubicBezTo>
                    <a:pt x="0" y="703"/>
                    <a:pt x="3" y="387"/>
                    <a:pt x="201" y="193"/>
                  </a:cubicBezTo>
                  <a:cubicBezTo>
                    <a:pt x="398" y="0"/>
                    <a:pt x="715" y="4"/>
                    <a:pt x="908" y="201"/>
                  </a:cubicBezTo>
                  <a:cubicBezTo>
                    <a:pt x="1101" y="399"/>
                    <a:pt x="1097" y="715"/>
                    <a:pt x="900" y="908"/>
                  </a:cubicBezTo>
                  <a:close/>
                </a:path>
              </a:pathLst>
            </a:custGeom>
            <a:solidFill>
              <a:srgbClr val="005E5E"/>
            </a:solidFill>
            <a:ln>
              <a:noFill/>
            </a:ln>
            <a:extLst>
              <a:ext uri="{91240B29-F687-4F45-9708-019B960494DF}">
                <a14:hiddenLine xmlns:a14="http://schemas.microsoft.com/office/drawing/2010/main" w="9525">
                  <a:solidFill>
                    <a:srgbClr val="000000"/>
                  </a:solidFill>
                  <a:round/>
                </a14:hiddenLine>
              </a:ext>
            </a:extLst>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22552" name="TextBox 65"/>
            <p:cNvSpPr txBox="1">
              <a:spLocks noChangeArrowheads="1"/>
            </p:cNvSpPr>
            <p:nvPr/>
          </p:nvSpPr>
          <p:spPr bwMode="auto">
            <a:xfrm>
              <a:off x="102694" y="207058"/>
              <a:ext cx="772511" cy="57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defTabSz="685434" eaLnBrk="1" fontAlgn="base" hangingPunct="1">
                <a:spcBef>
                  <a:spcPct val="0"/>
                </a:spcBef>
                <a:spcAft>
                  <a:spcPct val="0"/>
                </a:spcAft>
              </a:pPr>
              <a:r>
                <a:rPr lang="zh-CN" altLang="en-US" sz="1349">
                  <a:solidFill>
                    <a:srgbClr val="FFFFFF"/>
                  </a:solidFill>
                  <a:latin typeface="微软雅黑" panose="020B0503020204020204" pitchFamily="34" charset="-122"/>
                  <a:ea typeface="微软雅黑" panose="020B0503020204020204" pitchFamily="34" charset="-122"/>
                </a:rPr>
                <a:t>库存系统</a:t>
              </a:r>
            </a:p>
          </p:txBody>
        </p:sp>
      </p:grpSp>
      <p:grpSp>
        <p:nvGrpSpPr>
          <p:cNvPr id="22548" name="组合 66"/>
          <p:cNvGrpSpPr/>
          <p:nvPr/>
        </p:nvGrpSpPr>
        <p:grpSpPr bwMode="auto">
          <a:xfrm>
            <a:off x="483208" y="1651882"/>
            <a:ext cx="865247" cy="863944"/>
            <a:chOff x="0" y="0"/>
            <a:chExt cx="982663" cy="981075"/>
          </a:xfrm>
        </p:grpSpPr>
        <p:sp>
          <p:nvSpPr>
            <p:cNvPr id="22549" name="Freeform 13"/>
            <p:cNvSpPr/>
            <p:nvPr/>
          </p:nvSpPr>
          <p:spPr bwMode="auto">
            <a:xfrm>
              <a:off x="0" y="0"/>
              <a:ext cx="982663" cy="981075"/>
            </a:xfrm>
            <a:custGeom>
              <a:avLst/>
              <a:gdLst>
                <a:gd name="T0" fmla="*/ 534425626 w 1106"/>
                <a:gd name="T1" fmla="*/ 815967884 h 1106"/>
                <a:gd name="T2" fmla="*/ 54468495 w 1106"/>
                <a:gd name="T3" fmla="*/ 532699775 h 1106"/>
                <a:gd name="T4" fmla="*/ 338654457 w 1106"/>
                <a:gd name="T5" fmla="*/ 54292655 h 1106"/>
                <a:gd name="T6" fmla="*/ 818611588 w 1106"/>
                <a:gd name="T7" fmla="*/ 337560764 h 1106"/>
                <a:gd name="T8" fmla="*/ 534425626 w 1106"/>
                <a:gd name="T9" fmla="*/ 815967884 h 110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06" h="1106">
                  <a:moveTo>
                    <a:pt x="677" y="1037"/>
                  </a:moveTo>
                  <a:cubicBezTo>
                    <a:pt x="410" y="1106"/>
                    <a:pt x="137" y="945"/>
                    <a:pt x="69" y="677"/>
                  </a:cubicBezTo>
                  <a:cubicBezTo>
                    <a:pt x="0" y="410"/>
                    <a:pt x="162" y="137"/>
                    <a:pt x="429" y="69"/>
                  </a:cubicBezTo>
                  <a:cubicBezTo>
                    <a:pt x="697" y="0"/>
                    <a:pt x="969" y="162"/>
                    <a:pt x="1037" y="429"/>
                  </a:cubicBezTo>
                  <a:cubicBezTo>
                    <a:pt x="1106" y="696"/>
                    <a:pt x="945" y="969"/>
                    <a:pt x="677" y="1037"/>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22550" name="TextBox 68"/>
            <p:cNvSpPr txBox="1">
              <a:spLocks noChangeArrowheads="1"/>
            </p:cNvSpPr>
            <p:nvPr/>
          </p:nvSpPr>
          <p:spPr bwMode="auto">
            <a:xfrm>
              <a:off x="116890" y="215790"/>
              <a:ext cx="748881" cy="5763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defTabSz="685434" eaLnBrk="1" fontAlgn="base" hangingPunct="1">
                <a:spcBef>
                  <a:spcPct val="0"/>
                </a:spcBef>
                <a:spcAft>
                  <a:spcPct val="0"/>
                </a:spcAft>
              </a:pPr>
              <a:r>
                <a:rPr lang="zh-CN" altLang="en-US" sz="1349">
                  <a:solidFill>
                    <a:srgbClr val="FFFFFF"/>
                  </a:solidFill>
                  <a:latin typeface="微软雅黑" panose="020B0503020204020204" pitchFamily="34" charset="-122"/>
                  <a:ea typeface="微软雅黑" panose="020B0503020204020204" pitchFamily="34" charset="-122"/>
                </a:rPr>
                <a:t>分店系统</a:t>
              </a:r>
            </a:p>
          </p:txBody>
        </p:sp>
      </p:grpSp>
    </p:spTree>
    <p:extLst>
      <p:ext uri="{BB962C8B-B14F-4D97-AF65-F5344CB8AC3E}">
        <p14:creationId xmlns:p14="http://schemas.microsoft.com/office/powerpoint/2010/main" val="74042939"/>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4578"/>
                                        </p:tgtEl>
                                        <p:attrNameLst>
                                          <p:attrName>style.visibility</p:attrName>
                                        </p:attrNameLst>
                                      </p:cBhvr>
                                      <p:to>
                                        <p:strVal val="visible"/>
                                      </p:to>
                                    </p:set>
                                    <p:anim calcmode="lin" valueType="num">
                                      <p:cBhvr additive="base">
                                        <p:cTn id="7" dur="400" fill="hold"/>
                                        <p:tgtEl>
                                          <p:spTgt spid="24578"/>
                                        </p:tgtEl>
                                        <p:attrNameLst>
                                          <p:attrName>ppt_x</p:attrName>
                                        </p:attrNameLst>
                                      </p:cBhvr>
                                      <p:tavLst>
                                        <p:tav tm="0">
                                          <p:val>
                                            <p:strVal val="0-#ppt_w/2"/>
                                          </p:val>
                                        </p:tav>
                                        <p:tav tm="100000">
                                          <p:val>
                                            <p:strVal val="#ppt_x"/>
                                          </p:val>
                                        </p:tav>
                                      </p:tavLst>
                                    </p:anim>
                                    <p:anim calcmode="lin" valueType="num">
                                      <p:cBhvr additive="base">
                                        <p:cTn id="8" dur="400" fill="hold"/>
                                        <p:tgtEl>
                                          <p:spTgt spid="24578"/>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4579"/>
                                        </p:tgtEl>
                                        <p:attrNameLst>
                                          <p:attrName>style.visibility</p:attrName>
                                        </p:attrNameLst>
                                      </p:cBhvr>
                                      <p:to>
                                        <p:strVal val="visible"/>
                                      </p:to>
                                    </p:set>
                                    <p:anim calcmode="lin" valueType="num">
                                      <p:cBhvr additive="base">
                                        <p:cTn id="11" dur="400" fill="hold"/>
                                        <p:tgtEl>
                                          <p:spTgt spid="24579"/>
                                        </p:tgtEl>
                                        <p:attrNameLst>
                                          <p:attrName>ppt_x</p:attrName>
                                        </p:attrNameLst>
                                      </p:cBhvr>
                                      <p:tavLst>
                                        <p:tav tm="0">
                                          <p:val>
                                            <p:strVal val="0-#ppt_w/2"/>
                                          </p:val>
                                        </p:tav>
                                        <p:tav tm="100000">
                                          <p:val>
                                            <p:strVal val="#ppt_x"/>
                                          </p:val>
                                        </p:tav>
                                      </p:tavLst>
                                    </p:anim>
                                    <p:anim calcmode="lin" valueType="num">
                                      <p:cBhvr additive="base">
                                        <p:cTn id="12" dur="400" fill="hold"/>
                                        <p:tgtEl>
                                          <p:spTgt spid="24579"/>
                                        </p:tgtEl>
                                        <p:attrNameLst>
                                          <p:attrName>ppt_y</p:attrName>
                                        </p:attrNameLst>
                                      </p:cBhvr>
                                      <p:tavLst>
                                        <p:tav tm="0">
                                          <p:val>
                                            <p:strVal val="#ppt_y"/>
                                          </p:val>
                                        </p:tav>
                                        <p:tav tm="100000">
                                          <p:val>
                                            <p:strVal val="#ppt_y"/>
                                          </p:val>
                                        </p:tav>
                                      </p:tavLst>
                                    </p:anim>
                                  </p:childTnLst>
                                </p:cTn>
                              </p:par>
                            </p:childTnLst>
                          </p:cTn>
                        </p:par>
                        <p:par>
                          <p:cTn id="13" fill="hold">
                            <p:stCondLst>
                              <p:cond delay="4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24580"/>
                                        </p:tgtEl>
                                        <p:attrNameLst>
                                          <p:attrName>style.visibility</p:attrName>
                                        </p:attrNameLst>
                                      </p:cBhvr>
                                      <p:to>
                                        <p:strVal val="visible"/>
                                      </p:to>
                                    </p:set>
                                    <p:anim calcmode="lin" valueType="num">
                                      <p:cBhvr>
                                        <p:cTn id="16" dur="400" fill="hold"/>
                                        <p:tgtEl>
                                          <p:spTgt spid="24580"/>
                                        </p:tgtEl>
                                        <p:attrNameLst>
                                          <p:attrName>ppt_x</p:attrName>
                                        </p:attrNameLst>
                                      </p:cBhvr>
                                      <p:tavLst>
                                        <p:tav tm="0">
                                          <p:val>
                                            <p:strVal val="#ppt_x"/>
                                          </p:val>
                                        </p:tav>
                                        <p:tav tm="50000">
                                          <p:val>
                                            <p:strVal val="#ppt_x+.1"/>
                                          </p:val>
                                        </p:tav>
                                        <p:tav tm="100000">
                                          <p:val>
                                            <p:strVal val="#ppt_x"/>
                                          </p:val>
                                        </p:tav>
                                      </p:tavLst>
                                    </p:anim>
                                    <p:anim calcmode="lin" valueType="num">
                                      <p:cBhvr>
                                        <p:cTn id="17" dur="400" fill="hold"/>
                                        <p:tgtEl>
                                          <p:spTgt spid="24580"/>
                                        </p:tgtEl>
                                        <p:attrNameLst>
                                          <p:attrName>ppt_y</p:attrName>
                                        </p:attrNameLst>
                                      </p:cBhvr>
                                      <p:tavLst>
                                        <p:tav tm="0">
                                          <p:val>
                                            <p:strVal val="#ppt_y"/>
                                          </p:val>
                                        </p:tav>
                                        <p:tav tm="100000">
                                          <p:val>
                                            <p:strVal val="#ppt_y"/>
                                          </p:val>
                                        </p:tav>
                                      </p:tavLst>
                                    </p:anim>
                                    <p:anim calcmode="lin" valueType="num">
                                      <p:cBhvr>
                                        <p:cTn id="18" dur="400" fill="hold"/>
                                        <p:tgtEl>
                                          <p:spTgt spid="24580"/>
                                        </p:tgtEl>
                                        <p:attrNameLst>
                                          <p:attrName>ppt_h</p:attrName>
                                        </p:attrNameLst>
                                      </p:cBhvr>
                                      <p:tavLst>
                                        <p:tav tm="0">
                                          <p:val>
                                            <p:strVal val="#ppt_h/10"/>
                                          </p:val>
                                        </p:tav>
                                        <p:tav tm="50000">
                                          <p:val>
                                            <p:strVal val="#ppt_h+.01"/>
                                          </p:val>
                                        </p:tav>
                                        <p:tav tm="100000">
                                          <p:val>
                                            <p:strVal val="#ppt_h"/>
                                          </p:val>
                                        </p:tav>
                                      </p:tavLst>
                                    </p:anim>
                                    <p:anim calcmode="lin" valueType="num">
                                      <p:cBhvr>
                                        <p:cTn id="19" dur="400" fill="hold"/>
                                        <p:tgtEl>
                                          <p:spTgt spid="24580"/>
                                        </p:tgtEl>
                                        <p:attrNameLst>
                                          <p:attrName>ppt_w</p:attrName>
                                        </p:attrNameLst>
                                      </p:cBhvr>
                                      <p:tavLst>
                                        <p:tav tm="0">
                                          <p:val>
                                            <p:strVal val="#ppt_w/10"/>
                                          </p:val>
                                        </p:tav>
                                        <p:tav tm="50000">
                                          <p:val>
                                            <p:strVal val="#ppt_w+.01"/>
                                          </p:val>
                                        </p:tav>
                                        <p:tav tm="100000">
                                          <p:val>
                                            <p:strVal val="#ppt_w"/>
                                          </p:val>
                                        </p:tav>
                                      </p:tavLst>
                                    </p:anim>
                                    <p:animEffect transition="in" filter="fade">
                                      <p:cBhvr>
                                        <p:cTn id="20" dur="400" tmFilter="0,0; .5, 1; 1, 1"/>
                                        <p:tgtEl>
                                          <p:spTgt spid="24580"/>
                                        </p:tgtEl>
                                      </p:cBhvr>
                                    </p:animEffect>
                                  </p:childTnLst>
                                </p:cTn>
                              </p:par>
                            </p:childTnLst>
                          </p:cTn>
                        </p:par>
                        <p:par>
                          <p:cTn id="21" fill="hold">
                            <p:stCondLst>
                              <p:cond delay="1040"/>
                            </p:stCondLst>
                            <p:childTnLst>
                              <p:par>
                                <p:cTn id="22" presetID="42" presetClass="entr" presetSubtype="0" fill="hold" grpId="0" nodeType="afterEffect">
                                  <p:stCondLst>
                                    <p:cond delay="0"/>
                                  </p:stCondLst>
                                  <p:childTnLst>
                                    <p:set>
                                      <p:cBhvr>
                                        <p:cTn id="23" dur="1" fill="hold">
                                          <p:stCondLst>
                                            <p:cond delay="0"/>
                                          </p:stCondLst>
                                        </p:cTn>
                                        <p:tgtEl>
                                          <p:spTgt spid="24581"/>
                                        </p:tgtEl>
                                        <p:attrNameLst>
                                          <p:attrName>style.visibility</p:attrName>
                                        </p:attrNameLst>
                                      </p:cBhvr>
                                      <p:to>
                                        <p:strVal val="visible"/>
                                      </p:to>
                                    </p:set>
                                    <p:animEffect transition="in" filter="fade">
                                      <p:cBhvr>
                                        <p:cTn id="24" dur="1000"/>
                                        <p:tgtEl>
                                          <p:spTgt spid="24581"/>
                                        </p:tgtEl>
                                      </p:cBhvr>
                                    </p:animEffect>
                                    <p:anim calcmode="lin" valueType="num">
                                      <p:cBhvr>
                                        <p:cTn id="25" dur="1000" fill="hold"/>
                                        <p:tgtEl>
                                          <p:spTgt spid="24581"/>
                                        </p:tgtEl>
                                        <p:attrNameLst>
                                          <p:attrName>ppt_x</p:attrName>
                                        </p:attrNameLst>
                                      </p:cBhvr>
                                      <p:tavLst>
                                        <p:tav tm="0">
                                          <p:val>
                                            <p:strVal val="#ppt_x"/>
                                          </p:val>
                                        </p:tav>
                                        <p:tav tm="100000">
                                          <p:val>
                                            <p:strVal val="#ppt_x"/>
                                          </p:val>
                                        </p:tav>
                                      </p:tavLst>
                                    </p:anim>
                                    <p:anim calcmode="lin" valueType="num">
                                      <p:cBhvr>
                                        <p:cTn id="26" dur="1000" fill="hold"/>
                                        <p:tgtEl>
                                          <p:spTgt spid="2458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8" grpId="0" animBg="1"/>
      <p:bldP spid="24579" grpId="0" autoUpdateAnimBg="0"/>
      <p:bldP spid="24580" grpId="0" autoUpdateAnimBg="0"/>
      <p:bldP spid="24581" grpId="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Freeform 5"/>
          <p:cNvSpPr/>
          <p:nvPr/>
        </p:nvSpPr>
        <p:spPr bwMode="auto">
          <a:xfrm>
            <a:off x="135679" y="117959"/>
            <a:ext cx="796217" cy="272512"/>
          </a:xfrm>
          <a:custGeom>
            <a:avLst/>
            <a:gdLst>
              <a:gd name="T0" fmla="*/ 26235543 w 1889"/>
              <a:gd name="T1" fmla="*/ 0 h 638"/>
              <a:gd name="T2" fmla="*/ 526296332 w 1889"/>
              <a:gd name="T3" fmla="*/ 0 h 638"/>
              <a:gd name="T4" fmla="*/ 552848407 w 1889"/>
              <a:gd name="T5" fmla="*/ 26948536 h 638"/>
              <a:gd name="T6" fmla="*/ 552848407 w 1889"/>
              <a:gd name="T7" fmla="*/ 62663581 h 638"/>
              <a:gd name="T8" fmla="*/ 572762322 w 1889"/>
              <a:gd name="T9" fmla="*/ 80845609 h 638"/>
              <a:gd name="T10" fmla="*/ 597101489 w 1889"/>
              <a:gd name="T11" fmla="*/ 103573572 h 638"/>
              <a:gd name="T12" fmla="*/ 572762322 w 1889"/>
              <a:gd name="T13" fmla="*/ 126301534 h 638"/>
              <a:gd name="T14" fmla="*/ 552848407 w 1889"/>
              <a:gd name="T15" fmla="*/ 144808354 h 638"/>
              <a:gd name="T16" fmla="*/ 552848407 w 1889"/>
              <a:gd name="T17" fmla="*/ 180198607 h 638"/>
              <a:gd name="T18" fmla="*/ 526296332 w 1889"/>
              <a:gd name="T19" fmla="*/ 207147143 h 638"/>
              <a:gd name="T20" fmla="*/ 26235543 w 1889"/>
              <a:gd name="T21" fmla="*/ 207147143 h 638"/>
              <a:gd name="T22" fmla="*/ 0 w 1889"/>
              <a:gd name="T23" fmla="*/ 180198607 h 638"/>
              <a:gd name="T24" fmla="*/ 0 w 1889"/>
              <a:gd name="T25" fmla="*/ 26948536 h 638"/>
              <a:gd name="T26" fmla="*/ 26235543 w 1889"/>
              <a:gd name="T27" fmla="*/ 0 h 63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889" h="638">
                <a:moveTo>
                  <a:pt x="83" y="0"/>
                </a:moveTo>
                <a:lnTo>
                  <a:pt x="1665" y="0"/>
                </a:lnTo>
                <a:cubicBezTo>
                  <a:pt x="1711" y="0"/>
                  <a:pt x="1749" y="37"/>
                  <a:pt x="1749" y="83"/>
                </a:cubicBezTo>
                <a:lnTo>
                  <a:pt x="1749" y="193"/>
                </a:lnTo>
                <a:lnTo>
                  <a:pt x="1812" y="249"/>
                </a:lnTo>
                <a:lnTo>
                  <a:pt x="1889" y="319"/>
                </a:lnTo>
                <a:lnTo>
                  <a:pt x="1812" y="389"/>
                </a:lnTo>
                <a:lnTo>
                  <a:pt x="1749" y="446"/>
                </a:lnTo>
                <a:lnTo>
                  <a:pt x="1749" y="555"/>
                </a:lnTo>
                <a:cubicBezTo>
                  <a:pt x="1749" y="601"/>
                  <a:pt x="1711" y="638"/>
                  <a:pt x="1665" y="638"/>
                </a:cubicBezTo>
                <a:lnTo>
                  <a:pt x="83" y="638"/>
                </a:lnTo>
                <a:cubicBezTo>
                  <a:pt x="37" y="638"/>
                  <a:pt x="0" y="601"/>
                  <a:pt x="0" y="555"/>
                </a:cubicBezTo>
                <a:lnTo>
                  <a:pt x="0" y="83"/>
                </a:lnTo>
                <a:cubicBezTo>
                  <a:pt x="0" y="37"/>
                  <a:pt x="37" y="0"/>
                  <a:pt x="83" y="0"/>
                </a:cubicBez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25603" name="TextBox 44"/>
          <p:cNvSpPr txBox="1">
            <a:spLocks noChangeArrowheads="1"/>
          </p:cNvSpPr>
          <p:nvPr/>
        </p:nvSpPr>
        <p:spPr bwMode="auto">
          <a:xfrm>
            <a:off x="144012" y="114390"/>
            <a:ext cx="733791"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434" eaLnBrk="1" fontAlgn="base" hangingPunct="1">
              <a:spcBef>
                <a:spcPct val="0"/>
              </a:spcBef>
              <a:spcAft>
                <a:spcPct val="0"/>
              </a:spcAft>
            </a:pPr>
            <a:r>
              <a:rPr lang="en-US" altLang="zh-CN" sz="1499" dirty="0" smtClean="0">
                <a:solidFill>
                  <a:srgbClr val="FFFFFF"/>
                </a:solidFill>
                <a:latin typeface="微软雅黑" panose="020B0503020204020204" pitchFamily="34" charset="-122"/>
                <a:ea typeface="微软雅黑" panose="020B0503020204020204" pitchFamily="34" charset="-122"/>
              </a:rPr>
              <a:t>LOGO</a:t>
            </a:r>
            <a:endParaRPr lang="zh-CN" altLang="en-US" sz="1499" dirty="0">
              <a:solidFill>
                <a:srgbClr val="FFFFFF"/>
              </a:solidFill>
              <a:latin typeface="微软雅黑" panose="020B0503020204020204" pitchFamily="34" charset="-122"/>
              <a:ea typeface="微软雅黑" panose="020B0503020204020204" pitchFamily="34" charset="-122"/>
            </a:endParaRPr>
          </a:p>
        </p:txBody>
      </p:sp>
      <p:sp>
        <p:nvSpPr>
          <p:cNvPr id="25604" name="TextBox 45"/>
          <p:cNvSpPr txBox="1">
            <a:spLocks noChangeArrowheads="1"/>
          </p:cNvSpPr>
          <p:nvPr/>
        </p:nvSpPr>
        <p:spPr bwMode="auto">
          <a:xfrm>
            <a:off x="944987" y="70359"/>
            <a:ext cx="2708804" cy="415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434" eaLnBrk="1" fontAlgn="base" hangingPunct="1">
              <a:spcBef>
                <a:spcPct val="0"/>
              </a:spcBef>
              <a:spcAft>
                <a:spcPct val="0"/>
              </a:spcAft>
            </a:pPr>
            <a:r>
              <a:rPr lang="en-US" altLang="zh-CN" sz="2099" b="1" dirty="0" smtClean="0">
                <a:solidFill>
                  <a:srgbClr val="404040"/>
                </a:solidFill>
                <a:latin typeface="微软雅黑" panose="020B0503020204020204" pitchFamily="34" charset="-122"/>
                <a:ea typeface="微软雅黑" panose="020B0503020204020204" pitchFamily="34" charset="-122"/>
              </a:rPr>
              <a:t>  </a:t>
            </a:r>
            <a:r>
              <a:rPr lang="zh-CN" altLang="en-US" sz="2099" b="1" dirty="0">
                <a:solidFill>
                  <a:srgbClr val="404040"/>
                </a:solidFill>
                <a:latin typeface="微软雅黑" panose="020B0503020204020204" pitchFamily="34" charset="-122"/>
                <a:ea typeface="微软雅黑" panose="020B0503020204020204" pitchFamily="34" charset="-122"/>
              </a:rPr>
              <a:t>请输入您的标题</a:t>
            </a:r>
          </a:p>
        </p:txBody>
      </p:sp>
      <p:sp>
        <p:nvSpPr>
          <p:cNvPr id="25605" name="Freeform 14"/>
          <p:cNvSpPr/>
          <p:nvPr/>
        </p:nvSpPr>
        <p:spPr bwMode="auto">
          <a:xfrm>
            <a:off x="7564657" y="997374"/>
            <a:ext cx="1259190" cy="3642606"/>
          </a:xfrm>
          <a:custGeom>
            <a:avLst/>
            <a:gdLst>
              <a:gd name="T0" fmla="*/ 0 w 2115"/>
              <a:gd name="T1" fmla="*/ 0 h 6121"/>
              <a:gd name="T2" fmla="*/ 0 w 2115"/>
              <a:gd name="T3" fmla="*/ 2147483647 h 6121"/>
              <a:gd name="T4" fmla="*/ 1333792993 w 2115"/>
              <a:gd name="T5" fmla="*/ 2147483647 h 6121"/>
              <a:gd name="T6" fmla="*/ 1333792993 w 2115"/>
              <a:gd name="T7" fmla="*/ 1331077276 h 6121"/>
              <a:gd name="T8" fmla="*/ 0 w 2115"/>
              <a:gd name="T9" fmla="*/ 0 h 61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15" h="6121">
                <a:moveTo>
                  <a:pt x="0" y="0"/>
                </a:moveTo>
                <a:lnTo>
                  <a:pt x="0" y="6121"/>
                </a:lnTo>
                <a:lnTo>
                  <a:pt x="2115" y="4007"/>
                </a:lnTo>
                <a:lnTo>
                  <a:pt x="2115" y="2112"/>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25606" name="Freeform 15"/>
          <p:cNvSpPr/>
          <p:nvPr/>
        </p:nvSpPr>
        <p:spPr bwMode="auto">
          <a:xfrm>
            <a:off x="1074715" y="994996"/>
            <a:ext cx="7749132" cy="1259026"/>
          </a:xfrm>
          <a:custGeom>
            <a:avLst/>
            <a:gdLst>
              <a:gd name="T0" fmla="*/ 0 w 13022"/>
              <a:gd name="T1" fmla="*/ 0 h 2115"/>
              <a:gd name="T2" fmla="*/ 2147483647 w 13022"/>
              <a:gd name="T3" fmla="*/ 0 h 2115"/>
              <a:gd name="T4" fmla="*/ 2147483647 w 13022"/>
              <a:gd name="T5" fmla="*/ 1333792993 h 2115"/>
              <a:gd name="T6" fmla="*/ 0 w 13022"/>
              <a:gd name="T7" fmla="*/ 1333792993 h 2115"/>
              <a:gd name="T8" fmla="*/ 442917241 w 13022"/>
              <a:gd name="T9" fmla="*/ 661535754 h 2115"/>
              <a:gd name="T10" fmla="*/ 0 w 13022"/>
              <a:gd name="T11" fmla="*/ 0 h 211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3022" h="2115">
                <a:moveTo>
                  <a:pt x="0" y="0"/>
                </a:moveTo>
                <a:lnTo>
                  <a:pt x="10906" y="0"/>
                </a:lnTo>
                <a:lnTo>
                  <a:pt x="13022" y="2115"/>
                </a:lnTo>
                <a:lnTo>
                  <a:pt x="0" y="2115"/>
                </a:lnTo>
                <a:lnTo>
                  <a:pt x="703" y="1049"/>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25607" name="Freeform 16"/>
          <p:cNvSpPr/>
          <p:nvPr/>
        </p:nvSpPr>
        <p:spPr bwMode="auto">
          <a:xfrm>
            <a:off x="7141" y="3380959"/>
            <a:ext cx="8816705" cy="1259026"/>
          </a:xfrm>
          <a:custGeom>
            <a:avLst/>
            <a:gdLst>
              <a:gd name="T0" fmla="*/ 0 w 14816"/>
              <a:gd name="T1" fmla="*/ 0 h 2115"/>
              <a:gd name="T2" fmla="*/ 2147483647 w 14816"/>
              <a:gd name="T3" fmla="*/ 0 h 2115"/>
              <a:gd name="T4" fmla="*/ 2147483647 w 14816"/>
              <a:gd name="T5" fmla="*/ 1333792993 h 2115"/>
              <a:gd name="T6" fmla="*/ 0 w 14816"/>
              <a:gd name="T7" fmla="*/ 1333792993 h 2115"/>
              <a:gd name="T8" fmla="*/ 0 w 14816"/>
              <a:gd name="T9" fmla="*/ 0 h 211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816" h="2115">
                <a:moveTo>
                  <a:pt x="0" y="0"/>
                </a:moveTo>
                <a:lnTo>
                  <a:pt x="14816" y="0"/>
                </a:lnTo>
                <a:lnTo>
                  <a:pt x="12701" y="2115"/>
                </a:lnTo>
                <a:lnTo>
                  <a:pt x="0" y="2115"/>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25608" name="Oval 17"/>
          <p:cNvSpPr>
            <a:spLocks noChangeArrowheads="1"/>
          </p:cNvSpPr>
          <p:nvPr/>
        </p:nvSpPr>
        <p:spPr bwMode="auto">
          <a:xfrm>
            <a:off x="1509123" y="1434105"/>
            <a:ext cx="382042" cy="380802"/>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algn="ctr" defTabSz="685434" fontAlgn="base">
              <a:spcBef>
                <a:spcPct val="0"/>
              </a:spcBef>
              <a:spcAft>
                <a:spcPct val="0"/>
              </a:spcAft>
            </a:pPr>
            <a:r>
              <a:rPr lang="en-US" altLang="zh-CN" sz="1499" b="1">
                <a:solidFill>
                  <a:srgbClr val="005E5E"/>
                </a:solidFill>
                <a:latin typeface="Arial"/>
                <a:ea typeface="宋体" panose="02010600030101010101" pitchFamily="2" charset="-122"/>
              </a:rPr>
              <a:t>1</a:t>
            </a:r>
            <a:endParaRPr lang="zh-CN" altLang="en-US" sz="1499" b="1">
              <a:solidFill>
                <a:srgbClr val="005E5E"/>
              </a:solidFill>
              <a:latin typeface="Arial"/>
              <a:ea typeface="宋体" panose="02010600030101010101" pitchFamily="2" charset="-122"/>
            </a:endParaRPr>
          </a:p>
        </p:txBody>
      </p:sp>
      <p:sp>
        <p:nvSpPr>
          <p:cNvPr id="25609" name="TextBox 8"/>
          <p:cNvSpPr txBox="1">
            <a:spLocks noChangeArrowheads="1"/>
          </p:cNvSpPr>
          <p:nvPr/>
        </p:nvSpPr>
        <p:spPr bwMode="auto">
          <a:xfrm>
            <a:off x="1956626" y="1223474"/>
            <a:ext cx="1673365" cy="10150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434" eaLnBrk="1" fontAlgn="base" hangingPunct="1">
              <a:spcBef>
                <a:spcPct val="0"/>
              </a:spcBef>
              <a:spcAft>
                <a:spcPct val="0"/>
              </a:spcAft>
            </a:pPr>
            <a:r>
              <a:rPr lang="zh-CN" altLang="en-US" sz="1199">
                <a:solidFill>
                  <a:srgbClr val="FFFFFF"/>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25610" name="Oval 17"/>
          <p:cNvSpPr>
            <a:spLocks noChangeArrowheads="1"/>
          </p:cNvSpPr>
          <p:nvPr/>
        </p:nvSpPr>
        <p:spPr bwMode="auto">
          <a:xfrm>
            <a:off x="3779948" y="1434105"/>
            <a:ext cx="382042" cy="380802"/>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algn="ctr" defTabSz="685434" fontAlgn="base">
              <a:spcBef>
                <a:spcPct val="0"/>
              </a:spcBef>
              <a:spcAft>
                <a:spcPct val="0"/>
              </a:spcAft>
            </a:pPr>
            <a:r>
              <a:rPr lang="en-US" altLang="zh-CN" sz="1499" b="1">
                <a:solidFill>
                  <a:srgbClr val="005E5E"/>
                </a:solidFill>
                <a:latin typeface="Arial"/>
                <a:ea typeface="宋体" panose="02010600030101010101" pitchFamily="2" charset="-122"/>
              </a:rPr>
              <a:t>2</a:t>
            </a:r>
            <a:endParaRPr lang="zh-CN" altLang="en-US" sz="1499" b="1">
              <a:solidFill>
                <a:srgbClr val="005E5E"/>
              </a:solidFill>
              <a:latin typeface="Arial"/>
              <a:ea typeface="宋体" panose="02010600030101010101" pitchFamily="2" charset="-122"/>
            </a:endParaRPr>
          </a:p>
        </p:txBody>
      </p:sp>
      <p:sp>
        <p:nvSpPr>
          <p:cNvPr id="25611" name="TextBox 10"/>
          <p:cNvSpPr txBox="1">
            <a:spLocks noChangeArrowheads="1"/>
          </p:cNvSpPr>
          <p:nvPr/>
        </p:nvSpPr>
        <p:spPr bwMode="auto">
          <a:xfrm>
            <a:off x="4228642" y="1223474"/>
            <a:ext cx="1673365" cy="10150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434" eaLnBrk="1" fontAlgn="base" hangingPunct="1">
              <a:spcBef>
                <a:spcPct val="0"/>
              </a:spcBef>
              <a:spcAft>
                <a:spcPct val="0"/>
              </a:spcAft>
            </a:pPr>
            <a:r>
              <a:rPr lang="zh-CN" altLang="en-US" sz="1199">
                <a:solidFill>
                  <a:srgbClr val="FFFFFF"/>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25612" name="Oval 17"/>
          <p:cNvSpPr>
            <a:spLocks noChangeArrowheads="1"/>
          </p:cNvSpPr>
          <p:nvPr/>
        </p:nvSpPr>
        <p:spPr bwMode="auto">
          <a:xfrm>
            <a:off x="5938899" y="1434105"/>
            <a:ext cx="382042" cy="380802"/>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algn="ctr" defTabSz="685434" fontAlgn="base">
              <a:spcBef>
                <a:spcPct val="0"/>
              </a:spcBef>
              <a:spcAft>
                <a:spcPct val="0"/>
              </a:spcAft>
            </a:pPr>
            <a:r>
              <a:rPr lang="en-US" altLang="zh-CN" sz="1499" b="1">
                <a:solidFill>
                  <a:srgbClr val="005E5E"/>
                </a:solidFill>
                <a:latin typeface="Arial"/>
                <a:ea typeface="宋体" panose="02010600030101010101" pitchFamily="2" charset="-122"/>
              </a:rPr>
              <a:t>3</a:t>
            </a:r>
            <a:endParaRPr lang="zh-CN" altLang="en-US" sz="1499" b="1">
              <a:solidFill>
                <a:srgbClr val="005E5E"/>
              </a:solidFill>
              <a:latin typeface="Arial"/>
              <a:ea typeface="宋体" panose="02010600030101010101" pitchFamily="2" charset="-122"/>
            </a:endParaRPr>
          </a:p>
        </p:txBody>
      </p:sp>
      <p:sp>
        <p:nvSpPr>
          <p:cNvPr id="25613" name="TextBox 12"/>
          <p:cNvSpPr txBox="1">
            <a:spLocks noChangeArrowheads="1"/>
          </p:cNvSpPr>
          <p:nvPr/>
        </p:nvSpPr>
        <p:spPr bwMode="auto">
          <a:xfrm>
            <a:off x="6387592" y="1223475"/>
            <a:ext cx="1476988" cy="8304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434" eaLnBrk="1" fontAlgn="base" hangingPunct="1">
              <a:spcBef>
                <a:spcPct val="0"/>
              </a:spcBef>
              <a:spcAft>
                <a:spcPct val="0"/>
              </a:spcAft>
            </a:pPr>
            <a:r>
              <a:rPr lang="zh-CN" altLang="en-US" sz="1199">
                <a:solidFill>
                  <a:srgbClr val="FFFFFF"/>
                </a:solidFill>
                <a:latin typeface="微软雅黑" panose="020B0503020204020204" pitchFamily="34" charset="-122"/>
                <a:ea typeface="微软雅黑" panose="020B0503020204020204" pitchFamily="34" charset="-122"/>
              </a:rPr>
              <a:t>这里可以添加主要内容这里可以添加主要内容这里可以添加主要</a:t>
            </a:r>
          </a:p>
        </p:txBody>
      </p:sp>
      <p:sp>
        <p:nvSpPr>
          <p:cNvPr id="25614" name="Oval 17"/>
          <p:cNvSpPr>
            <a:spLocks noChangeArrowheads="1"/>
          </p:cNvSpPr>
          <p:nvPr/>
        </p:nvSpPr>
        <p:spPr bwMode="auto">
          <a:xfrm>
            <a:off x="7300441" y="2662190"/>
            <a:ext cx="382042" cy="380802"/>
          </a:xfrm>
          <a:prstGeom prst="ellipse">
            <a:avLst/>
          </a:prstGeom>
          <a:solidFill>
            <a:schemeClr val="tx1"/>
          </a:solidFill>
          <a:ln w="9525">
            <a:solidFill>
              <a:srgbClr val="FFFFFF"/>
            </a:solidFill>
            <a:round/>
          </a:ln>
        </p:spPr>
        <p:txBody>
          <a:bodyPr/>
          <a:lstStyle/>
          <a:p>
            <a:pPr algn="ctr" defTabSz="685434" fontAlgn="base">
              <a:spcBef>
                <a:spcPct val="0"/>
              </a:spcBef>
              <a:spcAft>
                <a:spcPct val="0"/>
              </a:spcAft>
            </a:pPr>
            <a:r>
              <a:rPr lang="en-US" altLang="zh-CN" sz="1499" b="1">
                <a:solidFill>
                  <a:srgbClr val="FFFFFF"/>
                </a:solidFill>
                <a:latin typeface="Arial"/>
                <a:ea typeface="宋体" panose="02010600030101010101" pitchFamily="2" charset="-122"/>
              </a:rPr>
              <a:t>4</a:t>
            </a:r>
            <a:endParaRPr lang="zh-CN" altLang="en-US" sz="1499" b="1">
              <a:solidFill>
                <a:srgbClr val="FFFFFF"/>
              </a:solidFill>
              <a:latin typeface="Arial"/>
              <a:ea typeface="宋体" panose="02010600030101010101" pitchFamily="2" charset="-122"/>
            </a:endParaRPr>
          </a:p>
        </p:txBody>
      </p:sp>
      <p:sp>
        <p:nvSpPr>
          <p:cNvPr id="25615" name="TextBox 14"/>
          <p:cNvSpPr txBox="1">
            <a:spLocks noChangeArrowheads="1"/>
          </p:cNvSpPr>
          <p:nvPr/>
        </p:nvSpPr>
        <p:spPr bwMode="auto">
          <a:xfrm>
            <a:off x="7686053" y="2563420"/>
            <a:ext cx="1135413" cy="6459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434" eaLnBrk="1" fontAlgn="base" hangingPunct="1">
              <a:spcBef>
                <a:spcPct val="0"/>
              </a:spcBef>
              <a:spcAft>
                <a:spcPct val="0"/>
              </a:spcAft>
            </a:pPr>
            <a:r>
              <a:rPr lang="zh-CN" altLang="en-US" sz="1199">
                <a:solidFill>
                  <a:srgbClr val="FFFFFF"/>
                </a:solidFill>
                <a:latin typeface="微软雅黑" panose="020B0503020204020204" pitchFamily="34" charset="-122"/>
                <a:ea typeface="微软雅黑" panose="020B0503020204020204" pitchFamily="34" charset="-122"/>
              </a:rPr>
              <a:t>这里可以添加主要内容这里可以添加</a:t>
            </a:r>
          </a:p>
        </p:txBody>
      </p:sp>
      <p:sp>
        <p:nvSpPr>
          <p:cNvPr id="25616" name="Oval 17"/>
          <p:cNvSpPr>
            <a:spLocks noChangeArrowheads="1"/>
          </p:cNvSpPr>
          <p:nvPr/>
        </p:nvSpPr>
        <p:spPr bwMode="auto">
          <a:xfrm>
            <a:off x="5938899" y="3859335"/>
            <a:ext cx="382042" cy="380802"/>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algn="ctr" defTabSz="685434" fontAlgn="base">
              <a:spcBef>
                <a:spcPct val="0"/>
              </a:spcBef>
              <a:spcAft>
                <a:spcPct val="0"/>
              </a:spcAft>
            </a:pPr>
            <a:r>
              <a:rPr lang="en-US" altLang="zh-CN" sz="1499" b="1">
                <a:solidFill>
                  <a:srgbClr val="005E5E"/>
                </a:solidFill>
                <a:latin typeface="Arial"/>
                <a:ea typeface="宋体" panose="02010600030101010101" pitchFamily="2" charset="-122"/>
              </a:rPr>
              <a:t>5</a:t>
            </a:r>
            <a:endParaRPr lang="zh-CN" altLang="en-US" sz="1499" b="1">
              <a:solidFill>
                <a:srgbClr val="005E5E"/>
              </a:solidFill>
              <a:latin typeface="Arial"/>
              <a:ea typeface="宋体" panose="02010600030101010101" pitchFamily="2" charset="-122"/>
            </a:endParaRPr>
          </a:p>
        </p:txBody>
      </p:sp>
      <p:sp>
        <p:nvSpPr>
          <p:cNvPr id="25617" name="TextBox 16"/>
          <p:cNvSpPr txBox="1">
            <a:spLocks noChangeArrowheads="1"/>
          </p:cNvSpPr>
          <p:nvPr/>
        </p:nvSpPr>
        <p:spPr bwMode="auto">
          <a:xfrm>
            <a:off x="6387592" y="3662985"/>
            <a:ext cx="1476988" cy="8304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434" eaLnBrk="1" fontAlgn="base" hangingPunct="1">
              <a:spcBef>
                <a:spcPct val="0"/>
              </a:spcBef>
              <a:spcAft>
                <a:spcPct val="0"/>
              </a:spcAft>
            </a:pPr>
            <a:r>
              <a:rPr lang="zh-CN" altLang="en-US" sz="1199">
                <a:solidFill>
                  <a:srgbClr val="FFFFFF"/>
                </a:solidFill>
                <a:latin typeface="微软雅黑" panose="020B0503020204020204" pitchFamily="34" charset="-122"/>
                <a:ea typeface="微软雅黑" panose="020B0503020204020204" pitchFamily="34" charset="-122"/>
              </a:rPr>
              <a:t>这里可以添加主要内容这里可以添加主要内容这里可以添加主要</a:t>
            </a:r>
          </a:p>
        </p:txBody>
      </p:sp>
      <p:sp>
        <p:nvSpPr>
          <p:cNvPr id="25618" name="Oval 17"/>
          <p:cNvSpPr>
            <a:spLocks noChangeArrowheads="1"/>
          </p:cNvSpPr>
          <p:nvPr/>
        </p:nvSpPr>
        <p:spPr bwMode="auto">
          <a:xfrm>
            <a:off x="3779948" y="3859335"/>
            <a:ext cx="382042" cy="380802"/>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algn="ctr" defTabSz="685434" fontAlgn="base">
              <a:spcBef>
                <a:spcPct val="0"/>
              </a:spcBef>
              <a:spcAft>
                <a:spcPct val="0"/>
              </a:spcAft>
            </a:pPr>
            <a:r>
              <a:rPr lang="en-US" altLang="zh-CN" sz="1499" b="1">
                <a:solidFill>
                  <a:srgbClr val="005E5E"/>
                </a:solidFill>
                <a:latin typeface="Arial"/>
                <a:ea typeface="宋体" panose="02010600030101010101" pitchFamily="2" charset="-122"/>
              </a:rPr>
              <a:t>6</a:t>
            </a:r>
            <a:endParaRPr lang="zh-CN" altLang="en-US" sz="1499" b="1">
              <a:solidFill>
                <a:srgbClr val="005E5E"/>
              </a:solidFill>
              <a:latin typeface="Arial"/>
              <a:ea typeface="宋体" panose="02010600030101010101" pitchFamily="2" charset="-122"/>
            </a:endParaRPr>
          </a:p>
        </p:txBody>
      </p:sp>
      <p:sp>
        <p:nvSpPr>
          <p:cNvPr id="25619" name="TextBox 18"/>
          <p:cNvSpPr txBox="1">
            <a:spLocks noChangeArrowheads="1"/>
          </p:cNvSpPr>
          <p:nvPr/>
        </p:nvSpPr>
        <p:spPr bwMode="auto">
          <a:xfrm>
            <a:off x="4228642" y="3662985"/>
            <a:ext cx="1476988" cy="8304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434" eaLnBrk="1" fontAlgn="base" hangingPunct="1">
              <a:spcBef>
                <a:spcPct val="0"/>
              </a:spcBef>
              <a:spcAft>
                <a:spcPct val="0"/>
              </a:spcAft>
            </a:pPr>
            <a:r>
              <a:rPr lang="zh-CN" altLang="en-US" sz="1199">
                <a:solidFill>
                  <a:srgbClr val="FFFFFF"/>
                </a:solidFill>
                <a:latin typeface="微软雅黑" panose="020B0503020204020204" pitchFamily="34" charset="-122"/>
                <a:ea typeface="微软雅黑" panose="020B0503020204020204" pitchFamily="34" charset="-122"/>
              </a:rPr>
              <a:t>这里可以添加主要内容这里可以添加主要内容这里可以添加主要</a:t>
            </a:r>
          </a:p>
        </p:txBody>
      </p:sp>
      <p:sp>
        <p:nvSpPr>
          <p:cNvPr id="25620" name="Oval 17"/>
          <p:cNvSpPr>
            <a:spLocks noChangeArrowheads="1"/>
          </p:cNvSpPr>
          <p:nvPr/>
        </p:nvSpPr>
        <p:spPr bwMode="auto">
          <a:xfrm>
            <a:off x="1416290" y="3859335"/>
            <a:ext cx="382042" cy="380802"/>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algn="ctr" defTabSz="685434" fontAlgn="base">
              <a:spcBef>
                <a:spcPct val="0"/>
              </a:spcBef>
              <a:spcAft>
                <a:spcPct val="0"/>
              </a:spcAft>
            </a:pPr>
            <a:r>
              <a:rPr lang="en-US" altLang="zh-CN" sz="1499" b="1">
                <a:solidFill>
                  <a:srgbClr val="005E5E"/>
                </a:solidFill>
                <a:latin typeface="Arial"/>
                <a:ea typeface="宋体" panose="02010600030101010101" pitchFamily="2" charset="-122"/>
              </a:rPr>
              <a:t>7</a:t>
            </a:r>
            <a:endParaRPr lang="zh-CN" altLang="en-US" sz="1499" b="1">
              <a:solidFill>
                <a:srgbClr val="005E5E"/>
              </a:solidFill>
              <a:latin typeface="Arial"/>
              <a:ea typeface="宋体" panose="02010600030101010101" pitchFamily="2" charset="-122"/>
            </a:endParaRPr>
          </a:p>
        </p:txBody>
      </p:sp>
      <p:sp>
        <p:nvSpPr>
          <p:cNvPr id="25621" name="TextBox 20"/>
          <p:cNvSpPr txBox="1">
            <a:spLocks noChangeArrowheads="1"/>
          </p:cNvSpPr>
          <p:nvPr/>
        </p:nvSpPr>
        <p:spPr bwMode="auto">
          <a:xfrm>
            <a:off x="1864984" y="3662985"/>
            <a:ext cx="1478179" cy="8304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434" eaLnBrk="1" fontAlgn="base" hangingPunct="1">
              <a:spcBef>
                <a:spcPct val="0"/>
              </a:spcBef>
              <a:spcAft>
                <a:spcPct val="0"/>
              </a:spcAft>
            </a:pPr>
            <a:r>
              <a:rPr lang="zh-CN" altLang="en-US" sz="1199">
                <a:solidFill>
                  <a:srgbClr val="FFFFFF"/>
                </a:solidFill>
                <a:latin typeface="微软雅黑" panose="020B0503020204020204" pitchFamily="34" charset="-122"/>
                <a:ea typeface="微软雅黑" panose="020B0503020204020204" pitchFamily="34" charset="-122"/>
              </a:rPr>
              <a:t>这里可以添加主要内容这里可以添加主要内容这里可以添加主要</a:t>
            </a:r>
          </a:p>
        </p:txBody>
      </p:sp>
    </p:spTree>
    <p:extLst>
      <p:ext uri="{BB962C8B-B14F-4D97-AF65-F5344CB8AC3E}">
        <p14:creationId xmlns:p14="http://schemas.microsoft.com/office/powerpoint/2010/main" val="3268226782"/>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5602"/>
                                        </p:tgtEl>
                                        <p:attrNameLst>
                                          <p:attrName>style.visibility</p:attrName>
                                        </p:attrNameLst>
                                      </p:cBhvr>
                                      <p:to>
                                        <p:strVal val="visible"/>
                                      </p:to>
                                    </p:set>
                                    <p:anim calcmode="lin" valueType="num">
                                      <p:cBhvr additive="base">
                                        <p:cTn id="7" dur="400" fill="hold"/>
                                        <p:tgtEl>
                                          <p:spTgt spid="25602"/>
                                        </p:tgtEl>
                                        <p:attrNameLst>
                                          <p:attrName>ppt_x</p:attrName>
                                        </p:attrNameLst>
                                      </p:cBhvr>
                                      <p:tavLst>
                                        <p:tav tm="0">
                                          <p:val>
                                            <p:strVal val="0-#ppt_w/2"/>
                                          </p:val>
                                        </p:tav>
                                        <p:tav tm="100000">
                                          <p:val>
                                            <p:strVal val="#ppt_x"/>
                                          </p:val>
                                        </p:tav>
                                      </p:tavLst>
                                    </p:anim>
                                    <p:anim calcmode="lin" valueType="num">
                                      <p:cBhvr additive="base">
                                        <p:cTn id="8" dur="400" fill="hold"/>
                                        <p:tgtEl>
                                          <p:spTgt spid="2560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5603"/>
                                        </p:tgtEl>
                                        <p:attrNameLst>
                                          <p:attrName>style.visibility</p:attrName>
                                        </p:attrNameLst>
                                      </p:cBhvr>
                                      <p:to>
                                        <p:strVal val="visible"/>
                                      </p:to>
                                    </p:set>
                                    <p:anim calcmode="lin" valueType="num">
                                      <p:cBhvr additive="base">
                                        <p:cTn id="11" dur="400" fill="hold"/>
                                        <p:tgtEl>
                                          <p:spTgt spid="25603"/>
                                        </p:tgtEl>
                                        <p:attrNameLst>
                                          <p:attrName>ppt_x</p:attrName>
                                        </p:attrNameLst>
                                      </p:cBhvr>
                                      <p:tavLst>
                                        <p:tav tm="0">
                                          <p:val>
                                            <p:strVal val="0-#ppt_w/2"/>
                                          </p:val>
                                        </p:tav>
                                        <p:tav tm="100000">
                                          <p:val>
                                            <p:strVal val="#ppt_x"/>
                                          </p:val>
                                        </p:tav>
                                      </p:tavLst>
                                    </p:anim>
                                    <p:anim calcmode="lin" valueType="num">
                                      <p:cBhvr additive="base">
                                        <p:cTn id="12" dur="400" fill="hold"/>
                                        <p:tgtEl>
                                          <p:spTgt spid="25603"/>
                                        </p:tgtEl>
                                        <p:attrNameLst>
                                          <p:attrName>ppt_y</p:attrName>
                                        </p:attrNameLst>
                                      </p:cBhvr>
                                      <p:tavLst>
                                        <p:tav tm="0">
                                          <p:val>
                                            <p:strVal val="#ppt_y"/>
                                          </p:val>
                                        </p:tav>
                                        <p:tav tm="100000">
                                          <p:val>
                                            <p:strVal val="#ppt_y"/>
                                          </p:val>
                                        </p:tav>
                                      </p:tavLst>
                                    </p:anim>
                                  </p:childTnLst>
                                </p:cTn>
                              </p:par>
                            </p:childTnLst>
                          </p:cTn>
                        </p:par>
                        <p:par>
                          <p:cTn id="13" fill="hold">
                            <p:stCondLst>
                              <p:cond delay="4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25604"/>
                                        </p:tgtEl>
                                        <p:attrNameLst>
                                          <p:attrName>style.visibility</p:attrName>
                                        </p:attrNameLst>
                                      </p:cBhvr>
                                      <p:to>
                                        <p:strVal val="visible"/>
                                      </p:to>
                                    </p:set>
                                    <p:anim calcmode="lin" valueType="num">
                                      <p:cBhvr>
                                        <p:cTn id="16" dur="400" fill="hold"/>
                                        <p:tgtEl>
                                          <p:spTgt spid="25604"/>
                                        </p:tgtEl>
                                        <p:attrNameLst>
                                          <p:attrName>ppt_x</p:attrName>
                                        </p:attrNameLst>
                                      </p:cBhvr>
                                      <p:tavLst>
                                        <p:tav tm="0">
                                          <p:val>
                                            <p:strVal val="#ppt_x"/>
                                          </p:val>
                                        </p:tav>
                                        <p:tav tm="50000">
                                          <p:val>
                                            <p:strVal val="#ppt_x+.1"/>
                                          </p:val>
                                        </p:tav>
                                        <p:tav tm="100000">
                                          <p:val>
                                            <p:strVal val="#ppt_x"/>
                                          </p:val>
                                        </p:tav>
                                      </p:tavLst>
                                    </p:anim>
                                    <p:anim calcmode="lin" valueType="num">
                                      <p:cBhvr>
                                        <p:cTn id="17" dur="400" fill="hold"/>
                                        <p:tgtEl>
                                          <p:spTgt spid="25604"/>
                                        </p:tgtEl>
                                        <p:attrNameLst>
                                          <p:attrName>ppt_y</p:attrName>
                                        </p:attrNameLst>
                                      </p:cBhvr>
                                      <p:tavLst>
                                        <p:tav tm="0">
                                          <p:val>
                                            <p:strVal val="#ppt_y"/>
                                          </p:val>
                                        </p:tav>
                                        <p:tav tm="100000">
                                          <p:val>
                                            <p:strVal val="#ppt_y"/>
                                          </p:val>
                                        </p:tav>
                                      </p:tavLst>
                                    </p:anim>
                                    <p:anim calcmode="lin" valueType="num">
                                      <p:cBhvr>
                                        <p:cTn id="18" dur="400" fill="hold"/>
                                        <p:tgtEl>
                                          <p:spTgt spid="25604"/>
                                        </p:tgtEl>
                                        <p:attrNameLst>
                                          <p:attrName>ppt_h</p:attrName>
                                        </p:attrNameLst>
                                      </p:cBhvr>
                                      <p:tavLst>
                                        <p:tav tm="0">
                                          <p:val>
                                            <p:strVal val="#ppt_h/10"/>
                                          </p:val>
                                        </p:tav>
                                        <p:tav tm="50000">
                                          <p:val>
                                            <p:strVal val="#ppt_h+.01"/>
                                          </p:val>
                                        </p:tav>
                                        <p:tav tm="100000">
                                          <p:val>
                                            <p:strVal val="#ppt_h"/>
                                          </p:val>
                                        </p:tav>
                                      </p:tavLst>
                                    </p:anim>
                                    <p:anim calcmode="lin" valueType="num">
                                      <p:cBhvr>
                                        <p:cTn id="19" dur="400" fill="hold"/>
                                        <p:tgtEl>
                                          <p:spTgt spid="25604"/>
                                        </p:tgtEl>
                                        <p:attrNameLst>
                                          <p:attrName>ppt_w</p:attrName>
                                        </p:attrNameLst>
                                      </p:cBhvr>
                                      <p:tavLst>
                                        <p:tav tm="0">
                                          <p:val>
                                            <p:strVal val="#ppt_w/10"/>
                                          </p:val>
                                        </p:tav>
                                        <p:tav tm="50000">
                                          <p:val>
                                            <p:strVal val="#ppt_w+.01"/>
                                          </p:val>
                                        </p:tav>
                                        <p:tav tm="100000">
                                          <p:val>
                                            <p:strVal val="#ppt_w"/>
                                          </p:val>
                                        </p:tav>
                                      </p:tavLst>
                                    </p:anim>
                                    <p:animEffect transition="in" filter="fade">
                                      <p:cBhvr>
                                        <p:cTn id="20" dur="400" tmFilter="0,0; .5, 1; 1, 1"/>
                                        <p:tgtEl>
                                          <p:spTgt spid="25604"/>
                                        </p:tgtEl>
                                      </p:cBhvr>
                                    </p:animEffect>
                                  </p:childTnLst>
                                </p:cTn>
                              </p:par>
                            </p:childTnLst>
                          </p:cTn>
                        </p:par>
                        <p:par>
                          <p:cTn id="21" fill="hold">
                            <p:stCondLst>
                              <p:cond delay="1040"/>
                            </p:stCondLst>
                            <p:childTnLst>
                              <p:par>
                                <p:cTn id="22" presetID="22" presetClass="entr" presetSubtype="8" fill="hold" grpId="0" nodeType="afterEffect">
                                  <p:stCondLst>
                                    <p:cond delay="0"/>
                                  </p:stCondLst>
                                  <p:childTnLst>
                                    <p:set>
                                      <p:cBhvr>
                                        <p:cTn id="23" dur="1" fill="hold">
                                          <p:stCondLst>
                                            <p:cond delay="0"/>
                                          </p:stCondLst>
                                        </p:cTn>
                                        <p:tgtEl>
                                          <p:spTgt spid="25606"/>
                                        </p:tgtEl>
                                        <p:attrNameLst>
                                          <p:attrName>style.visibility</p:attrName>
                                        </p:attrNameLst>
                                      </p:cBhvr>
                                      <p:to>
                                        <p:strVal val="visible"/>
                                      </p:to>
                                    </p:set>
                                    <p:animEffect transition="in" filter="wipe(left)">
                                      <p:cBhvr>
                                        <p:cTn id="24" dur="500"/>
                                        <p:tgtEl>
                                          <p:spTgt spid="25606"/>
                                        </p:tgtEl>
                                      </p:cBhvr>
                                    </p:animEffect>
                                  </p:childTnLst>
                                </p:cTn>
                              </p:par>
                            </p:childTnLst>
                          </p:cTn>
                        </p:par>
                        <p:par>
                          <p:cTn id="25" fill="hold">
                            <p:stCondLst>
                              <p:cond delay="1540"/>
                            </p:stCondLst>
                            <p:childTnLst>
                              <p:par>
                                <p:cTn id="26" presetID="22" presetClass="entr" presetSubtype="1" fill="hold" grpId="0" nodeType="afterEffect">
                                  <p:stCondLst>
                                    <p:cond delay="0"/>
                                  </p:stCondLst>
                                  <p:childTnLst>
                                    <p:set>
                                      <p:cBhvr>
                                        <p:cTn id="27" dur="1" fill="hold">
                                          <p:stCondLst>
                                            <p:cond delay="0"/>
                                          </p:stCondLst>
                                        </p:cTn>
                                        <p:tgtEl>
                                          <p:spTgt spid="25605"/>
                                        </p:tgtEl>
                                        <p:attrNameLst>
                                          <p:attrName>style.visibility</p:attrName>
                                        </p:attrNameLst>
                                      </p:cBhvr>
                                      <p:to>
                                        <p:strVal val="visible"/>
                                      </p:to>
                                    </p:set>
                                    <p:animEffect transition="in" filter="wipe(up)">
                                      <p:cBhvr>
                                        <p:cTn id="28" dur="500"/>
                                        <p:tgtEl>
                                          <p:spTgt spid="25605"/>
                                        </p:tgtEl>
                                      </p:cBhvr>
                                    </p:animEffect>
                                  </p:childTnLst>
                                </p:cTn>
                              </p:par>
                            </p:childTnLst>
                          </p:cTn>
                        </p:par>
                        <p:par>
                          <p:cTn id="29" fill="hold">
                            <p:stCondLst>
                              <p:cond delay="2040"/>
                            </p:stCondLst>
                            <p:childTnLst>
                              <p:par>
                                <p:cTn id="30" presetID="22" presetClass="entr" presetSubtype="2" fill="hold" grpId="0" nodeType="afterEffect">
                                  <p:stCondLst>
                                    <p:cond delay="0"/>
                                  </p:stCondLst>
                                  <p:childTnLst>
                                    <p:set>
                                      <p:cBhvr>
                                        <p:cTn id="31" dur="1" fill="hold">
                                          <p:stCondLst>
                                            <p:cond delay="0"/>
                                          </p:stCondLst>
                                        </p:cTn>
                                        <p:tgtEl>
                                          <p:spTgt spid="25607"/>
                                        </p:tgtEl>
                                        <p:attrNameLst>
                                          <p:attrName>style.visibility</p:attrName>
                                        </p:attrNameLst>
                                      </p:cBhvr>
                                      <p:to>
                                        <p:strVal val="visible"/>
                                      </p:to>
                                    </p:set>
                                    <p:animEffect transition="in" filter="wipe(right)">
                                      <p:cBhvr>
                                        <p:cTn id="32" dur="500"/>
                                        <p:tgtEl>
                                          <p:spTgt spid="25607"/>
                                        </p:tgtEl>
                                      </p:cBhvr>
                                    </p:animEffect>
                                  </p:childTnLst>
                                </p:cTn>
                              </p:par>
                            </p:childTnLst>
                          </p:cTn>
                        </p:par>
                        <p:par>
                          <p:cTn id="33" fill="hold">
                            <p:stCondLst>
                              <p:cond delay="2540"/>
                            </p:stCondLst>
                            <p:childTnLst>
                              <p:par>
                                <p:cTn id="34" presetID="2" presetClass="entr" presetSubtype="6" fill="hold" grpId="0" nodeType="afterEffect">
                                  <p:stCondLst>
                                    <p:cond delay="0"/>
                                  </p:stCondLst>
                                  <p:childTnLst>
                                    <p:set>
                                      <p:cBhvr>
                                        <p:cTn id="35" dur="1" fill="hold">
                                          <p:stCondLst>
                                            <p:cond delay="0"/>
                                          </p:stCondLst>
                                        </p:cTn>
                                        <p:tgtEl>
                                          <p:spTgt spid="25608"/>
                                        </p:tgtEl>
                                        <p:attrNameLst>
                                          <p:attrName>style.visibility</p:attrName>
                                        </p:attrNameLst>
                                      </p:cBhvr>
                                      <p:to>
                                        <p:strVal val="visible"/>
                                      </p:to>
                                    </p:set>
                                    <p:anim calcmode="lin" valueType="num">
                                      <p:cBhvr additive="base">
                                        <p:cTn id="36" dur="500" fill="hold"/>
                                        <p:tgtEl>
                                          <p:spTgt spid="25608"/>
                                        </p:tgtEl>
                                        <p:attrNameLst>
                                          <p:attrName>ppt_x</p:attrName>
                                        </p:attrNameLst>
                                      </p:cBhvr>
                                      <p:tavLst>
                                        <p:tav tm="0">
                                          <p:val>
                                            <p:strVal val="1+#ppt_w/2"/>
                                          </p:val>
                                        </p:tav>
                                        <p:tav tm="100000">
                                          <p:val>
                                            <p:strVal val="#ppt_x"/>
                                          </p:val>
                                        </p:tav>
                                      </p:tavLst>
                                    </p:anim>
                                    <p:anim calcmode="lin" valueType="num">
                                      <p:cBhvr additive="base">
                                        <p:cTn id="37" dur="500" fill="hold"/>
                                        <p:tgtEl>
                                          <p:spTgt spid="25608"/>
                                        </p:tgtEl>
                                        <p:attrNameLst>
                                          <p:attrName>ppt_y</p:attrName>
                                        </p:attrNameLst>
                                      </p:cBhvr>
                                      <p:tavLst>
                                        <p:tav tm="0">
                                          <p:val>
                                            <p:strVal val="1+#ppt_h/2"/>
                                          </p:val>
                                        </p:tav>
                                        <p:tav tm="100000">
                                          <p:val>
                                            <p:strVal val="#ppt_y"/>
                                          </p:val>
                                        </p:tav>
                                      </p:tavLst>
                                    </p:anim>
                                  </p:childTnLst>
                                </p:cTn>
                              </p:par>
                              <p:par>
                                <p:cTn id="38" presetID="2" presetClass="entr" presetSubtype="6" fill="hold" grpId="0" nodeType="withEffect">
                                  <p:stCondLst>
                                    <p:cond delay="0"/>
                                  </p:stCondLst>
                                  <p:childTnLst>
                                    <p:set>
                                      <p:cBhvr>
                                        <p:cTn id="39" dur="1" fill="hold">
                                          <p:stCondLst>
                                            <p:cond delay="0"/>
                                          </p:stCondLst>
                                        </p:cTn>
                                        <p:tgtEl>
                                          <p:spTgt spid="25610"/>
                                        </p:tgtEl>
                                        <p:attrNameLst>
                                          <p:attrName>style.visibility</p:attrName>
                                        </p:attrNameLst>
                                      </p:cBhvr>
                                      <p:to>
                                        <p:strVal val="visible"/>
                                      </p:to>
                                    </p:set>
                                    <p:anim calcmode="lin" valueType="num">
                                      <p:cBhvr additive="base">
                                        <p:cTn id="40" dur="500" fill="hold"/>
                                        <p:tgtEl>
                                          <p:spTgt spid="25610"/>
                                        </p:tgtEl>
                                        <p:attrNameLst>
                                          <p:attrName>ppt_x</p:attrName>
                                        </p:attrNameLst>
                                      </p:cBhvr>
                                      <p:tavLst>
                                        <p:tav tm="0">
                                          <p:val>
                                            <p:strVal val="1+#ppt_w/2"/>
                                          </p:val>
                                        </p:tav>
                                        <p:tav tm="100000">
                                          <p:val>
                                            <p:strVal val="#ppt_x"/>
                                          </p:val>
                                        </p:tav>
                                      </p:tavLst>
                                    </p:anim>
                                    <p:anim calcmode="lin" valueType="num">
                                      <p:cBhvr additive="base">
                                        <p:cTn id="41" dur="500" fill="hold"/>
                                        <p:tgtEl>
                                          <p:spTgt spid="25610"/>
                                        </p:tgtEl>
                                        <p:attrNameLst>
                                          <p:attrName>ppt_y</p:attrName>
                                        </p:attrNameLst>
                                      </p:cBhvr>
                                      <p:tavLst>
                                        <p:tav tm="0">
                                          <p:val>
                                            <p:strVal val="1+#ppt_h/2"/>
                                          </p:val>
                                        </p:tav>
                                        <p:tav tm="100000">
                                          <p:val>
                                            <p:strVal val="#ppt_y"/>
                                          </p:val>
                                        </p:tav>
                                      </p:tavLst>
                                    </p:anim>
                                  </p:childTnLst>
                                </p:cTn>
                              </p:par>
                              <p:par>
                                <p:cTn id="42" presetID="2" presetClass="entr" presetSubtype="6" fill="hold" grpId="0" nodeType="withEffect">
                                  <p:stCondLst>
                                    <p:cond delay="0"/>
                                  </p:stCondLst>
                                  <p:childTnLst>
                                    <p:set>
                                      <p:cBhvr>
                                        <p:cTn id="43" dur="1" fill="hold">
                                          <p:stCondLst>
                                            <p:cond delay="0"/>
                                          </p:stCondLst>
                                        </p:cTn>
                                        <p:tgtEl>
                                          <p:spTgt spid="25612"/>
                                        </p:tgtEl>
                                        <p:attrNameLst>
                                          <p:attrName>style.visibility</p:attrName>
                                        </p:attrNameLst>
                                      </p:cBhvr>
                                      <p:to>
                                        <p:strVal val="visible"/>
                                      </p:to>
                                    </p:set>
                                    <p:anim calcmode="lin" valueType="num">
                                      <p:cBhvr additive="base">
                                        <p:cTn id="44" dur="500" fill="hold"/>
                                        <p:tgtEl>
                                          <p:spTgt spid="25612"/>
                                        </p:tgtEl>
                                        <p:attrNameLst>
                                          <p:attrName>ppt_x</p:attrName>
                                        </p:attrNameLst>
                                      </p:cBhvr>
                                      <p:tavLst>
                                        <p:tav tm="0">
                                          <p:val>
                                            <p:strVal val="1+#ppt_w/2"/>
                                          </p:val>
                                        </p:tav>
                                        <p:tav tm="100000">
                                          <p:val>
                                            <p:strVal val="#ppt_x"/>
                                          </p:val>
                                        </p:tav>
                                      </p:tavLst>
                                    </p:anim>
                                    <p:anim calcmode="lin" valueType="num">
                                      <p:cBhvr additive="base">
                                        <p:cTn id="45" dur="500" fill="hold"/>
                                        <p:tgtEl>
                                          <p:spTgt spid="25612"/>
                                        </p:tgtEl>
                                        <p:attrNameLst>
                                          <p:attrName>ppt_y</p:attrName>
                                        </p:attrNameLst>
                                      </p:cBhvr>
                                      <p:tavLst>
                                        <p:tav tm="0">
                                          <p:val>
                                            <p:strVal val="1+#ppt_h/2"/>
                                          </p:val>
                                        </p:tav>
                                        <p:tav tm="100000">
                                          <p:val>
                                            <p:strVal val="#ppt_y"/>
                                          </p:val>
                                        </p:tav>
                                      </p:tavLst>
                                    </p:anim>
                                  </p:childTnLst>
                                </p:cTn>
                              </p:par>
                            </p:childTnLst>
                          </p:cTn>
                        </p:par>
                        <p:par>
                          <p:cTn id="46" fill="hold">
                            <p:stCondLst>
                              <p:cond delay="3040"/>
                            </p:stCondLst>
                            <p:childTnLst>
                              <p:par>
                                <p:cTn id="47" presetID="22" presetClass="entr" presetSubtype="8" fill="hold" grpId="0" nodeType="afterEffect">
                                  <p:stCondLst>
                                    <p:cond delay="0"/>
                                  </p:stCondLst>
                                  <p:childTnLst>
                                    <p:set>
                                      <p:cBhvr>
                                        <p:cTn id="48" dur="1" fill="hold">
                                          <p:stCondLst>
                                            <p:cond delay="0"/>
                                          </p:stCondLst>
                                        </p:cTn>
                                        <p:tgtEl>
                                          <p:spTgt spid="25609"/>
                                        </p:tgtEl>
                                        <p:attrNameLst>
                                          <p:attrName>style.visibility</p:attrName>
                                        </p:attrNameLst>
                                      </p:cBhvr>
                                      <p:to>
                                        <p:strVal val="visible"/>
                                      </p:to>
                                    </p:set>
                                    <p:animEffect transition="in" filter="wipe(left)">
                                      <p:cBhvr>
                                        <p:cTn id="49" dur="500"/>
                                        <p:tgtEl>
                                          <p:spTgt spid="25609"/>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25611"/>
                                        </p:tgtEl>
                                        <p:attrNameLst>
                                          <p:attrName>style.visibility</p:attrName>
                                        </p:attrNameLst>
                                      </p:cBhvr>
                                      <p:to>
                                        <p:strVal val="visible"/>
                                      </p:to>
                                    </p:set>
                                    <p:animEffect transition="in" filter="wipe(left)">
                                      <p:cBhvr>
                                        <p:cTn id="52" dur="500"/>
                                        <p:tgtEl>
                                          <p:spTgt spid="25611"/>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25613"/>
                                        </p:tgtEl>
                                        <p:attrNameLst>
                                          <p:attrName>style.visibility</p:attrName>
                                        </p:attrNameLst>
                                      </p:cBhvr>
                                      <p:to>
                                        <p:strVal val="visible"/>
                                      </p:to>
                                    </p:set>
                                    <p:animEffect transition="in" filter="wipe(left)">
                                      <p:cBhvr>
                                        <p:cTn id="55" dur="500"/>
                                        <p:tgtEl>
                                          <p:spTgt spid="25613"/>
                                        </p:tgtEl>
                                      </p:cBhvr>
                                    </p:animEffect>
                                  </p:childTnLst>
                                </p:cTn>
                              </p:par>
                            </p:childTnLst>
                          </p:cTn>
                        </p:par>
                        <p:par>
                          <p:cTn id="56" fill="hold">
                            <p:stCondLst>
                              <p:cond delay="3540"/>
                            </p:stCondLst>
                            <p:childTnLst>
                              <p:par>
                                <p:cTn id="57" presetID="2" presetClass="entr" presetSubtype="8" fill="hold" grpId="0" nodeType="afterEffect">
                                  <p:stCondLst>
                                    <p:cond delay="0"/>
                                  </p:stCondLst>
                                  <p:childTnLst>
                                    <p:set>
                                      <p:cBhvr>
                                        <p:cTn id="58" dur="1" fill="hold">
                                          <p:stCondLst>
                                            <p:cond delay="0"/>
                                          </p:stCondLst>
                                        </p:cTn>
                                        <p:tgtEl>
                                          <p:spTgt spid="25614"/>
                                        </p:tgtEl>
                                        <p:attrNameLst>
                                          <p:attrName>style.visibility</p:attrName>
                                        </p:attrNameLst>
                                      </p:cBhvr>
                                      <p:to>
                                        <p:strVal val="visible"/>
                                      </p:to>
                                    </p:set>
                                    <p:anim calcmode="lin" valueType="num">
                                      <p:cBhvr additive="base">
                                        <p:cTn id="59" dur="500" fill="hold"/>
                                        <p:tgtEl>
                                          <p:spTgt spid="25614"/>
                                        </p:tgtEl>
                                        <p:attrNameLst>
                                          <p:attrName>ppt_x</p:attrName>
                                        </p:attrNameLst>
                                      </p:cBhvr>
                                      <p:tavLst>
                                        <p:tav tm="0">
                                          <p:val>
                                            <p:strVal val="0-#ppt_w/2"/>
                                          </p:val>
                                        </p:tav>
                                        <p:tav tm="100000">
                                          <p:val>
                                            <p:strVal val="#ppt_x"/>
                                          </p:val>
                                        </p:tav>
                                      </p:tavLst>
                                    </p:anim>
                                    <p:anim calcmode="lin" valueType="num">
                                      <p:cBhvr additive="base">
                                        <p:cTn id="60" dur="500" fill="hold"/>
                                        <p:tgtEl>
                                          <p:spTgt spid="25614"/>
                                        </p:tgtEl>
                                        <p:attrNameLst>
                                          <p:attrName>ppt_y</p:attrName>
                                        </p:attrNameLst>
                                      </p:cBhvr>
                                      <p:tavLst>
                                        <p:tav tm="0">
                                          <p:val>
                                            <p:strVal val="#ppt_y"/>
                                          </p:val>
                                        </p:tav>
                                        <p:tav tm="100000">
                                          <p:val>
                                            <p:strVal val="#ppt_y"/>
                                          </p:val>
                                        </p:tav>
                                      </p:tavLst>
                                    </p:anim>
                                  </p:childTnLst>
                                </p:cTn>
                              </p:par>
                            </p:childTnLst>
                          </p:cTn>
                        </p:par>
                        <p:par>
                          <p:cTn id="61" fill="hold">
                            <p:stCondLst>
                              <p:cond delay="4040"/>
                            </p:stCondLst>
                            <p:childTnLst>
                              <p:par>
                                <p:cTn id="62" presetID="22" presetClass="entr" presetSubtype="8" fill="hold" grpId="0" nodeType="afterEffect">
                                  <p:stCondLst>
                                    <p:cond delay="0"/>
                                  </p:stCondLst>
                                  <p:childTnLst>
                                    <p:set>
                                      <p:cBhvr>
                                        <p:cTn id="63" dur="1" fill="hold">
                                          <p:stCondLst>
                                            <p:cond delay="0"/>
                                          </p:stCondLst>
                                        </p:cTn>
                                        <p:tgtEl>
                                          <p:spTgt spid="25615"/>
                                        </p:tgtEl>
                                        <p:attrNameLst>
                                          <p:attrName>style.visibility</p:attrName>
                                        </p:attrNameLst>
                                      </p:cBhvr>
                                      <p:to>
                                        <p:strVal val="visible"/>
                                      </p:to>
                                    </p:set>
                                    <p:animEffect transition="in" filter="wipe(left)">
                                      <p:cBhvr>
                                        <p:cTn id="64" dur="500"/>
                                        <p:tgtEl>
                                          <p:spTgt spid="25615"/>
                                        </p:tgtEl>
                                      </p:cBhvr>
                                    </p:animEffect>
                                  </p:childTnLst>
                                </p:cTn>
                              </p:par>
                            </p:childTnLst>
                          </p:cTn>
                        </p:par>
                        <p:par>
                          <p:cTn id="65" fill="hold">
                            <p:stCondLst>
                              <p:cond delay="4540"/>
                            </p:stCondLst>
                            <p:childTnLst>
                              <p:par>
                                <p:cTn id="66" presetID="2" presetClass="entr" presetSubtype="3" fill="hold" grpId="0" nodeType="afterEffect">
                                  <p:stCondLst>
                                    <p:cond delay="0"/>
                                  </p:stCondLst>
                                  <p:childTnLst>
                                    <p:set>
                                      <p:cBhvr>
                                        <p:cTn id="67" dur="1" fill="hold">
                                          <p:stCondLst>
                                            <p:cond delay="0"/>
                                          </p:stCondLst>
                                        </p:cTn>
                                        <p:tgtEl>
                                          <p:spTgt spid="25616"/>
                                        </p:tgtEl>
                                        <p:attrNameLst>
                                          <p:attrName>style.visibility</p:attrName>
                                        </p:attrNameLst>
                                      </p:cBhvr>
                                      <p:to>
                                        <p:strVal val="visible"/>
                                      </p:to>
                                    </p:set>
                                    <p:anim calcmode="lin" valueType="num">
                                      <p:cBhvr additive="base">
                                        <p:cTn id="68" dur="500" fill="hold"/>
                                        <p:tgtEl>
                                          <p:spTgt spid="25616"/>
                                        </p:tgtEl>
                                        <p:attrNameLst>
                                          <p:attrName>ppt_x</p:attrName>
                                        </p:attrNameLst>
                                      </p:cBhvr>
                                      <p:tavLst>
                                        <p:tav tm="0">
                                          <p:val>
                                            <p:strVal val="1+#ppt_w/2"/>
                                          </p:val>
                                        </p:tav>
                                        <p:tav tm="100000">
                                          <p:val>
                                            <p:strVal val="#ppt_x"/>
                                          </p:val>
                                        </p:tav>
                                      </p:tavLst>
                                    </p:anim>
                                    <p:anim calcmode="lin" valueType="num">
                                      <p:cBhvr additive="base">
                                        <p:cTn id="69" dur="500" fill="hold"/>
                                        <p:tgtEl>
                                          <p:spTgt spid="25616"/>
                                        </p:tgtEl>
                                        <p:attrNameLst>
                                          <p:attrName>ppt_y</p:attrName>
                                        </p:attrNameLst>
                                      </p:cBhvr>
                                      <p:tavLst>
                                        <p:tav tm="0">
                                          <p:val>
                                            <p:strVal val="0-#ppt_h/2"/>
                                          </p:val>
                                        </p:tav>
                                        <p:tav tm="100000">
                                          <p:val>
                                            <p:strVal val="#ppt_y"/>
                                          </p:val>
                                        </p:tav>
                                      </p:tavLst>
                                    </p:anim>
                                  </p:childTnLst>
                                </p:cTn>
                              </p:par>
                              <p:par>
                                <p:cTn id="70" presetID="2" presetClass="entr" presetSubtype="3" fill="hold" grpId="0" nodeType="withEffect">
                                  <p:stCondLst>
                                    <p:cond delay="0"/>
                                  </p:stCondLst>
                                  <p:childTnLst>
                                    <p:set>
                                      <p:cBhvr>
                                        <p:cTn id="71" dur="1" fill="hold">
                                          <p:stCondLst>
                                            <p:cond delay="0"/>
                                          </p:stCondLst>
                                        </p:cTn>
                                        <p:tgtEl>
                                          <p:spTgt spid="25618"/>
                                        </p:tgtEl>
                                        <p:attrNameLst>
                                          <p:attrName>style.visibility</p:attrName>
                                        </p:attrNameLst>
                                      </p:cBhvr>
                                      <p:to>
                                        <p:strVal val="visible"/>
                                      </p:to>
                                    </p:set>
                                    <p:anim calcmode="lin" valueType="num">
                                      <p:cBhvr additive="base">
                                        <p:cTn id="72" dur="500" fill="hold"/>
                                        <p:tgtEl>
                                          <p:spTgt spid="25618"/>
                                        </p:tgtEl>
                                        <p:attrNameLst>
                                          <p:attrName>ppt_x</p:attrName>
                                        </p:attrNameLst>
                                      </p:cBhvr>
                                      <p:tavLst>
                                        <p:tav tm="0">
                                          <p:val>
                                            <p:strVal val="1+#ppt_w/2"/>
                                          </p:val>
                                        </p:tav>
                                        <p:tav tm="100000">
                                          <p:val>
                                            <p:strVal val="#ppt_x"/>
                                          </p:val>
                                        </p:tav>
                                      </p:tavLst>
                                    </p:anim>
                                    <p:anim calcmode="lin" valueType="num">
                                      <p:cBhvr additive="base">
                                        <p:cTn id="73" dur="500" fill="hold"/>
                                        <p:tgtEl>
                                          <p:spTgt spid="25618"/>
                                        </p:tgtEl>
                                        <p:attrNameLst>
                                          <p:attrName>ppt_y</p:attrName>
                                        </p:attrNameLst>
                                      </p:cBhvr>
                                      <p:tavLst>
                                        <p:tav tm="0">
                                          <p:val>
                                            <p:strVal val="0-#ppt_h/2"/>
                                          </p:val>
                                        </p:tav>
                                        <p:tav tm="100000">
                                          <p:val>
                                            <p:strVal val="#ppt_y"/>
                                          </p:val>
                                        </p:tav>
                                      </p:tavLst>
                                    </p:anim>
                                  </p:childTnLst>
                                </p:cTn>
                              </p:par>
                              <p:par>
                                <p:cTn id="74" presetID="2" presetClass="entr" presetSubtype="3" fill="hold" grpId="0" nodeType="withEffect">
                                  <p:stCondLst>
                                    <p:cond delay="0"/>
                                  </p:stCondLst>
                                  <p:childTnLst>
                                    <p:set>
                                      <p:cBhvr>
                                        <p:cTn id="75" dur="1" fill="hold">
                                          <p:stCondLst>
                                            <p:cond delay="0"/>
                                          </p:stCondLst>
                                        </p:cTn>
                                        <p:tgtEl>
                                          <p:spTgt spid="25620"/>
                                        </p:tgtEl>
                                        <p:attrNameLst>
                                          <p:attrName>style.visibility</p:attrName>
                                        </p:attrNameLst>
                                      </p:cBhvr>
                                      <p:to>
                                        <p:strVal val="visible"/>
                                      </p:to>
                                    </p:set>
                                    <p:anim calcmode="lin" valueType="num">
                                      <p:cBhvr additive="base">
                                        <p:cTn id="76" dur="500" fill="hold"/>
                                        <p:tgtEl>
                                          <p:spTgt spid="25620"/>
                                        </p:tgtEl>
                                        <p:attrNameLst>
                                          <p:attrName>ppt_x</p:attrName>
                                        </p:attrNameLst>
                                      </p:cBhvr>
                                      <p:tavLst>
                                        <p:tav tm="0">
                                          <p:val>
                                            <p:strVal val="1+#ppt_w/2"/>
                                          </p:val>
                                        </p:tav>
                                        <p:tav tm="100000">
                                          <p:val>
                                            <p:strVal val="#ppt_x"/>
                                          </p:val>
                                        </p:tav>
                                      </p:tavLst>
                                    </p:anim>
                                    <p:anim calcmode="lin" valueType="num">
                                      <p:cBhvr additive="base">
                                        <p:cTn id="77" dur="500" fill="hold"/>
                                        <p:tgtEl>
                                          <p:spTgt spid="25620"/>
                                        </p:tgtEl>
                                        <p:attrNameLst>
                                          <p:attrName>ppt_y</p:attrName>
                                        </p:attrNameLst>
                                      </p:cBhvr>
                                      <p:tavLst>
                                        <p:tav tm="0">
                                          <p:val>
                                            <p:strVal val="0-#ppt_h/2"/>
                                          </p:val>
                                        </p:tav>
                                        <p:tav tm="100000">
                                          <p:val>
                                            <p:strVal val="#ppt_y"/>
                                          </p:val>
                                        </p:tav>
                                      </p:tavLst>
                                    </p:anim>
                                  </p:childTnLst>
                                </p:cTn>
                              </p:par>
                            </p:childTnLst>
                          </p:cTn>
                        </p:par>
                        <p:par>
                          <p:cTn id="78" fill="hold">
                            <p:stCondLst>
                              <p:cond delay="5040"/>
                            </p:stCondLst>
                            <p:childTnLst>
                              <p:par>
                                <p:cTn id="79" presetID="22" presetClass="entr" presetSubtype="8" fill="hold" grpId="0" nodeType="afterEffect">
                                  <p:stCondLst>
                                    <p:cond delay="0"/>
                                  </p:stCondLst>
                                  <p:childTnLst>
                                    <p:set>
                                      <p:cBhvr>
                                        <p:cTn id="80" dur="1" fill="hold">
                                          <p:stCondLst>
                                            <p:cond delay="0"/>
                                          </p:stCondLst>
                                        </p:cTn>
                                        <p:tgtEl>
                                          <p:spTgt spid="25621"/>
                                        </p:tgtEl>
                                        <p:attrNameLst>
                                          <p:attrName>style.visibility</p:attrName>
                                        </p:attrNameLst>
                                      </p:cBhvr>
                                      <p:to>
                                        <p:strVal val="visible"/>
                                      </p:to>
                                    </p:set>
                                    <p:animEffect transition="in" filter="wipe(left)">
                                      <p:cBhvr>
                                        <p:cTn id="81" dur="500"/>
                                        <p:tgtEl>
                                          <p:spTgt spid="25621"/>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25619"/>
                                        </p:tgtEl>
                                        <p:attrNameLst>
                                          <p:attrName>style.visibility</p:attrName>
                                        </p:attrNameLst>
                                      </p:cBhvr>
                                      <p:to>
                                        <p:strVal val="visible"/>
                                      </p:to>
                                    </p:set>
                                    <p:animEffect transition="in" filter="wipe(left)">
                                      <p:cBhvr>
                                        <p:cTn id="84" dur="500"/>
                                        <p:tgtEl>
                                          <p:spTgt spid="25619"/>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25617"/>
                                        </p:tgtEl>
                                        <p:attrNameLst>
                                          <p:attrName>style.visibility</p:attrName>
                                        </p:attrNameLst>
                                      </p:cBhvr>
                                      <p:to>
                                        <p:strVal val="visible"/>
                                      </p:to>
                                    </p:set>
                                    <p:animEffect transition="in" filter="wipe(left)">
                                      <p:cBhvr>
                                        <p:cTn id="87" dur="500"/>
                                        <p:tgtEl>
                                          <p:spTgt spid="256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2" grpId="0" animBg="1"/>
      <p:bldP spid="25603" grpId="0" autoUpdateAnimBg="0"/>
      <p:bldP spid="25604" grpId="0" autoUpdateAnimBg="0"/>
      <p:bldP spid="25605" grpId="0" animBg="1"/>
      <p:bldP spid="25606" grpId="0" animBg="1"/>
      <p:bldP spid="25607" grpId="0" animBg="1"/>
      <p:bldP spid="25608" grpId="0" animBg="1" autoUpdateAnimBg="0"/>
      <p:bldP spid="25609" grpId="0" autoUpdateAnimBg="0"/>
      <p:bldP spid="25610" grpId="0" animBg="1" autoUpdateAnimBg="0"/>
      <p:bldP spid="25611" grpId="0" autoUpdateAnimBg="0"/>
      <p:bldP spid="25612" grpId="0" animBg="1" autoUpdateAnimBg="0"/>
      <p:bldP spid="25613" grpId="0" autoUpdateAnimBg="0"/>
      <p:bldP spid="25614" grpId="0" animBg="1" autoUpdateAnimBg="0"/>
      <p:bldP spid="25615" grpId="0" autoUpdateAnimBg="0"/>
      <p:bldP spid="25616" grpId="0" animBg="1" autoUpdateAnimBg="0"/>
      <p:bldP spid="25617" grpId="0" autoUpdateAnimBg="0"/>
      <p:bldP spid="25618" grpId="0" animBg="1" autoUpdateAnimBg="0"/>
      <p:bldP spid="25619" grpId="0" autoUpdateAnimBg="0"/>
      <p:bldP spid="25620" grpId="0" animBg="1" autoUpdateAnimBg="0"/>
      <p:bldP spid="25621"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242" name="Oval 5"/>
          <p:cNvSpPr>
            <a:spLocks noChangeArrowheads="1"/>
          </p:cNvSpPr>
          <p:nvPr/>
        </p:nvSpPr>
        <p:spPr bwMode="auto">
          <a:xfrm>
            <a:off x="1631713" y="1737564"/>
            <a:ext cx="1586483" cy="1596987"/>
          </a:xfrm>
          <a:prstGeom prst="ellipse">
            <a:avLst/>
          </a:prstGeom>
          <a:solidFill>
            <a:schemeClr val="tx2"/>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685434" rtl="0" eaLnBrk="1" fontAlgn="base" latinLnBrk="0" hangingPunct="1">
              <a:lnSpc>
                <a:spcPct val="100000"/>
              </a:lnSpc>
              <a:spcBef>
                <a:spcPct val="0"/>
              </a:spcBef>
              <a:spcAft>
                <a:spcPct val="0"/>
              </a:spcAft>
              <a:buClrTx/>
              <a:buSzTx/>
              <a:buFontTx/>
              <a:buNone/>
              <a:tabLst/>
              <a:defRPr/>
            </a:pPr>
            <a:endParaRPr kumimoji="0" lang="zh-CN" altLang="en-US" sz="1349" b="0" i="0" u="none" strike="noStrike" kern="1200" cap="none" spc="0" normalizeH="0" baseline="0" noProof="0">
              <a:ln>
                <a:noFill/>
              </a:ln>
              <a:solidFill>
                <a:srgbClr val="005E5E"/>
              </a:solidFill>
              <a:effectLst/>
              <a:uLnTx/>
              <a:uFillTx/>
              <a:latin typeface="Arial"/>
              <a:ea typeface="宋体" panose="02010600030101010101" pitchFamily="2" charset="-122"/>
              <a:cs typeface="+mn-cs"/>
            </a:endParaRPr>
          </a:p>
        </p:txBody>
      </p:sp>
      <p:sp>
        <p:nvSpPr>
          <p:cNvPr id="10243" name="Freeform 6"/>
          <p:cNvSpPr/>
          <p:nvPr/>
        </p:nvSpPr>
        <p:spPr bwMode="auto">
          <a:xfrm>
            <a:off x="2583842" y="2845451"/>
            <a:ext cx="659348" cy="558113"/>
          </a:xfrm>
          <a:custGeom>
            <a:avLst/>
            <a:gdLst>
              <a:gd name="T0" fmla="*/ 761295547 w 1016"/>
              <a:gd name="T1" fmla="*/ 9881257 h 854"/>
              <a:gd name="T2" fmla="*/ 5244822 w 1016"/>
              <a:gd name="T3" fmla="*/ 649106362 h 854"/>
              <a:gd name="T4" fmla="*/ 0 w 1016"/>
              <a:gd name="T5" fmla="*/ 620983052 h 854"/>
              <a:gd name="T6" fmla="*/ 735069706 w 1016"/>
              <a:gd name="T7" fmla="*/ 0 h 854"/>
              <a:gd name="T8" fmla="*/ 761295547 w 1016"/>
              <a:gd name="T9" fmla="*/ 9881257 h 85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16" h="854">
                <a:moveTo>
                  <a:pt x="1016" y="13"/>
                </a:moveTo>
                <a:cubicBezTo>
                  <a:pt x="850" y="443"/>
                  <a:pt x="470" y="766"/>
                  <a:pt x="7" y="854"/>
                </a:cubicBezTo>
                <a:lnTo>
                  <a:pt x="0" y="817"/>
                </a:lnTo>
                <a:cubicBezTo>
                  <a:pt x="450" y="732"/>
                  <a:pt x="819" y="417"/>
                  <a:pt x="981" y="0"/>
                </a:cubicBezTo>
                <a:lnTo>
                  <a:pt x="1016" y="13"/>
                </a:lnTo>
                <a:close/>
              </a:path>
            </a:pathLst>
          </a:custGeom>
          <a:solidFill>
            <a:schemeClr val="tx2"/>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685434" rtl="0" eaLnBrk="1" fontAlgn="base" latinLnBrk="0" hangingPunct="1">
              <a:lnSpc>
                <a:spcPct val="100000"/>
              </a:lnSpc>
              <a:spcBef>
                <a:spcPct val="0"/>
              </a:spcBef>
              <a:spcAft>
                <a:spcPct val="0"/>
              </a:spcAft>
              <a:buClrTx/>
              <a:buSzTx/>
              <a:buFontTx/>
              <a:buNone/>
              <a:tabLst/>
              <a:defRPr/>
            </a:pPr>
            <a:endParaRPr kumimoji="0" lang="zh-CN" altLang="en-US" sz="1349" b="0" i="0" u="none" strike="noStrike" kern="1200" cap="none" spc="0" normalizeH="0" baseline="0" noProof="0">
              <a:ln>
                <a:noFill/>
              </a:ln>
              <a:solidFill>
                <a:srgbClr val="005E5E"/>
              </a:solidFill>
              <a:effectLst/>
              <a:uLnTx/>
              <a:uFillTx/>
              <a:latin typeface="Arial"/>
              <a:ea typeface="宋体" panose="02010600030101010101" pitchFamily="2" charset="-122"/>
              <a:cs typeface="+mn-cs"/>
            </a:endParaRPr>
          </a:p>
        </p:txBody>
      </p:sp>
      <p:sp>
        <p:nvSpPr>
          <p:cNvPr id="10244" name="Freeform 7"/>
          <p:cNvSpPr/>
          <p:nvPr/>
        </p:nvSpPr>
        <p:spPr bwMode="auto">
          <a:xfrm>
            <a:off x="1548399" y="1653066"/>
            <a:ext cx="1166357" cy="1019835"/>
          </a:xfrm>
          <a:custGeom>
            <a:avLst/>
            <a:gdLst>
              <a:gd name="T0" fmla="*/ 1012979490 w 1796"/>
              <a:gd name="T1" fmla="*/ 0 h 1560"/>
              <a:gd name="T2" fmla="*/ 1347638119 w 1796"/>
              <a:gd name="T3" fmla="*/ 57042820 h 1560"/>
              <a:gd name="T4" fmla="*/ 1337883498 w 1796"/>
              <a:gd name="T5" fmla="*/ 84423513 h 1560"/>
              <a:gd name="T6" fmla="*/ 1012979490 w 1796"/>
              <a:gd name="T7" fmla="*/ 28901649 h 1560"/>
              <a:gd name="T8" fmla="*/ 28513710 w 1796"/>
              <a:gd name="T9" fmla="*/ 1026771631 h 1560"/>
              <a:gd name="T10" fmla="*/ 39768643 w 1796"/>
              <a:gd name="T11" fmla="*/ 1181167833 h 1560"/>
              <a:gd name="T12" fmla="*/ 12005955 w 1796"/>
              <a:gd name="T13" fmla="*/ 1186492050 h 1560"/>
              <a:gd name="T14" fmla="*/ 0 w 1796"/>
              <a:gd name="T15" fmla="*/ 1026771631 h 1560"/>
              <a:gd name="T16" fmla="*/ 1012979490 w 1796"/>
              <a:gd name="T17" fmla="*/ 0 h 156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796" h="1560">
                <a:moveTo>
                  <a:pt x="1350" y="0"/>
                </a:moveTo>
                <a:cubicBezTo>
                  <a:pt x="1507" y="0"/>
                  <a:pt x="1657" y="27"/>
                  <a:pt x="1796" y="75"/>
                </a:cubicBezTo>
                <a:lnTo>
                  <a:pt x="1783" y="111"/>
                </a:lnTo>
                <a:cubicBezTo>
                  <a:pt x="1648" y="63"/>
                  <a:pt x="1502" y="38"/>
                  <a:pt x="1350" y="38"/>
                </a:cubicBezTo>
                <a:cubicBezTo>
                  <a:pt x="625" y="38"/>
                  <a:pt x="38" y="625"/>
                  <a:pt x="38" y="1350"/>
                </a:cubicBezTo>
                <a:cubicBezTo>
                  <a:pt x="38" y="1419"/>
                  <a:pt x="43" y="1487"/>
                  <a:pt x="53" y="1553"/>
                </a:cubicBezTo>
                <a:lnTo>
                  <a:pt x="16" y="1560"/>
                </a:lnTo>
                <a:cubicBezTo>
                  <a:pt x="6" y="1491"/>
                  <a:pt x="0" y="1422"/>
                  <a:pt x="0" y="1350"/>
                </a:cubicBezTo>
                <a:cubicBezTo>
                  <a:pt x="0" y="605"/>
                  <a:pt x="605" y="0"/>
                  <a:pt x="1350" y="0"/>
                </a:cubicBezTo>
                <a:close/>
              </a:path>
            </a:pathLst>
          </a:custGeom>
          <a:solidFill>
            <a:schemeClr val="tx2"/>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685434" rtl="0" eaLnBrk="1" fontAlgn="base" latinLnBrk="0" hangingPunct="1">
              <a:lnSpc>
                <a:spcPct val="100000"/>
              </a:lnSpc>
              <a:spcBef>
                <a:spcPct val="0"/>
              </a:spcBef>
              <a:spcAft>
                <a:spcPct val="0"/>
              </a:spcAft>
              <a:buClrTx/>
              <a:buSzTx/>
              <a:buFontTx/>
              <a:buNone/>
              <a:tabLst/>
              <a:defRPr/>
            </a:pPr>
            <a:endParaRPr kumimoji="0" lang="zh-CN" altLang="en-US" sz="1349" b="0" i="0" u="none" strike="noStrike" kern="1200" cap="none" spc="0" normalizeH="0" baseline="0" noProof="0">
              <a:ln>
                <a:noFill/>
              </a:ln>
              <a:solidFill>
                <a:srgbClr val="005E5E"/>
              </a:solidFill>
              <a:effectLst/>
              <a:uLnTx/>
              <a:uFillTx/>
              <a:latin typeface="Arial"/>
              <a:ea typeface="宋体" panose="02010600030101010101" pitchFamily="2" charset="-122"/>
              <a:cs typeface="+mn-cs"/>
            </a:endParaRPr>
          </a:p>
        </p:txBody>
      </p:sp>
      <p:cxnSp>
        <p:nvCxnSpPr>
          <p:cNvPr id="10245" name="直接连接符 68"/>
          <p:cNvCxnSpPr>
            <a:cxnSpLocks noChangeShapeType="1"/>
          </p:cNvCxnSpPr>
          <p:nvPr/>
        </p:nvCxnSpPr>
        <p:spPr bwMode="auto">
          <a:xfrm>
            <a:off x="4150088" y="2161204"/>
            <a:ext cx="0" cy="1429196"/>
          </a:xfrm>
          <a:prstGeom prst="line">
            <a:avLst/>
          </a:prstGeom>
          <a:noFill/>
          <a:ln w="12700">
            <a:solidFill>
              <a:srgbClr val="FFFFFF"/>
            </a:solidFill>
            <a:prstDash val="dash"/>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246" name="Rectangle 37"/>
          <p:cNvSpPr>
            <a:spLocks noChangeArrowheads="1"/>
          </p:cNvSpPr>
          <p:nvPr/>
        </p:nvSpPr>
        <p:spPr bwMode="auto">
          <a:xfrm>
            <a:off x="3458609" y="1348427"/>
            <a:ext cx="46417" cy="237882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685434" rtl="0" eaLnBrk="1" fontAlgn="base" latinLnBrk="0" hangingPunct="1">
              <a:lnSpc>
                <a:spcPct val="100000"/>
              </a:lnSpc>
              <a:spcBef>
                <a:spcPct val="0"/>
              </a:spcBef>
              <a:spcAft>
                <a:spcPct val="0"/>
              </a:spcAft>
              <a:buClrTx/>
              <a:buSzTx/>
              <a:buFontTx/>
              <a:buNone/>
              <a:tabLst/>
              <a:defRPr/>
            </a:pPr>
            <a:endParaRPr kumimoji="0" lang="zh-CN" altLang="en-US" sz="1349" b="0" i="0" u="none" strike="noStrike" kern="1200" cap="none" spc="0" normalizeH="0" baseline="0" noProof="0">
              <a:ln>
                <a:noFill/>
              </a:ln>
              <a:solidFill>
                <a:srgbClr val="005E5E"/>
              </a:solidFill>
              <a:effectLst/>
              <a:uLnTx/>
              <a:uFillTx/>
              <a:latin typeface="Arial"/>
              <a:ea typeface="宋体" panose="02010600030101010101" pitchFamily="2" charset="-122"/>
              <a:cs typeface="+mn-cs"/>
            </a:endParaRPr>
          </a:p>
        </p:txBody>
      </p:sp>
      <p:sp>
        <p:nvSpPr>
          <p:cNvPr id="10247" name="Freeform 38"/>
          <p:cNvSpPr/>
          <p:nvPr/>
        </p:nvSpPr>
        <p:spPr bwMode="auto">
          <a:xfrm>
            <a:off x="3505025" y="1396027"/>
            <a:ext cx="164242" cy="454582"/>
          </a:xfrm>
          <a:custGeom>
            <a:avLst/>
            <a:gdLst>
              <a:gd name="T0" fmla="*/ 166645332 w 288"/>
              <a:gd name="T1" fmla="*/ 233345106 h 788"/>
              <a:gd name="T2" fmla="*/ 83323046 w 288"/>
              <a:gd name="T3" fmla="*/ 350017274 h 788"/>
              <a:gd name="T4" fmla="*/ 0 w 288"/>
              <a:gd name="T5" fmla="*/ 466689442 h 788"/>
              <a:gd name="T6" fmla="*/ 0 w 288"/>
              <a:gd name="T7" fmla="*/ 233345106 h 788"/>
              <a:gd name="T8" fmla="*/ 0 w 288"/>
              <a:gd name="T9" fmla="*/ 0 h 788"/>
              <a:gd name="T10" fmla="*/ 83323046 w 288"/>
              <a:gd name="T11" fmla="*/ 116672168 h 788"/>
              <a:gd name="T12" fmla="*/ 166645332 w 288"/>
              <a:gd name="T13" fmla="*/ 233345106 h 78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8" h="788">
                <a:moveTo>
                  <a:pt x="288" y="394"/>
                </a:moveTo>
                <a:lnTo>
                  <a:pt x="144" y="591"/>
                </a:lnTo>
                <a:lnTo>
                  <a:pt x="0" y="788"/>
                </a:lnTo>
                <a:lnTo>
                  <a:pt x="0" y="394"/>
                </a:lnTo>
                <a:lnTo>
                  <a:pt x="0" y="0"/>
                </a:lnTo>
                <a:lnTo>
                  <a:pt x="144" y="197"/>
                </a:lnTo>
                <a:lnTo>
                  <a:pt x="288" y="39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685434" rtl="0" eaLnBrk="1" fontAlgn="base" latinLnBrk="0" hangingPunct="1">
              <a:lnSpc>
                <a:spcPct val="100000"/>
              </a:lnSpc>
              <a:spcBef>
                <a:spcPct val="0"/>
              </a:spcBef>
              <a:spcAft>
                <a:spcPct val="0"/>
              </a:spcAft>
              <a:buClrTx/>
              <a:buSzTx/>
              <a:buFontTx/>
              <a:buNone/>
              <a:tabLst/>
              <a:defRPr/>
            </a:pPr>
            <a:endParaRPr kumimoji="0" lang="zh-CN" altLang="en-US" sz="1349" b="0" i="0" u="none" strike="noStrike" kern="1200" cap="none" spc="0" normalizeH="0" baseline="0" noProof="0">
              <a:ln>
                <a:noFill/>
              </a:ln>
              <a:solidFill>
                <a:srgbClr val="005E5E"/>
              </a:solidFill>
              <a:effectLst/>
              <a:uLnTx/>
              <a:uFillTx/>
              <a:latin typeface="Arial"/>
              <a:ea typeface="宋体" panose="02010600030101010101" pitchFamily="2" charset="-122"/>
              <a:cs typeface="+mn-cs"/>
            </a:endParaRPr>
          </a:p>
        </p:txBody>
      </p:sp>
      <p:sp>
        <p:nvSpPr>
          <p:cNvPr id="10248" name="Oval 39"/>
          <p:cNvSpPr>
            <a:spLocks noChangeArrowheads="1"/>
          </p:cNvSpPr>
          <p:nvPr/>
        </p:nvSpPr>
        <p:spPr bwMode="auto">
          <a:xfrm>
            <a:off x="4050115" y="2045768"/>
            <a:ext cx="209468" cy="210631"/>
          </a:xfrm>
          <a:prstGeom prst="ellipse">
            <a:avLst/>
          </a:prstGeom>
          <a:solidFill>
            <a:schemeClr val="tx2"/>
          </a:solidFill>
          <a:ln w="28575">
            <a:solidFill>
              <a:srgbClr val="FFFFFF"/>
            </a:solidFill>
            <a:round/>
          </a:ln>
        </p:spPr>
        <p:txBody>
          <a:bodyPr/>
          <a:lstStyle/>
          <a:p>
            <a:pPr marL="0" marR="0" lvl="0" indent="0" algn="l" defTabSz="685434" rtl="0" eaLnBrk="1" fontAlgn="base" latinLnBrk="0" hangingPunct="1">
              <a:lnSpc>
                <a:spcPct val="100000"/>
              </a:lnSpc>
              <a:spcBef>
                <a:spcPct val="0"/>
              </a:spcBef>
              <a:spcAft>
                <a:spcPct val="0"/>
              </a:spcAft>
              <a:buClrTx/>
              <a:buSzTx/>
              <a:buFontTx/>
              <a:buNone/>
              <a:tabLst/>
              <a:defRPr/>
            </a:pPr>
            <a:endParaRPr kumimoji="0" lang="zh-CN" altLang="en-US" sz="1349" b="0" i="0" u="none" strike="noStrike" kern="1200" cap="none" spc="0" normalizeH="0" baseline="0" noProof="0">
              <a:ln>
                <a:noFill/>
              </a:ln>
              <a:solidFill>
                <a:srgbClr val="005E5E"/>
              </a:solidFill>
              <a:effectLst/>
              <a:uLnTx/>
              <a:uFillTx/>
              <a:latin typeface="Arial"/>
              <a:ea typeface="宋体" panose="02010600030101010101" pitchFamily="2" charset="-122"/>
              <a:cs typeface="+mn-cs"/>
            </a:endParaRPr>
          </a:p>
        </p:txBody>
      </p:sp>
      <p:sp>
        <p:nvSpPr>
          <p:cNvPr id="10249" name="Oval 40"/>
          <p:cNvSpPr>
            <a:spLocks noChangeArrowheads="1"/>
          </p:cNvSpPr>
          <p:nvPr/>
        </p:nvSpPr>
        <p:spPr bwMode="auto">
          <a:xfrm>
            <a:off x="4050115" y="2520583"/>
            <a:ext cx="209468" cy="210631"/>
          </a:xfrm>
          <a:prstGeom prst="ellipse">
            <a:avLst/>
          </a:prstGeom>
          <a:solidFill>
            <a:schemeClr val="tx2"/>
          </a:solidFill>
          <a:ln w="28575">
            <a:solidFill>
              <a:srgbClr val="FFFFFF"/>
            </a:solidFill>
            <a:round/>
          </a:ln>
        </p:spPr>
        <p:txBody>
          <a:bodyPr/>
          <a:lstStyle/>
          <a:p>
            <a:pPr marL="0" marR="0" lvl="0" indent="0" algn="l" defTabSz="685434" rtl="0" eaLnBrk="1" fontAlgn="base" latinLnBrk="0" hangingPunct="1">
              <a:lnSpc>
                <a:spcPct val="100000"/>
              </a:lnSpc>
              <a:spcBef>
                <a:spcPct val="0"/>
              </a:spcBef>
              <a:spcAft>
                <a:spcPct val="0"/>
              </a:spcAft>
              <a:buClrTx/>
              <a:buSzTx/>
              <a:buFontTx/>
              <a:buNone/>
              <a:tabLst/>
              <a:defRPr/>
            </a:pPr>
            <a:endParaRPr kumimoji="0" lang="zh-CN" altLang="en-US" sz="1349" b="0" i="0" u="none" strike="noStrike" kern="1200" cap="none" spc="0" normalizeH="0" baseline="0" noProof="0">
              <a:ln>
                <a:noFill/>
              </a:ln>
              <a:solidFill>
                <a:srgbClr val="005E5E"/>
              </a:solidFill>
              <a:effectLst/>
              <a:uLnTx/>
              <a:uFillTx/>
              <a:latin typeface="Arial"/>
              <a:ea typeface="宋体" panose="02010600030101010101" pitchFamily="2" charset="-122"/>
              <a:cs typeface="+mn-cs"/>
            </a:endParaRPr>
          </a:p>
        </p:txBody>
      </p:sp>
      <p:sp>
        <p:nvSpPr>
          <p:cNvPr id="10250" name="Oval 41"/>
          <p:cNvSpPr>
            <a:spLocks noChangeArrowheads="1"/>
          </p:cNvSpPr>
          <p:nvPr/>
        </p:nvSpPr>
        <p:spPr bwMode="auto">
          <a:xfrm>
            <a:off x="4050115" y="2995392"/>
            <a:ext cx="209468" cy="209441"/>
          </a:xfrm>
          <a:prstGeom prst="ellipse">
            <a:avLst/>
          </a:prstGeom>
          <a:solidFill>
            <a:schemeClr val="tx2"/>
          </a:solidFill>
          <a:ln w="28575">
            <a:solidFill>
              <a:srgbClr val="FFFFFF"/>
            </a:solidFill>
            <a:round/>
          </a:ln>
        </p:spPr>
        <p:txBody>
          <a:bodyPr/>
          <a:lstStyle/>
          <a:p>
            <a:pPr marL="0" marR="0" lvl="0" indent="0" algn="l" defTabSz="685434" rtl="0" eaLnBrk="1" fontAlgn="base" latinLnBrk="0" hangingPunct="1">
              <a:lnSpc>
                <a:spcPct val="100000"/>
              </a:lnSpc>
              <a:spcBef>
                <a:spcPct val="0"/>
              </a:spcBef>
              <a:spcAft>
                <a:spcPct val="0"/>
              </a:spcAft>
              <a:buClrTx/>
              <a:buSzTx/>
              <a:buFontTx/>
              <a:buNone/>
              <a:tabLst/>
              <a:defRPr/>
            </a:pPr>
            <a:endParaRPr kumimoji="0" lang="zh-CN" altLang="en-US" sz="1349" b="0" i="0" u="none" strike="noStrike" kern="1200" cap="none" spc="0" normalizeH="0" baseline="0" noProof="0">
              <a:ln>
                <a:noFill/>
              </a:ln>
              <a:solidFill>
                <a:srgbClr val="005E5E"/>
              </a:solidFill>
              <a:effectLst/>
              <a:uLnTx/>
              <a:uFillTx/>
              <a:latin typeface="Arial"/>
              <a:ea typeface="宋体" panose="02010600030101010101" pitchFamily="2" charset="-122"/>
              <a:cs typeface="+mn-cs"/>
            </a:endParaRPr>
          </a:p>
        </p:txBody>
      </p:sp>
      <p:sp>
        <p:nvSpPr>
          <p:cNvPr id="10251" name="Oval 42"/>
          <p:cNvSpPr>
            <a:spLocks noChangeArrowheads="1"/>
          </p:cNvSpPr>
          <p:nvPr/>
        </p:nvSpPr>
        <p:spPr bwMode="auto">
          <a:xfrm>
            <a:off x="4050115" y="3499954"/>
            <a:ext cx="209468" cy="210631"/>
          </a:xfrm>
          <a:prstGeom prst="ellipse">
            <a:avLst/>
          </a:prstGeom>
          <a:solidFill>
            <a:schemeClr val="tx2"/>
          </a:solidFill>
          <a:ln w="28575">
            <a:solidFill>
              <a:srgbClr val="FFFFFF"/>
            </a:solidFill>
            <a:round/>
          </a:ln>
        </p:spPr>
        <p:txBody>
          <a:bodyPr/>
          <a:lstStyle/>
          <a:p>
            <a:pPr marL="0" marR="0" lvl="0" indent="0" algn="l" defTabSz="685434" rtl="0" eaLnBrk="1" fontAlgn="base" latinLnBrk="0" hangingPunct="1">
              <a:lnSpc>
                <a:spcPct val="100000"/>
              </a:lnSpc>
              <a:spcBef>
                <a:spcPct val="0"/>
              </a:spcBef>
              <a:spcAft>
                <a:spcPct val="0"/>
              </a:spcAft>
              <a:buClrTx/>
              <a:buSzTx/>
              <a:buFontTx/>
              <a:buNone/>
              <a:tabLst/>
              <a:defRPr/>
            </a:pPr>
            <a:endParaRPr kumimoji="0" lang="zh-CN" altLang="en-US" sz="1349" b="0" i="0" u="none" strike="noStrike" kern="1200" cap="none" spc="0" normalizeH="0" baseline="0" noProof="0">
              <a:ln>
                <a:noFill/>
              </a:ln>
              <a:solidFill>
                <a:srgbClr val="005E5E"/>
              </a:solidFill>
              <a:effectLst/>
              <a:uLnTx/>
              <a:uFillTx/>
              <a:latin typeface="Arial"/>
              <a:ea typeface="宋体" panose="02010600030101010101" pitchFamily="2" charset="-122"/>
              <a:cs typeface="+mn-cs"/>
            </a:endParaRPr>
          </a:p>
        </p:txBody>
      </p:sp>
      <p:sp>
        <p:nvSpPr>
          <p:cNvPr id="10252" name="TextBox 75"/>
          <p:cNvSpPr txBox="1">
            <a:spLocks noChangeArrowheads="1"/>
          </p:cNvSpPr>
          <p:nvPr/>
        </p:nvSpPr>
        <p:spPr bwMode="auto">
          <a:xfrm>
            <a:off x="3762096" y="1297255"/>
            <a:ext cx="3725201" cy="5536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l" defTabSz="685434" rtl="0" eaLnBrk="1" fontAlgn="base" latinLnBrk="0" hangingPunct="1">
              <a:lnSpc>
                <a:spcPct val="100000"/>
              </a:lnSpc>
              <a:spcBef>
                <a:spcPct val="0"/>
              </a:spcBef>
              <a:spcAft>
                <a:spcPct val="0"/>
              </a:spcAft>
              <a:buClrTx/>
              <a:buSzTx/>
              <a:buFontTx/>
              <a:buNone/>
              <a:tabLst/>
              <a:defRPr/>
            </a:pPr>
            <a:r>
              <a:rPr kumimoji="0" lang="zh-CN" altLang="en-US" sz="2998"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这里输入章节大标题</a:t>
            </a:r>
          </a:p>
        </p:txBody>
      </p:sp>
      <p:sp>
        <p:nvSpPr>
          <p:cNvPr id="10253" name="TextBox 76"/>
          <p:cNvSpPr txBox="1">
            <a:spLocks noChangeArrowheads="1"/>
          </p:cNvSpPr>
          <p:nvPr/>
        </p:nvSpPr>
        <p:spPr bwMode="auto">
          <a:xfrm>
            <a:off x="4322662" y="1932725"/>
            <a:ext cx="2884948" cy="507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l" defTabSz="685434" rtl="0" eaLnBrk="1" fontAlgn="base" latinLnBrk="0" hangingPunct="1">
              <a:lnSpc>
                <a:spcPct val="150000"/>
              </a:lnSpc>
              <a:spcBef>
                <a:spcPct val="0"/>
              </a:spcBef>
              <a:spcAft>
                <a:spcPct val="0"/>
              </a:spcAft>
              <a:buClrTx/>
              <a:buSzTx/>
              <a:buFontTx/>
              <a:buNone/>
              <a:tabLst/>
              <a:defRPr/>
            </a:pPr>
            <a:r>
              <a:rPr kumimoji="0" lang="zh-CN" altLang="en-US" sz="1799"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rPr>
              <a:t>这里可以输入小节标题一</a:t>
            </a:r>
          </a:p>
        </p:txBody>
      </p:sp>
      <p:sp>
        <p:nvSpPr>
          <p:cNvPr id="10254" name="TextBox 77"/>
          <p:cNvSpPr txBox="1">
            <a:spLocks noChangeArrowheads="1"/>
          </p:cNvSpPr>
          <p:nvPr/>
        </p:nvSpPr>
        <p:spPr bwMode="auto">
          <a:xfrm>
            <a:off x="4322662" y="2368260"/>
            <a:ext cx="2884948" cy="507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l" defTabSz="685434" rtl="0" eaLnBrk="1" fontAlgn="base" latinLnBrk="0" hangingPunct="1">
              <a:lnSpc>
                <a:spcPct val="150000"/>
              </a:lnSpc>
              <a:spcBef>
                <a:spcPct val="0"/>
              </a:spcBef>
              <a:spcAft>
                <a:spcPct val="0"/>
              </a:spcAft>
              <a:buClrTx/>
              <a:buSzTx/>
              <a:buFontTx/>
              <a:buNone/>
              <a:tabLst/>
              <a:defRPr/>
            </a:pPr>
            <a:r>
              <a:rPr kumimoji="0" lang="zh-CN" altLang="en-US" sz="1799"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rPr>
              <a:t>这里可以输入小节标题二</a:t>
            </a:r>
          </a:p>
        </p:txBody>
      </p:sp>
      <p:sp>
        <p:nvSpPr>
          <p:cNvPr id="10255" name="TextBox 78"/>
          <p:cNvSpPr txBox="1">
            <a:spLocks noChangeArrowheads="1"/>
          </p:cNvSpPr>
          <p:nvPr/>
        </p:nvSpPr>
        <p:spPr bwMode="auto">
          <a:xfrm>
            <a:off x="4322662" y="2869252"/>
            <a:ext cx="2884948" cy="507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l" defTabSz="685434" rtl="0" eaLnBrk="1" fontAlgn="base" latinLnBrk="0" hangingPunct="1">
              <a:lnSpc>
                <a:spcPct val="150000"/>
              </a:lnSpc>
              <a:spcBef>
                <a:spcPct val="0"/>
              </a:spcBef>
              <a:spcAft>
                <a:spcPct val="0"/>
              </a:spcAft>
              <a:buClrTx/>
              <a:buSzTx/>
              <a:buFontTx/>
              <a:buNone/>
              <a:tabLst/>
              <a:defRPr/>
            </a:pPr>
            <a:r>
              <a:rPr kumimoji="0" lang="zh-CN" altLang="en-US" sz="1799"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rPr>
              <a:t>这里可以输入小节标题三</a:t>
            </a:r>
          </a:p>
        </p:txBody>
      </p:sp>
      <p:sp>
        <p:nvSpPr>
          <p:cNvPr id="10256" name="TextBox 79"/>
          <p:cNvSpPr txBox="1">
            <a:spLocks noChangeArrowheads="1"/>
          </p:cNvSpPr>
          <p:nvPr/>
        </p:nvSpPr>
        <p:spPr bwMode="auto">
          <a:xfrm>
            <a:off x="4322662" y="3291704"/>
            <a:ext cx="2884948" cy="507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l" defTabSz="685434" rtl="0" eaLnBrk="1" fontAlgn="base" latinLnBrk="0" hangingPunct="1">
              <a:lnSpc>
                <a:spcPct val="150000"/>
              </a:lnSpc>
              <a:spcBef>
                <a:spcPct val="0"/>
              </a:spcBef>
              <a:spcAft>
                <a:spcPct val="0"/>
              </a:spcAft>
              <a:buClrTx/>
              <a:buSzTx/>
              <a:buFontTx/>
              <a:buNone/>
              <a:tabLst/>
              <a:defRPr/>
            </a:pPr>
            <a:r>
              <a:rPr kumimoji="0" lang="zh-CN" altLang="en-US" sz="1799"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rPr>
              <a:t>这里可以输入小节标题四</a:t>
            </a:r>
          </a:p>
        </p:txBody>
      </p:sp>
      <p:sp>
        <p:nvSpPr>
          <p:cNvPr id="10257" name="TextBox 80"/>
          <p:cNvSpPr txBox="1">
            <a:spLocks noChangeArrowheads="1"/>
          </p:cNvSpPr>
          <p:nvPr/>
        </p:nvSpPr>
        <p:spPr bwMode="auto">
          <a:xfrm>
            <a:off x="1690027" y="1925578"/>
            <a:ext cx="1471038" cy="1245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ctr" defTabSz="685434" rtl="0" eaLnBrk="1" fontAlgn="base" latinLnBrk="0" hangingPunct="1">
              <a:lnSpc>
                <a:spcPct val="100000"/>
              </a:lnSpc>
              <a:spcBef>
                <a:spcPct val="0"/>
              </a:spcBef>
              <a:spcAft>
                <a:spcPct val="0"/>
              </a:spcAft>
              <a:buClrTx/>
              <a:buSzTx/>
              <a:buFontTx/>
              <a:buNone/>
              <a:tabLst/>
              <a:defRPr/>
            </a:pPr>
            <a:r>
              <a:rPr kumimoji="0" lang="en-US" altLang="zh-CN" sz="7496" b="1"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03</a:t>
            </a:r>
            <a:endParaRPr kumimoji="0" lang="zh-CN" altLang="en-US" sz="7496"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1738457581"/>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242"/>
                                        </p:tgtEl>
                                        <p:attrNameLst>
                                          <p:attrName>style.visibility</p:attrName>
                                        </p:attrNameLst>
                                      </p:cBhvr>
                                      <p:to>
                                        <p:strVal val="visible"/>
                                      </p:to>
                                    </p:set>
                                    <p:anim calcmode="lin" valueType="num">
                                      <p:cBhvr>
                                        <p:cTn id="7" dur="500" fill="hold"/>
                                        <p:tgtEl>
                                          <p:spTgt spid="10242"/>
                                        </p:tgtEl>
                                        <p:attrNameLst>
                                          <p:attrName>ppt_w</p:attrName>
                                        </p:attrNameLst>
                                      </p:cBhvr>
                                      <p:tavLst>
                                        <p:tav tm="0">
                                          <p:val>
                                            <p:fltVal val="0"/>
                                          </p:val>
                                        </p:tav>
                                        <p:tav tm="100000">
                                          <p:val>
                                            <p:strVal val="#ppt_w"/>
                                          </p:val>
                                        </p:tav>
                                      </p:tavLst>
                                    </p:anim>
                                    <p:anim calcmode="lin" valueType="num">
                                      <p:cBhvr>
                                        <p:cTn id="8" dur="500" fill="hold"/>
                                        <p:tgtEl>
                                          <p:spTgt spid="10242"/>
                                        </p:tgtEl>
                                        <p:attrNameLst>
                                          <p:attrName>ppt_h</p:attrName>
                                        </p:attrNameLst>
                                      </p:cBhvr>
                                      <p:tavLst>
                                        <p:tav tm="0">
                                          <p:val>
                                            <p:fltVal val="0"/>
                                          </p:val>
                                        </p:tav>
                                        <p:tav tm="100000">
                                          <p:val>
                                            <p:strVal val="#ppt_h"/>
                                          </p:val>
                                        </p:tav>
                                      </p:tavLst>
                                    </p:anim>
                                    <p:animEffect transition="in" filter="fade">
                                      <p:cBhvr>
                                        <p:cTn id="9" dur="500"/>
                                        <p:tgtEl>
                                          <p:spTgt spid="10242"/>
                                        </p:tgtEl>
                                      </p:cBhvr>
                                    </p:animEffect>
                                  </p:childTnLst>
                                </p:cTn>
                              </p:par>
                              <p:par>
                                <p:cTn id="10" presetID="2" presetClass="entr" presetSubtype="9" fill="hold" grpId="0" nodeType="withEffect">
                                  <p:stCondLst>
                                    <p:cond delay="0"/>
                                  </p:stCondLst>
                                  <p:childTnLst>
                                    <p:set>
                                      <p:cBhvr>
                                        <p:cTn id="11" dur="1" fill="hold">
                                          <p:stCondLst>
                                            <p:cond delay="0"/>
                                          </p:stCondLst>
                                        </p:cTn>
                                        <p:tgtEl>
                                          <p:spTgt spid="10244"/>
                                        </p:tgtEl>
                                        <p:attrNameLst>
                                          <p:attrName>style.visibility</p:attrName>
                                        </p:attrNameLst>
                                      </p:cBhvr>
                                      <p:to>
                                        <p:strVal val="visible"/>
                                      </p:to>
                                    </p:set>
                                    <p:anim calcmode="lin" valueType="num">
                                      <p:cBhvr additive="base">
                                        <p:cTn id="12" dur="500" fill="hold"/>
                                        <p:tgtEl>
                                          <p:spTgt spid="10244"/>
                                        </p:tgtEl>
                                        <p:attrNameLst>
                                          <p:attrName>ppt_x</p:attrName>
                                        </p:attrNameLst>
                                      </p:cBhvr>
                                      <p:tavLst>
                                        <p:tav tm="0">
                                          <p:val>
                                            <p:strVal val="0-#ppt_w/2"/>
                                          </p:val>
                                        </p:tav>
                                        <p:tav tm="100000">
                                          <p:val>
                                            <p:strVal val="#ppt_x"/>
                                          </p:val>
                                        </p:tav>
                                      </p:tavLst>
                                    </p:anim>
                                    <p:anim calcmode="lin" valueType="num">
                                      <p:cBhvr additive="base">
                                        <p:cTn id="13" dur="500" fill="hold"/>
                                        <p:tgtEl>
                                          <p:spTgt spid="10244"/>
                                        </p:tgtEl>
                                        <p:attrNameLst>
                                          <p:attrName>ppt_y</p:attrName>
                                        </p:attrNameLst>
                                      </p:cBhvr>
                                      <p:tavLst>
                                        <p:tav tm="0">
                                          <p:val>
                                            <p:strVal val="0-#ppt_h/2"/>
                                          </p:val>
                                        </p:tav>
                                        <p:tav tm="100000">
                                          <p:val>
                                            <p:strVal val="#ppt_y"/>
                                          </p:val>
                                        </p:tav>
                                      </p:tavLst>
                                    </p:anim>
                                  </p:childTnLst>
                                </p:cTn>
                              </p:par>
                              <p:par>
                                <p:cTn id="14" presetID="2" presetClass="entr" presetSubtype="6" fill="hold" grpId="0" nodeType="withEffect">
                                  <p:stCondLst>
                                    <p:cond delay="0"/>
                                  </p:stCondLst>
                                  <p:childTnLst>
                                    <p:set>
                                      <p:cBhvr>
                                        <p:cTn id="15" dur="1" fill="hold">
                                          <p:stCondLst>
                                            <p:cond delay="0"/>
                                          </p:stCondLst>
                                        </p:cTn>
                                        <p:tgtEl>
                                          <p:spTgt spid="10243"/>
                                        </p:tgtEl>
                                        <p:attrNameLst>
                                          <p:attrName>style.visibility</p:attrName>
                                        </p:attrNameLst>
                                      </p:cBhvr>
                                      <p:to>
                                        <p:strVal val="visible"/>
                                      </p:to>
                                    </p:set>
                                    <p:anim calcmode="lin" valueType="num">
                                      <p:cBhvr additive="base">
                                        <p:cTn id="16" dur="500" fill="hold"/>
                                        <p:tgtEl>
                                          <p:spTgt spid="10243"/>
                                        </p:tgtEl>
                                        <p:attrNameLst>
                                          <p:attrName>ppt_x</p:attrName>
                                        </p:attrNameLst>
                                      </p:cBhvr>
                                      <p:tavLst>
                                        <p:tav tm="0">
                                          <p:val>
                                            <p:strVal val="1+#ppt_w/2"/>
                                          </p:val>
                                        </p:tav>
                                        <p:tav tm="100000">
                                          <p:val>
                                            <p:strVal val="#ppt_x"/>
                                          </p:val>
                                        </p:tav>
                                      </p:tavLst>
                                    </p:anim>
                                    <p:anim calcmode="lin" valueType="num">
                                      <p:cBhvr additive="base">
                                        <p:cTn id="17" dur="500" fill="hold"/>
                                        <p:tgtEl>
                                          <p:spTgt spid="10243"/>
                                        </p:tgtEl>
                                        <p:attrNameLst>
                                          <p:attrName>ppt_y</p:attrName>
                                        </p:attrNameLst>
                                      </p:cBhvr>
                                      <p:tavLst>
                                        <p:tav tm="0">
                                          <p:val>
                                            <p:strVal val="1+#ppt_h/2"/>
                                          </p:val>
                                        </p:tav>
                                        <p:tav tm="100000">
                                          <p:val>
                                            <p:strVal val="#ppt_y"/>
                                          </p:val>
                                        </p:tav>
                                      </p:tavLst>
                                    </p:anim>
                                  </p:childTnLst>
                                </p:cTn>
                              </p:par>
                            </p:childTnLst>
                          </p:cTn>
                        </p:par>
                        <p:par>
                          <p:cTn id="18" fill="hold">
                            <p:stCondLst>
                              <p:cond delay="500"/>
                            </p:stCondLst>
                            <p:childTnLst>
                              <p:par>
                                <p:cTn id="19" presetID="31" presetClass="entr" presetSubtype="0" fill="hold" grpId="0" nodeType="afterEffect">
                                  <p:stCondLst>
                                    <p:cond delay="0"/>
                                  </p:stCondLst>
                                  <p:childTnLst>
                                    <p:set>
                                      <p:cBhvr>
                                        <p:cTn id="20" dur="1" fill="hold">
                                          <p:stCondLst>
                                            <p:cond delay="0"/>
                                          </p:stCondLst>
                                        </p:cTn>
                                        <p:tgtEl>
                                          <p:spTgt spid="10257"/>
                                        </p:tgtEl>
                                        <p:attrNameLst>
                                          <p:attrName>style.visibility</p:attrName>
                                        </p:attrNameLst>
                                      </p:cBhvr>
                                      <p:to>
                                        <p:strVal val="visible"/>
                                      </p:to>
                                    </p:set>
                                    <p:anim calcmode="lin" valueType="num">
                                      <p:cBhvr>
                                        <p:cTn id="21" dur="500" fill="hold"/>
                                        <p:tgtEl>
                                          <p:spTgt spid="10257"/>
                                        </p:tgtEl>
                                        <p:attrNameLst>
                                          <p:attrName>ppt_w</p:attrName>
                                        </p:attrNameLst>
                                      </p:cBhvr>
                                      <p:tavLst>
                                        <p:tav tm="0">
                                          <p:val>
                                            <p:fltVal val="0"/>
                                          </p:val>
                                        </p:tav>
                                        <p:tav tm="100000">
                                          <p:val>
                                            <p:strVal val="#ppt_w"/>
                                          </p:val>
                                        </p:tav>
                                      </p:tavLst>
                                    </p:anim>
                                    <p:anim calcmode="lin" valueType="num">
                                      <p:cBhvr>
                                        <p:cTn id="22" dur="500" fill="hold"/>
                                        <p:tgtEl>
                                          <p:spTgt spid="10257"/>
                                        </p:tgtEl>
                                        <p:attrNameLst>
                                          <p:attrName>ppt_h</p:attrName>
                                        </p:attrNameLst>
                                      </p:cBhvr>
                                      <p:tavLst>
                                        <p:tav tm="0">
                                          <p:val>
                                            <p:fltVal val="0"/>
                                          </p:val>
                                        </p:tav>
                                        <p:tav tm="100000">
                                          <p:val>
                                            <p:strVal val="#ppt_h"/>
                                          </p:val>
                                        </p:tav>
                                      </p:tavLst>
                                    </p:anim>
                                    <p:anim calcmode="lin" valueType="num">
                                      <p:cBhvr>
                                        <p:cTn id="23" dur="500" fill="hold"/>
                                        <p:tgtEl>
                                          <p:spTgt spid="10257"/>
                                        </p:tgtEl>
                                        <p:attrNameLst>
                                          <p:attrName>style.rotation</p:attrName>
                                        </p:attrNameLst>
                                      </p:cBhvr>
                                      <p:tavLst>
                                        <p:tav tm="0">
                                          <p:val>
                                            <p:fltVal val="90"/>
                                          </p:val>
                                        </p:tav>
                                        <p:tav tm="100000">
                                          <p:val>
                                            <p:fltVal val="0"/>
                                          </p:val>
                                        </p:tav>
                                      </p:tavLst>
                                    </p:anim>
                                    <p:animEffect transition="in" filter="fade">
                                      <p:cBhvr>
                                        <p:cTn id="24" dur="500"/>
                                        <p:tgtEl>
                                          <p:spTgt spid="10257"/>
                                        </p:tgtEl>
                                      </p:cBhvr>
                                    </p:animEffect>
                                  </p:childTnLst>
                                </p:cTn>
                              </p:par>
                            </p:childTnLst>
                          </p:cTn>
                        </p:par>
                        <p:par>
                          <p:cTn id="25" fill="hold">
                            <p:stCondLst>
                              <p:cond delay="1000"/>
                            </p:stCondLst>
                            <p:childTnLst>
                              <p:par>
                                <p:cTn id="26" presetID="22" presetClass="entr" presetSubtype="4" fill="hold" grpId="0" nodeType="afterEffect">
                                  <p:stCondLst>
                                    <p:cond delay="0"/>
                                  </p:stCondLst>
                                  <p:childTnLst>
                                    <p:set>
                                      <p:cBhvr>
                                        <p:cTn id="27" dur="1" fill="hold">
                                          <p:stCondLst>
                                            <p:cond delay="0"/>
                                          </p:stCondLst>
                                        </p:cTn>
                                        <p:tgtEl>
                                          <p:spTgt spid="10246"/>
                                        </p:tgtEl>
                                        <p:attrNameLst>
                                          <p:attrName>style.visibility</p:attrName>
                                        </p:attrNameLst>
                                      </p:cBhvr>
                                      <p:to>
                                        <p:strVal val="visible"/>
                                      </p:to>
                                    </p:set>
                                    <p:animEffect transition="in" filter="wipe(down)">
                                      <p:cBhvr>
                                        <p:cTn id="28" dur="500"/>
                                        <p:tgtEl>
                                          <p:spTgt spid="10246"/>
                                        </p:tgtEl>
                                      </p:cBhvr>
                                    </p:animEffect>
                                  </p:childTnLst>
                                </p:cTn>
                              </p:par>
                            </p:childTnLst>
                          </p:cTn>
                        </p:par>
                        <p:par>
                          <p:cTn id="29" fill="hold">
                            <p:stCondLst>
                              <p:cond delay="1500"/>
                            </p:stCondLst>
                            <p:childTnLst>
                              <p:par>
                                <p:cTn id="30" presetID="12" presetClass="entr" presetSubtype="8" fill="hold" grpId="0" nodeType="afterEffect">
                                  <p:stCondLst>
                                    <p:cond delay="0"/>
                                  </p:stCondLst>
                                  <p:childTnLst>
                                    <p:set>
                                      <p:cBhvr>
                                        <p:cTn id="31" dur="1" fill="hold">
                                          <p:stCondLst>
                                            <p:cond delay="0"/>
                                          </p:stCondLst>
                                        </p:cTn>
                                        <p:tgtEl>
                                          <p:spTgt spid="10247"/>
                                        </p:tgtEl>
                                        <p:attrNameLst>
                                          <p:attrName>style.visibility</p:attrName>
                                        </p:attrNameLst>
                                      </p:cBhvr>
                                      <p:to>
                                        <p:strVal val="visible"/>
                                      </p:to>
                                    </p:set>
                                    <p:anim calcmode="lin" valueType="num">
                                      <p:cBhvr additive="base">
                                        <p:cTn id="32" dur="300"/>
                                        <p:tgtEl>
                                          <p:spTgt spid="10247"/>
                                        </p:tgtEl>
                                        <p:attrNameLst>
                                          <p:attrName>ppt_x</p:attrName>
                                        </p:attrNameLst>
                                      </p:cBhvr>
                                      <p:tavLst>
                                        <p:tav tm="0">
                                          <p:val>
                                            <p:strVal val="#ppt_x-#ppt_w*1.125000"/>
                                          </p:val>
                                        </p:tav>
                                        <p:tav tm="100000">
                                          <p:val>
                                            <p:strVal val="#ppt_x"/>
                                          </p:val>
                                        </p:tav>
                                      </p:tavLst>
                                    </p:anim>
                                    <p:animEffect transition="in" filter="wipe(right)">
                                      <p:cBhvr>
                                        <p:cTn id="33" dur="300"/>
                                        <p:tgtEl>
                                          <p:spTgt spid="10247"/>
                                        </p:tgtEl>
                                      </p:cBhvr>
                                    </p:animEffect>
                                  </p:childTnLst>
                                </p:cTn>
                              </p:par>
                            </p:childTnLst>
                          </p:cTn>
                        </p:par>
                        <p:par>
                          <p:cTn id="34" fill="hold">
                            <p:stCondLst>
                              <p:cond delay="1800"/>
                            </p:stCondLst>
                            <p:childTnLst>
                              <p:par>
                                <p:cTn id="35" presetID="56" presetClass="entr" presetSubtype="0" fill="hold" grpId="0" nodeType="afterEffect">
                                  <p:stCondLst>
                                    <p:cond delay="0"/>
                                  </p:stCondLst>
                                  <p:iterate type="lt">
                                    <p:tmPct val="10000"/>
                                  </p:iterate>
                                  <p:childTnLst>
                                    <p:set>
                                      <p:cBhvr>
                                        <p:cTn id="36" dur="1" fill="hold">
                                          <p:stCondLst>
                                            <p:cond delay="0"/>
                                          </p:stCondLst>
                                        </p:cTn>
                                        <p:tgtEl>
                                          <p:spTgt spid="10252"/>
                                        </p:tgtEl>
                                        <p:attrNameLst>
                                          <p:attrName>style.visibility</p:attrName>
                                        </p:attrNameLst>
                                      </p:cBhvr>
                                      <p:to>
                                        <p:strVal val="visible"/>
                                      </p:to>
                                    </p:set>
                                    <p:anim by="(-#ppt_w*2)" calcmode="lin" valueType="num">
                                      <p:cBhvr rctx="PPT">
                                        <p:cTn id="37" dur="250" autoRev="1" fill="hold">
                                          <p:stCondLst>
                                            <p:cond delay="0"/>
                                          </p:stCondLst>
                                        </p:cTn>
                                        <p:tgtEl>
                                          <p:spTgt spid="10252"/>
                                        </p:tgtEl>
                                        <p:attrNameLst>
                                          <p:attrName>ppt_w</p:attrName>
                                        </p:attrNameLst>
                                      </p:cBhvr>
                                    </p:anim>
                                    <p:anim by="(#ppt_w*0.50)" calcmode="lin" valueType="num">
                                      <p:cBhvr>
                                        <p:cTn id="38" dur="250" decel="50000" autoRev="1" fill="hold">
                                          <p:stCondLst>
                                            <p:cond delay="0"/>
                                          </p:stCondLst>
                                        </p:cTn>
                                        <p:tgtEl>
                                          <p:spTgt spid="10252"/>
                                        </p:tgtEl>
                                        <p:attrNameLst>
                                          <p:attrName>ppt_x</p:attrName>
                                        </p:attrNameLst>
                                      </p:cBhvr>
                                    </p:anim>
                                    <p:anim from="(-#ppt_h/2)" to="(#ppt_y)" calcmode="lin" valueType="num">
                                      <p:cBhvr>
                                        <p:cTn id="39" dur="500" fill="hold">
                                          <p:stCondLst>
                                            <p:cond delay="0"/>
                                          </p:stCondLst>
                                        </p:cTn>
                                        <p:tgtEl>
                                          <p:spTgt spid="10252"/>
                                        </p:tgtEl>
                                        <p:attrNameLst>
                                          <p:attrName>ppt_y</p:attrName>
                                        </p:attrNameLst>
                                      </p:cBhvr>
                                    </p:anim>
                                    <p:animRot by="21600000">
                                      <p:cBhvr>
                                        <p:cTn id="40" dur="500" fill="hold">
                                          <p:stCondLst>
                                            <p:cond delay="0"/>
                                          </p:stCondLst>
                                        </p:cTn>
                                        <p:tgtEl>
                                          <p:spTgt spid="10252"/>
                                        </p:tgtEl>
                                        <p:attrNameLst>
                                          <p:attrName>r</p:attrName>
                                        </p:attrNameLst>
                                      </p:cBhvr>
                                    </p:animRot>
                                  </p:childTnLst>
                                </p:cTn>
                              </p:par>
                            </p:childTnLst>
                          </p:cTn>
                        </p:par>
                        <p:par>
                          <p:cTn id="41" fill="hold">
                            <p:stCondLst>
                              <p:cond delay="2700"/>
                            </p:stCondLst>
                            <p:childTnLst>
                              <p:par>
                                <p:cTn id="42" presetID="22" presetClass="entr" presetSubtype="1" fill="hold" nodeType="afterEffect">
                                  <p:stCondLst>
                                    <p:cond delay="0"/>
                                  </p:stCondLst>
                                  <p:childTnLst>
                                    <p:set>
                                      <p:cBhvr>
                                        <p:cTn id="43" dur="1" fill="hold">
                                          <p:stCondLst>
                                            <p:cond delay="0"/>
                                          </p:stCondLst>
                                        </p:cTn>
                                        <p:tgtEl>
                                          <p:spTgt spid="10245"/>
                                        </p:tgtEl>
                                        <p:attrNameLst>
                                          <p:attrName>style.visibility</p:attrName>
                                        </p:attrNameLst>
                                      </p:cBhvr>
                                      <p:to>
                                        <p:strVal val="visible"/>
                                      </p:to>
                                    </p:set>
                                    <p:animEffect transition="in" filter="wipe(up)">
                                      <p:cBhvr>
                                        <p:cTn id="44" dur="500"/>
                                        <p:tgtEl>
                                          <p:spTgt spid="10245"/>
                                        </p:tgtEl>
                                      </p:cBhvr>
                                    </p:animEffect>
                                  </p:childTnLst>
                                </p:cTn>
                              </p:par>
                            </p:childTnLst>
                          </p:cTn>
                        </p:par>
                        <p:par>
                          <p:cTn id="45" fill="hold">
                            <p:stCondLst>
                              <p:cond delay="3200"/>
                            </p:stCondLst>
                            <p:childTnLst>
                              <p:par>
                                <p:cTn id="46" presetID="2" presetClass="entr" presetSubtype="12" fill="hold" grpId="0" nodeType="afterEffect">
                                  <p:stCondLst>
                                    <p:cond delay="0"/>
                                  </p:stCondLst>
                                  <p:childTnLst>
                                    <p:set>
                                      <p:cBhvr>
                                        <p:cTn id="47" dur="1" fill="hold">
                                          <p:stCondLst>
                                            <p:cond delay="0"/>
                                          </p:stCondLst>
                                        </p:cTn>
                                        <p:tgtEl>
                                          <p:spTgt spid="10248"/>
                                        </p:tgtEl>
                                        <p:attrNameLst>
                                          <p:attrName>style.visibility</p:attrName>
                                        </p:attrNameLst>
                                      </p:cBhvr>
                                      <p:to>
                                        <p:strVal val="visible"/>
                                      </p:to>
                                    </p:set>
                                    <p:anim calcmode="lin" valueType="num">
                                      <p:cBhvr additive="base">
                                        <p:cTn id="48" dur="500" fill="hold"/>
                                        <p:tgtEl>
                                          <p:spTgt spid="10248"/>
                                        </p:tgtEl>
                                        <p:attrNameLst>
                                          <p:attrName>ppt_x</p:attrName>
                                        </p:attrNameLst>
                                      </p:cBhvr>
                                      <p:tavLst>
                                        <p:tav tm="0">
                                          <p:val>
                                            <p:strVal val="0-#ppt_w/2"/>
                                          </p:val>
                                        </p:tav>
                                        <p:tav tm="100000">
                                          <p:val>
                                            <p:strVal val="#ppt_x"/>
                                          </p:val>
                                        </p:tav>
                                      </p:tavLst>
                                    </p:anim>
                                    <p:anim calcmode="lin" valueType="num">
                                      <p:cBhvr additive="base">
                                        <p:cTn id="49" dur="500" fill="hold"/>
                                        <p:tgtEl>
                                          <p:spTgt spid="10248"/>
                                        </p:tgtEl>
                                        <p:attrNameLst>
                                          <p:attrName>ppt_y</p:attrName>
                                        </p:attrNameLst>
                                      </p:cBhvr>
                                      <p:tavLst>
                                        <p:tav tm="0">
                                          <p:val>
                                            <p:strVal val="1+#ppt_h/2"/>
                                          </p:val>
                                        </p:tav>
                                        <p:tav tm="100000">
                                          <p:val>
                                            <p:strVal val="#ppt_y"/>
                                          </p:val>
                                        </p:tav>
                                      </p:tavLst>
                                    </p:anim>
                                  </p:childTnLst>
                                </p:cTn>
                              </p:par>
                              <p:par>
                                <p:cTn id="50" presetID="2" presetClass="entr" presetSubtype="12" fill="hold" grpId="0" nodeType="withEffect">
                                  <p:stCondLst>
                                    <p:cond delay="100"/>
                                  </p:stCondLst>
                                  <p:childTnLst>
                                    <p:set>
                                      <p:cBhvr>
                                        <p:cTn id="51" dur="1" fill="hold">
                                          <p:stCondLst>
                                            <p:cond delay="0"/>
                                          </p:stCondLst>
                                        </p:cTn>
                                        <p:tgtEl>
                                          <p:spTgt spid="10249"/>
                                        </p:tgtEl>
                                        <p:attrNameLst>
                                          <p:attrName>style.visibility</p:attrName>
                                        </p:attrNameLst>
                                      </p:cBhvr>
                                      <p:to>
                                        <p:strVal val="visible"/>
                                      </p:to>
                                    </p:set>
                                    <p:anim calcmode="lin" valueType="num">
                                      <p:cBhvr additive="base">
                                        <p:cTn id="52" dur="500" fill="hold"/>
                                        <p:tgtEl>
                                          <p:spTgt spid="10249"/>
                                        </p:tgtEl>
                                        <p:attrNameLst>
                                          <p:attrName>ppt_x</p:attrName>
                                        </p:attrNameLst>
                                      </p:cBhvr>
                                      <p:tavLst>
                                        <p:tav tm="0">
                                          <p:val>
                                            <p:strVal val="0-#ppt_w/2"/>
                                          </p:val>
                                        </p:tav>
                                        <p:tav tm="100000">
                                          <p:val>
                                            <p:strVal val="#ppt_x"/>
                                          </p:val>
                                        </p:tav>
                                      </p:tavLst>
                                    </p:anim>
                                    <p:anim calcmode="lin" valueType="num">
                                      <p:cBhvr additive="base">
                                        <p:cTn id="53" dur="500" fill="hold"/>
                                        <p:tgtEl>
                                          <p:spTgt spid="10249"/>
                                        </p:tgtEl>
                                        <p:attrNameLst>
                                          <p:attrName>ppt_y</p:attrName>
                                        </p:attrNameLst>
                                      </p:cBhvr>
                                      <p:tavLst>
                                        <p:tav tm="0">
                                          <p:val>
                                            <p:strVal val="1+#ppt_h/2"/>
                                          </p:val>
                                        </p:tav>
                                        <p:tav tm="100000">
                                          <p:val>
                                            <p:strVal val="#ppt_y"/>
                                          </p:val>
                                        </p:tav>
                                      </p:tavLst>
                                    </p:anim>
                                  </p:childTnLst>
                                </p:cTn>
                              </p:par>
                              <p:par>
                                <p:cTn id="54" presetID="2" presetClass="entr" presetSubtype="12" fill="hold" grpId="0" nodeType="withEffect">
                                  <p:stCondLst>
                                    <p:cond delay="200"/>
                                  </p:stCondLst>
                                  <p:childTnLst>
                                    <p:set>
                                      <p:cBhvr>
                                        <p:cTn id="55" dur="1" fill="hold">
                                          <p:stCondLst>
                                            <p:cond delay="0"/>
                                          </p:stCondLst>
                                        </p:cTn>
                                        <p:tgtEl>
                                          <p:spTgt spid="10250"/>
                                        </p:tgtEl>
                                        <p:attrNameLst>
                                          <p:attrName>style.visibility</p:attrName>
                                        </p:attrNameLst>
                                      </p:cBhvr>
                                      <p:to>
                                        <p:strVal val="visible"/>
                                      </p:to>
                                    </p:set>
                                    <p:anim calcmode="lin" valueType="num">
                                      <p:cBhvr additive="base">
                                        <p:cTn id="56" dur="500" fill="hold"/>
                                        <p:tgtEl>
                                          <p:spTgt spid="10250"/>
                                        </p:tgtEl>
                                        <p:attrNameLst>
                                          <p:attrName>ppt_x</p:attrName>
                                        </p:attrNameLst>
                                      </p:cBhvr>
                                      <p:tavLst>
                                        <p:tav tm="0">
                                          <p:val>
                                            <p:strVal val="0-#ppt_w/2"/>
                                          </p:val>
                                        </p:tav>
                                        <p:tav tm="100000">
                                          <p:val>
                                            <p:strVal val="#ppt_x"/>
                                          </p:val>
                                        </p:tav>
                                      </p:tavLst>
                                    </p:anim>
                                    <p:anim calcmode="lin" valueType="num">
                                      <p:cBhvr additive="base">
                                        <p:cTn id="57" dur="500" fill="hold"/>
                                        <p:tgtEl>
                                          <p:spTgt spid="10250"/>
                                        </p:tgtEl>
                                        <p:attrNameLst>
                                          <p:attrName>ppt_y</p:attrName>
                                        </p:attrNameLst>
                                      </p:cBhvr>
                                      <p:tavLst>
                                        <p:tav tm="0">
                                          <p:val>
                                            <p:strVal val="1+#ppt_h/2"/>
                                          </p:val>
                                        </p:tav>
                                        <p:tav tm="100000">
                                          <p:val>
                                            <p:strVal val="#ppt_y"/>
                                          </p:val>
                                        </p:tav>
                                      </p:tavLst>
                                    </p:anim>
                                  </p:childTnLst>
                                </p:cTn>
                              </p:par>
                              <p:par>
                                <p:cTn id="58" presetID="2" presetClass="entr" presetSubtype="12" fill="hold" grpId="0" nodeType="withEffect">
                                  <p:stCondLst>
                                    <p:cond delay="300"/>
                                  </p:stCondLst>
                                  <p:childTnLst>
                                    <p:set>
                                      <p:cBhvr>
                                        <p:cTn id="59" dur="1" fill="hold">
                                          <p:stCondLst>
                                            <p:cond delay="0"/>
                                          </p:stCondLst>
                                        </p:cTn>
                                        <p:tgtEl>
                                          <p:spTgt spid="10251"/>
                                        </p:tgtEl>
                                        <p:attrNameLst>
                                          <p:attrName>style.visibility</p:attrName>
                                        </p:attrNameLst>
                                      </p:cBhvr>
                                      <p:to>
                                        <p:strVal val="visible"/>
                                      </p:to>
                                    </p:set>
                                    <p:anim calcmode="lin" valueType="num">
                                      <p:cBhvr additive="base">
                                        <p:cTn id="60" dur="500" fill="hold"/>
                                        <p:tgtEl>
                                          <p:spTgt spid="10251"/>
                                        </p:tgtEl>
                                        <p:attrNameLst>
                                          <p:attrName>ppt_x</p:attrName>
                                        </p:attrNameLst>
                                      </p:cBhvr>
                                      <p:tavLst>
                                        <p:tav tm="0">
                                          <p:val>
                                            <p:strVal val="0-#ppt_w/2"/>
                                          </p:val>
                                        </p:tav>
                                        <p:tav tm="100000">
                                          <p:val>
                                            <p:strVal val="#ppt_x"/>
                                          </p:val>
                                        </p:tav>
                                      </p:tavLst>
                                    </p:anim>
                                    <p:anim calcmode="lin" valueType="num">
                                      <p:cBhvr additive="base">
                                        <p:cTn id="61" dur="500" fill="hold"/>
                                        <p:tgtEl>
                                          <p:spTgt spid="10251"/>
                                        </p:tgtEl>
                                        <p:attrNameLst>
                                          <p:attrName>ppt_y</p:attrName>
                                        </p:attrNameLst>
                                      </p:cBhvr>
                                      <p:tavLst>
                                        <p:tav tm="0">
                                          <p:val>
                                            <p:strVal val="1+#ppt_h/2"/>
                                          </p:val>
                                        </p:tav>
                                        <p:tav tm="100000">
                                          <p:val>
                                            <p:strVal val="#ppt_y"/>
                                          </p:val>
                                        </p:tav>
                                      </p:tavLst>
                                    </p:anim>
                                  </p:childTnLst>
                                </p:cTn>
                              </p:par>
                            </p:childTnLst>
                          </p:cTn>
                        </p:par>
                        <p:par>
                          <p:cTn id="62" fill="hold">
                            <p:stCondLst>
                              <p:cond delay="4000"/>
                            </p:stCondLst>
                            <p:childTnLst>
                              <p:par>
                                <p:cTn id="63" presetID="22" presetClass="entr" presetSubtype="8" fill="hold" grpId="0" nodeType="afterEffect">
                                  <p:stCondLst>
                                    <p:cond delay="0"/>
                                  </p:stCondLst>
                                  <p:childTnLst>
                                    <p:set>
                                      <p:cBhvr>
                                        <p:cTn id="64" dur="1" fill="hold">
                                          <p:stCondLst>
                                            <p:cond delay="0"/>
                                          </p:stCondLst>
                                        </p:cTn>
                                        <p:tgtEl>
                                          <p:spTgt spid="10253"/>
                                        </p:tgtEl>
                                        <p:attrNameLst>
                                          <p:attrName>style.visibility</p:attrName>
                                        </p:attrNameLst>
                                      </p:cBhvr>
                                      <p:to>
                                        <p:strVal val="visible"/>
                                      </p:to>
                                    </p:set>
                                    <p:animEffect transition="in" filter="wipe(left)">
                                      <p:cBhvr>
                                        <p:cTn id="65" dur="500"/>
                                        <p:tgtEl>
                                          <p:spTgt spid="10253"/>
                                        </p:tgtEl>
                                      </p:cBhvr>
                                    </p:animEffect>
                                  </p:childTnLst>
                                </p:cTn>
                              </p:par>
                              <p:par>
                                <p:cTn id="66" presetID="22" presetClass="entr" presetSubtype="8" fill="hold" grpId="0" nodeType="withEffect">
                                  <p:stCondLst>
                                    <p:cond delay="100"/>
                                  </p:stCondLst>
                                  <p:childTnLst>
                                    <p:set>
                                      <p:cBhvr>
                                        <p:cTn id="67" dur="1" fill="hold">
                                          <p:stCondLst>
                                            <p:cond delay="0"/>
                                          </p:stCondLst>
                                        </p:cTn>
                                        <p:tgtEl>
                                          <p:spTgt spid="10254"/>
                                        </p:tgtEl>
                                        <p:attrNameLst>
                                          <p:attrName>style.visibility</p:attrName>
                                        </p:attrNameLst>
                                      </p:cBhvr>
                                      <p:to>
                                        <p:strVal val="visible"/>
                                      </p:to>
                                    </p:set>
                                    <p:animEffect transition="in" filter="wipe(left)">
                                      <p:cBhvr>
                                        <p:cTn id="68" dur="500"/>
                                        <p:tgtEl>
                                          <p:spTgt spid="10254"/>
                                        </p:tgtEl>
                                      </p:cBhvr>
                                    </p:animEffect>
                                  </p:childTnLst>
                                </p:cTn>
                              </p:par>
                              <p:par>
                                <p:cTn id="69" presetID="22" presetClass="entr" presetSubtype="8" fill="hold" grpId="0" nodeType="withEffect">
                                  <p:stCondLst>
                                    <p:cond delay="200"/>
                                  </p:stCondLst>
                                  <p:childTnLst>
                                    <p:set>
                                      <p:cBhvr>
                                        <p:cTn id="70" dur="1" fill="hold">
                                          <p:stCondLst>
                                            <p:cond delay="0"/>
                                          </p:stCondLst>
                                        </p:cTn>
                                        <p:tgtEl>
                                          <p:spTgt spid="10255"/>
                                        </p:tgtEl>
                                        <p:attrNameLst>
                                          <p:attrName>style.visibility</p:attrName>
                                        </p:attrNameLst>
                                      </p:cBhvr>
                                      <p:to>
                                        <p:strVal val="visible"/>
                                      </p:to>
                                    </p:set>
                                    <p:animEffect transition="in" filter="wipe(left)">
                                      <p:cBhvr>
                                        <p:cTn id="71" dur="500"/>
                                        <p:tgtEl>
                                          <p:spTgt spid="10255"/>
                                        </p:tgtEl>
                                      </p:cBhvr>
                                    </p:animEffect>
                                  </p:childTnLst>
                                </p:cTn>
                              </p:par>
                              <p:par>
                                <p:cTn id="72" presetID="22" presetClass="entr" presetSubtype="8" fill="hold" grpId="0" nodeType="withEffect">
                                  <p:stCondLst>
                                    <p:cond delay="300"/>
                                  </p:stCondLst>
                                  <p:childTnLst>
                                    <p:set>
                                      <p:cBhvr>
                                        <p:cTn id="73" dur="1" fill="hold">
                                          <p:stCondLst>
                                            <p:cond delay="0"/>
                                          </p:stCondLst>
                                        </p:cTn>
                                        <p:tgtEl>
                                          <p:spTgt spid="10256"/>
                                        </p:tgtEl>
                                        <p:attrNameLst>
                                          <p:attrName>style.visibility</p:attrName>
                                        </p:attrNameLst>
                                      </p:cBhvr>
                                      <p:to>
                                        <p:strVal val="visible"/>
                                      </p:to>
                                    </p:set>
                                    <p:animEffect transition="in" filter="wipe(left)">
                                      <p:cBhvr>
                                        <p:cTn id="74" dur="500"/>
                                        <p:tgtEl>
                                          <p:spTgt spid="102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2" grpId="0" animBg="1" autoUpdateAnimBg="0"/>
      <p:bldP spid="10243" grpId="0" animBg="1"/>
      <p:bldP spid="10244" grpId="0" animBg="1"/>
      <p:bldP spid="10246" grpId="0" animBg="1" autoUpdateAnimBg="0"/>
      <p:bldP spid="10247" grpId="0" animBg="1"/>
      <p:bldP spid="10248" grpId="0" animBg="1" autoUpdateAnimBg="0"/>
      <p:bldP spid="10249" grpId="0" animBg="1" autoUpdateAnimBg="0"/>
      <p:bldP spid="10250" grpId="0" animBg="1" autoUpdateAnimBg="0"/>
      <p:bldP spid="10251" grpId="0" animBg="1" autoUpdateAnimBg="0"/>
      <p:bldP spid="10252" grpId="0" autoUpdateAnimBg="0"/>
      <p:bldP spid="10253" grpId="0" autoUpdateAnimBg="0"/>
      <p:bldP spid="10254" grpId="0" autoUpdateAnimBg="0"/>
      <p:bldP spid="10255" grpId="0" autoUpdateAnimBg="0"/>
      <p:bldP spid="10256" grpId="0" autoUpdateAnimBg="0"/>
      <p:bldP spid="10257" grpId="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Freeform 5"/>
          <p:cNvSpPr/>
          <p:nvPr/>
        </p:nvSpPr>
        <p:spPr bwMode="auto">
          <a:xfrm>
            <a:off x="135679" y="117959"/>
            <a:ext cx="796217" cy="272512"/>
          </a:xfrm>
          <a:custGeom>
            <a:avLst/>
            <a:gdLst>
              <a:gd name="T0" fmla="*/ 26235543 w 1889"/>
              <a:gd name="T1" fmla="*/ 0 h 638"/>
              <a:gd name="T2" fmla="*/ 526296332 w 1889"/>
              <a:gd name="T3" fmla="*/ 0 h 638"/>
              <a:gd name="T4" fmla="*/ 552848407 w 1889"/>
              <a:gd name="T5" fmla="*/ 26948536 h 638"/>
              <a:gd name="T6" fmla="*/ 552848407 w 1889"/>
              <a:gd name="T7" fmla="*/ 62663581 h 638"/>
              <a:gd name="T8" fmla="*/ 572762322 w 1889"/>
              <a:gd name="T9" fmla="*/ 80845609 h 638"/>
              <a:gd name="T10" fmla="*/ 597101489 w 1889"/>
              <a:gd name="T11" fmla="*/ 103573572 h 638"/>
              <a:gd name="T12" fmla="*/ 572762322 w 1889"/>
              <a:gd name="T13" fmla="*/ 126301534 h 638"/>
              <a:gd name="T14" fmla="*/ 552848407 w 1889"/>
              <a:gd name="T15" fmla="*/ 144808354 h 638"/>
              <a:gd name="T16" fmla="*/ 552848407 w 1889"/>
              <a:gd name="T17" fmla="*/ 180198607 h 638"/>
              <a:gd name="T18" fmla="*/ 526296332 w 1889"/>
              <a:gd name="T19" fmla="*/ 207147143 h 638"/>
              <a:gd name="T20" fmla="*/ 26235543 w 1889"/>
              <a:gd name="T21" fmla="*/ 207147143 h 638"/>
              <a:gd name="T22" fmla="*/ 0 w 1889"/>
              <a:gd name="T23" fmla="*/ 180198607 h 638"/>
              <a:gd name="T24" fmla="*/ 0 w 1889"/>
              <a:gd name="T25" fmla="*/ 26948536 h 638"/>
              <a:gd name="T26" fmla="*/ 26235543 w 1889"/>
              <a:gd name="T27" fmla="*/ 0 h 63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889" h="638">
                <a:moveTo>
                  <a:pt x="83" y="0"/>
                </a:moveTo>
                <a:lnTo>
                  <a:pt x="1665" y="0"/>
                </a:lnTo>
                <a:cubicBezTo>
                  <a:pt x="1711" y="0"/>
                  <a:pt x="1749" y="37"/>
                  <a:pt x="1749" y="83"/>
                </a:cubicBezTo>
                <a:lnTo>
                  <a:pt x="1749" y="193"/>
                </a:lnTo>
                <a:lnTo>
                  <a:pt x="1812" y="249"/>
                </a:lnTo>
                <a:lnTo>
                  <a:pt x="1889" y="319"/>
                </a:lnTo>
                <a:lnTo>
                  <a:pt x="1812" y="389"/>
                </a:lnTo>
                <a:lnTo>
                  <a:pt x="1749" y="446"/>
                </a:lnTo>
                <a:lnTo>
                  <a:pt x="1749" y="555"/>
                </a:lnTo>
                <a:cubicBezTo>
                  <a:pt x="1749" y="601"/>
                  <a:pt x="1711" y="638"/>
                  <a:pt x="1665" y="638"/>
                </a:cubicBezTo>
                <a:lnTo>
                  <a:pt x="83" y="638"/>
                </a:lnTo>
                <a:cubicBezTo>
                  <a:pt x="37" y="638"/>
                  <a:pt x="0" y="601"/>
                  <a:pt x="0" y="555"/>
                </a:cubicBezTo>
                <a:lnTo>
                  <a:pt x="0" y="83"/>
                </a:lnTo>
                <a:cubicBezTo>
                  <a:pt x="0" y="37"/>
                  <a:pt x="37" y="0"/>
                  <a:pt x="83" y="0"/>
                </a:cubicBez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30723" name="TextBox 44"/>
          <p:cNvSpPr txBox="1">
            <a:spLocks noChangeArrowheads="1"/>
          </p:cNvSpPr>
          <p:nvPr/>
        </p:nvSpPr>
        <p:spPr bwMode="auto">
          <a:xfrm>
            <a:off x="144012" y="114390"/>
            <a:ext cx="733791"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434" eaLnBrk="1" fontAlgn="base" hangingPunct="1">
              <a:spcBef>
                <a:spcPct val="0"/>
              </a:spcBef>
              <a:spcAft>
                <a:spcPct val="0"/>
              </a:spcAft>
            </a:pPr>
            <a:r>
              <a:rPr lang="en-US" altLang="zh-CN" sz="1499" dirty="0" smtClean="0">
                <a:solidFill>
                  <a:srgbClr val="FFFFFF"/>
                </a:solidFill>
                <a:latin typeface="微软雅黑" panose="020B0503020204020204" pitchFamily="34" charset="-122"/>
                <a:ea typeface="微软雅黑" panose="020B0503020204020204" pitchFamily="34" charset="-122"/>
              </a:rPr>
              <a:t>LOGO</a:t>
            </a:r>
            <a:endParaRPr lang="zh-CN" altLang="en-US" sz="1499" dirty="0">
              <a:solidFill>
                <a:srgbClr val="FFFFFF"/>
              </a:solidFill>
              <a:latin typeface="微软雅黑" panose="020B0503020204020204" pitchFamily="34" charset="-122"/>
              <a:ea typeface="微软雅黑" panose="020B0503020204020204" pitchFamily="34" charset="-122"/>
            </a:endParaRPr>
          </a:p>
        </p:txBody>
      </p:sp>
      <p:sp>
        <p:nvSpPr>
          <p:cNvPr id="30724" name="TextBox 45"/>
          <p:cNvSpPr txBox="1">
            <a:spLocks noChangeArrowheads="1"/>
          </p:cNvSpPr>
          <p:nvPr/>
        </p:nvSpPr>
        <p:spPr bwMode="auto">
          <a:xfrm>
            <a:off x="944987" y="70359"/>
            <a:ext cx="2708804" cy="415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434" eaLnBrk="1" fontAlgn="base" hangingPunct="1">
              <a:spcBef>
                <a:spcPct val="0"/>
              </a:spcBef>
              <a:spcAft>
                <a:spcPct val="0"/>
              </a:spcAft>
            </a:pPr>
            <a:r>
              <a:rPr lang="en-US" altLang="zh-CN" sz="2099" b="1" dirty="0" smtClean="0">
                <a:solidFill>
                  <a:srgbClr val="404040"/>
                </a:solidFill>
                <a:latin typeface="微软雅黑" panose="020B0503020204020204" pitchFamily="34" charset="-122"/>
                <a:ea typeface="微软雅黑" panose="020B0503020204020204" pitchFamily="34" charset="-122"/>
              </a:rPr>
              <a:t>  </a:t>
            </a:r>
            <a:r>
              <a:rPr lang="zh-CN" altLang="en-US" sz="2099" b="1" dirty="0">
                <a:solidFill>
                  <a:srgbClr val="404040"/>
                </a:solidFill>
                <a:latin typeface="微软雅黑" panose="020B0503020204020204" pitchFamily="34" charset="-122"/>
                <a:ea typeface="微软雅黑" panose="020B0503020204020204" pitchFamily="34" charset="-122"/>
              </a:rPr>
              <a:t>请输入您的标题</a:t>
            </a:r>
          </a:p>
        </p:txBody>
      </p:sp>
      <p:sp>
        <p:nvSpPr>
          <p:cNvPr id="30725" name="矩形 18"/>
          <p:cNvSpPr>
            <a:spLocks noChangeArrowheads="1"/>
          </p:cNvSpPr>
          <p:nvPr/>
        </p:nvSpPr>
        <p:spPr bwMode="auto">
          <a:xfrm>
            <a:off x="554615" y="574921"/>
            <a:ext cx="8012158" cy="2428801"/>
          </a:xfrm>
          <a:prstGeom prst="rect">
            <a:avLst/>
          </a:prstGeom>
          <a:blipFill dpi="0" rotWithShape="1">
            <a:blip r:embed="rId2" cstate="email">
              <a:extLst>
                <a:ext uri="{28A0092B-C50C-407E-A947-70E740481C1C}">
                  <a14:useLocalDpi xmlns:a14="http://schemas.microsoft.com/office/drawing/2010/main"/>
                </a:ext>
              </a:extLst>
            </a:blip>
            <a:srcRect/>
            <a:stretch>
              <a:fillRect/>
            </a:stretch>
          </a:blipFill>
          <a:ln w="9525">
            <a:solidFill>
              <a:schemeClr val="accent2"/>
            </a:solidFill>
            <a:bevel/>
          </a:ln>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30726" name="单圆角矩形 19"/>
          <p:cNvSpPr/>
          <p:nvPr/>
        </p:nvSpPr>
        <p:spPr bwMode="auto">
          <a:xfrm>
            <a:off x="554614" y="3038232"/>
            <a:ext cx="2613592" cy="1746928"/>
          </a:xfrm>
          <a:custGeom>
            <a:avLst/>
            <a:gdLst>
              <a:gd name="T0" fmla="*/ 0 w 3486972"/>
              <a:gd name="T1" fmla="*/ 0 h 2329590"/>
              <a:gd name="T2" fmla="*/ 3245238 w 3486972"/>
              <a:gd name="T3" fmla="*/ 0 h 2329590"/>
              <a:gd name="T4" fmla="*/ 3485328 w 3486972"/>
              <a:gd name="T5" fmla="*/ 240382 h 2329590"/>
              <a:gd name="T6" fmla="*/ 3485328 w 3486972"/>
              <a:gd name="T7" fmla="*/ 2331310 h 2329590"/>
              <a:gd name="T8" fmla="*/ 0 w 3486972"/>
              <a:gd name="T9" fmla="*/ 2331310 h 2329590"/>
              <a:gd name="T10" fmla="*/ 0 w 3486972"/>
              <a:gd name="T11" fmla="*/ 0 h 232959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486972" h="2329590">
                <a:moveTo>
                  <a:pt x="0" y="0"/>
                </a:moveTo>
                <a:lnTo>
                  <a:pt x="3246768" y="0"/>
                </a:lnTo>
                <a:cubicBezTo>
                  <a:pt x="3379429" y="0"/>
                  <a:pt x="3486972" y="107543"/>
                  <a:pt x="3486972" y="240204"/>
                </a:cubicBezTo>
                <a:lnTo>
                  <a:pt x="3486972" y="2329590"/>
                </a:lnTo>
                <a:lnTo>
                  <a:pt x="0" y="2329590"/>
                </a:lnTo>
                <a:lnTo>
                  <a:pt x="0" y="0"/>
                </a:lnTo>
                <a:close/>
              </a:path>
            </a:pathLst>
          </a:custGeom>
          <a:solidFill>
            <a:schemeClr val="tx1"/>
          </a:solidFill>
          <a:ln w="9525" cap="flat" cmpd="sng">
            <a:solidFill>
              <a:srgbClr val="FFFFFF"/>
            </a:solidFill>
            <a:bevel/>
          </a:ln>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30727" name="单圆角矩形 20"/>
          <p:cNvSpPr/>
          <p:nvPr/>
        </p:nvSpPr>
        <p:spPr bwMode="auto">
          <a:xfrm>
            <a:off x="3249137" y="3038232"/>
            <a:ext cx="2613592" cy="1746928"/>
          </a:xfrm>
          <a:custGeom>
            <a:avLst/>
            <a:gdLst>
              <a:gd name="T0" fmla="*/ 0 w 3486972"/>
              <a:gd name="T1" fmla="*/ 0 h 2329590"/>
              <a:gd name="T2" fmla="*/ 3245238 w 3486972"/>
              <a:gd name="T3" fmla="*/ 0 h 2329590"/>
              <a:gd name="T4" fmla="*/ 3485328 w 3486972"/>
              <a:gd name="T5" fmla="*/ 240382 h 2329590"/>
              <a:gd name="T6" fmla="*/ 3485328 w 3486972"/>
              <a:gd name="T7" fmla="*/ 2331310 h 2329590"/>
              <a:gd name="T8" fmla="*/ 0 w 3486972"/>
              <a:gd name="T9" fmla="*/ 2331310 h 2329590"/>
              <a:gd name="T10" fmla="*/ 0 w 3486972"/>
              <a:gd name="T11" fmla="*/ 0 h 232959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486972" h="2329590">
                <a:moveTo>
                  <a:pt x="0" y="0"/>
                </a:moveTo>
                <a:lnTo>
                  <a:pt x="3246768" y="0"/>
                </a:lnTo>
                <a:cubicBezTo>
                  <a:pt x="3379429" y="0"/>
                  <a:pt x="3486972" y="107543"/>
                  <a:pt x="3486972" y="240204"/>
                </a:cubicBezTo>
                <a:lnTo>
                  <a:pt x="3486972" y="2329590"/>
                </a:lnTo>
                <a:lnTo>
                  <a:pt x="0" y="2329590"/>
                </a:lnTo>
                <a:lnTo>
                  <a:pt x="0" y="0"/>
                </a:lnTo>
                <a:close/>
              </a:path>
            </a:pathLst>
          </a:custGeom>
          <a:solidFill>
            <a:schemeClr val="tx2"/>
          </a:solidFill>
          <a:ln w="9525" cap="flat" cmpd="sng">
            <a:solidFill>
              <a:srgbClr val="FFFFFF"/>
            </a:solidFill>
            <a:bevel/>
          </a:ln>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30728" name="单圆角矩形 21"/>
          <p:cNvSpPr/>
          <p:nvPr/>
        </p:nvSpPr>
        <p:spPr bwMode="auto">
          <a:xfrm>
            <a:off x="5943659" y="3038232"/>
            <a:ext cx="2614782" cy="1746928"/>
          </a:xfrm>
          <a:custGeom>
            <a:avLst/>
            <a:gdLst>
              <a:gd name="T0" fmla="*/ 0 w 3486972"/>
              <a:gd name="T1" fmla="*/ 0 h 2329590"/>
              <a:gd name="T2" fmla="*/ 3248194 w 3486972"/>
              <a:gd name="T3" fmla="*/ 0 h 2329590"/>
              <a:gd name="T4" fmla="*/ 3488504 w 3486972"/>
              <a:gd name="T5" fmla="*/ 240382 h 2329590"/>
              <a:gd name="T6" fmla="*/ 3488504 w 3486972"/>
              <a:gd name="T7" fmla="*/ 2331310 h 2329590"/>
              <a:gd name="T8" fmla="*/ 0 w 3486972"/>
              <a:gd name="T9" fmla="*/ 2331310 h 2329590"/>
              <a:gd name="T10" fmla="*/ 0 w 3486972"/>
              <a:gd name="T11" fmla="*/ 0 h 232959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486972" h="2329590">
                <a:moveTo>
                  <a:pt x="0" y="0"/>
                </a:moveTo>
                <a:lnTo>
                  <a:pt x="3246768" y="0"/>
                </a:lnTo>
                <a:cubicBezTo>
                  <a:pt x="3379429" y="0"/>
                  <a:pt x="3486972" y="107543"/>
                  <a:pt x="3486972" y="240204"/>
                </a:cubicBezTo>
                <a:lnTo>
                  <a:pt x="3486972" y="2329590"/>
                </a:lnTo>
                <a:lnTo>
                  <a:pt x="0" y="2329590"/>
                </a:lnTo>
                <a:lnTo>
                  <a:pt x="0" y="0"/>
                </a:lnTo>
                <a:close/>
              </a:path>
            </a:pathLst>
          </a:custGeom>
          <a:solidFill>
            <a:schemeClr val="bg1"/>
          </a:solidFill>
          <a:ln w="9525" cap="flat" cmpd="sng">
            <a:solidFill>
              <a:srgbClr val="FFFFFF"/>
            </a:solidFill>
            <a:bevel/>
          </a:ln>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30729" name="椭圆 22"/>
          <p:cNvSpPr>
            <a:spLocks noChangeArrowheads="1"/>
          </p:cNvSpPr>
          <p:nvPr/>
        </p:nvSpPr>
        <p:spPr bwMode="auto">
          <a:xfrm>
            <a:off x="1585293" y="2763341"/>
            <a:ext cx="552234" cy="552162"/>
          </a:xfrm>
          <a:prstGeom prst="ellipse">
            <a:avLst/>
          </a:prstGeom>
          <a:solidFill>
            <a:schemeClr val="bg1"/>
          </a:solidFill>
          <a:ln w="38100">
            <a:solidFill>
              <a:srgbClr val="FFFFFF"/>
            </a:solidFill>
            <a:round/>
          </a:ln>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30730" name="椭圆 23"/>
          <p:cNvSpPr>
            <a:spLocks noChangeArrowheads="1"/>
          </p:cNvSpPr>
          <p:nvPr/>
        </p:nvSpPr>
        <p:spPr bwMode="auto">
          <a:xfrm>
            <a:off x="4281006" y="2763341"/>
            <a:ext cx="551044" cy="552162"/>
          </a:xfrm>
          <a:prstGeom prst="ellipse">
            <a:avLst/>
          </a:prstGeom>
          <a:solidFill>
            <a:schemeClr val="bg1"/>
          </a:solidFill>
          <a:ln w="38100">
            <a:solidFill>
              <a:srgbClr val="FFFFFF"/>
            </a:solidFill>
            <a:round/>
          </a:ln>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30731" name="椭圆 24"/>
          <p:cNvSpPr>
            <a:spLocks noChangeArrowheads="1"/>
          </p:cNvSpPr>
          <p:nvPr/>
        </p:nvSpPr>
        <p:spPr bwMode="auto">
          <a:xfrm>
            <a:off x="6857705" y="2763341"/>
            <a:ext cx="551045" cy="552162"/>
          </a:xfrm>
          <a:prstGeom prst="ellipse">
            <a:avLst/>
          </a:prstGeom>
          <a:solidFill>
            <a:schemeClr val="bg1"/>
          </a:solidFill>
          <a:ln w="38100">
            <a:solidFill>
              <a:srgbClr val="FFFFFF"/>
            </a:solidFill>
            <a:round/>
          </a:ln>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30732" name="TextBox 25"/>
          <p:cNvSpPr txBox="1">
            <a:spLocks noChangeArrowheads="1"/>
          </p:cNvSpPr>
          <p:nvPr/>
        </p:nvSpPr>
        <p:spPr bwMode="auto">
          <a:xfrm>
            <a:off x="1690030" y="2841882"/>
            <a:ext cx="342766" cy="438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defTabSz="685434" eaLnBrk="1" fontAlgn="base" hangingPunct="1">
              <a:spcBef>
                <a:spcPct val="0"/>
              </a:spcBef>
              <a:spcAft>
                <a:spcPct val="0"/>
              </a:spcAft>
            </a:pPr>
            <a:r>
              <a:rPr lang="en-US" altLang="zh-CN" sz="2249" b="1">
                <a:solidFill>
                  <a:srgbClr val="F8F8F8"/>
                </a:solidFill>
                <a:latin typeface="微软雅黑" panose="020B0503020204020204" pitchFamily="34" charset="-122"/>
                <a:ea typeface="微软雅黑" panose="020B0503020204020204" pitchFamily="34" charset="-122"/>
              </a:rPr>
              <a:t>1</a:t>
            </a:r>
            <a:endParaRPr lang="zh-CN" altLang="en-US" sz="2249" b="1">
              <a:solidFill>
                <a:srgbClr val="F8F8F8"/>
              </a:solidFill>
              <a:latin typeface="微软雅黑" panose="020B0503020204020204" pitchFamily="34" charset="-122"/>
              <a:ea typeface="微软雅黑" panose="020B0503020204020204" pitchFamily="34" charset="-122"/>
            </a:endParaRPr>
          </a:p>
        </p:txBody>
      </p:sp>
      <p:sp>
        <p:nvSpPr>
          <p:cNvPr id="30733" name="TextBox 26"/>
          <p:cNvSpPr txBox="1">
            <a:spLocks noChangeArrowheads="1"/>
          </p:cNvSpPr>
          <p:nvPr/>
        </p:nvSpPr>
        <p:spPr bwMode="auto">
          <a:xfrm>
            <a:off x="4396451" y="2841882"/>
            <a:ext cx="342766" cy="438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defTabSz="685434" eaLnBrk="1" fontAlgn="base" hangingPunct="1">
              <a:spcBef>
                <a:spcPct val="0"/>
              </a:spcBef>
              <a:spcAft>
                <a:spcPct val="0"/>
              </a:spcAft>
            </a:pPr>
            <a:r>
              <a:rPr lang="en-US" altLang="zh-CN" sz="2249" b="1">
                <a:solidFill>
                  <a:srgbClr val="F8F8F8"/>
                </a:solidFill>
                <a:latin typeface="微软雅黑" panose="020B0503020204020204" pitchFamily="34" charset="-122"/>
                <a:ea typeface="微软雅黑" panose="020B0503020204020204" pitchFamily="34" charset="-122"/>
              </a:rPr>
              <a:t>2</a:t>
            </a:r>
            <a:endParaRPr lang="zh-CN" altLang="en-US" sz="2249" b="1">
              <a:solidFill>
                <a:srgbClr val="F8F8F8"/>
              </a:solidFill>
              <a:latin typeface="微软雅黑" panose="020B0503020204020204" pitchFamily="34" charset="-122"/>
              <a:ea typeface="微软雅黑" panose="020B0503020204020204" pitchFamily="34" charset="-122"/>
            </a:endParaRPr>
          </a:p>
        </p:txBody>
      </p:sp>
      <p:sp>
        <p:nvSpPr>
          <p:cNvPr id="30734" name="TextBox 27"/>
          <p:cNvSpPr txBox="1">
            <a:spLocks noChangeArrowheads="1"/>
          </p:cNvSpPr>
          <p:nvPr/>
        </p:nvSpPr>
        <p:spPr bwMode="auto">
          <a:xfrm>
            <a:off x="6949345" y="2841882"/>
            <a:ext cx="342766" cy="438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defTabSz="685434" eaLnBrk="1" fontAlgn="base" hangingPunct="1">
              <a:spcBef>
                <a:spcPct val="0"/>
              </a:spcBef>
              <a:spcAft>
                <a:spcPct val="0"/>
              </a:spcAft>
            </a:pPr>
            <a:r>
              <a:rPr lang="en-US" altLang="zh-CN" sz="2249" b="1">
                <a:solidFill>
                  <a:srgbClr val="F8F8F8"/>
                </a:solidFill>
                <a:latin typeface="微软雅黑" panose="020B0503020204020204" pitchFamily="34" charset="-122"/>
                <a:ea typeface="微软雅黑" panose="020B0503020204020204" pitchFamily="34" charset="-122"/>
              </a:rPr>
              <a:t>3</a:t>
            </a:r>
            <a:endParaRPr lang="zh-CN" altLang="en-US" sz="2249" b="1">
              <a:solidFill>
                <a:srgbClr val="F8F8F8"/>
              </a:solidFill>
              <a:latin typeface="微软雅黑" panose="020B0503020204020204" pitchFamily="34" charset="-122"/>
              <a:ea typeface="微软雅黑" panose="020B0503020204020204" pitchFamily="34" charset="-122"/>
            </a:endParaRPr>
          </a:p>
        </p:txBody>
      </p:sp>
      <p:sp>
        <p:nvSpPr>
          <p:cNvPr id="30735" name="TextBox 28"/>
          <p:cNvSpPr txBox="1">
            <a:spLocks noChangeArrowheads="1"/>
          </p:cNvSpPr>
          <p:nvPr/>
        </p:nvSpPr>
        <p:spPr bwMode="auto">
          <a:xfrm>
            <a:off x="705768" y="3435700"/>
            <a:ext cx="2354137" cy="1130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434" eaLnBrk="1" fontAlgn="base" hangingPunct="1">
              <a:spcBef>
                <a:spcPct val="0"/>
              </a:spcBef>
              <a:spcAft>
                <a:spcPct val="0"/>
              </a:spcAft>
            </a:pPr>
            <a:r>
              <a:rPr lang="zh-CN" altLang="en-US" sz="1349">
                <a:solidFill>
                  <a:srgbClr val="FFFFFF"/>
                </a:solidFill>
                <a:latin typeface="微软雅黑" panose="020B0503020204020204" pitchFamily="34" charset="-122"/>
                <a:ea typeface="微软雅黑" panose="020B0503020204020204" pitchFamily="34" charset="-122"/>
              </a:rPr>
              <a:t>上面的图片可自行更换，动画效果不变，方法是对图片点右键</a:t>
            </a:r>
            <a:r>
              <a:rPr lang="en-US" altLang="zh-CN" sz="1349">
                <a:solidFill>
                  <a:srgbClr val="FFFFFF"/>
                </a:solidFill>
                <a:latin typeface="微软雅黑" panose="020B0503020204020204" pitchFamily="34" charset="-122"/>
                <a:ea typeface="微软雅黑" panose="020B0503020204020204" pitchFamily="34" charset="-122"/>
              </a:rPr>
              <a:t>-&gt;</a:t>
            </a:r>
            <a:r>
              <a:rPr lang="zh-CN" altLang="en-US" sz="1349">
                <a:solidFill>
                  <a:srgbClr val="FFFFFF"/>
                </a:solidFill>
                <a:latin typeface="微软雅黑" panose="020B0503020204020204" pitchFamily="34" charset="-122"/>
                <a:ea typeface="微软雅黑" panose="020B0503020204020204" pitchFamily="34" charset="-122"/>
              </a:rPr>
              <a:t>设置对象格式</a:t>
            </a:r>
            <a:r>
              <a:rPr lang="en-US" altLang="zh-CN" sz="1349">
                <a:solidFill>
                  <a:srgbClr val="FFFFFF"/>
                </a:solidFill>
                <a:latin typeface="微软雅黑" panose="020B0503020204020204" pitchFamily="34" charset="-122"/>
                <a:ea typeface="微软雅黑" panose="020B0503020204020204" pitchFamily="34" charset="-122"/>
              </a:rPr>
              <a:t>-&gt;</a:t>
            </a:r>
            <a:r>
              <a:rPr lang="zh-CN" altLang="en-US" sz="1349">
                <a:solidFill>
                  <a:srgbClr val="FFFFFF"/>
                </a:solidFill>
                <a:latin typeface="微软雅黑" panose="020B0503020204020204" pitchFamily="34" charset="-122"/>
                <a:ea typeface="微软雅黑" panose="020B0503020204020204" pitchFamily="34" charset="-122"/>
              </a:rPr>
              <a:t>填充</a:t>
            </a:r>
            <a:r>
              <a:rPr lang="en-US" altLang="zh-CN" sz="1349">
                <a:solidFill>
                  <a:srgbClr val="FFFFFF"/>
                </a:solidFill>
                <a:latin typeface="微软雅黑" panose="020B0503020204020204" pitchFamily="34" charset="-122"/>
                <a:ea typeface="微软雅黑" panose="020B0503020204020204" pitchFamily="34" charset="-122"/>
              </a:rPr>
              <a:t>-&gt;</a:t>
            </a:r>
            <a:r>
              <a:rPr lang="zh-CN" altLang="en-US" sz="1349">
                <a:solidFill>
                  <a:srgbClr val="FFFFFF"/>
                </a:solidFill>
                <a:latin typeface="微软雅黑" panose="020B0503020204020204" pitchFamily="34" charset="-122"/>
                <a:ea typeface="微软雅黑" panose="020B0503020204020204" pitchFamily="34" charset="-122"/>
              </a:rPr>
              <a:t>填充效果</a:t>
            </a:r>
            <a:r>
              <a:rPr lang="en-US" altLang="zh-CN" sz="1349">
                <a:solidFill>
                  <a:srgbClr val="FFFFFF"/>
                </a:solidFill>
                <a:latin typeface="微软雅黑" panose="020B0503020204020204" pitchFamily="34" charset="-122"/>
                <a:ea typeface="微软雅黑" panose="020B0503020204020204" pitchFamily="34" charset="-122"/>
              </a:rPr>
              <a:t>-&gt;</a:t>
            </a:r>
            <a:r>
              <a:rPr lang="zh-CN" altLang="en-US" sz="1349">
                <a:solidFill>
                  <a:srgbClr val="FFFFFF"/>
                </a:solidFill>
                <a:latin typeface="微软雅黑" panose="020B0503020204020204" pitchFamily="34" charset="-122"/>
                <a:ea typeface="微软雅黑" panose="020B0503020204020204" pitchFamily="34" charset="-122"/>
              </a:rPr>
              <a:t>图片，选择事先准备好的图片即可。</a:t>
            </a:r>
          </a:p>
        </p:txBody>
      </p:sp>
      <p:sp>
        <p:nvSpPr>
          <p:cNvPr id="30736" name="TextBox 29"/>
          <p:cNvSpPr txBox="1">
            <a:spLocks noChangeArrowheads="1"/>
          </p:cNvSpPr>
          <p:nvPr/>
        </p:nvSpPr>
        <p:spPr bwMode="auto">
          <a:xfrm>
            <a:off x="3376487" y="3435700"/>
            <a:ext cx="2355327" cy="1130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434" eaLnBrk="1" fontAlgn="base" hangingPunct="1">
              <a:spcBef>
                <a:spcPct val="0"/>
              </a:spcBef>
              <a:spcAft>
                <a:spcPct val="0"/>
              </a:spcAft>
            </a:pPr>
            <a:r>
              <a:rPr lang="zh-CN" altLang="en-US" sz="1349">
                <a:solidFill>
                  <a:srgbClr val="FFFFFF"/>
                </a:solidFill>
                <a:latin typeface="微软雅黑" panose="020B0503020204020204" pitchFamily="34" charset="-122"/>
                <a:ea typeface="微软雅黑" panose="020B0503020204020204" pitchFamily="34" charset="-122"/>
              </a:rPr>
              <a:t>上面的图片可自行更换，动画效果不变，方法是对图片点右键</a:t>
            </a:r>
            <a:r>
              <a:rPr lang="en-US" altLang="zh-CN" sz="1349">
                <a:solidFill>
                  <a:srgbClr val="FFFFFF"/>
                </a:solidFill>
                <a:latin typeface="微软雅黑" panose="020B0503020204020204" pitchFamily="34" charset="-122"/>
                <a:ea typeface="微软雅黑" panose="020B0503020204020204" pitchFamily="34" charset="-122"/>
              </a:rPr>
              <a:t>-&gt;</a:t>
            </a:r>
            <a:r>
              <a:rPr lang="zh-CN" altLang="en-US" sz="1349">
                <a:solidFill>
                  <a:srgbClr val="FFFFFF"/>
                </a:solidFill>
                <a:latin typeface="微软雅黑" panose="020B0503020204020204" pitchFamily="34" charset="-122"/>
                <a:ea typeface="微软雅黑" panose="020B0503020204020204" pitchFamily="34" charset="-122"/>
              </a:rPr>
              <a:t>设置对象格式</a:t>
            </a:r>
            <a:r>
              <a:rPr lang="en-US" altLang="zh-CN" sz="1349">
                <a:solidFill>
                  <a:srgbClr val="FFFFFF"/>
                </a:solidFill>
                <a:latin typeface="微软雅黑" panose="020B0503020204020204" pitchFamily="34" charset="-122"/>
                <a:ea typeface="微软雅黑" panose="020B0503020204020204" pitchFamily="34" charset="-122"/>
              </a:rPr>
              <a:t>-&gt;</a:t>
            </a:r>
            <a:r>
              <a:rPr lang="zh-CN" altLang="en-US" sz="1349">
                <a:solidFill>
                  <a:srgbClr val="FFFFFF"/>
                </a:solidFill>
                <a:latin typeface="微软雅黑" panose="020B0503020204020204" pitchFamily="34" charset="-122"/>
                <a:ea typeface="微软雅黑" panose="020B0503020204020204" pitchFamily="34" charset="-122"/>
              </a:rPr>
              <a:t>填充</a:t>
            </a:r>
            <a:r>
              <a:rPr lang="en-US" altLang="zh-CN" sz="1349">
                <a:solidFill>
                  <a:srgbClr val="FFFFFF"/>
                </a:solidFill>
                <a:latin typeface="微软雅黑" panose="020B0503020204020204" pitchFamily="34" charset="-122"/>
                <a:ea typeface="微软雅黑" panose="020B0503020204020204" pitchFamily="34" charset="-122"/>
              </a:rPr>
              <a:t>-&gt;</a:t>
            </a:r>
            <a:r>
              <a:rPr lang="zh-CN" altLang="en-US" sz="1349">
                <a:solidFill>
                  <a:srgbClr val="FFFFFF"/>
                </a:solidFill>
                <a:latin typeface="微软雅黑" panose="020B0503020204020204" pitchFamily="34" charset="-122"/>
                <a:ea typeface="微软雅黑" panose="020B0503020204020204" pitchFamily="34" charset="-122"/>
              </a:rPr>
              <a:t>填充效果</a:t>
            </a:r>
            <a:r>
              <a:rPr lang="en-US" altLang="zh-CN" sz="1349">
                <a:solidFill>
                  <a:srgbClr val="FFFFFF"/>
                </a:solidFill>
                <a:latin typeface="微软雅黑" panose="020B0503020204020204" pitchFamily="34" charset="-122"/>
                <a:ea typeface="微软雅黑" panose="020B0503020204020204" pitchFamily="34" charset="-122"/>
              </a:rPr>
              <a:t>-&gt;</a:t>
            </a:r>
            <a:r>
              <a:rPr lang="zh-CN" altLang="en-US" sz="1349">
                <a:solidFill>
                  <a:srgbClr val="FFFFFF"/>
                </a:solidFill>
                <a:latin typeface="微软雅黑" panose="020B0503020204020204" pitchFamily="34" charset="-122"/>
                <a:ea typeface="微软雅黑" panose="020B0503020204020204" pitchFamily="34" charset="-122"/>
              </a:rPr>
              <a:t>图片，选择事先准备好的图片即可。</a:t>
            </a:r>
          </a:p>
        </p:txBody>
      </p:sp>
      <p:sp>
        <p:nvSpPr>
          <p:cNvPr id="30737" name="TextBox 30"/>
          <p:cNvSpPr txBox="1">
            <a:spLocks noChangeArrowheads="1"/>
          </p:cNvSpPr>
          <p:nvPr/>
        </p:nvSpPr>
        <p:spPr bwMode="auto">
          <a:xfrm>
            <a:off x="6082911" y="3435700"/>
            <a:ext cx="2355327" cy="1130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434" eaLnBrk="1" fontAlgn="base" hangingPunct="1">
              <a:spcBef>
                <a:spcPct val="0"/>
              </a:spcBef>
              <a:spcAft>
                <a:spcPct val="0"/>
              </a:spcAft>
            </a:pPr>
            <a:r>
              <a:rPr lang="zh-CN" altLang="en-US" sz="1349">
                <a:solidFill>
                  <a:srgbClr val="FFFFFF"/>
                </a:solidFill>
                <a:latin typeface="微软雅黑" panose="020B0503020204020204" pitchFamily="34" charset="-122"/>
                <a:ea typeface="微软雅黑" panose="020B0503020204020204" pitchFamily="34" charset="-122"/>
              </a:rPr>
              <a:t>上面的图片可自行更换，动画效果不变，方法是对图片点右键</a:t>
            </a:r>
            <a:r>
              <a:rPr lang="en-US" altLang="zh-CN" sz="1349">
                <a:solidFill>
                  <a:srgbClr val="FFFFFF"/>
                </a:solidFill>
                <a:latin typeface="微软雅黑" panose="020B0503020204020204" pitchFamily="34" charset="-122"/>
                <a:ea typeface="微软雅黑" panose="020B0503020204020204" pitchFamily="34" charset="-122"/>
              </a:rPr>
              <a:t>-&gt;</a:t>
            </a:r>
            <a:r>
              <a:rPr lang="zh-CN" altLang="en-US" sz="1349">
                <a:solidFill>
                  <a:srgbClr val="FFFFFF"/>
                </a:solidFill>
                <a:latin typeface="微软雅黑" panose="020B0503020204020204" pitchFamily="34" charset="-122"/>
                <a:ea typeface="微软雅黑" panose="020B0503020204020204" pitchFamily="34" charset="-122"/>
              </a:rPr>
              <a:t>设置对象格式</a:t>
            </a:r>
            <a:r>
              <a:rPr lang="en-US" altLang="zh-CN" sz="1349">
                <a:solidFill>
                  <a:srgbClr val="FFFFFF"/>
                </a:solidFill>
                <a:latin typeface="微软雅黑" panose="020B0503020204020204" pitchFamily="34" charset="-122"/>
                <a:ea typeface="微软雅黑" panose="020B0503020204020204" pitchFamily="34" charset="-122"/>
              </a:rPr>
              <a:t>-&gt;</a:t>
            </a:r>
            <a:r>
              <a:rPr lang="zh-CN" altLang="en-US" sz="1349">
                <a:solidFill>
                  <a:srgbClr val="FFFFFF"/>
                </a:solidFill>
                <a:latin typeface="微软雅黑" panose="020B0503020204020204" pitchFamily="34" charset="-122"/>
                <a:ea typeface="微软雅黑" panose="020B0503020204020204" pitchFamily="34" charset="-122"/>
              </a:rPr>
              <a:t>填充</a:t>
            </a:r>
            <a:r>
              <a:rPr lang="en-US" altLang="zh-CN" sz="1349">
                <a:solidFill>
                  <a:srgbClr val="FFFFFF"/>
                </a:solidFill>
                <a:latin typeface="微软雅黑" panose="020B0503020204020204" pitchFamily="34" charset="-122"/>
                <a:ea typeface="微软雅黑" panose="020B0503020204020204" pitchFamily="34" charset="-122"/>
              </a:rPr>
              <a:t>-&gt;</a:t>
            </a:r>
            <a:r>
              <a:rPr lang="zh-CN" altLang="en-US" sz="1349">
                <a:solidFill>
                  <a:srgbClr val="FFFFFF"/>
                </a:solidFill>
                <a:latin typeface="微软雅黑" panose="020B0503020204020204" pitchFamily="34" charset="-122"/>
                <a:ea typeface="微软雅黑" panose="020B0503020204020204" pitchFamily="34" charset="-122"/>
              </a:rPr>
              <a:t>填充效果</a:t>
            </a:r>
            <a:r>
              <a:rPr lang="en-US" altLang="zh-CN" sz="1349">
                <a:solidFill>
                  <a:srgbClr val="FFFFFF"/>
                </a:solidFill>
                <a:latin typeface="微软雅黑" panose="020B0503020204020204" pitchFamily="34" charset="-122"/>
                <a:ea typeface="微软雅黑" panose="020B0503020204020204" pitchFamily="34" charset="-122"/>
              </a:rPr>
              <a:t>-&gt;</a:t>
            </a:r>
            <a:r>
              <a:rPr lang="zh-CN" altLang="en-US" sz="1349">
                <a:solidFill>
                  <a:srgbClr val="FFFFFF"/>
                </a:solidFill>
                <a:latin typeface="微软雅黑" panose="020B0503020204020204" pitchFamily="34" charset="-122"/>
                <a:ea typeface="微软雅黑" panose="020B0503020204020204" pitchFamily="34" charset="-122"/>
              </a:rPr>
              <a:t>图片，选择事先准备好的图片即可。</a:t>
            </a:r>
          </a:p>
        </p:txBody>
      </p:sp>
    </p:spTree>
    <p:extLst>
      <p:ext uri="{BB962C8B-B14F-4D97-AF65-F5344CB8AC3E}">
        <p14:creationId xmlns:p14="http://schemas.microsoft.com/office/powerpoint/2010/main" val="1881635712"/>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0722"/>
                                        </p:tgtEl>
                                        <p:attrNameLst>
                                          <p:attrName>style.visibility</p:attrName>
                                        </p:attrNameLst>
                                      </p:cBhvr>
                                      <p:to>
                                        <p:strVal val="visible"/>
                                      </p:to>
                                    </p:set>
                                    <p:anim calcmode="lin" valueType="num">
                                      <p:cBhvr additive="base">
                                        <p:cTn id="7" dur="400" fill="hold"/>
                                        <p:tgtEl>
                                          <p:spTgt spid="30722"/>
                                        </p:tgtEl>
                                        <p:attrNameLst>
                                          <p:attrName>ppt_x</p:attrName>
                                        </p:attrNameLst>
                                      </p:cBhvr>
                                      <p:tavLst>
                                        <p:tav tm="0">
                                          <p:val>
                                            <p:strVal val="0-#ppt_w/2"/>
                                          </p:val>
                                        </p:tav>
                                        <p:tav tm="100000">
                                          <p:val>
                                            <p:strVal val="#ppt_x"/>
                                          </p:val>
                                        </p:tav>
                                      </p:tavLst>
                                    </p:anim>
                                    <p:anim calcmode="lin" valueType="num">
                                      <p:cBhvr additive="base">
                                        <p:cTn id="8" dur="400" fill="hold"/>
                                        <p:tgtEl>
                                          <p:spTgt spid="3072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0723"/>
                                        </p:tgtEl>
                                        <p:attrNameLst>
                                          <p:attrName>style.visibility</p:attrName>
                                        </p:attrNameLst>
                                      </p:cBhvr>
                                      <p:to>
                                        <p:strVal val="visible"/>
                                      </p:to>
                                    </p:set>
                                    <p:anim calcmode="lin" valueType="num">
                                      <p:cBhvr additive="base">
                                        <p:cTn id="11" dur="400" fill="hold"/>
                                        <p:tgtEl>
                                          <p:spTgt spid="30723"/>
                                        </p:tgtEl>
                                        <p:attrNameLst>
                                          <p:attrName>ppt_x</p:attrName>
                                        </p:attrNameLst>
                                      </p:cBhvr>
                                      <p:tavLst>
                                        <p:tav tm="0">
                                          <p:val>
                                            <p:strVal val="0-#ppt_w/2"/>
                                          </p:val>
                                        </p:tav>
                                        <p:tav tm="100000">
                                          <p:val>
                                            <p:strVal val="#ppt_x"/>
                                          </p:val>
                                        </p:tav>
                                      </p:tavLst>
                                    </p:anim>
                                    <p:anim calcmode="lin" valueType="num">
                                      <p:cBhvr additive="base">
                                        <p:cTn id="12" dur="400" fill="hold"/>
                                        <p:tgtEl>
                                          <p:spTgt spid="30723"/>
                                        </p:tgtEl>
                                        <p:attrNameLst>
                                          <p:attrName>ppt_y</p:attrName>
                                        </p:attrNameLst>
                                      </p:cBhvr>
                                      <p:tavLst>
                                        <p:tav tm="0">
                                          <p:val>
                                            <p:strVal val="#ppt_y"/>
                                          </p:val>
                                        </p:tav>
                                        <p:tav tm="100000">
                                          <p:val>
                                            <p:strVal val="#ppt_y"/>
                                          </p:val>
                                        </p:tav>
                                      </p:tavLst>
                                    </p:anim>
                                  </p:childTnLst>
                                </p:cTn>
                              </p:par>
                            </p:childTnLst>
                          </p:cTn>
                        </p:par>
                        <p:par>
                          <p:cTn id="13" fill="hold">
                            <p:stCondLst>
                              <p:cond delay="4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30724"/>
                                        </p:tgtEl>
                                        <p:attrNameLst>
                                          <p:attrName>style.visibility</p:attrName>
                                        </p:attrNameLst>
                                      </p:cBhvr>
                                      <p:to>
                                        <p:strVal val="visible"/>
                                      </p:to>
                                    </p:set>
                                    <p:anim calcmode="lin" valueType="num">
                                      <p:cBhvr>
                                        <p:cTn id="16" dur="400" fill="hold"/>
                                        <p:tgtEl>
                                          <p:spTgt spid="30724"/>
                                        </p:tgtEl>
                                        <p:attrNameLst>
                                          <p:attrName>ppt_x</p:attrName>
                                        </p:attrNameLst>
                                      </p:cBhvr>
                                      <p:tavLst>
                                        <p:tav tm="0">
                                          <p:val>
                                            <p:strVal val="#ppt_x"/>
                                          </p:val>
                                        </p:tav>
                                        <p:tav tm="50000">
                                          <p:val>
                                            <p:strVal val="#ppt_x+.1"/>
                                          </p:val>
                                        </p:tav>
                                        <p:tav tm="100000">
                                          <p:val>
                                            <p:strVal val="#ppt_x"/>
                                          </p:val>
                                        </p:tav>
                                      </p:tavLst>
                                    </p:anim>
                                    <p:anim calcmode="lin" valueType="num">
                                      <p:cBhvr>
                                        <p:cTn id="17" dur="400" fill="hold"/>
                                        <p:tgtEl>
                                          <p:spTgt spid="30724"/>
                                        </p:tgtEl>
                                        <p:attrNameLst>
                                          <p:attrName>ppt_y</p:attrName>
                                        </p:attrNameLst>
                                      </p:cBhvr>
                                      <p:tavLst>
                                        <p:tav tm="0">
                                          <p:val>
                                            <p:strVal val="#ppt_y"/>
                                          </p:val>
                                        </p:tav>
                                        <p:tav tm="100000">
                                          <p:val>
                                            <p:strVal val="#ppt_y"/>
                                          </p:val>
                                        </p:tav>
                                      </p:tavLst>
                                    </p:anim>
                                    <p:anim calcmode="lin" valueType="num">
                                      <p:cBhvr>
                                        <p:cTn id="18" dur="400" fill="hold"/>
                                        <p:tgtEl>
                                          <p:spTgt spid="30724"/>
                                        </p:tgtEl>
                                        <p:attrNameLst>
                                          <p:attrName>ppt_h</p:attrName>
                                        </p:attrNameLst>
                                      </p:cBhvr>
                                      <p:tavLst>
                                        <p:tav tm="0">
                                          <p:val>
                                            <p:strVal val="#ppt_h/10"/>
                                          </p:val>
                                        </p:tav>
                                        <p:tav tm="50000">
                                          <p:val>
                                            <p:strVal val="#ppt_h+.01"/>
                                          </p:val>
                                        </p:tav>
                                        <p:tav tm="100000">
                                          <p:val>
                                            <p:strVal val="#ppt_h"/>
                                          </p:val>
                                        </p:tav>
                                      </p:tavLst>
                                    </p:anim>
                                    <p:anim calcmode="lin" valueType="num">
                                      <p:cBhvr>
                                        <p:cTn id="19" dur="400" fill="hold"/>
                                        <p:tgtEl>
                                          <p:spTgt spid="30724"/>
                                        </p:tgtEl>
                                        <p:attrNameLst>
                                          <p:attrName>ppt_w</p:attrName>
                                        </p:attrNameLst>
                                      </p:cBhvr>
                                      <p:tavLst>
                                        <p:tav tm="0">
                                          <p:val>
                                            <p:strVal val="#ppt_w/10"/>
                                          </p:val>
                                        </p:tav>
                                        <p:tav tm="50000">
                                          <p:val>
                                            <p:strVal val="#ppt_w+.01"/>
                                          </p:val>
                                        </p:tav>
                                        <p:tav tm="100000">
                                          <p:val>
                                            <p:strVal val="#ppt_w"/>
                                          </p:val>
                                        </p:tav>
                                      </p:tavLst>
                                    </p:anim>
                                    <p:animEffect transition="in" filter="fade">
                                      <p:cBhvr>
                                        <p:cTn id="20" dur="400" tmFilter="0,0; .5, 1; 1, 1"/>
                                        <p:tgtEl>
                                          <p:spTgt spid="30724"/>
                                        </p:tgtEl>
                                      </p:cBhvr>
                                    </p:animEffect>
                                  </p:childTnLst>
                                </p:cTn>
                              </p:par>
                            </p:childTnLst>
                          </p:cTn>
                        </p:par>
                        <p:par>
                          <p:cTn id="21" fill="hold">
                            <p:stCondLst>
                              <p:cond delay="1040"/>
                            </p:stCondLst>
                            <p:childTnLst>
                              <p:par>
                                <p:cTn id="22" presetID="22" presetClass="entr" presetSubtype="4" fill="hold" grpId="0" nodeType="afterEffect">
                                  <p:stCondLst>
                                    <p:cond delay="0"/>
                                  </p:stCondLst>
                                  <p:childTnLst>
                                    <p:set>
                                      <p:cBhvr>
                                        <p:cTn id="23" dur="1" fill="hold">
                                          <p:stCondLst>
                                            <p:cond delay="0"/>
                                          </p:stCondLst>
                                        </p:cTn>
                                        <p:tgtEl>
                                          <p:spTgt spid="30725"/>
                                        </p:tgtEl>
                                        <p:attrNameLst>
                                          <p:attrName>style.visibility</p:attrName>
                                        </p:attrNameLst>
                                      </p:cBhvr>
                                      <p:to>
                                        <p:strVal val="visible"/>
                                      </p:to>
                                    </p:set>
                                    <p:animEffect transition="in" filter="wipe(down)">
                                      <p:cBhvr>
                                        <p:cTn id="24" dur="1000"/>
                                        <p:tgtEl>
                                          <p:spTgt spid="30725"/>
                                        </p:tgtEl>
                                      </p:cBhvr>
                                    </p:animEffect>
                                  </p:childTnLst>
                                </p:cTn>
                              </p:par>
                            </p:childTnLst>
                          </p:cTn>
                        </p:par>
                        <p:par>
                          <p:cTn id="25" fill="hold">
                            <p:stCondLst>
                              <p:cond delay="2040"/>
                            </p:stCondLst>
                            <p:childTnLst>
                              <p:par>
                                <p:cTn id="26" presetID="52" presetClass="entr" presetSubtype="0" fill="hold" grpId="0" nodeType="afterEffect">
                                  <p:stCondLst>
                                    <p:cond delay="0"/>
                                  </p:stCondLst>
                                  <p:childTnLst>
                                    <p:set>
                                      <p:cBhvr>
                                        <p:cTn id="27" dur="1" fill="hold">
                                          <p:stCondLst>
                                            <p:cond delay="0"/>
                                          </p:stCondLst>
                                        </p:cTn>
                                        <p:tgtEl>
                                          <p:spTgt spid="30732"/>
                                        </p:tgtEl>
                                        <p:attrNameLst>
                                          <p:attrName>style.visibility</p:attrName>
                                        </p:attrNameLst>
                                      </p:cBhvr>
                                      <p:to>
                                        <p:strVal val="visible"/>
                                      </p:to>
                                    </p:set>
                                    <p:animScale>
                                      <p:cBhvr>
                                        <p:cTn id="28" dur="1000" decel="50000" fill="hold">
                                          <p:stCondLst>
                                            <p:cond delay="0"/>
                                          </p:stCondLst>
                                        </p:cTn>
                                        <p:tgtEl>
                                          <p:spTgt spid="3073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29" dur="1000" decel="50000" fill="hold">
                                          <p:stCondLst>
                                            <p:cond delay="0"/>
                                          </p:stCondLst>
                                        </p:cTn>
                                        <p:tgtEl>
                                          <p:spTgt spid="30732"/>
                                        </p:tgtEl>
                                        <p:attrNameLst>
                                          <p:attrName>ppt_x</p:attrName>
                                          <p:attrName>ppt_y</p:attrName>
                                        </p:attrNameLst>
                                      </p:cBhvr>
                                      <p:rCtr x="0" y="0"/>
                                    </p:animMotion>
                                    <p:animEffect transition="in" filter="fade">
                                      <p:cBhvr>
                                        <p:cTn id="30" dur="1000"/>
                                        <p:tgtEl>
                                          <p:spTgt spid="30732"/>
                                        </p:tgtEl>
                                      </p:cBhvr>
                                    </p:animEffect>
                                  </p:childTnLst>
                                </p:cTn>
                              </p:par>
                              <p:par>
                                <p:cTn id="31" presetID="52" presetClass="entr" presetSubtype="0" fill="hold" grpId="0" nodeType="withEffect">
                                  <p:stCondLst>
                                    <p:cond delay="0"/>
                                  </p:stCondLst>
                                  <p:childTnLst>
                                    <p:set>
                                      <p:cBhvr>
                                        <p:cTn id="32" dur="1" fill="hold">
                                          <p:stCondLst>
                                            <p:cond delay="0"/>
                                          </p:stCondLst>
                                        </p:cTn>
                                        <p:tgtEl>
                                          <p:spTgt spid="30729"/>
                                        </p:tgtEl>
                                        <p:attrNameLst>
                                          <p:attrName>style.visibility</p:attrName>
                                        </p:attrNameLst>
                                      </p:cBhvr>
                                      <p:to>
                                        <p:strVal val="visible"/>
                                      </p:to>
                                    </p:set>
                                    <p:animScale>
                                      <p:cBhvr>
                                        <p:cTn id="33" dur="1000" decel="50000" fill="hold">
                                          <p:stCondLst>
                                            <p:cond delay="0"/>
                                          </p:stCondLst>
                                        </p:cTn>
                                        <p:tgtEl>
                                          <p:spTgt spid="3072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34" dur="1000" decel="50000" fill="hold">
                                          <p:stCondLst>
                                            <p:cond delay="0"/>
                                          </p:stCondLst>
                                        </p:cTn>
                                        <p:tgtEl>
                                          <p:spTgt spid="30729"/>
                                        </p:tgtEl>
                                        <p:attrNameLst>
                                          <p:attrName>ppt_x</p:attrName>
                                          <p:attrName>ppt_y</p:attrName>
                                        </p:attrNameLst>
                                      </p:cBhvr>
                                      <p:rCtr x="0" y="0"/>
                                    </p:animMotion>
                                    <p:animEffect transition="in" filter="fade">
                                      <p:cBhvr>
                                        <p:cTn id="35" dur="1000"/>
                                        <p:tgtEl>
                                          <p:spTgt spid="30729"/>
                                        </p:tgtEl>
                                      </p:cBhvr>
                                    </p:animEffect>
                                  </p:childTnLst>
                                </p:cTn>
                              </p:par>
                            </p:childTnLst>
                          </p:cTn>
                        </p:par>
                        <p:par>
                          <p:cTn id="36" fill="hold">
                            <p:stCondLst>
                              <p:cond delay="3040"/>
                            </p:stCondLst>
                            <p:childTnLst>
                              <p:par>
                                <p:cTn id="37" presetID="22" presetClass="entr" presetSubtype="1" fill="hold" grpId="0" nodeType="afterEffect">
                                  <p:stCondLst>
                                    <p:cond delay="0"/>
                                  </p:stCondLst>
                                  <p:childTnLst>
                                    <p:set>
                                      <p:cBhvr>
                                        <p:cTn id="38" dur="1" fill="hold">
                                          <p:stCondLst>
                                            <p:cond delay="0"/>
                                          </p:stCondLst>
                                        </p:cTn>
                                        <p:tgtEl>
                                          <p:spTgt spid="30726"/>
                                        </p:tgtEl>
                                        <p:attrNameLst>
                                          <p:attrName>style.visibility</p:attrName>
                                        </p:attrNameLst>
                                      </p:cBhvr>
                                      <p:to>
                                        <p:strVal val="visible"/>
                                      </p:to>
                                    </p:set>
                                    <p:animEffect transition="in" filter="wipe(up)">
                                      <p:cBhvr>
                                        <p:cTn id="39" dur="500"/>
                                        <p:tgtEl>
                                          <p:spTgt spid="30726"/>
                                        </p:tgtEl>
                                      </p:cBhvr>
                                    </p:animEffect>
                                  </p:childTnLst>
                                </p:cTn>
                              </p:par>
                            </p:childTnLst>
                          </p:cTn>
                        </p:par>
                        <p:par>
                          <p:cTn id="40" fill="hold">
                            <p:stCondLst>
                              <p:cond delay="3540"/>
                            </p:stCondLst>
                            <p:childTnLst>
                              <p:par>
                                <p:cTn id="41" presetID="31" presetClass="entr" presetSubtype="0" fill="hold" grpId="0" nodeType="afterEffect">
                                  <p:stCondLst>
                                    <p:cond delay="0"/>
                                  </p:stCondLst>
                                  <p:childTnLst>
                                    <p:set>
                                      <p:cBhvr>
                                        <p:cTn id="42" dur="1" fill="hold">
                                          <p:stCondLst>
                                            <p:cond delay="0"/>
                                          </p:stCondLst>
                                        </p:cTn>
                                        <p:tgtEl>
                                          <p:spTgt spid="30735"/>
                                        </p:tgtEl>
                                        <p:attrNameLst>
                                          <p:attrName>style.visibility</p:attrName>
                                        </p:attrNameLst>
                                      </p:cBhvr>
                                      <p:to>
                                        <p:strVal val="visible"/>
                                      </p:to>
                                    </p:set>
                                    <p:anim calcmode="lin" valueType="num">
                                      <p:cBhvr>
                                        <p:cTn id="43" dur="500" fill="hold"/>
                                        <p:tgtEl>
                                          <p:spTgt spid="30735"/>
                                        </p:tgtEl>
                                        <p:attrNameLst>
                                          <p:attrName>ppt_w</p:attrName>
                                        </p:attrNameLst>
                                      </p:cBhvr>
                                      <p:tavLst>
                                        <p:tav tm="0">
                                          <p:val>
                                            <p:fltVal val="0"/>
                                          </p:val>
                                        </p:tav>
                                        <p:tav tm="100000">
                                          <p:val>
                                            <p:strVal val="#ppt_w"/>
                                          </p:val>
                                        </p:tav>
                                      </p:tavLst>
                                    </p:anim>
                                    <p:anim calcmode="lin" valueType="num">
                                      <p:cBhvr>
                                        <p:cTn id="44" dur="500" fill="hold"/>
                                        <p:tgtEl>
                                          <p:spTgt spid="30735"/>
                                        </p:tgtEl>
                                        <p:attrNameLst>
                                          <p:attrName>ppt_h</p:attrName>
                                        </p:attrNameLst>
                                      </p:cBhvr>
                                      <p:tavLst>
                                        <p:tav tm="0">
                                          <p:val>
                                            <p:fltVal val="0"/>
                                          </p:val>
                                        </p:tav>
                                        <p:tav tm="100000">
                                          <p:val>
                                            <p:strVal val="#ppt_h"/>
                                          </p:val>
                                        </p:tav>
                                      </p:tavLst>
                                    </p:anim>
                                    <p:anim calcmode="lin" valueType="num">
                                      <p:cBhvr>
                                        <p:cTn id="45" dur="500" fill="hold"/>
                                        <p:tgtEl>
                                          <p:spTgt spid="30735"/>
                                        </p:tgtEl>
                                        <p:attrNameLst>
                                          <p:attrName>style.rotation</p:attrName>
                                        </p:attrNameLst>
                                      </p:cBhvr>
                                      <p:tavLst>
                                        <p:tav tm="0">
                                          <p:val>
                                            <p:fltVal val="90"/>
                                          </p:val>
                                        </p:tav>
                                        <p:tav tm="100000">
                                          <p:val>
                                            <p:fltVal val="0"/>
                                          </p:val>
                                        </p:tav>
                                      </p:tavLst>
                                    </p:anim>
                                    <p:animEffect transition="in" filter="fade">
                                      <p:cBhvr>
                                        <p:cTn id="46" dur="500"/>
                                        <p:tgtEl>
                                          <p:spTgt spid="30735"/>
                                        </p:tgtEl>
                                      </p:cBhvr>
                                    </p:animEffect>
                                  </p:childTnLst>
                                </p:cTn>
                              </p:par>
                            </p:childTnLst>
                          </p:cTn>
                        </p:par>
                        <p:par>
                          <p:cTn id="47" fill="hold">
                            <p:stCondLst>
                              <p:cond delay="4040"/>
                            </p:stCondLst>
                            <p:childTnLst>
                              <p:par>
                                <p:cTn id="48" presetID="52" presetClass="entr" presetSubtype="0" fill="hold" grpId="0" nodeType="afterEffect">
                                  <p:stCondLst>
                                    <p:cond delay="0"/>
                                  </p:stCondLst>
                                  <p:childTnLst>
                                    <p:set>
                                      <p:cBhvr>
                                        <p:cTn id="49" dur="1" fill="hold">
                                          <p:stCondLst>
                                            <p:cond delay="0"/>
                                          </p:stCondLst>
                                        </p:cTn>
                                        <p:tgtEl>
                                          <p:spTgt spid="30730"/>
                                        </p:tgtEl>
                                        <p:attrNameLst>
                                          <p:attrName>style.visibility</p:attrName>
                                        </p:attrNameLst>
                                      </p:cBhvr>
                                      <p:to>
                                        <p:strVal val="visible"/>
                                      </p:to>
                                    </p:set>
                                    <p:animScale>
                                      <p:cBhvr>
                                        <p:cTn id="50" dur="1000" decel="50000" fill="hold">
                                          <p:stCondLst>
                                            <p:cond delay="0"/>
                                          </p:stCondLst>
                                        </p:cTn>
                                        <p:tgtEl>
                                          <p:spTgt spid="3073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51" dur="1000" decel="50000" fill="hold">
                                          <p:stCondLst>
                                            <p:cond delay="0"/>
                                          </p:stCondLst>
                                        </p:cTn>
                                        <p:tgtEl>
                                          <p:spTgt spid="30730"/>
                                        </p:tgtEl>
                                        <p:attrNameLst>
                                          <p:attrName>ppt_x</p:attrName>
                                          <p:attrName>ppt_y</p:attrName>
                                        </p:attrNameLst>
                                      </p:cBhvr>
                                      <p:rCtr x="0" y="0"/>
                                    </p:animMotion>
                                    <p:animEffect transition="in" filter="fade">
                                      <p:cBhvr>
                                        <p:cTn id="52" dur="1000"/>
                                        <p:tgtEl>
                                          <p:spTgt spid="30730"/>
                                        </p:tgtEl>
                                      </p:cBhvr>
                                    </p:animEffect>
                                  </p:childTnLst>
                                </p:cTn>
                              </p:par>
                              <p:par>
                                <p:cTn id="53" presetID="52" presetClass="entr" presetSubtype="0" fill="hold" grpId="0" nodeType="withEffect">
                                  <p:stCondLst>
                                    <p:cond delay="0"/>
                                  </p:stCondLst>
                                  <p:childTnLst>
                                    <p:set>
                                      <p:cBhvr>
                                        <p:cTn id="54" dur="1" fill="hold">
                                          <p:stCondLst>
                                            <p:cond delay="0"/>
                                          </p:stCondLst>
                                        </p:cTn>
                                        <p:tgtEl>
                                          <p:spTgt spid="30733"/>
                                        </p:tgtEl>
                                        <p:attrNameLst>
                                          <p:attrName>style.visibility</p:attrName>
                                        </p:attrNameLst>
                                      </p:cBhvr>
                                      <p:to>
                                        <p:strVal val="visible"/>
                                      </p:to>
                                    </p:set>
                                    <p:animScale>
                                      <p:cBhvr>
                                        <p:cTn id="55" dur="1000" decel="50000" fill="hold">
                                          <p:stCondLst>
                                            <p:cond delay="0"/>
                                          </p:stCondLst>
                                        </p:cTn>
                                        <p:tgtEl>
                                          <p:spTgt spid="3073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56" dur="1000" decel="50000" fill="hold">
                                          <p:stCondLst>
                                            <p:cond delay="0"/>
                                          </p:stCondLst>
                                        </p:cTn>
                                        <p:tgtEl>
                                          <p:spTgt spid="30733"/>
                                        </p:tgtEl>
                                        <p:attrNameLst>
                                          <p:attrName>ppt_x</p:attrName>
                                          <p:attrName>ppt_y</p:attrName>
                                        </p:attrNameLst>
                                      </p:cBhvr>
                                      <p:rCtr x="0" y="0"/>
                                    </p:animMotion>
                                    <p:animEffect transition="in" filter="fade">
                                      <p:cBhvr>
                                        <p:cTn id="57" dur="1000"/>
                                        <p:tgtEl>
                                          <p:spTgt spid="30733"/>
                                        </p:tgtEl>
                                      </p:cBhvr>
                                    </p:animEffect>
                                  </p:childTnLst>
                                </p:cTn>
                              </p:par>
                            </p:childTnLst>
                          </p:cTn>
                        </p:par>
                        <p:par>
                          <p:cTn id="58" fill="hold">
                            <p:stCondLst>
                              <p:cond delay="5040"/>
                            </p:stCondLst>
                            <p:childTnLst>
                              <p:par>
                                <p:cTn id="59" presetID="22" presetClass="entr" presetSubtype="1" fill="hold" grpId="0" nodeType="afterEffect">
                                  <p:stCondLst>
                                    <p:cond delay="0"/>
                                  </p:stCondLst>
                                  <p:childTnLst>
                                    <p:set>
                                      <p:cBhvr>
                                        <p:cTn id="60" dur="1" fill="hold">
                                          <p:stCondLst>
                                            <p:cond delay="0"/>
                                          </p:stCondLst>
                                        </p:cTn>
                                        <p:tgtEl>
                                          <p:spTgt spid="30727"/>
                                        </p:tgtEl>
                                        <p:attrNameLst>
                                          <p:attrName>style.visibility</p:attrName>
                                        </p:attrNameLst>
                                      </p:cBhvr>
                                      <p:to>
                                        <p:strVal val="visible"/>
                                      </p:to>
                                    </p:set>
                                    <p:animEffect transition="in" filter="wipe(up)">
                                      <p:cBhvr>
                                        <p:cTn id="61" dur="500"/>
                                        <p:tgtEl>
                                          <p:spTgt spid="30727"/>
                                        </p:tgtEl>
                                      </p:cBhvr>
                                    </p:animEffect>
                                  </p:childTnLst>
                                </p:cTn>
                              </p:par>
                            </p:childTnLst>
                          </p:cTn>
                        </p:par>
                        <p:par>
                          <p:cTn id="62" fill="hold">
                            <p:stCondLst>
                              <p:cond delay="5540"/>
                            </p:stCondLst>
                            <p:childTnLst>
                              <p:par>
                                <p:cTn id="63" presetID="31" presetClass="entr" presetSubtype="0" fill="hold" grpId="0" nodeType="afterEffect">
                                  <p:stCondLst>
                                    <p:cond delay="0"/>
                                  </p:stCondLst>
                                  <p:childTnLst>
                                    <p:set>
                                      <p:cBhvr>
                                        <p:cTn id="64" dur="1" fill="hold">
                                          <p:stCondLst>
                                            <p:cond delay="0"/>
                                          </p:stCondLst>
                                        </p:cTn>
                                        <p:tgtEl>
                                          <p:spTgt spid="30736"/>
                                        </p:tgtEl>
                                        <p:attrNameLst>
                                          <p:attrName>style.visibility</p:attrName>
                                        </p:attrNameLst>
                                      </p:cBhvr>
                                      <p:to>
                                        <p:strVal val="visible"/>
                                      </p:to>
                                    </p:set>
                                    <p:anim calcmode="lin" valueType="num">
                                      <p:cBhvr>
                                        <p:cTn id="65" dur="500" fill="hold"/>
                                        <p:tgtEl>
                                          <p:spTgt spid="30736"/>
                                        </p:tgtEl>
                                        <p:attrNameLst>
                                          <p:attrName>ppt_w</p:attrName>
                                        </p:attrNameLst>
                                      </p:cBhvr>
                                      <p:tavLst>
                                        <p:tav tm="0">
                                          <p:val>
                                            <p:fltVal val="0"/>
                                          </p:val>
                                        </p:tav>
                                        <p:tav tm="100000">
                                          <p:val>
                                            <p:strVal val="#ppt_w"/>
                                          </p:val>
                                        </p:tav>
                                      </p:tavLst>
                                    </p:anim>
                                    <p:anim calcmode="lin" valueType="num">
                                      <p:cBhvr>
                                        <p:cTn id="66" dur="500" fill="hold"/>
                                        <p:tgtEl>
                                          <p:spTgt spid="30736"/>
                                        </p:tgtEl>
                                        <p:attrNameLst>
                                          <p:attrName>ppt_h</p:attrName>
                                        </p:attrNameLst>
                                      </p:cBhvr>
                                      <p:tavLst>
                                        <p:tav tm="0">
                                          <p:val>
                                            <p:fltVal val="0"/>
                                          </p:val>
                                        </p:tav>
                                        <p:tav tm="100000">
                                          <p:val>
                                            <p:strVal val="#ppt_h"/>
                                          </p:val>
                                        </p:tav>
                                      </p:tavLst>
                                    </p:anim>
                                    <p:anim calcmode="lin" valueType="num">
                                      <p:cBhvr>
                                        <p:cTn id="67" dur="500" fill="hold"/>
                                        <p:tgtEl>
                                          <p:spTgt spid="30736"/>
                                        </p:tgtEl>
                                        <p:attrNameLst>
                                          <p:attrName>style.rotation</p:attrName>
                                        </p:attrNameLst>
                                      </p:cBhvr>
                                      <p:tavLst>
                                        <p:tav tm="0">
                                          <p:val>
                                            <p:fltVal val="90"/>
                                          </p:val>
                                        </p:tav>
                                        <p:tav tm="100000">
                                          <p:val>
                                            <p:fltVal val="0"/>
                                          </p:val>
                                        </p:tav>
                                      </p:tavLst>
                                    </p:anim>
                                    <p:animEffect transition="in" filter="fade">
                                      <p:cBhvr>
                                        <p:cTn id="68" dur="500"/>
                                        <p:tgtEl>
                                          <p:spTgt spid="30736"/>
                                        </p:tgtEl>
                                      </p:cBhvr>
                                    </p:animEffect>
                                  </p:childTnLst>
                                </p:cTn>
                              </p:par>
                            </p:childTnLst>
                          </p:cTn>
                        </p:par>
                        <p:par>
                          <p:cTn id="69" fill="hold">
                            <p:stCondLst>
                              <p:cond delay="6040"/>
                            </p:stCondLst>
                            <p:childTnLst>
                              <p:par>
                                <p:cTn id="70" presetID="52" presetClass="entr" presetSubtype="0" fill="hold" grpId="0" nodeType="afterEffect">
                                  <p:stCondLst>
                                    <p:cond delay="0"/>
                                  </p:stCondLst>
                                  <p:childTnLst>
                                    <p:set>
                                      <p:cBhvr>
                                        <p:cTn id="71" dur="1" fill="hold">
                                          <p:stCondLst>
                                            <p:cond delay="0"/>
                                          </p:stCondLst>
                                        </p:cTn>
                                        <p:tgtEl>
                                          <p:spTgt spid="30731"/>
                                        </p:tgtEl>
                                        <p:attrNameLst>
                                          <p:attrName>style.visibility</p:attrName>
                                        </p:attrNameLst>
                                      </p:cBhvr>
                                      <p:to>
                                        <p:strVal val="visible"/>
                                      </p:to>
                                    </p:set>
                                    <p:animScale>
                                      <p:cBhvr>
                                        <p:cTn id="72" dur="1000" decel="50000" fill="hold">
                                          <p:stCondLst>
                                            <p:cond delay="0"/>
                                          </p:stCondLst>
                                        </p:cTn>
                                        <p:tgtEl>
                                          <p:spTgt spid="3073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73" dur="1000" decel="50000" fill="hold">
                                          <p:stCondLst>
                                            <p:cond delay="0"/>
                                          </p:stCondLst>
                                        </p:cTn>
                                        <p:tgtEl>
                                          <p:spTgt spid="30731"/>
                                        </p:tgtEl>
                                        <p:attrNameLst>
                                          <p:attrName>ppt_x</p:attrName>
                                          <p:attrName>ppt_y</p:attrName>
                                        </p:attrNameLst>
                                      </p:cBhvr>
                                      <p:rCtr x="0" y="0"/>
                                    </p:animMotion>
                                    <p:animEffect transition="in" filter="fade">
                                      <p:cBhvr>
                                        <p:cTn id="74" dur="1000"/>
                                        <p:tgtEl>
                                          <p:spTgt spid="30731"/>
                                        </p:tgtEl>
                                      </p:cBhvr>
                                    </p:animEffect>
                                  </p:childTnLst>
                                </p:cTn>
                              </p:par>
                              <p:par>
                                <p:cTn id="75" presetID="52" presetClass="entr" presetSubtype="0" fill="hold" grpId="0" nodeType="withEffect">
                                  <p:stCondLst>
                                    <p:cond delay="0"/>
                                  </p:stCondLst>
                                  <p:childTnLst>
                                    <p:set>
                                      <p:cBhvr>
                                        <p:cTn id="76" dur="1" fill="hold">
                                          <p:stCondLst>
                                            <p:cond delay="0"/>
                                          </p:stCondLst>
                                        </p:cTn>
                                        <p:tgtEl>
                                          <p:spTgt spid="30734"/>
                                        </p:tgtEl>
                                        <p:attrNameLst>
                                          <p:attrName>style.visibility</p:attrName>
                                        </p:attrNameLst>
                                      </p:cBhvr>
                                      <p:to>
                                        <p:strVal val="visible"/>
                                      </p:to>
                                    </p:set>
                                    <p:animScale>
                                      <p:cBhvr>
                                        <p:cTn id="77" dur="1000" decel="50000" fill="hold">
                                          <p:stCondLst>
                                            <p:cond delay="0"/>
                                          </p:stCondLst>
                                        </p:cTn>
                                        <p:tgtEl>
                                          <p:spTgt spid="3073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78" dur="1000" decel="50000" fill="hold">
                                          <p:stCondLst>
                                            <p:cond delay="0"/>
                                          </p:stCondLst>
                                        </p:cTn>
                                        <p:tgtEl>
                                          <p:spTgt spid="30734"/>
                                        </p:tgtEl>
                                        <p:attrNameLst>
                                          <p:attrName>ppt_x</p:attrName>
                                          <p:attrName>ppt_y</p:attrName>
                                        </p:attrNameLst>
                                      </p:cBhvr>
                                      <p:rCtr x="0" y="0"/>
                                    </p:animMotion>
                                    <p:animEffect transition="in" filter="fade">
                                      <p:cBhvr>
                                        <p:cTn id="79" dur="1000"/>
                                        <p:tgtEl>
                                          <p:spTgt spid="30734"/>
                                        </p:tgtEl>
                                      </p:cBhvr>
                                    </p:animEffect>
                                  </p:childTnLst>
                                </p:cTn>
                              </p:par>
                            </p:childTnLst>
                          </p:cTn>
                        </p:par>
                        <p:par>
                          <p:cTn id="80" fill="hold">
                            <p:stCondLst>
                              <p:cond delay="7040"/>
                            </p:stCondLst>
                            <p:childTnLst>
                              <p:par>
                                <p:cTn id="81" presetID="22" presetClass="entr" presetSubtype="1" fill="hold" grpId="0" nodeType="afterEffect">
                                  <p:stCondLst>
                                    <p:cond delay="0"/>
                                  </p:stCondLst>
                                  <p:childTnLst>
                                    <p:set>
                                      <p:cBhvr>
                                        <p:cTn id="82" dur="1" fill="hold">
                                          <p:stCondLst>
                                            <p:cond delay="0"/>
                                          </p:stCondLst>
                                        </p:cTn>
                                        <p:tgtEl>
                                          <p:spTgt spid="30728"/>
                                        </p:tgtEl>
                                        <p:attrNameLst>
                                          <p:attrName>style.visibility</p:attrName>
                                        </p:attrNameLst>
                                      </p:cBhvr>
                                      <p:to>
                                        <p:strVal val="visible"/>
                                      </p:to>
                                    </p:set>
                                    <p:animEffect transition="in" filter="wipe(up)">
                                      <p:cBhvr>
                                        <p:cTn id="83" dur="500"/>
                                        <p:tgtEl>
                                          <p:spTgt spid="30728"/>
                                        </p:tgtEl>
                                      </p:cBhvr>
                                    </p:animEffect>
                                  </p:childTnLst>
                                </p:cTn>
                              </p:par>
                            </p:childTnLst>
                          </p:cTn>
                        </p:par>
                        <p:par>
                          <p:cTn id="84" fill="hold">
                            <p:stCondLst>
                              <p:cond delay="7540"/>
                            </p:stCondLst>
                            <p:childTnLst>
                              <p:par>
                                <p:cTn id="85" presetID="31" presetClass="entr" presetSubtype="0" fill="hold" grpId="0" nodeType="afterEffect">
                                  <p:stCondLst>
                                    <p:cond delay="0"/>
                                  </p:stCondLst>
                                  <p:childTnLst>
                                    <p:set>
                                      <p:cBhvr>
                                        <p:cTn id="86" dur="1" fill="hold">
                                          <p:stCondLst>
                                            <p:cond delay="0"/>
                                          </p:stCondLst>
                                        </p:cTn>
                                        <p:tgtEl>
                                          <p:spTgt spid="30737"/>
                                        </p:tgtEl>
                                        <p:attrNameLst>
                                          <p:attrName>style.visibility</p:attrName>
                                        </p:attrNameLst>
                                      </p:cBhvr>
                                      <p:to>
                                        <p:strVal val="visible"/>
                                      </p:to>
                                    </p:set>
                                    <p:anim calcmode="lin" valueType="num">
                                      <p:cBhvr>
                                        <p:cTn id="87" dur="500" fill="hold"/>
                                        <p:tgtEl>
                                          <p:spTgt spid="30737"/>
                                        </p:tgtEl>
                                        <p:attrNameLst>
                                          <p:attrName>ppt_w</p:attrName>
                                        </p:attrNameLst>
                                      </p:cBhvr>
                                      <p:tavLst>
                                        <p:tav tm="0">
                                          <p:val>
                                            <p:fltVal val="0"/>
                                          </p:val>
                                        </p:tav>
                                        <p:tav tm="100000">
                                          <p:val>
                                            <p:strVal val="#ppt_w"/>
                                          </p:val>
                                        </p:tav>
                                      </p:tavLst>
                                    </p:anim>
                                    <p:anim calcmode="lin" valueType="num">
                                      <p:cBhvr>
                                        <p:cTn id="88" dur="500" fill="hold"/>
                                        <p:tgtEl>
                                          <p:spTgt spid="30737"/>
                                        </p:tgtEl>
                                        <p:attrNameLst>
                                          <p:attrName>ppt_h</p:attrName>
                                        </p:attrNameLst>
                                      </p:cBhvr>
                                      <p:tavLst>
                                        <p:tav tm="0">
                                          <p:val>
                                            <p:fltVal val="0"/>
                                          </p:val>
                                        </p:tav>
                                        <p:tav tm="100000">
                                          <p:val>
                                            <p:strVal val="#ppt_h"/>
                                          </p:val>
                                        </p:tav>
                                      </p:tavLst>
                                    </p:anim>
                                    <p:anim calcmode="lin" valueType="num">
                                      <p:cBhvr>
                                        <p:cTn id="89" dur="500" fill="hold"/>
                                        <p:tgtEl>
                                          <p:spTgt spid="30737"/>
                                        </p:tgtEl>
                                        <p:attrNameLst>
                                          <p:attrName>style.rotation</p:attrName>
                                        </p:attrNameLst>
                                      </p:cBhvr>
                                      <p:tavLst>
                                        <p:tav tm="0">
                                          <p:val>
                                            <p:fltVal val="90"/>
                                          </p:val>
                                        </p:tav>
                                        <p:tav tm="100000">
                                          <p:val>
                                            <p:fltVal val="0"/>
                                          </p:val>
                                        </p:tav>
                                      </p:tavLst>
                                    </p:anim>
                                    <p:animEffect transition="in" filter="fade">
                                      <p:cBhvr>
                                        <p:cTn id="90" dur="500"/>
                                        <p:tgtEl>
                                          <p:spTgt spid="307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2" grpId="0" animBg="1"/>
      <p:bldP spid="30723" grpId="0" autoUpdateAnimBg="0"/>
      <p:bldP spid="30724" grpId="0" autoUpdateAnimBg="0"/>
      <p:bldP spid="30725" grpId="0" animBg="1" autoUpdateAnimBg="0"/>
      <p:bldP spid="30726" grpId="0" animBg="1"/>
      <p:bldP spid="30727" grpId="0" animBg="1"/>
      <p:bldP spid="30728" grpId="0" animBg="1"/>
      <p:bldP spid="30729" grpId="0" animBg="1" autoUpdateAnimBg="0"/>
      <p:bldP spid="30730" grpId="0" animBg="1" autoUpdateAnimBg="0"/>
      <p:bldP spid="30731" grpId="0" animBg="1" autoUpdateAnimBg="0"/>
      <p:bldP spid="30732" grpId="0" autoUpdateAnimBg="0"/>
      <p:bldP spid="30733" grpId="0" autoUpdateAnimBg="0"/>
      <p:bldP spid="30734" grpId="0" autoUpdateAnimBg="0"/>
      <p:bldP spid="30735" grpId="0" autoUpdateAnimBg="0"/>
      <p:bldP spid="30736" grpId="0" autoUpdateAnimBg="0"/>
      <p:bldP spid="30737" grpId="0"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Freeform 5"/>
          <p:cNvSpPr/>
          <p:nvPr/>
        </p:nvSpPr>
        <p:spPr bwMode="auto">
          <a:xfrm>
            <a:off x="135679" y="117959"/>
            <a:ext cx="796217" cy="272512"/>
          </a:xfrm>
          <a:custGeom>
            <a:avLst/>
            <a:gdLst>
              <a:gd name="T0" fmla="*/ 26235543 w 1889"/>
              <a:gd name="T1" fmla="*/ 0 h 638"/>
              <a:gd name="T2" fmla="*/ 526296332 w 1889"/>
              <a:gd name="T3" fmla="*/ 0 h 638"/>
              <a:gd name="T4" fmla="*/ 552848407 w 1889"/>
              <a:gd name="T5" fmla="*/ 26948536 h 638"/>
              <a:gd name="T6" fmla="*/ 552848407 w 1889"/>
              <a:gd name="T7" fmla="*/ 62663581 h 638"/>
              <a:gd name="T8" fmla="*/ 572762322 w 1889"/>
              <a:gd name="T9" fmla="*/ 80845609 h 638"/>
              <a:gd name="T10" fmla="*/ 597101489 w 1889"/>
              <a:gd name="T11" fmla="*/ 103573572 h 638"/>
              <a:gd name="T12" fmla="*/ 572762322 w 1889"/>
              <a:gd name="T13" fmla="*/ 126301534 h 638"/>
              <a:gd name="T14" fmla="*/ 552848407 w 1889"/>
              <a:gd name="T15" fmla="*/ 144808354 h 638"/>
              <a:gd name="T16" fmla="*/ 552848407 w 1889"/>
              <a:gd name="T17" fmla="*/ 180198607 h 638"/>
              <a:gd name="T18" fmla="*/ 526296332 w 1889"/>
              <a:gd name="T19" fmla="*/ 207147143 h 638"/>
              <a:gd name="T20" fmla="*/ 26235543 w 1889"/>
              <a:gd name="T21" fmla="*/ 207147143 h 638"/>
              <a:gd name="T22" fmla="*/ 0 w 1889"/>
              <a:gd name="T23" fmla="*/ 180198607 h 638"/>
              <a:gd name="T24" fmla="*/ 0 w 1889"/>
              <a:gd name="T25" fmla="*/ 26948536 h 638"/>
              <a:gd name="T26" fmla="*/ 26235543 w 1889"/>
              <a:gd name="T27" fmla="*/ 0 h 63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889" h="638">
                <a:moveTo>
                  <a:pt x="83" y="0"/>
                </a:moveTo>
                <a:lnTo>
                  <a:pt x="1665" y="0"/>
                </a:lnTo>
                <a:cubicBezTo>
                  <a:pt x="1711" y="0"/>
                  <a:pt x="1749" y="37"/>
                  <a:pt x="1749" y="83"/>
                </a:cubicBezTo>
                <a:lnTo>
                  <a:pt x="1749" y="193"/>
                </a:lnTo>
                <a:lnTo>
                  <a:pt x="1812" y="249"/>
                </a:lnTo>
                <a:lnTo>
                  <a:pt x="1889" y="319"/>
                </a:lnTo>
                <a:lnTo>
                  <a:pt x="1812" y="389"/>
                </a:lnTo>
                <a:lnTo>
                  <a:pt x="1749" y="446"/>
                </a:lnTo>
                <a:lnTo>
                  <a:pt x="1749" y="555"/>
                </a:lnTo>
                <a:cubicBezTo>
                  <a:pt x="1749" y="601"/>
                  <a:pt x="1711" y="638"/>
                  <a:pt x="1665" y="638"/>
                </a:cubicBezTo>
                <a:lnTo>
                  <a:pt x="83" y="638"/>
                </a:lnTo>
                <a:cubicBezTo>
                  <a:pt x="37" y="638"/>
                  <a:pt x="0" y="601"/>
                  <a:pt x="0" y="555"/>
                </a:cubicBezTo>
                <a:lnTo>
                  <a:pt x="0" y="83"/>
                </a:lnTo>
                <a:cubicBezTo>
                  <a:pt x="0" y="37"/>
                  <a:pt x="37" y="0"/>
                  <a:pt x="83" y="0"/>
                </a:cubicBez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29699" name="TextBox 44"/>
          <p:cNvSpPr txBox="1">
            <a:spLocks noChangeArrowheads="1"/>
          </p:cNvSpPr>
          <p:nvPr/>
        </p:nvSpPr>
        <p:spPr bwMode="auto">
          <a:xfrm>
            <a:off x="144012" y="114390"/>
            <a:ext cx="733791"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434" eaLnBrk="1" fontAlgn="base" hangingPunct="1">
              <a:spcBef>
                <a:spcPct val="0"/>
              </a:spcBef>
              <a:spcAft>
                <a:spcPct val="0"/>
              </a:spcAft>
            </a:pPr>
            <a:r>
              <a:rPr lang="en-US" altLang="zh-CN" sz="1499" dirty="0" smtClean="0">
                <a:solidFill>
                  <a:srgbClr val="FFFFFF"/>
                </a:solidFill>
                <a:latin typeface="微软雅黑" panose="020B0503020204020204" pitchFamily="34" charset="-122"/>
                <a:ea typeface="微软雅黑" panose="020B0503020204020204" pitchFamily="34" charset="-122"/>
              </a:rPr>
              <a:t>LOGO</a:t>
            </a:r>
            <a:endParaRPr lang="zh-CN" altLang="en-US" sz="1499" dirty="0">
              <a:solidFill>
                <a:srgbClr val="FFFFFF"/>
              </a:solidFill>
              <a:latin typeface="微软雅黑" panose="020B0503020204020204" pitchFamily="34" charset="-122"/>
              <a:ea typeface="微软雅黑" panose="020B0503020204020204" pitchFamily="34" charset="-122"/>
            </a:endParaRPr>
          </a:p>
        </p:txBody>
      </p:sp>
      <p:sp>
        <p:nvSpPr>
          <p:cNvPr id="29700" name="TextBox 45"/>
          <p:cNvSpPr txBox="1">
            <a:spLocks noChangeArrowheads="1"/>
          </p:cNvSpPr>
          <p:nvPr/>
        </p:nvSpPr>
        <p:spPr bwMode="auto">
          <a:xfrm>
            <a:off x="944987" y="70359"/>
            <a:ext cx="2708804" cy="415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434" eaLnBrk="1" fontAlgn="base" hangingPunct="1">
              <a:spcBef>
                <a:spcPct val="0"/>
              </a:spcBef>
              <a:spcAft>
                <a:spcPct val="0"/>
              </a:spcAft>
            </a:pPr>
            <a:r>
              <a:rPr lang="en-US" altLang="zh-CN" sz="2099" b="1" dirty="0" smtClean="0">
                <a:solidFill>
                  <a:srgbClr val="404040"/>
                </a:solidFill>
                <a:latin typeface="微软雅黑" panose="020B0503020204020204" pitchFamily="34" charset="-122"/>
                <a:ea typeface="微软雅黑" panose="020B0503020204020204" pitchFamily="34" charset="-122"/>
              </a:rPr>
              <a:t>  </a:t>
            </a:r>
            <a:r>
              <a:rPr lang="zh-CN" altLang="en-US" sz="2099" b="1" dirty="0">
                <a:solidFill>
                  <a:srgbClr val="404040"/>
                </a:solidFill>
                <a:latin typeface="微软雅黑" panose="020B0503020204020204" pitchFamily="34" charset="-122"/>
                <a:ea typeface="微软雅黑" panose="020B0503020204020204" pitchFamily="34" charset="-122"/>
              </a:rPr>
              <a:t>请输入您的标题</a:t>
            </a:r>
          </a:p>
        </p:txBody>
      </p:sp>
      <p:sp>
        <p:nvSpPr>
          <p:cNvPr id="29701" name="Freeform 6"/>
          <p:cNvSpPr/>
          <p:nvPr/>
        </p:nvSpPr>
        <p:spPr bwMode="auto">
          <a:xfrm>
            <a:off x="5568762" y="4089013"/>
            <a:ext cx="163051" cy="391511"/>
          </a:xfrm>
          <a:custGeom>
            <a:avLst/>
            <a:gdLst>
              <a:gd name="T0" fmla="*/ 45604549 w 501"/>
              <a:gd name="T1" fmla="*/ 226001417 h 1207"/>
              <a:gd name="T2" fmla="*/ 28267233 w 501"/>
              <a:gd name="T3" fmla="*/ 199225879 h 1207"/>
              <a:gd name="T4" fmla="*/ 17525719 w 501"/>
              <a:gd name="T5" fmla="*/ 195855461 h 1207"/>
              <a:gd name="T6" fmla="*/ 2638061 w 501"/>
              <a:gd name="T7" fmla="*/ 169266856 h 1207"/>
              <a:gd name="T8" fmla="*/ 2072855 w 501"/>
              <a:gd name="T9" fmla="*/ 156347284 h 1207"/>
              <a:gd name="T10" fmla="*/ 7161009 w 501"/>
              <a:gd name="T11" fmla="*/ 123954240 h 1207"/>
              <a:gd name="T12" fmla="*/ 20541018 w 501"/>
              <a:gd name="T13" fmla="*/ 81263011 h 1207"/>
              <a:gd name="T14" fmla="*/ 24309924 w 501"/>
              <a:gd name="T15" fmla="*/ 61228306 h 1207"/>
              <a:gd name="T16" fmla="*/ 51069507 w 501"/>
              <a:gd name="T17" fmla="*/ 15354026 h 1207"/>
              <a:gd name="T18" fmla="*/ 69160432 w 501"/>
              <a:gd name="T19" fmla="*/ 374298 h 1207"/>
              <a:gd name="T20" fmla="*/ 89135810 w 501"/>
              <a:gd name="T21" fmla="*/ 374298 h 1207"/>
              <a:gd name="T22" fmla="*/ 92527912 w 501"/>
              <a:gd name="T23" fmla="*/ 25464845 h 1207"/>
              <a:gd name="T24" fmla="*/ 86120511 w 501"/>
              <a:gd name="T25" fmla="*/ 101298148 h 1207"/>
              <a:gd name="T26" fmla="*/ 61056979 w 501"/>
              <a:gd name="T27" fmla="*/ 157096314 h 1207"/>
              <a:gd name="T28" fmla="*/ 56722867 w 501"/>
              <a:gd name="T29" fmla="*/ 168143528 h 1207"/>
              <a:gd name="T30" fmla="*/ 50503867 w 501"/>
              <a:gd name="T31" fmla="*/ 221881970 h 1207"/>
              <a:gd name="T32" fmla="*/ 45604549 w 501"/>
              <a:gd name="T33" fmla="*/ 226001417 h 120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501" h="1207">
                <a:moveTo>
                  <a:pt x="242" y="1207"/>
                </a:moveTo>
                <a:cubicBezTo>
                  <a:pt x="210" y="1157"/>
                  <a:pt x="179" y="1111"/>
                  <a:pt x="150" y="1064"/>
                </a:cubicBezTo>
                <a:cubicBezTo>
                  <a:pt x="131" y="1057"/>
                  <a:pt x="112" y="1050"/>
                  <a:pt x="93" y="1046"/>
                </a:cubicBezTo>
                <a:cubicBezTo>
                  <a:pt x="77" y="984"/>
                  <a:pt x="36" y="914"/>
                  <a:pt x="14" y="904"/>
                </a:cubicBezTo>
                <a:cubicBezTo>
                  <a:pt x="11" y="881"/>
                  <a:pt x="11" y="858"/>
                  <a:pt x="11" y="835"/>
                </a:cubicBezTo>
                <a:cubicBezTo>
                  <a:pt x="21" y="766"/>
                  <a:pt x="37" y="718"/>
                  <a:pt x="38" y="662"/>
                </a:cubicBezTo>
                <a:cubicBezTo>
                  <a:pt x="0" y="537"/>
                  <a:pt x="54" y="512"/>
                  <a:pt x="109" y="434"/>
                </a:cubicBezTo>
                <a:cubicBezTo>
                  <a:pt x="116" y="399"/>
                  <a:pt x="122" y="363"/>
                  <a:pt x="129" y="327"/>
                </a:cubicBezTo>
                <a:cubicBezTo>
                  <a:pt x="174" y="220"/>
                  <a:pt x="197" y="155"/>
                  <a:pt x="271" y="82"/>
                </a:cubicBezTo>
                <a:cubicBezTo>
                  <a:pt x="303" y="53"/>
                  <a:pt x="335" y="28"/>
                  <a:pt x="367" y="2"/>
                </a:cubicBezTo>
                <a:cubicBezTo>
                  <a:pt x="403" y="0"/>
                  <a:pt x="438" y="1"/>
                  <a:pt x="473" y="2"/>
                </a:cubicBezTo>
                <a:cubicBezTo>
                  <a:pt x="473" y="15"/>
                  <a:pt x="501" y="97"/>
                  <a:pt x="491" y="136"/>
                </a:cubicBezTo>
                <a:cubicBezTo>
                  <a:pt x="424" y="226"/>
                  <a:pt x="461" y="391"/>
                  <a:pt x="457" y="541"/>
                </a:cubicBezTo>
                <a:cubicBezTo>
                  <a:pt x="431" y="629"/>
                  <a:pt x="373" y="746"/>
                  <a:pt x="324" y="839"/>
                </a:cubicBezTo>
                <a:cubicBezTo>
                  <a:pt x="314" y="859"/>
                  <a:pt x="308" y="878"/>
                  <a:pt x="301" y="898"/>
                </a:cubicBezTo>
                <a:cubicBezTo>
                  <a:pt x="288" y="992"/>
                  <a:pt x="278" y="1087"/>
                  <a:pt x="268" y="1185"/>
                </a:cubicBezTo>
                <a:cubicBezTo>
                  <a:pt x="258" y="1191"/>
                  <a:pt x="249" y="1198"/>
                  <a:pt x="242" y="1207"/>
                </a:cubicBezTo>
                <a:close/>
              </a:path>
            </a:pathLst>
          </a:custGeom>
          <a:solidFill>
            <a:schemeClr val="tx1"/>
          </a:solidFill>
          <a:ln w="8" cap="flat" cmpd="sng">
            <a:solidFill>
              <a:srgbClr val="FFFFFF"/>
            </a:solidFill>
            <a:round/>
          </a:ln>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29702" name="Freeform 7"/>
          <p:cNvSpPr/>
          <p:nvPr/>
        </p:nvSpPr>
        <p:spPr bwMode="auto">
          <a:xfrm>
            <a:off x="4377409" y="4713759"/>
            <a:ext cx="252314" cy="201111"/>
          </a:xfrm>
          <a:custGeom>
            <a:avLst/>
            <a:gdLst>
              <a:gd name="T0" fmla="*/ 52101930 w 776"/>
              <a:gd name="T1" fmla="*/ 116281827 h 619"/>
              <a:gd name="T2" fmla="*/ 18433052 w 776"/>
              <a:gd name="T3" fmla="*/ 103695696 h 619"/>
              <a:gd name="T4" fmla="*/ 6207092 w 776"/>
              <a:gd name="T5" fmla="*/ 63306866 h 619"/>
              <a:gd name="T6" fmla="*/ 23699886 w 776"/>
              <a:gd name="T7" fmla="*/ 42830727 h 619"/>
              <a:gd name="T8" fmla="*/ 30282995 w 776"/>
              <a:gd name="T9" fmla="*/ 37570722 h 619"/>
              <a:gd name="T10" fmla="*/ 31599703 w 776"/>
              <a:gd name="T11" fmla="*/ 15967687 h 619"/>
              <a:gd name="T12" fmla="*/ 34044895 w 776"/>
              <a:gd name="T13" fmla="*/ 15404239 h 619"/>
              <a:gd name="T14" fmla="*/ 54547556 w 776"/>
              <a:gd name="T15" fmla="*/ 17846136 h 619"/>
              <a:gd name="T16" fmla="*/ 83325616 w 776"/>
              <a:gd name="T17" fmla="*/ 1878449 h 619"/>
              <a:gd name="T18" fmla="*/ 130913613 w 776"/>
              <a:gd name="T19" fmla="*/ 0 h 619"/>
              <a:gd name="T20" fmla="*/ 145772989 w 776"/>
              <a:gd name="T21" fmla="*/ 21415364 h 619"/>
              <a:gd name="T22" fmla="*/ 129973355 w 776"/>
              <a:gd name="T23" fmla="*/ 43769952 h 619"/>
              <a:gd name="T24" fmla="*/ 113609045 w 776"/>
              <a:gd name="T25" fmla="*/ 82092227 h 619"/>
              <a:gd name="T26" fmla="*/ 62259148 w 776"/>
              <a:gd name="T27" fmla="*/ 114027601 h 619"/>
              <a:gd name="T28" fmla="*/ 52101930 w 776"/>
              <a:gd name="T29" fmla="*/ 116281827 h 6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776" h="619">
                <a:moveTo>
                  <a:pt x="277" y="619"/>
                </a:moveTo>
                <a:cubicBezTo>
                  <a:pt x="216" y="594"/>
                  <a:pt x="156" y="573"/>
                  <a:pt x="98" y="552"/>
                </a:cubicBezTo>
                <a:cubicBezTo>
                  <a:pt x="0" y="474"/>
                  <a:pt x="32" y="422"/>
                  <a:pt x="33" y="337"/>
                </a:cubicBezTo>
                <a:cubicBezTo>
                  <a:pt x="49" y="230"/>
                  <a:pt x="30" y="249"/>
                  <a:pt x="126" y="228"/>
                </a:cubicBezTo>
                <a:cubicBezTo>
                  <a:pt x="135" y="219"/>
                  <a:pt x="148" y="209"/>
                  <a:pt x="161" y="200"/>
                </a:cubicBezTo>
                <a:cubicBezTo>
                  <a:pt x="161" y="160"/>
                  <a:pt x="165" y="121"/>
                  <a:pt x="168" y="85"/>
                </a:cubicBezTo>
                <a:cubicBezTo>
                  <a:pt x="171" y="82"/>
                  <a:pt x="175" y="82"/>
                  <a:pt x="181" y="82"/>
                </a:cubicBezTo>
                <a:cubicBezTo>
                  <a:pt x="203" y="93"/>
                  <a:pt x="245" y="100"/>
                  <a:pt x="290" y="95"/>
                </a:cubicBezTo>
                <a:cubicBezTo>
                  <a:pt x="341" y="67"/>
                  <a:pt x="392" y="39"/>
                  <a:pt x="443" y="10"/>
                </a:cubicBezTo>
                <a:cubicBezTo>
                  <a:pt x="527" y="6"/>
                  <a:pt x="610" y="2"/>
                  <a:pt x="696" y="0"/>
                </a:cubicBezTo>
                <a:cubicBezTo>
                  <a:pt x="718" y="17"/>
                  <a:pt x="776" y="42"/>
                  <a:pt x="775" y="114"/>
                </a:cubicBezTo>
                <a:cubicBezTo>
                  <a:pt x="749" y="156"/>
                  <a:pt x="723" y="201"/>
                  <a:pt x="691" y="233"/>
                </a:cubicBezTo>
                <a:cubicBezTo>
                  <a:pt x="665" y="298"/>
                  <a:pt x="624" y="349"/>
                  <a:pt x="604" y="437"/>
                </a:cubicBezTo>
                <a:cubicBezTo>
                  <a:pt x="511" y="493"/>
                  <a:pt x="421" y="550"/>
                  <a:pt x="331" y="607"/>
                </a:cubicBezTo>
                <a:cubicBezTo>
                  <a:pt x="312" y="610"/>
                  <a:pt x="293" y="612"/>
                  <a:pt x="277" y="619"/>
                </a:cubicBezTo>
                <a:close/>
              </a:path>
            </a:pathLst>
          </a:custGeom>
          <a:solidFill>
            <a:schemeClr val="tx1"/>
          </a:solidFill>
          <a:ln w="8" cap="flat" cmpd="sng">
            <a:solidFill>
              <a:srgbClr val="FFFFFF"/>
            </a:solidFill>
            <a:round/>
          </a:ln>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29703" name="Freeform 8"/>
          <p:cNvSpPr/>
          <p:nvPr/>
        </p:nvSpPr>
        <p:spPr bwMode="auto">
          <a:xfrm>
            <a:off x="3257471" y="3603490"/>
            <a:ext cx="868817" cy="957954"/>
          </a:xfrm>
          <a:custGeom>
            <a:avLst/>
            <a:gdLst>
              <a:gd name="T0" fmla="*/ 201494955 w 2678"/>
              <a:gd name="T1" fmla="*/ 532638864 h 2954"/>
              <a:gd name="T2" fmla="*/ 193442548 w 2678"/>
              <a:gd name="T3" fmla="*/ 495582584 h 2954"/>
              <a:gd name="T4" fmla="*/ 146627114 w 2678"/>
              <a:gd name="T5" fmla="*/ 509244484 h 2954"/>
              <a:gd name="T6" fmla="*/ 97189714 w 2678"/>
              <a:gd name="T7" fmla="*/ 471065142 h 2954"/>
              <a:gd name="T8" fmla="*/ 91009769 w 2678"/>
              <a:gd name="T9" fmla="*/ 404251620 h 2954"/>
              <a:gd name="T10" fmla="*/ 63669320 w 2678"/>
              <a:gd name="T11" fmla="*/ 364200797 h 2954"/>
              <a:gd name="T12" fmla="*/ 32209195 w 2678"/>
              <a:gd name="T13" fmla="*/ 329202887 h 2954"/>
              <a:gd name="T14" fmla="*/ 374319 w 2678"/>
              <a:gd name="T15" fmla="*/ 340057997 h 2954"/>
              <a:gd name="T16" fmla="*/ 8614102 w 2678"/>
              <a:gd name="T17" fmla="*/ 269126870 h 2954"/>
              <a:gd name="T18" fmla="*/ 61609482 w 2678"/>
              <a:gd name="T19" fmla="*/ 221402369 h 2954"/>
              <a:gd name="T20" fmla="*/ 68912818 w 2678"/>
              <a:gd name="T21" fmla="*/ 186030682 h 2954"/>
              <a:gd name="T22" fmla="*/ 73032493 w 2678"/>
              <a:gd name="T23" fmla="*/ 109484678 h 2954"/>
              <a:gd name="T24" fmla="*/ 49250024 w 2678"/>
              <a:gd name="T25" fmla="*/ 69059646 h 2954"/>
              <a:gd name="T26" fmla="*/ 68725442 w 2678"/>
              <a:gd name="T27" fmla="*/ 12726591 h 2954"/>
              <a:gd name="T28" fmla="*/ 105616440 w 2678"/>
              <a:gd name="T29" fmla="*/ 58953388 h 2954"/>
              <a:gd name="T30" fmla="*/ 125466177 w 2678"/>
              <a:gd name="T31" fmla="*/ 32377576 h 2954"/>
              <a:gd name="T32" fmla="*/ 145128971 w 2678"/>
              <a:gd name="T33" fmla="*/ 58017648 h 2954"/>
              <a:gd name="T34" fmla="*/ 189697625 w 2678"/>
              <a:gd name="T35" fmla="*/ 94699717 h 2954"/>
              <a:gd name="T36" fmla="*/ 230707866 w 2678"/>
              <a:gd name="T37" fmla="*/ 163197833 h 2954"/>
              <a:gd name="T38" fmla="*/ 222655891 w 2678"/>
              <a:gd name="T39" fmla="*/ 198008421 h 2954"/>
              <a:gd name="T40" fmla="*/ 269097006 w 2678"/>
              <a:gd name="T41" fmla="*/ 232257479 h 2954"/>
              <a:gd name="T42" fmla="*/ 326586813 w 2678"/>
              <a:gd name="T43" fmla="*/ 213354913 h 2954"/>
              <a:gd name="T44" fmla="*/ 317972711 w 2678"/>
              <a:gd name="T45" fmla="*/ 164133573 h 2954"/>
              <a:gd name="T46" fmla="*/ 353552510 w 2678"/>
              <a:gd name="T47" fmla="*/ 116035295 h 2954"/>
              <a:gd name="T48" fmla="*/ 342504251 w 2678"/>
              <a:gd name="T49" fmla="*/ 79540114 h 2954"/>
              <a:gd name="T50" fmla="*/ 350743602 w 2678"/>
              <a:gd name="T51" fmla="*/ 73738349 h 2954"/>
              <a:gd name="T52" fmla="*/ 396248702 w 2678"/>
              <a:gd name="T53" fmla="*/ 85903410 h 2954"/>
              <a:gd name="T54" fmla="*/ 432015877 w 2678"/>
              <a:gd name="T55" fmla="*/ 102747173 h 2954"/>
              <a:gd name="T56" fmla="*/ 454300204 w 2678"/>
              <a:gd name="T57" fmla="*/ 95261248 h 2954"/>
              <a:gd name="T58" fmla="*/ 429393912 w 2678"/>
              <a:gd name="T59" fmla="*/ 136247811 h 2954"/>
              <a:gd name="T60" fmla="*/ 365911968 w 2678"/>
              <a:gd name="T61" fmla="*/ 139616564 h 2954"/>
              <a:gd name="T62" fmla="*/ 362166613 w 2678"/>
              <a:gd name="T63" fmla="*/ 175737103 h 2954"/>
              <a:gd name="T64" fmla="*/ 408607728 w 2678"/>
              <a:gd name="T65" fmla="*/ 206991618 h 2954"/>
              <a:gd name="T66" fmla="*/ 417783958 w 2678"/>
              <a:gd name="T67" fmla="*/ 273244042 h 2954"/>
              <a:gd name="T68" fmla="*/ 415161992 w 2678"/>
              <a:gd name="T69" fmla="*/ 327144085 h 2954"/>
              <a:gd name="T70" fmla="*/ 470591961 w 2678"/>
              <a:gd name="T71" fmla="*/ 359147452 h 2954"/>
              <a:gd name="T72" fmla="*/ 498681482 w 2678"/>
              <a:gd name="T73" fmla="*/ 369815241 h 2954"/>
              <a:gd name="T74" fmla="*/ 495497821 w 2678"/>
              <a:gd name="T75" fmla="*/ 392273880 h 2954"/>
              <a:gd name="T76" fmla="*/ 423027023 w 2678"/>
              <a:gd name="T77" fmla="*/ 422405333 h 2954"/>
              <a:gd name="T78" fmla="*/ 386885529 w 2678"/>
              <a:gd name="T79" fmla="*/ 441682109 h 2954"/>
              <a:gd name="T80" fmla="*/ 325276047 w 2678"/>
              <a:gd name="T81" fmla="*/ 454221379 h 2954"/>
              <a:gd name="T82" fmla="*/ 268347935 w 2678"/>
              <a:gd name="T83" fmla="*/ 456467502 h 2954"/>
              <a:gd name="T84" fmla="*/ 235014917 w 2678"/>
              <a:gd name="T85" fmla="*/ 450665738 h 2954"/>
              <a:gd name="T86" fmla="*/ 231644313 w 2678"/>
              <a:gd name="T87" fmla="*/ 511303286 h 2954"/>
              <a:gd name="T88" fmla="*/ 229022780 w 2678"/>
              <a:gd name="T89" fmla="*/ 552851380 h 295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2678" h="2954">
                <a:moveTo>
                  <a:pt x="1223" y="2954"/>
                </a:moveTo>
                <a:cubicBezTo>
                  <a:pt x="1172" y="2901"/>
                  <a:pt x="1121" y="2867"/>
                  <a:pt x="1076" y="2846"/>
                </a:cubicBezTo>
                <a:cubicBezTo>
                  <a:pt x="1083" y="2764"/>
                  <a:pt x="1090" y="2725"/>
                  <a:pt x="1061" y="2675"/>
                </a:cubicBezTo>
                <a:cubicBezTo>
                  <a:pt x="1052" y="2665"/>
                  <a:pt x="1042" y="2655"/>
                  <a:pt x="1033" y="2648"/>
                </a:cubicBezTo>
                <a:cubicBezTo>
                  <a:pt x="953" y="2646"/>
                  <a:pt x="908" y="2684"/>
                  <a:pt x="869" y="2742"/>
                </a:cubicBezTo>
                <a:cubicBezTo>
                  <a:pt x="840" y="2735"/>
                  <a:pt x="812" y="2728"/>
                  <a:pt x="783" y="2721"/>
                </a:cubicBezTo>
                <a:cubicBezTo>
                  <a:pt x="751" y="2661"/>
                  <a:pt x="732" y="2637"/>
                  <a:pt x="704" y="2617"/>
                </a:cubicBezTo>
                <a:cubicBezTo>
                  <a:pt x="621" y="2497"/>
                  <a:pt x="634" y="2527"/>
                  <a:pt x="519" y="2517"/>
                </a:cubicBezTo>
                <a:cubicBezTo>
                  <a:pt x="465" y="2460"/>
                  <a:pt x="481" y="2379"/>
                  <a:pt x="482" y="2336"/>
                </a:cubicBezTo>
                <a:cubicBezTo>
                  <a:pt x="505" y="2268"/>
                  <a:pt x="518" y="2203"/>
                  <a:pt x="486" y="2160"/>
                </a:cubicBezTo>
                <a:cubicBezTo>
                  <a:pt x="358" y="2114"/>
                  <a:pt x="371" y="2131"/>
                  <a:pt x="372" y="2052"/>
                </a:cubicBezTo>
                <a:cubicBezTo>
                  <a:pt x="359" y="2016"/>
                  <a:pt x="350" y="1979"/>
                  <a:pt x="340" y="1946"/>
                </a:cubicBezTo>
                <a:cubicBezTo>
                  <a:pt x="328" y="1927"/>
                  <a:pt x="318" y="1910"/>
                  <a:pt x="309" y="1893"/>
                </a:cubicBezTo>
                <a:cubicBezTo>
                  <a:pt x="281" y="1771"/>
                  <a:pt x="261" y="1761"/>
                  <a:pt x="172" y="1759"/>
                </a:cubicBezTo>
                <a:cubicBezTo>
                  <a:pt x="121" y="1784"/>
                  <a:pt x="53" y="1828"/>
                  <a:pt x="12" y="1827"/>
                </a:cubicBezTo>
                <a:cubicBezTo>
                  <a:pt x="9" y="1823"/>
                  <a:pt x="6" y="1820"/>
                  <a:pt x="2" y="1817"/>
                </a:cubicBezTo>
                <a:cubicBezTo>
                  <a:pt x="0" y="1725"/>
                  <a:pt x="0" y="1633"/>
                  <a:pt x="1" y="1545"/>
                </a:cubicBezTo>
                <a:cubicBezTo>
                  <a:pt x="14" y="1509"/>
                  <a:pt x="30" y="1474"/>
                  <a:pt x="46" y="1438"/>
                </a:cubicBezTo>
                <a:cubicBezTo>
                  <a:pt x="117" y="1348"/>
                  <a:pt x="155" y="1320"/>
                  <a:pt x="258" y="1250"/>
                </a:cubicBezTo>
                <a:cubicBezTo>
                  <a:pt x="281" y="1228"/>
                  <a:pt x="303" y="1205"/>
                  <a:pt x="329" y="1183"/>
                </a:cubicBezTo>
                <a:cubicBezTo>
                  <a:pt x="332" y="1137"/>
                  <a:pt x="336" y="1092"/>
                  <a:pt x="339" y="1049"/>
                </a:cubicBezTo>
                <a:cubicBezTo>
                  <a:pt x="349" y="1030"/>
                  <a:pt x="359" y="1010"/>
                  <a:pt x="368" y="994"/>
                </a:cubicBezTo>
                <a:cubicBezTo>
                  <a:pt x="369" y="909"/>
                  <a:pt x="363" y="801"/>
                  <a:pt x="402" y="763"/>
                </a:cubicBezTo>
                <a:cubicBezTo>
                  <a:pt x="412" y="694"/>
                  <a:pt x="415" y="629"/>
                  <a:pt x="390" y="585"/>
                </a:cubicBezTo>
                <a:cubicBezTo>
                  <a:pt x="345" y="545"/>
                  <a:pt x="304" y="505"/>
                  <a:pt x="263" y="468"/>
                </a:cubicBezTo>
                <a:cubicBezTo>
                  <a:pt x="263" y="435"/>
                  <a:pt x="263" y="402"/>
                  <a:pt x="263" y="369"/>
                </a:cubicBezTo>
                <a:cubicBezTo>
                  <a:pt x="302" y="370"/>
                  <a:pt x="340" y="362"/>
                  <a:pt x="388" y="340"/>
                </a:cubicBezTo>
                <a:cubicBezTo>
                  <a:pt x="421" y="236"/>
                  <a:pt x="367" y="140"/>
                  <a:pt x="367" y="68"/>
                </a:cubicBezTo>
                <a:cubicBezTo>
                  <a:pt x="399" y="42"/>
                  <a:pt x="422" y="0"/>
                  <a:pt x="476" y="57"/>
                </a:cubicBezTo>
                <a:cubicBezTo>
                  <a:pt x="508" y="127"/>
                  <a:pt x="549" y="203"/>
                  <a:pt x="564" y="315"/>
                </a:cubicBezTo>
                <a:cubicBezTo>
                  <a:pt x="593" y="345"/>
                  <a:pt x="583" y="335"/>
                  <a:pt x="640" y="346"/>
                </a:cubicBezTo>
                <a:cubicBezTo>
                  <a:pt x="676" y="295"/>
                  <a:pt x="670" y="209"/>
                  <a:pt x="670" y="173"/>
                </a:cubicBezTo>
                <a:cubicBezTo>
                  <a:pt x="683" y="161"/>
                  <a:pt x="696" y="151"/>
                  <a:pt x="709" y="142"/>
                </a:cubicBezTo>
                <a:cubicBezTo>
                  <a:pt x="734" y="178"/>
                  <a:pt x="753" y="234"/>
                  <a:pt x="775" y="310"/>
                </a:cubicBezTo>
                <a:cubicBezTo>
                  <a:pt x="800" y="354"/>
                  <a:pt x="832" y="417"/>
                  <a:pt x="895" y="484"/>
                </a:cubicBezTo>
                <a:cubicBezTo>
                  <a:pt x="934" y="491"/>
                  <a:pt x="972" y="499"/>
                  <a:pt x="1013" y="506"/>
                </a:cubicBezTo>
                <a:cubicBezTo>
                  <a:pt x="1048" y="576"/>
                  <a:pt x="1083" y="649"/>
                  <a:pt x="1121" y="722"/>
                </a:cubicBezTo>
                <a:cubicBezTo>
                  <a:pt x="1156" y="772"/>
                  <a:pt x="1194" y="822"/>
                  <a:pt x="1232" y="872"/>
                </a:cubicBezTo>
                <a:cubicBezTo>
                  <a:pt x="1232" y="888"/>
                  <a:pt x="1231" y="905"/>
                  <a:pt x="1235" y="924"/>
                </a:cubicBezTo>
                <a:cubicBezTo>
                  <a:pt x="1193" y="979"/>
                  <a:pt x="1190" y="963"/>
                  <a:pt x="1189" y="1058"/>
                </a:cubicBezTo>
                <a:cubicBezTo>
                  <a:pt x="1230" y="1111"/>
                  <a:pt x="1246" y="1154"/>
                  <a:pt x="1342" y="1183"/>
                </a:cubicBezTo>
                <a:cubicBezTo>
                  <a:pt x="1361" y="1196"/>
                  <a:pt x="1377" y="1219"/>
                  <a:pt x="1437" y="1241"/>
                </a:cubicBezTo>
                <a:cubicBezTo>
                  <a:pt x="1463" y="1238"/>
                  <a:pt x="1491" y="1235"/>
                  <a:pt x="1520" y="1233"/>
                </a:cubicBezTo>
                <a:cubicBezTo>
                  <a:pt x="1594" y="1202"/>
                  <a:pt x="1668" y="1171"/>
                  <a:pt x="1744" y="1140"/>
                </a:cubicBezTo>
                <a:cubicBezTo>
                  <a:pt x="1786" y="1073"/>
                  <a:pt x="1783" y="1030"/>
                  <a:pt x="1784" y="971"/>
                </a:cubicBezTo>
                <a:cubicBezTo>
                  <a:pt x="1755" y="908"/>
                  <a:pt x="1724" y="901"/>
                  <a:pt x="1698" y="877"/>
                </a:cubicBezTo>
                <a:cubicBezTo>
                  <a:pt x="1699" y="802"/>
                  <a:pt x="1689" y="795"/>
                  <a:pt x="1718" y="757"/>
                </a:cubicBezTo>
                <a:cubicBezTo>
                  <a:pt x="1779" y="729"/>
                  <a:pt x="1843" y="688"/>
                  <a:pt x="1888" y="620"/>
                </a:cubicBezTo>
                <a:cubicBezTo>
                  <a:pt x="1888" y="591"/>
                  <a:pt x="1888" y="564"/>
                  <a:pt x="1892" y="538"/>
                </a:cubicBezTo>
                <a:cubicBezTo>
                  <a:pt x="1870" y="469"/>
                  <a:pt x="1854" y="452"/>
                  <a:pt x="1829" y="425"/>
                </a:cubicBezTo>
                <a:cubicBezTo>
                  <a:pt x="1825" y="415"/>
                  <a:pt x="1825" y="409"/>
                  <a:pt x="1825" y="402"/>
                </a:cubicBezTo>
                <a:cubicBezTo>
                  <a:pt x="1841" y="399"/>
                  <a:pt x="1857" y="397"/>
                  <a:pt x="1873" y="394"/>
                </a:cubicBezTo>
                <a:cubicBezTo>
                  <a:pt x="1967" y="301"/>
                  <a:pt x="1871" y="250"/>
                  <a:pt x="2053" y="274"/>
                </a:cubicBezTo>
                <a:cubicBezTo>
                  <a:pt x="2072" y="333"/>
                  <a:pt x="2094" y="396"/>
                  <a:pt x="2116" y="459"/>
                </a:cubicBezTo>
                <a:cubicBezTo>
                  <a:pt x="2138" y="486"/>
                  <a:pt x="2151" y="509"/>
                  <a:pt x="2198" y="546"/>
                </a:cubicBezTo>
                <a:cubicBezTo>
                  <a:pt x="2234" y="547"/>
                  <a:pt x="2269" y="548"/>
                  <a:pt x="2307" y="549"/>
                </a:cubicBezTo>
                <a:cubicBezTo>
                  <a:pt x="2339" y="523"/>
                  <a:pt x="2374" y="501"/>
                  <a:pt x="2410" y="479"/>
                </a:cubicBezTo>
                <a:cubicBezTo>
                  <a:pt x="2413" y="489"/>
                  <a:pt x="2419" y="499"/>
                  <a:pt x="2426" y="509"/>
                </a:cubicBezTo>
                <a:cubicBezTo>
                  <a:pt x="2425" y="555"/>
                  <a:pt x="2428" y="663"/>
                  <a:pt x="2376" y="714"/>
                </a:cubicBezTo>
                <a:cubicBezTo>
                  <a:pt x="2338" y="723"/>
                  <a:pt x="2328" y="729"/>
                  <a:pt x="2293" y="728"/>
                </a:cubicBezTo>
                <a:cubicBezTo>
                  <a:pt x="2258" y="708"/>
                  <a:pt x="2226" y="688"/>
                  <a:pt x="2195" y="670"/>
                </a:cubicBezTo>
                <a:cubicBezTo>
                  <a:pt x="2073" y="667"/>
                  <a:pt x="2038" y="676"/>
                  <a:pt x="1954" y="746"/>
                </a:cubicBezTo>
                <a:cubicBezTo>
                  <a:pt x="1942" y="765"/>
                  <a:pt x="1932" y="785"/>
                  <a:pt x="1922" y="804"/>
                </a:cubicBezTo>
                <a:cubicBezTo>
                  <a:pt x="1922" y="844"/>
                  <a:pt x="1906" y="876"/>
                  <a:pt x="1934" y="939"/>
                </a:cubicBezTo>
                <a:cubicBezTo>
                  <a:pt x="1934" y="975"/>
                  <a:pt x="1978" y="1071"/>
                  <a:pt x="2055" y="1020"/>
                </a:cubicBezTo>
                <a:cubicBezTo>
                  <a:pt x="2129" y="1009"/>
                  <a:pt x="2183" y="978"/>
                  <a:pt x="2182" y="1106"/>
                </a:cubicBezTo>
                <a:cubicBezTo>
                  <a:pt x="2166" y="1154"/>
                  <a:pt x="2153" y="1203"/>
                  <a:pt x="2140" y="1252"/>
                </a:cubicBezTo>
                <a:cubicBezTo>
                  <a:pt x="2059" y="1355"/>
                  <a:pt x="2094" y="1408"/>
                  <a:pt x="2231" y="1460"/>
                </a:cubicBezTo>
                <a:cubicBezTo>
                  <a:pt x="2228" y="1490"/>
                  <a:pt x="2228" y="1519"/>
                  <a:pt x="2228" y="1549"/>
                </a:cubicBezTo>
                <a:cubicBezTo>
                  <a:pt x="2218" y="1588"/>
                  <a:pt x="2176" y="1682"/>
                  <a:pt x="2217" y="1748"/>
                </a:cubicBezTo>
                <a:cubicBezTo>
                  <a:pt x="2245" y="1785"/>
                  <a:pt x="2277" y="1822"/>
                  <a:pt x="2309" y="1859"/>
                </a:cubicBezTo>
                <a:cubicBezTo>
                  <a:pt x="2376" y="1877"/>
                  <a:pt x="2443" y="1898"/>
                  <a:pt x="2513" y="1919"/>
                </a:cubicBezTo>
                <a:cubicBezTo>
                  <a:pt x="2535" y="1933"/>
                  <a:pt x="2542" y="1950"/>
                  <a:pt x="2583" y="1967"/>
                </a:cubicBezTo>
                <a:cubicBezTo>
                  <a:pt x="2609" y="1968"/>
                  <a:pt x="2634" y="1972"/>
                  <a:pt x="2663" y="1976"/>
                </a:cubicBezTo>
                <a:cubicBezTo>
                  <a:pt x="2666" y="1995"/>
                  <a:pt x="2672" y="2018"/>
                  <a:pt x="2678" y="2041"/>
                </a:cubicBezTo>
                <a:cubicBezTo>
                  <a:pt x="2666" y="2058"/>
                  <a:pt x="2656" y="2077"/>
                  <a:pt x="2646" y="2096"/>
                </a:cubicBezTo>
                <a:cubicBezTo>
                  <a:pt x="2601" y="2128"/>
                  <a:pt x="2560" y="2147"/>
                  <a:pt x="2528" y="2159"/>
                </a:cubicBezTo>
                <a:cubicBezTo>
                  <a:pt x="2409" y="2156"/>
                  <a:pt x="2339" y="2197"/>
                  <a:pt x="2259" y="2257"/>
                </a:cubicBezTo>
                <a:cubicBezTo>
                  <a:pt x="2243" y="2286"/>
                  <a:pt x="2223" y="2335"/>
                  <a:pt x="2185" y="2360"/>
                </a:cubicBezTo>
                <a:cubicBezTo>
                  <a:pt x="2143" y="2359"/>
                  <a:pt x="2105" y="2358"/>
                  <a:pt x="2066" y="2360"/>
                </a:cubicBezTo>
                <a:cubicBezTo>
                  <a:pt x="2034" y="2389"/>
                  <a:pt x="1986" y="2469"/>
                  <a:pt x="1925" y="2455"/>
                </a:cubicBezTo>
                <a:cubicBezTo>
                  <a:pt x="1862" y="2332"/>
                  <a:pt x="1798" y="2383"/>
                  <a:pt x="1737" y="2427"/>
                </a:cubicBezTo>
                <a:cubicBezTo>
                  <a:pt x="1650" y="2454"/>
                  <a:pt x="1628" y="2392"/>
                  <a:pt x="1593" y="2368"/>
                </a:cubicBezTo>
                <a:cubicBezTo>
                  <a:pt x="1495" y="2333"/>
                  <a:pt x="1472" y="2378"/>
                  <a:pt x="1433" y="2439"/>
                </a:cubicBezTo>
                <a:cubicBezTo>
                  <a:pt x="1388" y="2484"/>
                  <a:pt x="1318" y="2426"/>
                  <a:pt x="1299" y="2409"/>
                </a:cubicBezTo>
                <a:cubicBezTo>
                  <a:pt x="1283" y="2409"/>
                  <a:pt x="1267" y="2409"/>
                  <a:pt x="1255" y="2408"/>
                </a:cubicBezTo>
                <a:cubicBezTo>
                  <a:pt x="1193" y="2462"/>
                  <a:pt x="1203" y="2450"/>
                  <a:pt x="1193" y="2548"/>
                </a:cubicBezTo>
                <a:cubicBezTo>
                  <a:pt x="1225" y="2604"/>
                  <a:pt x="1266" y="2638"/>
                  <a:pt x="1237" y="2732"/>
                </a:cubicBezTo>
                <a:cubicBezTo>
                  <a:pt x="1236" y="2781"/>
                  <a:pt x="1258" y="2837"/>
                  <a:pt x="1267" y="2923"/>
                </a:cubicBezTo>
                <a:cubicBezTo>
                  <a:pt x="1248" y="2942"/>
                  <a:pt x="1239" y="2951"/>
                  <a:pt x="1223" y="2954"/>
                </a:cubicBezTo>
                <a:close/>
              </a:path>
            </a:pathLst>
          </a:custGeom>
          <a:solidFill>
            <a:schemeClr val="tx1"/>
          </a:solidFill>
          <a:ln w="8" cap="flat" cmpd="sng">
            <a:solidFill>
              <a:srgbClr val="FFFFFF"/>
            </a:solidFill>
            <a:round/>
          </a:ln>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29704" name="Freeform 9"/>
          <p:cNvSpPr/>
          <p:nvPr/>
        </p:nvSpPr>
        <p:spPr bwMode="auto">
          <a:xfrm>
            <a:off x="3989417" y="3980716"/>
            <a:ext cx="739090" cy="561682"/>
          </a:xfrm>
          <a:custGeom>
            <a:avLst/>
            <a:gdLst>
              <a:gd name="T0" fmla="*/ 255567776 w 2275"/>
              <a:gd name="T1" fmla="*/ 313857140 h 1731"/>
              <a:gd name="T2" fmla="*/ 243737720 w 2275"/>
              <a:gd name="T3" fmla="*/ 306736842 h 1731"/>
              <a:gd name="T4" fmla="*/ 221391915 w 2275"/>
              <a:gd name="T5" fmla="*/ 309922341 h 1731"/>
              <a:gd name="T6" fmla="*/ 158485917 w 2275"/>
              <a:gd name="T7" fmla="*/ 305800108 h 1731"/>
              <a:gd name="T8" fmla="*/ 123746719 w 2275"/>
              <a:gd name="T9" fmla="*/ 285375948 h 1731"/>
              <a:gd name="T10" fmla="*/ 115484313 w 2275"/>
              <a:gd name="T11" fmla="*/ 274133418 h 1731"/>
              <a:gd name="T12" fmla="*/ 120554337 w 2275"/>
              <a:gd name="T13" fmla="*/ 231223764 h 1731"/>
              <a:gd name="T14" fmla="*/ 106283303 w 2275"/>
              <a:gd name="T15" fmla="*/ 218669634 h 1731"/>
              <a:gd name="T16" fmla="*/ 46193985 w 2275"/>
              <a:gd name="T17" fmla="*/ 207988971 h 1731"/>
              <a:gd name="T18" fmla="*/ 58399310 w 2275"/>
              <a:gd name="T19" fmla="*/ 192249342 h 1731"/>
              <a:gd name="T20" fmla="*/ 80181780 w 2275"/>
              <a:gd name="T21" fmla="*/ 146903923 h 1731"/>
              <a:gd name="T22" fmla="*/ 10703384 w 2275"/>
              <a:gd name="T23" fmla="*/ 121795230 h 1731"/>
              <a:gd name="T24" fmla="*/ 34926832 w 2275"/>
              <a:gd name="T25" fmla="*/ 81884075 h 1731"/>
              <a:gd name="T26" fmla="*/ 67976022 w 2275"/>
              <a:gd name="T27" fmla="*/ 103619836 h 1731"/>
              <a:gd name="T28" fmla="*/ 136515813 w 2275"/>
              <a:gd name="T29" fmla="*/ 64832414 h 1731"/>
              <a:gd name="T30" fmla="*/ 150974915 w 2275"/>
              <a:gd name="T31" fmla="*/ 50966685 h 1731"/>
              <a:gd name="T32" fmla="*/ 184962709 w 2275"/>
              <a:gd name="T33" fmla="*/ 74576344 h 1731"/>
              <a:gd name="T34" fmla="*/ 219889974 w 2275"/>
              <a:gd name="T35" fmla="*/ 67456046 h 1731"/>
              <a:gd name="T36" fmla="*/ 257257784 w 2275"/>
              <a:gd name="T37" fmla="*/ 40286021 h 1731"/>
              <a:gd name="T38" fmla="*/ 314906124 w 2275"/>
              <a:gd name="T39" fmla="*/ 20799027 h 1731"/>
              <a:gd name="T40" fmla="*/ 373681136 w 2275"/>
              <a:gd name="T41" fmla="*/ 22298060 h 1731"/>
              <a:gd name="T42" fmla="*/ 365043461 w 2275"/>
              <a:gd name="T43" fmla="*/ 65582147 h 1731"/>
              <a:gd name="T44" fmla="*/ 383633549 w 2275"/>
              <a:gd name="T45" fmla="*/ 84507275 h 1731"/>
              <a:gd name="T46" fmla="*/ 394149299 w 2275"/>
              <a:gd name="T47" fmla="*/ 109241101 h 1731"/>
              <a:gd name="T48" fmla="*/ 427010855 w 2275"/>
              <a:gd name="T49" fmla="*/ 141470091 h 1731"/>
              <a:gd name="T50" fmla="*/ 409547005 w 2275"/>
              <a:gd name="T51" fmla="*/ 157022286 h 1731"/>
              <a:gd name="T52" fmla="*/ 399031689 w 2275"/>
              <a:gd name="T53" fmla="*/ 198994774 h 1731"/>
              <a:gd name="T54" fmla="*/ 351335763 w 2275"/>
              <a:gd name="T55" fmla="*/ 245651793 h 1731"/>
              <a:gd name="T56" fmla="*/ 325421874 w 2275"/>
              <a:gd name="T57" fmla="*/ 270198186 h 1731"/>
              <a:gd name="T58" fmla="*/ 321854224 w 2275"/>
              <a:gd name="T59" fmla="*/ 273196252 h 1731"/>
              <a:gd name="T60" fmla="*/ 303076068 w 2275"/>
              <a:gd name="T61" fmla="*/ 291184646 h 1731"/>
              <a:gd name="T62" fmla="*/ 265144922 w 2275"/>
              <a:gd name="T63" fmla="*/ 323975503 h 173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275" h="1731">
                <a:moveTo>
                  <a:pt x="1361" y="1731"/>
                </a:moveTo>
                <a:cubicBezTo>
                  <a:pt x="1361" y="1711"/>
                  <a:pt x="1361" y="1691"/>
                  <a:pt x="1361" y="1675"/>
                </a:cubicBezTo>
                <a:cubicBezTo>
                  <a:pt x="1345" y="1675"/>
                  <a:pt x="1339" y="1655"/>
                  <a:pt x="1333" y="1645"/>
                </a:cubicBezTo>
                <a:cubicBezTo>
                  <a:pt x="1320" y="1641"/>
                  <a:pt x="1307" y="1638"/>
                  <a:pt x="1298" y="1637"/>
                </a:cubicBezTo>
                <a:cubicBezTo>
                  <a:pt x="1276" y="1558"/>
                  <a:pt x="1237" y="1560"/>
                  <a:pt x="1199" y="1576"/>
                </a:cubicBezTo>
                <a:cubicBezTo>
                  <a:pt x="1192" y="1602"/>
                  <a:pt x="1186" y="1628"/>
                  <a:pt x="1179" y="1654"/>
                </a:cubicBezTo>
                <a:cubicBezTo>
                  <a:pt x="1109" y="1655"/>
                  <a:pt x="1039" y="1660"/>
                  <a:pt x="972" y="1665"/>
                </a:cubicBezTo>
                <a:cubicBezTo>
                  <a:pt x="927" y="1654"/>
                  <a:pt x="885" y="1643"/>
                  <a:pt x="844" y="1632"/>
                </a:cubicBezTo>
                <a:cubicBezTo>
                  <a:pt x="809" y="1625"/>
                  <a:pt x="774" y="1621"/>
                  <a:pt x="739" y="1617"/>
                </a:cubicBezTo>
                <a:cubicBezTo>
                  <a:pt x="710" y="1583"/>
                  <a:pt x="685" y="1553"/>
                  <a:pt x="659" y="1523"/>
                </a:cubicBezTo>
                <a:cubicBezTo>
                  <a:pt x="647" y="1503"/>
                  <a:pt x="637" y="1483"/>
                  <a:pt x="628" y="1463"/>
                </a:cubicBezTo>
                <a:cubicBezTo>
                  <a:pt x="621" y="1463"/>
                  <a:pt x="618" y="1463"/>
                  <a:pt x="615" y="1463"/>
                </a:cubicBezTo>
                <a:cubicBezTo>
                  <a:pt x="590" y="1384"/>
                  <a:pt x="612" y="1361"/>
                  <a:pt x="641" y="1316"/>
                </a:cubicBezTo>
                <a:cubicBezTo>
                  <a:pt x="642" y="1287"/>
                  <a:pt x="642" y="1261"/>
                  <a:pt x="642" y="1234"/>
                </a:cubicBezTo>
                <a:cubicBezTo>
                  <a:pt x="616" y="1217"/>
                  <a:pt x="591" y="1200"/>
                  <a:pt x="569" y="1183"/>
                </a:cubicBezTo>
                <a:cubicBezTo>
                  <a:pt x="566" y="1177"/>
                  <a:pt x="566" y="1170"/>
                  <a:pt x="566" y="1167"/>
                </a:cubicBezTo>
                <a:cubicBezTo>
                  <a:pt x="463" y="1164"/>
                  <a:pt x="380" y="1152"/>
                  <a:pt x="313" y="1141"/>
                </a:cubicBezTo>
                <a:cubicBezTo>
                  <a:pt x="291" y="1131"/>
                  <a:pt x="269" y="1120"/>
                  <a:pt x="246" y="1110"/>
                </a:cubicBezTo>
                <a:cubicBezTo>
                  <a:pt x="237" y="1083"/>
                  <a:pt x="228" y="1057"/>
                  <a:pt x="218" y="1030"/>
                </a:cubicBezTo>
                <a:cubicBezTo>
                  <a:pt x="247" y="1028"/>
                  <a:pt x="279" y="1025"/>
                  <a:pt x="311" y="1026"/>
                </a:cubicBezTo>
                <a:cubicBezTo>
                  <a:pt x="340" y="1017"/>
                  <a:pt x="391" y="979"/>
                  <a:pt x="423" y="951"/>
                </a:cubicBezTo>
                <a:cubicBezTo>
                  <a:pt x="465" y="880"/>
                  <a:pt x="462" y="830"/>
                  <a:pt x="427" y="784"/>
                </a:cubicBezTo>
                <a:cubicBezTo>
                  <a:pt x="398" y="780"/>
                  <a:pt x="370" y="776"/>
                  <a:pt x="344" y="775"/>
                </a:cubicBezTo>
                <a:cubicBezTo>
                  <a:pt x="246" y="700"/>
                  <a:pt x="131" y="688"/>
                  <a:pt x="57" y="650"/>
                </a:cubicBezTo>
                <a:cubicBezTo>
                  <a:pt x="19" y="603"/>
                  <a:pt x="0" y="570"/>
                  <a:pt x="0" y="550"/>
                </a:cubicBezTo>
                <a:cubicBezTo>
                  <a:pt x="65" y="463"/>
                  <a:pt x="59" y="434"/>
                  <a:pt x="186" y="437"/>
                </a:cubicBezTo>
                <a:cubicBezTo>
                  <a:pt x="215" y="448"/>
                  <a:pt x="244" y="458"/>
                  <a:pt x="276" y="472"/>
                </a:cubicBezTo>
                <a:cubicBezTo>
                  <a:pt x="304" y="499"/>
                  <a:pt x="333" y="526"/>
                  <a:pt x="362" y="553"/>
                </a:cubicBezTo>
                <a:cubicBezTo>
                  <a:pt x="409" y="564"/>
                  <a:pt x="451" y="571"/>
                  <a:pt x="521" y="557"/>
                </a:cubicBezTo>
                <a:cubicBezTo>
                  <a:pt x="592" y="506"/>
                  <a:pt x="656" y="406"/>
                  <a:pt x="727" y="346"/>
                </a:cubicBezTo>
                <a:cubicBezTo>
                  <a:pt x="727" y="323"/>
                  <a:pt x="727" y="300"/>
                  <a:pt x="731" y="277"/>
                </a:cubicBezTo>
                <a:cubicBezTo>
                  <a:pt x="753" y="274"/>
                  <a:pt x="779" y="272"/>
                  <a:pt x="804" y="272"/>
                </a:cubicBezTo>
                <a:cubicBezTo>
                  <a:pt x="814" y="286"/>
                  <a:pt x="823" y="299"/>
                  <a:pt x="833" y="316"/>
                </a:cubicBezTo>
                <a:cubicBezTo>
                  <a:pt x="871" y="330"/>
                  <a:pt x="912" y="373"/>
                  <a:pt x="985" y="398"/>
                </a:cubicBezTo>
                <a:cubicBezTo>
                  <a:pt x="1005" y="399"/>
                  <a:pt x="1024" y="399"/>
                  <a:pt x="1043" y="400"/>
                </a:cubicBezTo>
                <a:cubicBezTo>
                  <a:pt x="1085" y="384"/>
                  <a:pt x="1126" y="372"/>
                  <a:pt x="1171" y="360"/>
                </a:cubicBezTo>
                <a:cubicBezTo>
                  <a:pt x="1226" y="306"/>
                  <a:pt x="1264" y="278"/>
                  <a:pt x="1335" y="250"/>
                </a:cubicBezTo>
                <a:cubicBezTo>
                  <a:pt x="1344" y="237"/>
                  <a:pt x="1351" y="224"/>
                  <a:pt x="1370" y="215"/>
                </a:cubicBezTo>
                <a:cubicBezTo>
                  <a:pt x="1422" y="137"/>
                  <a:pt x="1473" y="119"/>
                  <a:pt x="1565" y="112"/>
                </a:cubicBezTo>
                <a:cubicBezTo>
                  <a:pt x="1601" y="109"/>
                  <a:pt x="1639" y="110"/>
                  <a:pt x="1677" y="111"/>
                </a:cubicBezTo>
                <a:cubicBezTo>
                  <a:pt x="1770" y="51"/>
                  <a:pt x="1796" y="0"/>
                  <a:pt x="1927" y="3"/>
                </a:cubicBezTo>
                <a:cubicBezTo>
                  <a:pt x="1946" y="39"/>
                  <a:pt x="1968" y="79"/>
                  <a:pt x="1990" y="119"/>
                </a:cubicBezTo>
                <a:cubicBezTo>
                  <a:pt x="2009" y="136"/>
                  <a:pt x="2028" y="153"/>
                  <a:pt x="2048" y="173"/>
                </a:cubicBezTo>
                <a:cubicBezTo>
                  <a:pt x="2015" y="231"/>
                  <a:pt x="1970" y="282"/>
                  <a:pt x="1944" y="350"/>
                </a:cubicBezTo>
                <a:cubicBezTo>
                  <a:pt x="1941" y="380"/>
                  <a:pt x="1941" y="409"/>
                  <a:pt x="1941" y="439"/>
                </a:cubicBezTo>
                <a:cubicBezTo>
                  <a:pt x="1950" y="449"/>
                  <a:pt x="2001" y="450"/>
                  <a:pt x="2043" y="451"/>
                </a:cubicBezTo>
                <a:cubicBezTo>
                  <a:pt x="2052" y="481"/>
                  <a:pt x="2062" y="510"/>
                  <a:pt x="2071" y="543"/>
                </a:cubicBezTo>
                <a:cubicBezTo>
                  <a:pt x="2080" y="557"/>
                  <a:pt x="2090" y="570"/>
                  <a:pt x="2099" y="583"/>
                </a:cubicBezTo>
                <a:cubicBezTo>
                  <a:pt x="2141" y="578"/>
                  <a:pt x="2186" y="573"/>
                  <a:pt x="2230" y="570"/>
                </a:cubicBezTo>
                <a:cubicBezTo>
                  <a:pt x="2259" y="610"/>
                  <a:pt x="2275" y="673"/>
                  <a:pt x="2274" y="755"/>
                </a:cubicBezTo>
                <a:cubicBezTo>
                  <a:pt x="2258" y="774"/>
                  <a:pt x="2242" y="797"/>
                  <a:pt x="2204" y="815"/>
                </a:cubicBezTo>
                <a:cubicBezTo>
                  <a:pt x="2203" y="828"/>
                  <a:pt x="2187" y="835"/>
                  <a:pt x="2181" y="838"/>
                </a:cubicBezTo>
                <a:cubicBezTo>
                  <a:pt x="2174" y="883"/>
                  <a:pt x="2168" y="932"/>
                  <a:pt x="2161" y="981"/>
                </a:cubicBezTo>
                <a:cubicBezTo>
                  <a:pt x="2148" y="1007"/>
                  <a:pt x="2135" y="1033"/>
                  <a:pt x="2125" y="1062"/>
                </a:cubicBezTo>
                <a:cubicBezTo>
                  <a:pt x="2100" y="1078"/>
                  <a:pt x="2068" y="1090"/>
                  <a:pt x="2068" y="1116"/>
                </a:cubicBezTo>
                <a:cubicBezTo>
                  <a:pt x="1988" y="1131"/>
                  <a:pt x="1942" y="1277"/>
                  <a:pt x="1871" y="1311"/>
                </a:cubicBezTo>
                <a:cubicBezTo>
                  <a:pt x="1871" y="1324"/>
                  <a:pt x="1827" y="1349"/>
                  <a:pt x="1817" y="1352"/>
                </a:cubicBezTo>
                <a:cubicBezTo>
                  <a:pt x="1788" y="1381"/>
                  <a:pt x="1759" y="1410"/>
                  <a:pt x="1733" y="1442"/>
                </a:cubicBezTo>
                <a:cubicBezTo>
                  <a:pt x="1730" y="1445"/>
                  <a:pt x="1730" y="1452"/>
                  <a:pt x="1730" y="1458"/>
                </a:cubicBezTo>
                <a:cubicBezTo>
                  <a:pt x="1724" y="1458"/>
                  <a:pt x="1717" y="1458"/>
                  <a:pt x="1714" y="1458"/>
                </a:cubicBezTo>
                <a:cubicBezTo>
                  <a:pt x="1714" y="1461"/>
                  <a:pt x="1714" y="1468"/>
                  <a:pt x="1714" y="1474"/>
                </a:cubicBezTo>
                <a:cubicBezTo>
                  <a:pt x="1669" y="1473"/>
                  <a:pt x="1634" y="1531"/>
                  <a:pt x="1614" y="1554"/>
                </a:cubicBezTo>
                <a:cubicBezTo>
                  <a:pt x="1598" y="1589"/>
                  <a:pt x="1582" y="1625"/>
                  <a:pt x="1569" y="1661"/>
                </a:cubicBezTo>
                <a:cubicBezTo>
                  <a:pt x="1489" y="1675"/>
                  <a:pt x="1463" y="1691"/>
                  <a:pt x="1412" y="1729"/>
                </a:cubicBezTo>
                <a:cubicBezTo>
                  <a:pt x="1393" y="1728"/>
                  <a:pt x="1377" y="1728"/>
                  <a:pt x="1361" y="1731"/>
                </a:cubicBezTo>
                <a:close/>
              </a:path>
            </a:pathLst>
          </a:custGeom>
          <a:solidFill>
            <a:schemeClr val="tx1"/>
          </a:solidFill>
          <a:ln w="8" cap="flat" cmpd="sng">
            <a:solidFill>
              <a:srgbClr val="FFFFFF"/>
            </a:solidFill>
            <a:round/>
          </a:ln>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29705" name="Freeform 10"/>
          <p:cNvSpPr/>
          <p:nvPr/>
        </p:nvSpPr>
        <p:spPr bwMode="auto">
          <a:xfrm>
            <a:off x="5141491" y="3696311"/>
            <a:ext cx="414176" cy="545022"/>
          </a:xfrm>
          <a:custGeom>
            <a:avLst/>
            <a:gdLst>
              <a:gd name="T0" fmla="*/ 78980017 w 1277"/>
              <a:gd name="T1" fmla="*/ 314665509 h 1680"/>
              <a:gd name="T2" fmla="*/ 67750616 w 1277"/>
              <a:gd name="T3" fmla="*/ 294249849 h 1680"/>
              <a:gd name="T4" fmla="*/ 67189081 w 1277"/>
              <a:gd name="T5" fmla="*/ 291065434 h 1680"/>
              <a:gd name="T6" fmla="*/ 35185484 w 1277"/>
              <a:gd name="T7" fmla="*/ 247424488 h 1680"/>
              <a:gd name="T8" fmla="*/ 2994565 w 1277"/>
              <a:gd name="T9" fmla="*/ 242929174 h 1680"/>
              <a:gd name="T10" fmla="*/ 5614484 w 1277"/>
              <a:gd name="T11" fmla="*/ 208653214 h 1680"/>
              <a:gd name="T12" fmla="*/ 6924876 w 1277"/>
              <a:gd name="T13" fmla="*/ 177373841 h 1680"/>
              <a:gd name="T14" fmla="*/ 24891831 w 1277"/>
              <a:gd name="T15" fmla="*/ 156396429 h 1680"/>
              <a:gd name="T16" fmla="*/ 28073285 w 1277"/>
              <a:gd name="T17" fmla="*/ 142348734 h 1680"/>
              <a:gd name="T18" fmla="*/ 29383678 w 1277"/>
              <a:gd name="T19" fmla="*/ 110507610 h 1680"/>
              <a:gd name="T20" fmla="*/ 45104493 w 1277"/>
              <a:gd name="T21" fmla="*/ 100955229 h 1680"/>
              <a:gd name="T22" fmla="*/ 56521216 w 1277"/>
              <a:gd name="T23" fmla="*/ 88405828 h 1680"/>
              <a:gd name="T24" fmla="*/ 61387275 w 1277"/>
              <a:gd name="T25" fmla="*/ 77542549 h 1680"/>
              <a:gd name="T26" fmla="*/ 60825740 w 1277"/>
              <a:gd name="T27" fmla="*/ 67053626 h 1680"/>
              <a:gd name="T28" fmla="*/ 71119393 w 1277"/>
              <a:gd name="T29" fmla="*/ 35399897 h 1680"/>
              <a:gd name="T30" fmla="*/ 101064173 w 1277"/>
              <a:gd name="T31" fmla="*/ 28844537 h 1680"/>
              <a:gd name="T32" fmla="*/ 119779985 w 1277"/>
              <a:gd name="T33" fmla="*/ 2247441 h 1680"/>
              <a:gd name="T34" fmla="*/ 135313910 w 1277"/>
              <a:gd name="T35" fmla="*/ 5806213 h 1680"/>
              <a:gd name="T36" fmla="*/ 162451448 w 1277"/>
              <a:gd name="T37" fmla="*/ 58063430 h 1680"/>
              <a:gd name="T38" fmla="*/ 194080833 w 1277"/>
              <a:gd name="T39" fmla="*/ 61247413 h 1680"/>
              <a:gd name="T40" fmla="*/ 233009307 w 1277"/>
              <a:gd name="T41" fmla="*/ 53568116 h 1680"/>
              <a:gd name="T42" fmla="*/ 238998436 w 1277"/>
              <a:gd name="T43" fmla="*/ 56939494 h 1680"/>
              <a:gd name="T44" fmla="*/ 221593016 w 1277"/>
              <a:gd name="T45" fmla="*/ 76044255 h 1680"/>
              <a:gd name="T46" fmla="*/ 220844159 w 1277"/>
              <a:gd name="T47" fmla="*/ 94399869 h 1680"/>
              <a:gd name="T48" fmla="*/ 189027884 w 1277"/>
              <a:gd name="T49" fmla="*/ 107697984 h 1680"/>
              <a:gd name="T50" fmla="*/ 201005710 w 1277"/>
              <a:gd name="T51" fmla="*/ 119123449 h 1680"/>
              <a:gd name="T52" fmla="*/ 209989403 w 1277"/>
              <a:gd name="T53" fmla="*/ 125491414 h 1680"/>
              <a:gd name="T54" fmla="*/ 202128779 w 1277"/>
              <a:gd name="T55" fmla="*/ 132608959 h 1680"/>
              <a:gd name="T56" fmla="*/ 199508427 w 1277"/>
              <a:gd name="T57" fmla="*/ 176062942 h 1680"/>
              <a:gd name="T58" fmla="*/ 205497556 w 1277"/>
              <a:gd name="T59" fmla="*/ 181120009 h 1680"/>
              <a:gd name="T60" fmla="*/ 205497556 w 1277"/>
              <a:gd name="T61" fmla="*/ 182993092 h 1680"/>
              <a:gd name="T62" fmla="*/ 201754567 w 1277"/>
              <a:gd name="T63" fmla="*/ 181681761 h 1680"/>
              <a:gd name="T64" fmla="*/ 185659107 w 1277"/>
              <a:gd name="T65" fmla="*/ 181869156 h 1680"/>
              <a:gd name="T66" fmla="*/ 183787180 w 1277"/>
              <a:gd name="T67" fmla="*/ 198913438 h 1680"/>
              <a:gd name="T68" fmla="*/ 166194870 w 1277"/>
              <a:gd name="T69" fmla="*/ 226821433 h 1680"/>
              <a:gd name="T70" fmla="*/ 154216612 w 1277"/>
              <a:gd name="T71" fmla="*/ 239932586 h 1680"/>
              <a:gd name="T72" fmla="*/ 134565485 w 1277"/>
              <a:gd name="T73" fmla="*/ 240681733 h 1680"/>
              <a:gd name="T74" fmla="*/ 138682687 w 1277"/>
              <a:gd name="T75" fmla="*/ 258475163 h 1680"/>
              <a:gd name="T76" fmla="*/ 97695396 w 1277"/>
              <a:gd name="T77" fmla="*/ 292564160 h 1680"/>
              <a:gd name="T78" fmla="*/ 95823902 w 1277"/>
              <a:gd name="T79" fmla="*/ 300992604 h 1680"/>
              <a:gd name="T80" fmla="*/ 78980017 w 1277"/>
              <a:gd name="T81" fmla="*/ 314665509 h 168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1277" h="1680">
                <a:moveTo>
                  <a:pt x="422" y="1680"/>
                </a:moveTo>
                <a:cubicBezTo>
                  <a:pt x="423" y="1621"/>
                  <a:pt x="381" y="1581"/>
                  <a:pt x="362" y="1571"/>
                </a:cubicBezTo>
                <a:cubicBezTo>
                  <a:pt x="359" y="1564"/>
                  <a:pt x="359" y="1558"/>
                  <a:pt x="359" y="1554"/>
                </a:cubicBezTo>
                <a:cubicBezTo>
                  <a:pt x="302" y="1474"/>
                  <a:pt x="245" y="1397"/>
                  <a:pt x="188" y="1321"/>
                </a:cubicBezTo>
                <a:cubicBezTo>
                  <a:pt x="108" y="1292"/>
                  <a:pt x="60" y="1311"/>
                  <a:pt x="16" y="1297"/>
                </a:cubicBezTo>
                <a:cubicBezTo>
                  <a:pt x="0" y="1211"/>
                  <a:pt x="16" y="1179"/>
                  <a:pt x="30" y="1114"/>
                </a:cubicBezTo>
                <a:cubicBezTo>
                  <a:pt x="62" y="1049"/>
                  <a:pt x="37" y="999"/>
                  <a:pt x="37" y="947"/>
                </a:cubicBezTo>
                <a:cubicBezTo>
                  <a:pt x="69" y="908"/>
                  <a:pt x="101" y="870"/>
                  <a:pt x="133" y="835"/>
                </a:cubicBezTo>
                <a:cubicBezTo>
                  <a:pt x="137" y="809"/>
                  <a:pt x="143" y="783"/>
                  <a:pt x="150" y="760"/>
                </a:cubicBezTo>
                <a:cubicBezTo>
                  <a:pt x="150" y="704"/>
                  <a:pt x="132" y="615"/>
                  <a:pt x="157" y="590"/>
                </a:cubicBezTo>
                <a:cubicBezTo>
                  <a:pt x="183" y="571"/>
                  <a:pt x="212" y="555"/>
                  <a:pt x="241" y="539"/>
                </a:cubicBezTo>
                <a:cubicBezTo>
                  <a:pt x="260" y="517"/>
                  <a:pt x="279" y="495"/>
                  <a:pt x="302" y="472"/>
                </a:cubicBezTo>
                <a:cubicBezTo>
                  <a:pt x="308" y="453"/>
                  <a:pt x="318" y="433"/>
                  <a:pt x="328" y="414"/>
                </a:cubicBezTo>
                <a:cubicBezTo>
                  <a:pt x="325" y="394"/>
                  <a:pt x="325" y="375"/>
                  <a:pt x="325" y="358"/>
                </a:cubicBezTo>
                <a:cubicBezTo>
                  <a:pt x="274" y="252"/>
                  <a:pt x="300" y="240"/>
                  <a:pt x="380" y="189"/>
                </a:cubicBezTo>
                <a:cubicBezTo>
                  <a:pt x="435" y="174"/>
                  <a:pt x="479" y="182"/>
                  <a:pt x="540" y="154"/>
                </a:cubicBezTo>
                <a:cubicBezTo>
                  <a:pt x="582" y="129"/>
                  <a:pt x="621" y="58"/>
                  <a:pt x="640" y="12"/>
                </a:cubicBezTo>
                <a:cubicBezTo>
                  <a:pt x="669" y="3"/>
                  <a:pt x="685" y="0"/>
                  <a:pt x="723" y="31"/>
                </a:cubicBezTo>
                <a:cubicBezTo>
                  <a:pt x="758" y="107"/>
                  <a:pt x="747" y="241"/>
                  <a:pt x="868" y="310"/>
                </a:cubicBezTo>
                <a:cubicBezTo>
                  <a:pt x="923" y="314"/>
                  <a:pt x="980" y="319"/>
                  <a:pt x="1037" y="327"/>
                </a:cubicBezTo>
                <a:cubicBezTo>
                  <a:pt x="1082" y="282"/>
                  <a:pt x="1172" y="288"/>
                  <a:pt x="1245" y="286"/>
                </a:cubicBezTo>
                <a:cubicBezTo>
                  <a:pt x="1255" y="290"/>
                  <a:pt x="1264" y="297"/>
                  <a:pt x="1277" y="304"/>
                </a:cubicBezTo>
                <a:cubicBezTo>
                  <a:pt x="1242" y="339"/>
                  <a:pt x="1213" y="354"/>
                  <a:pt x="1184" y="406"/>
                </a:cubicBezTo>
                <a:cubicBezTo>
                  <a:pt x="1181" y="439"/>
                  <a:pt x="1180" y="471"/>
                  <a:pt x="1180" y="504"/>
                </a:cubicBezTo>
                <a:cubicBezTo>
                  <a:pt x="1100" y="502"/>
                  <a:pt x="992" y="473"/>
                  <a:pt x="1010" y="575"/>
                </a:cubicBezTo>
                <a:cubicBezTo>
                  <a:pt x="1033" y="589"/>
                  <a:pt x="1052" y="602"/>
                  <a:pt x="1074" y="636"/>
                </a:cubicBezTo>
                <a:cubicBezTo>
                  <a:pt x="1090" y="646"/>
                  <a:pt x="1106" y="656"/>
                  <a:pt x="1122" y="670"/>
                </a:cubicBezTo>
                <a:cubicBezTo>
                  <a:pt x="1106" y="682"/>
                  <a:pt x="1093" y="695"/>
                  <a:pt x="1080" y="708"/>
                </a:cubicBezTo>
                <a:cubicBezTo>
                  <a:pt x="1080" y="780"/>
                  <a:pt x="1022" y="867"/>
                  <a:pt x="1066" y="940"/>
                </a:cubicBezTo>
                <a:cubicBezTo>
                  <a:pt x="1075" y="947"/>
                  <a:pt x="1085" y="957"/>
                  <a:pt x="1098" y="967"/>
                </a:cubicBezTo>
                <a:cubicBezTo>
                  <a:pt x="1098" y="970"/>
                  <a:pt x="1098" y="974"/>
                  <a:pt x="1098" y="977"/>
                </a:cubicBezTo>
                <a:cubicBezTo>
                  <a:pt x="1091" y="973"/>
                  <a:pt x="1085" y="970"/>
                  <a:pt x="1078" y="970"/>
                </a:cubicBezTo>
                <a:cubicBezTo>
                  <a:pt x="1050" y="969"/>
                  <a:pt x="1021" y="968"/>
                  <a:pt x="992" y="971"/>
                </a:cubicBezTo>
                <a:cubicBezTo>
                  <a:pt x="966" y="996"/>
                  <a:pt x="992" y="1004"/>
                  <a:pt x="982" y="1062"/>
                </a:cubicBezTo>
                <a:cubicBezTo>
                  <a:pt x="899" y="1119"/>
                  <a:pt x="912" y="1097"/>
                  <a:pt x="888" y="1211"/>
                </a:cubicBezTo>
                <a:cubicBezTo>
                  <a:pt x="866" y="1233"/>
                  <a:pt x="843" y="1255"/>
                  <a:pt x="824" y="1281"/>
                </a:cubicBezTo>
                <a:cubicBezTo>
                  <a:pt x="789" y="1280"/>
                  <a:pt x="754" y="1283"/>
                  <a:pt x="719" y="1285"/>
                </a:cubicBezTo>
                <a:cubicBezTo>
                  <a:pt x="696" y="1307"/>
                  <a:pt x="690" y="1340"/>
                  <a:pt x="741" y="1380"/>
                </a:cubicBezTo>
                <a:cubicBezTo>
                  <a:pt x="635" y="1404"/>
                  <a:pt x="587" y="1485"/>
                  <a:pt x="522" y="1562"/>
                </a:cubicBezTo>
                <a:cubicBezTo>
                  <a:pt x="519" y="1575"/>
                  <a:pt x="516" y="1591"/>
                  <a:pt x="512" y="1607"/>
                </a:cubicBezTo>
                <a:cubicBezTo>
                  <a:pt x="480" y="1646"/>
                  <a:pt x="454" y="1661"/>
                  <a:pt x="422" y="1680"/>
                </a:cubicBezTo>
                <a:close/>
              </a:path>
            </a:pathLst>
          </a:custGeom>
          <a:solidFill>
            <a:schemeClr val="tx1"/>
          </a:solidFill>
          <a:ln w="8" cap="flat" cmpd="sng">
            <a:solidFill>
              <a:srgbClr val="FFFFFF"/>
            </a:solidFill>
            <a:round/>
          </a:ln>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29706" name="Freeform 11"/>
          <p:cNvSpPr/>
          <p:nvPr/>
        </p:nvSpPr>
        <p:spPr bwMode="auto">
          <a:xfrm>
            <a:off x="3890637" y="3618960"/>
            <a:ext cx="596269" cy="535502"/>
          </a:xfrm>
          <a:custGeom>
            <a:avLst/>
            <a:gdLst>
              <a:gd name="T0" fmla="*/ 135418342 w 1839"/>
              <a:gd name="T1" fmla="*/ 309667258 h 1648"/>
              <a:gd name="T2" fmla="*/ 109232336 w 1839"/>
              <a:gd name="T3" fmla="*/ 290500941 h 1648"/>
              <a:gd name="T4" fmla="*/ 97261628 w 1839"/>
              <a:gd name="T5" fmla="*/ 285803318 h 1648"/>
              <a:gd name="T6" fmla="*/ 62659062 w 1839"/>
              <a:gd name="T7" fmla="*/ 293507558 h 1648"/>
              <a:gd name="T8" fmla="*/ 53681139 w 1839"/>
              <a:gd name="T9" fmla="*/ 305721289 h 1648"/>
              <a:gd name="T10" fmla="*/ 57983051 w 1839"/>
              <a:gd name="T11" fmla="*/ 284863967 h 1648"/>
              <a:gd name="T12" fmla="*/ 59292179 w 1839"/>
              <a:gd name="T13" fmla="*/ 260811897 h 1648"/>
              <a:gd name="T14" fmla="*/ 34228467 w 1839"/>
              <a:gd name="T15" fmla="*/ 248598165 h 1648"/>
              <a:gd name="T16" fmla="*/ 38530812 w 1839"/>
              <a:gd name="T17" fmla="*/ 235820476 h 1648"/>
              <a:gd name="T18" fmla="*/ 47695568 w 1839"/>
              <a:gd name="T19" fmla="*/ 204064600 h 1648"/>
              <a:gd name="T20" fmla="*/ 47695568 w 1839"/>
              <a:gd name="T21" fmla="*/ 182455623 h 1648"/>
              <a:gd name="T22" fmla="*/ 40026773 w 1839"/>
              <a:gd name="T23" fmla="*/ 173623902 h 1648"/>
              <a:gd name="T24" fmla="*/ 11222512 w 1839"/>
              <a:gd name="T25" fmla="*/ 178509655 h 1648"/>
              <a:gd name="T26" fmla="*/ 2992785 w 1839"/>
              <a:gd name="T27" fmla="*/ 164040960 h 1648"/>
              <a:gd name="T28" fmla="*/ 0 w 1839"/>
              <a:gd name="T29" fmla="*/ 157276505 h 1648"/>
              <a:gd name="T30" fmla="*/ 33667536 w 1839"/>
              <a:gd name="T31" fmla="*/ 122325882 h 1648"/>
              <a:gd name="T32" fmla="*/ 42645460 w 1839"/>
              <a:gd name="T33" fmla="*/ 122701709 h 1648"/>
              <a:gd name="T34" fmla="*/ 82111301 w 1839"/>
              <a:gd name="T35" fmla="*/ 130969906 h 1648"/>
              <a:gd name="T36" fmla="*/ 89967362 w 1839"/>
              <a:gd name="T37" fmla="*/ 121950488 h 1648"/>
              <a:gd name="T38" fmla="*/ 92959715 w 1839"/>
              <a:gd name="T39" fmla="*/ 111051935 h 1648"/>
              <a:gd name="T40" fmla="*/ 98945286 w 1839"/>
              <a:gd name="T41" fmla="*/ 110487977 h 1648"/>
              <a:gd name="T42" fmla="*/ 143087138 w 1839"/>
              <a:gd name="T43" fmla="*/ 117252866 h 1648"/>
              <a:gd name="T44" fmla="*/ 151690963 w 1839"/>
              <a:gd name="T45" fmla="*/ 82866200 h 1648"/>
              <a:gd name="T46" fmla="*/ 112412387 w 1839"/>
              <a:gd name="T47" fmla="*/ 59753914 h 1648"/>
              <a:gd name="T48" fmla="*/ 123260801 w 1839"/>
              <a:gd name="T49" fmla="*/ 43406084 h 1648"/>
              <a:gd name="T50" fmla="*/ 135792440 w 1839"/>
              <a:gd name="T51" fmla="*/ 52425502 h 1648"/>
              <a:gd name="T52" fmla="*/ 158985661 w 1839"/>
              <a:gd name="T53" fmla="*/ 57874779 h 1648"/>
              <a:gd name="T54" fmla="*/ 220896526 w 1839"/>
              <a:gd name="T55" fmla="*/ 17663009 h 1648"/>
              <a:gd name="T56" fmla="*/ 245960238 w 1839"/>
              <a:gd name="T57" fmla="*/ 375827 h 1648"/>
              <a:gd name="T58" fmla="*/ 267282968 w 1839"/>
              <a:gd name="T59" fmla="*/ 39647813 h 1648"/>
              <a:gd name="T60" fmla="*/ 300015042 w 1839"/>
              <a:gd name="T61" fmla="*/ 78168577 h 1648"/>
              <a:gd name="T62" fmla="*/ 317784056 w 1839"/>
              <a:gd name="T63" fmla="*/ 85308859 h 1648"/>
              <a:gd name="T64" fmla="*/ 317597223 w 1839"/>
              <a:gd name="T65" fmla="*/ 121574661 h 1648"/>
              <a:gd name="T66" fmla="*/ 287483403 w 1839"/>
              <a:gd name="T67" fmla="*/ 155397370 h 1648"/>
              <a:gd name="T68" fmla="*/ 302446897 w 1839"/>
              <a:gd name="T69" fmla="*/ 152578883 h 1648"/>
              <a:gd name="T70" fmla="*/ 325826950 w 1839"/>
              <a:gd name="T71" fmla="*/ 152578883 h 1648"/>
              <a:gd name="T72" fmla="*/ 323208263 w 1839"/>
              <a:gd name="T73" fmla="*/ 193730004 h 1648"/>
              <a:gd name="T74" fmla="*/ 336862629 w 1839"/>
              <a:gd name="T75" fmla="*/ 210641358 h 1648"/>
              <a:gd name="T76" fmla="*/ 343970062 w 1839"/>
              <a:gd name="T77" fmla="*/ 223794874 h 1648"/>
              <a:gd name="T78" fmla="*/ 314604438 w 1839"/>
              <a:gd name="T79" fmla="*/ 235444649 h 1648"/>
              <a:gd name="T80" fmla="*/ 273081273 w 1839"/>
              <a:gd name="T81" fmla="*/ 270019445 h 1648"/>
              <a:gd name="T82" fmla="*/ 237917344 w 1839"/>
              <a:gd name="T83" fmla="*/ 276408073 h 1648"/>
              <a:gd name="T84" fmla="*/ 221831556 w 1839"/>
              <a:gd name="T85" fmla="*/ 266825131 h 1648"/>
              <a:gd name="T86" fmla="*/ 194336422 w 1839"/>
              <a:gd name="T87" fmla="*/ 253859312 h 1648"/>
              <a:gd name="T88" fmla="*/ 187789921 w 1839"/>
              <a:gd name="T89" fmla="*/ 257993410 h 1648"/>
              <a:gd name="T90" fmla="*/ 186480794 w 1839"/>
              <a:gd name="T91" fmla="*/ 270958796 h 1648"/>
              <a:gd name="T92" fmla="*/ 157676533 w 1839"/>
              <a:gd name="T93" fmla="*/ 304030284 h 1648"/>
              <a:gd name="T94" fmla="*/ 135418342 w 1839"/>
              <a:gd name="T95" fmla="*/ 309667258 h 164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1839" h="1648">
                <a:moveTo>
                  <a:pt x="724" y="1648"/>
                </a:moveTo>
                <a:cubicBezTo>
                  <a:pt x="638" y="1613"/>
                  <a:pt x="619" y="1570"/>
                  <a:pt x="584" y="1546"/>
                </a:cubicBezTo>
                <a:cubicBezTo>
                  <a:pt x="562" y="1535"/>
                  <a:pt x="540" y="1528"/>
                  <a:pt x="520" y="1521"/>
                </a:cubicBezTo>
                <a:cubicBezTo>
                  <a:pt x="421" y="1519"/>
                  <a:pt x="402" y="1508"/>
                  <a:pt x="335" y="1562"/>
                </a:cubicBezTo>
                <a:cubicBezTo>
                  <a:pt x="319" y="1582"/>
                  <a:pt x="303" y="1604"/>
                  <a:pt x="287" y="1627"/>
                </a:cubicBezTo>
                <a:cubicBezTo>
                  <a:pt x="287" y="1578"/>
                  <a:pt x="300" y="1542"/>
                  <a:pt x="310" y="1516"/>
                </a:cubicBezTo>
                <a:cubicBezTo>
                  <a:pt x="310" y="1473"/>
                  <a:pt x="313" y="1431"/>
                  <a:pt x="317" y="1388"/>
                </a:cubicBezTo>
                <a:cubicBezTo>
                  <a:pt x="272" y="1364"/>
                  <a:pt x="227" y="1344"/>
                  <a:pt x="183" y="1323"/>
                </a:cubicBezTo>
                <a:cubicBezTo>
                  <a:pt x="183" y="1297"/>
                  <a:pt x="193" y="1271"/>
                  <a:pt x="206" y="1255"/>
                </a:cubicBezTo>
                <a:cubicBezTo>
                  <a:pt x="222" y="1196"/>
                  <a:pt x="238" y="1141"/>
                  <a:pt x="255" y="1086"/>
                </a:cubicBezTo>
                <a:cubicBezTo>
                  <a:pt x="283" y="1057"/>
                  <a:pt x="255" y="981"/>
                  <a:pt x="255" y="971"/>
                </a:cubicBezTo>
                <a:cubicBezTo>
                  <a:pt x="239" y="954"/>
                  <a:pt x="227" y="938"/>
                  <a:pt x="214" y="924"/>
                </a:cubicBezTo>
                <a:cubicBezTo>
                  <a:pt x="163" y="923"/>
                  <a:pt x="112" y="938"/>
                  <a:pt x="60" y="950"/>
                </a:cubicBezTo>
                <a:cubicBezTo>
                  <a:pt x="9" y="948"/>
                  <a:pt x="16" y="880"/>
                  <a:pt x="16" y="873"/>
                </a:cubicBezTo>
                <a:cubicBezTo>
                  <a:pt x="10" y="860"/>
                  <a:pt x="4" y="847"/>
                  <a:pt x="0" y="837"/>
                </a:cubicBezTo>
                <a:cubicBezTo>
                  <a:pt x="1" y="683"/>
                  <a:pt x="68" y="678"/>
                  <a:pt x="180" y="651"/>
                </a:cubicBezTo>
                <a:cubicBezTo>
                  <a:pt x="196" y="652"/>
                  <a:pt x="212" y="652"/>
                  <a:pt x="228" y="653"/>
                </a:cubicBezTo>
                <a:cubicBezTo>
                  <a:pt x="282" y="687"/>
                  <a:pt x="352" y="738"/>
                  <a:pt x="439" y="697"/>
                </a:cubicBezTo>
                <a:cubicBezTo>
                  <a:pt x="452" y="681"/>
                  <a:pt x="465" y="665"/>
                  <a:pt x="481" y="649"/>
                </a:cubicBezTo>
                <a:cubicBezTo>
                  <a:pt x="484" y="630"/>
                  <a:pt x="491" y="610"/>
                  <a:pt x="497" y="591"/>
                </a:cubicBezTo>
                <a:cubicBezTo>
                  <a:pt x="507" y="588"/>
                  <a:pt x="516" y="588"/>
                  <a:pt x="529" y="588"/>
                </a:cubicBezTo>
                <a:cubicBezTo>
                  <a:pt x="558" y="618"/>
                  <a:pt x="689" y="622"/>
                  <a:pt x="765" y="624"/>
                </a:cubicBezTo>
                <a:cubicBezTo>
                  <a:pt x="823" y="566"/>
                  <a:pt x="811" y="504"/>
                  <a:pt x="811" y="441"/>
                </a:cubicBezTo>
                <a:cubicBezTo>
                  <a:pt x="732" y="358"/>
                  <a:pt x="671" y="353"/>
                  <a:pt x="601" y="318"/>
                </a:cubicBezTo>
                <a:cubicBezTo>
                  <a:pt x="569" y="249"/>
                  <a:pt x="595" y="230"/>
                  <a:pt x="659" y="231"/>
                </a:cubicBezTo>
                <a:cubicBezTo>
                  <a:pt x="681" y="245"/>
                  <a:pt x="704" y="262"/>
                  <a:pt x="726" y="279"/>
                </a:cubicBezTo>
                <a:cubicBezTo>
                  <a:pt x="767" y="286"/>
                  <a:pt x="809" y="297"/>
                  <a:pt x="850" y="308"/>
                </a:cubicBezTo>
                <a:cubicBezTo>
                  <a:pt x="972" y="311"/>
                  <a:pt x="1126" y="204"/>
                  <a:pt x="1181" y="94"/>
                </a:cubicBezTo>
                <a:cubicBezTo>
                  <a:pt x="1181" y="5"/>
                  <a:pt x="1242" y="0"/>
                  <a:pt x="1315" y="2"/>
                </a:cubicBezTo>
                <a:cubicBezTo>
                  <a:pt x="1376" y="33"/>
                  <a:pt x="1417" y="113"/>
                  <a:pt x="1429" y="211"/>
                </a:cubicBezTo>
                <a:cubicBezTo>
                  <a:pt x="1477" y="275"/>
                  <a:pt x="1521" y="345"/>
                  <a:pt x="1604" y="416"/>
                </a:cubicBezTo>
                <a:cubicBezTo>
                  <a:pt x="1636" y="426"/>
                  <a:pt x="1667" y="440"/>
                  <a:pt x="1699" y="454"/>
                </a:cubicBezTo>
                <a:cubicBezTo>
                  <a:pt x="1709" y="500"/>
                  <a:pt x="1750" y="580"/>
                  <a:pt x="1698" y="647"/>
                </a:cubicBezTo>
                <a:cubicBezTo>
                  <a:pt x="1592" y="717"/>
                  <a:pt x="1522" y="662"/>
                  <a:pt x="1537" y="827"/>
                </a:cubicBezTo>
                <a:cubicBezTo>
                  <a:pt x="1560" y="827"/>
                  <a:pt x="1592" y="825"/>
                  <a:pt x="1617" y="812"/>
                </a:cubicBezTo>
                <a:cubicBezTo>
                  <a:pt x="1659" y="810"/>
                  <a:pt x="1700" y="811"/>
                  <a:pt x="1742" y="812"/>
                </a:cubicBezTo>
                <a:cubicBezTo>
                  <a:pt x="1735" y="884"/>
                  <a:pt x="1731" y="956"/>
                  <a:pt x="1728" y="1031"/>
                </a:cubicBezTo>
                <a:cubicBezTo>
                  <a:pt x="1740" y="1061"/>
                  <a:pt x="1756" y="1074"/>
                  <a:pt x="1801" y="1121"/>
                </a:cubicBezTo>
                <a:cubicBezTo>
                  <a:pt x="1813" y="1145"/>
                  <a:pt x="1826" y="1168"/>
                  <a:pt x="1839" y="1191"/>
                </a:cubicBezTo>
                <a:cubicBezTo>
                  <a:pt x="1765" y="1189"/>
                  <a:pt x="1730" y="1224"/>
                  <a:pt x="1682" y="1253"/>
                </a:cubicBezTo>
                <a:cubicBezTo>
                  <a:pt x="1627" y="1336"/>
                  <a:pt x="1531" y="1367"/>
                  <a:pt x="1460" y="1437"/>
                </a:cubicBezTo>
                <a:cubicBezTo>
                  <a:pt x="1403" y="1458"/>
                  <a:pt x="1326" y="1479"/>
                  <a:pt x="1272" y="1471"/>
                </a:cubicBezTo>
                <a:cubicBezTo>
                  <a:pt x="1243" y="1454"/>
                  <a:pt x="1214" y="1437"/>
                  <a:pt x="1186" y="1420"/>
                </a:cubicBezTo>
                <a:cubicBezTo>
                  <a:pt x="1106" y="1326"/>
                  <a:pt x="1119" y="1360"/>
                  <a:pt x="1039" y="1351"/>
                </a:cubicBezTo>
                <a:cubicBezTo>
                  <a:pt x="1026" y="1357"/>
                  <a:pt x="1013" y="1363"/>
                  <a:pt x="1004" y="1373"/>
                </a:cubicBezTo>
                <a:cubicBezTo>
                  <a:pt x="1000" y="1396"/>
                  <a:pt x="997" y="1419"/>
                  <a:pt x="997" y="1442"/>
                </a:cubicBezTo>
                <a:cubicBezTo>
                  <a:pt x="942" y="1496"/>
                  <a:pt x="884" y="1553"/>
                  <a:pt x="843" y="1618"/>
                </a:cubicBezTo>
                <a:cubicBezTo>
                  <a:pt x="788" y="1643"/>
                  <a:pt x="750" y="1645"/>
                  <a:pt x="724" y="1648"/>
                </a:cubicBezTo>
                <a:close/>
              </a:path>
            </a:pathLst>
          </a:custGeom>
          <a:solidFill>
            <a:schemeClr val="tx1"/>
          </a:solidFill>
          <a:ln w="8" cap="flat" cmpd="sng">
            <a:solidFill>
              <a:srgbClr val="FFFFFF"/>
            </a:solidFill>
            <a:round/>
          </a:ln>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29707" name="Freeform 12"/>
          <p:cNvSpPr/>
          <p:nvPr/>
        </p:nvSpPr>
        <p:spPr bwMode="auto">
          <a:xfrm>
            <a:off x="4398831" y="3507094"/>
            <a:ext cx="529622" cy="656883"/>
          </a:xfrm>
          <a:custGeom>
            <a:avLst/>
            <a:gdLst>
              <a:gd name="T0" fmla="*/ 188079492 w 1633"/>
              <a:gd name="T1" fmla="*/ 379398068 h 2024"/>
              <a:gd name="T2" fmla="*/ 160569507 w 1633"/>
              <a:gd name="T3" fmla="*/ 377523375 h 2024"/>
              <a:gd name="T4" fmla="*/ 155142523 w 1633"/>
              <a:gd name="T5" fmla="*/ 368151208 h 2024"/>
              <a:gd name="T6" fmla="*/ 132498006 w 1633"/>
              <a:gd name="T7" fmla="*/ 352218048 h 2024"/>
              <a:gd name="T8" fmla="*/ 132684890 w 1633"/>
              <a:gd name="T9" fmla="*/ 344157733 h 2024"/>
              <a:gd name="T10" fmla="*/ 152522257 w 1633"/>
              <a:gd name="T11" fmla="*/ 302356405 h 2024"/>
              <a:gd name="T12" fmla="*/ 134182123 w 1633"/>
              <a:gd name="T13" fmla="*/ 275550890 h 2024"/>
              <a:gd name="T14" fmla="*/ 116403505 w 1633"/>
              <a:gd name="T15" fmla="*/ 267115636 h 2024"/>
              <a:gd name="T16" fmla="*/ 98437571 w 1633"/>
              <a:gd name="T17" fmla="*/ 270864590 h 2024"/>
              <a:gd name="T18" fmla="*/ 75044654 w 1633"/>
              <a:gd name="T19" fmla="*/ 287547627 h 2024"/>
              <a:gd name="T20" fmla="*/ 56330319 w 1633"/>
              <a:gd name="T21" fmla="*/ 288297505 h 2024"/>
              <a:gd name="T22" fmla="*/ 39300102 w 1633"/>
              <a:gd name="T23" fmla="*/ 261492423 h 2024"/>
              <a:gd name="T24" fmla="*/ 36306068 w 1633"/>
              <a:gd name="T25" fmla="*/ 255868776 h 2024"/>
              <a:gd name="T26" fmla="*/ 37054468 w 1633"/>
              <a:gd name="T27" fmla="*/ 209756086 h 2024"/>
              <a:gd name="T28" fmla="*/ 0 w 1633"/>
              <a:gd name="T29" fmla="*/ 213130101 h 2024"/>
              <a:gd name="T30" fmla="*/ 18714334 w 1633"/>
              <a:gd name="T31" fmla="*/ 198321757 h 2024"/>
              <a:gd name="T32" fmla="*/ 36118752 w 1633"/>
              <a:gd name="T33" fmla="*/ 168704635 h 2024"/>
              <a:gd name="T34" fmla="*/ 28071501 w 1633"/>
              <a:gd name="T35" fmla="*/ 134026708 h 2024"/>
              <a:gd name="T36" fmla="*/ 27135785 w 1633"/>
              <a:gd name="T37" fmla="*/ 92974824 h 2024"/>
              <a:gd name="T38" fmla="*/ 23580234 w 1633"/>
              <a:gd name="T39" fmla="*/ 78728888 h 2024"/>
              <a:gd name="T40" fmla="*/ 46973152 w 1633"/>
              <a:gd name="T41" fmla="*/ 48549358 h 2024"/>
              <a:gd name="T42" fmla="*/ 82343503 w 1633"/>
              <a:gd name="T43" fmla="*/ 37864906 h 2024"/>
              <a:gd name="T44" fmla="*/ 97314971 w 1633"/>
              <a:gd name="T45" fmla="*/ 29617122 h 2024"/>
              <a:gd name="T46" fmla="*/ 88518888 w 1633"/>
              <a:gd name="T47" fmla="*/ 9747539 h 2024"/>
              <a:gd name="T48" fmla="*/ 120894772 w 1633"/>
              <a:gd name="T49" fmla="*/ 12371676 h 2024"/>
              <a:gd name="T50" fmla="*/ 137550790 w 1633"/>
              <a:gd name="T51" fmla="*/ 14620875 h 2024"/>
              <a:gd name="T52" fmla="*/ 178722325 w 1633"/>
              <a:gd name="T53" fmla="*/ 39739166 h 2024"/>
              <a:gd name="T54" fmla="*/ 195939859 w 1633"/>
              <a:gd name="T55" fmla="*/ 46300159 h 2024"/>
              <a:gd name="T56" fmla="*/ 212782759 w 1633"/>
              <a:gd name="T57" fmla="*/ 47237506 h 2024"/>
              <a:gd name="T58" fmla="*/ 224759760 w 1633"/>
              <a:gd name="T59" fmla="*/ 33553544 h 2024"/>
              <a:gd name="T60" fmla="*/ 246842761 w 1633"/>
              <a:gd name="T61" fmla="*/ 50611520 h 2024"/>
              <a:gd name="T62" fmla="*/ 258071362 w 1633"/>
              <a:gd name="T63" fmla="*/ 56984611 h 2024"/>
              <a:gd name="T64" fmla="*/ 294377430 w 1633"/>
              <a:gd name="T65" fmla="*/ 88101488 h 2024"/>
              <a:gd name="T66" fmla="*/ 294751630 w 1633"/>
              <a:gd name="T67" fmla="*/ 134026708 h 2024"/>
              <a:gd name="T68" fmla="*/ 281838913 w 1633"/>
              <a:gd name="T69" fmla="*/ 195697619 h 2024"/>
              <a:gd name="T70" fmla="*/ 284646063 w 1633"/>
              <a:gd name="T71" fmla="*/ 207506888 h 2024"/>
              <a:gd name="T72" fmla="*/ 296997264 w 1633"/>
              <a:gd name="T73" fmla="*/ 251932353 h 2024"/>
              <a:gd name="T74" fmla="*/ 300365930 w 1633"/>
              <a:gd name="T75" fmla="*/ 285860836 h 2024"/>
              <a:gd name="T76" fmla="*/ 305606031 w 1633"/>
              <a:gd name="T77" fmla="*/ 322788395 h 2024"/>
              <a:gd name="T78" fmla="*/ 242725694 w 1633"/>
              <a:gd name="T79" fmla="*/ 323725742 h 2024"/>
              <a:gd name="T80" fmla="*/ 253954295 w 1633"/>
              <a:gd name="T81" fmla="*/ 347906686 h 2024"/>
              <a:gd name="T82" fmla="*/ 250959828 w 1633"/>
              <a:gd name="T83" fmla="*/ 358216200 h 2024"/>
              <a:gd name="T84" fmla="*/ 228876827 w 1633"/>
              <a:gd name="T85" fmla="*/ 339283964 h 2024"/>
              <a:gd name="T86" fmla="*/ 209788293 w 1633"/>
              <a:gd name="T87" fmla="*/ 338159148 h 2024"/>
              <a:gd name="T88" fmla="*/ 198933893 w 1633"/>
              <a:gd name="T89" fmla="*/ 354467247 h 2024"/>
              <a:gd name="T90" fmla="*/ 188079492 w 1633"/>
              <a:gd name="T91" fmla="*/ 379398068 h 2024"/>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1633" h="2024">
                <a:moveTo>
                  <a:pt x="1005" y="2024"/>
                </a:moveTo>
                <a:cubicBezTo>
                  <a:pt x="954" y="1970"/>
                  <a:pt x="899" y="2005"/>
                  <a:pt x="858" y="2014"/>
                </a:cubicBezTo>
                <a:cubicBezTo>
                  <a:pt x="848" y="1997"/>
                  <a:pt x="839" y="1980"/>
                  <a:pt x="829" y="1964"/>
                </a:cubicBezTo>
                <a:cubicBezTo>
                  <a:pt x="830" y="1852"/>
                  <a:pt x="753" y="1880"/>
                  <a:pt x="708" y="1879"/>
                </a:cubicBezTo>
                <a:cubicBezTo>
                  <a:pt x="708" y="1862"/>
                  <a:pt x="709" y="1849"/>
                  <a:pt x="709" y="1836"/>
                </a:cubicBezTo>
                <a:cubicBezTo>
                  <a:pt x="751" y="1762"/>
                  <a:pt x="805" y="1678"/>
                  <a:pt x="815" y="1613"/>
                </a:cubicBezTo>
                <a:cubicBezTo>
                  <a:pt x="765" y="1559"/>
                  <a:pt x="723" y="1516"/>
                  <a:pt x="717" y="1470"/>
                </a:cubicBezTo>
                <a:cubicBezTo>
                  <a:pt x="673" y="1410"/>
                  <a:pt x="654" y="1425"/>
                  <a:pt x="622" y="1425"/>
                </a:cubicBezTo>
                <a:cubicBezTo>
                  <a:pt x="590" y="1430"/>
                  <a:pt x="558" y="1436"/>
                  <a:pt x="526" y="1445"/>
                </a:cubicBezTo>
                <a:cubicBezTo>
                  <a:pt x="484" y="1487"/>
                  <a:pt x="439" y="1512"/>
                  <a:pt x="401" y="1534"/>
                </a:cubicBezTo>
                <a:cubicBezTo>
                  <a:pt x="365" y="1533"/>
                  <a:pt x="333" y="1535"/>
                  <a:pt x="301" y="1538"/>
                </a:cubicBezTo>
                <a:cubicBezTo>
                  <a:pt x="289" y="1452"/>
                  <a:pt x="235" y="1421"/>
                  <a:pt x="210" y="1395"/>
                </a:cubicBezTo>
                <a:cubicBezTo>
                  <a:pt x="203" y="1385"/>
                  <a:pt x="197" y="1375"/>
                  <a:pt x="194" y="1365"/>
                </a:cubicBezTo>
                <a:cubicBezTo>
                  <a:pt x="194" y="1283"/>
                  <a:pt x="195" y="1201"/>
                  <a:pt x="198" y="1119"/>
                </a:cubicBezTo>
                <a:cubicBezTo>
                  <a:pt x="119" y="1117"/>
                  <a:pt x="58" y="1119"/>
                  <a:pt x="0" y="1137"/>
                </a:cubicBezTo>
                <a:cubicBezTo>
                  <a:pt x="1" y="1055"/>
                  <a:pt x="33" y="1076"/>
                  <a:pt x="100" y="1058"/>
                </a:cubicBezTo>
                <a:cubicBezTo>
                  <a:pt x="161" y="1030"/>
                  <a:pt x="193" y="959"/>
                  <a:pt x="193" y="900"/>
                </a:cubicBezTo>
                <a:cubicBezTo>
                  <a:pt x="178" y="837"/>
                  <a:pt x="162" y="775"/>
                  <a:pt x="150" y="715"/>
                </a:cubicBezTo>
                <a:cubicBezTo>
                  <a:pt x="147" y="640"/>
                  <a:pt x="144" y="568"/>
                  <a:pt x="145" y="496"/>
                </a:cubicBezTo>
                <a:cubicBezTo>
                  <a:pt x="138" y="469"/>
                  <a:pt x="132" y="443"/>
                  <a:pt x="126" y="420"/>
                </a:cubicBezTo>
                <a:cubicBezTo>
                  <a:pt x="193" y="389"/>
                  <a:pt x="222" y="324"/>
                  <a:pt x="251" y="259"/>
                </a:cubicBezTo>
                <a:cubicBezTo>
                  <a:pt x="309" y="225"/>
                  <a:pt x="351" y="170"/>
                  <a:pt x="440" y="202"/>
                </a:cubicBezTo>
                <a:cubicBezTo>
                  <a:pt x="469" y="203"/>
                  <a:pt x="507" y="197"/>
                  <a:pt x="520" y="158"/>
                </a:cubicBezTo>
                <a:cubicBezTo>
                  <a:pt x="521" y="89"/>
                  <a:pt x="499" y="79"/>
                  <a:pt x="473" y="52"/>
                </a:cubicBezTo>
                <a:cubicBezTo>
                  <a:pt x="483" y="0"/>
                  <a:pt x="585" y="42"/>
                  <a:pt x="646" y="66"/>
                </a:cubicBezTo>
                <a:cubicBezTo>
                  <a:pt x="674" y="70"/>
                  <a:pt x="703" y="74"/>
                  <a:pt x="735" y="78"/>
                </a:cubicBezTo>
                <a:cubicBezTo>
                  <a:pt x="792" y="113"/>
                  <a:pt x="885" y="158"/>
                  <a:pt x="955" y="212"/>
                </a:cubicBezTo>
                <a:cubicBezTo>
                  <a:pt x="983" y="222"/>
                  <a:pt x="1015" y="233"/>
                  <a:pt x="1047" y="247"/>
                </a:cubicBezTo>
                <a:cubicBezTo>
                  <a:pt x="1076" y="247"/>
                  <a:pt x="1105" y="248"/>
                  <a:pt x="1137" y="252"/>
                </a:cubicBezTo>
                <a:cubicBezTo>
                  <a:pt x="1156" y="227"/>
                  <a:pt x="1178" y="201"/>
                  <a:pt x="1201" y="179"/>
                </a:cubicBezTo>
                <a:cubicBezTo>
                  <a:pt x="1230" y="179"/>
                  <a:pt x="1274" y="210"/>
                  <a:pt x="1319" y="270"/>
                </a:cubicBezTo>
                <a:cubicBezTo>
                  <a:pt x="1338" y="280"/>
                  <a:pt x="1357" y="291"/>
                  <a:pt x="1379" y="304"/>
                </a:cubicBezTo>
                <a:cubicBezTo>
                  <a:pt x="1430" y="319"/>
                  <a:pt x="1516" y="390"/>
                  <a:pt x="1573" y="470"/>
                </a:cubicBezTo>
                <a:cubicBezTo>
                  <a:pt x="1592" y="542"/>
                  <a:pt x="1614" y="618"/>
                  <a:pt x="1575" y="715"/>
                </a:cubicBezTo>
                <a:cubicBezTo>
                  <a:pt x="1475" y="824"/>
                  <a:pt x="1417" y="878"/>
                  <a:pt x="1506" y="1044"/>
                </a:cubicBezTo>
                <a:cubicBezTo>
                  <a:pt x="1509" y="1064"/>
                  <a:pt x="1515" y="1084"/>
                  <a:pt x="1521" y="1107"/>
                </a:cubicBezTo>
                <a:cubicBezTo>
                  <a:pt x="1544" y="1130"/>
                  <a:pt x="1575" y="1278"/>
                  <a:pt x="1587" y="1344"/>
                </a:cubicBezTo>
                <a:cubicBezTo>
                  <a:pt x="1628" y="1401"/>
                  <a:pt x="1628" y="1440"/>
                  <a:pt x="1605" y="1525"/>
                </a:cubicBezTo>
                <a:cubicBezTo>
                  <a:pt x="1605" y="1577"/>
                  <a:pt x="1601" y="1639"/>
                  <a:pt x="1633" y="1722"/>
                </a:cubicBezTo>
                <a:cubicBezTo>
                  <a:pt x="1521" y="1722"/>
                  <a:pt x="1409" y="1723"/>
                  <a:pt x="1297" y="1727"/>
                </a:cubicBezTo>
                <a:cubicBezTo>
                  <a:pt x="1271" y="1752"/>
                  <a:pt x="1319" y="1809"/>
                  <a:pt x="1357" y="1856"/>
                </a:cubicBezTo>
                <a:cubicBezTo>
                  <a:pt x="1351" y="1872"/>
                  <a:pt x="1344" y="1892"/>
                  <a:pt x="1341" y="1911"/>
                </a:cubicBezTo>
                <a:cubicBezTo>
                  <a:pt x="1293" y="1910"/>
                  <a:pt x="1230" y="1817"/>
                  <a:pt x="1223" y="1810"/>
                </a:cubicBezTo>
                <a:cubicBezTo>
                  <a:pt x="1188" y="1806"/>
                  <a:pt x="1153" y="1805"/>
                  <a:pt x="1121" y="1804"/>
                </a:cubicBezTo>
                <a:cubicBezTo>
                  <a:pt x="1102" y="1833"/>
                  <a:pt x="1082" y="1862"/>
                  <a:pt x="1063" y="1891"/>
                </a:cubicBezTo>
                <a:cubicBezTo>
                  <a:pt x="1060" y="1920"/>
                  <a:pt x="1056" y="1999"/>
                  <a:pt x="1005" y="2024"/>
                </a:cubicBezTo>
                <a:close/>
              </a:path>
            </a:pathLst>
          </a:custGeom>
          <a:solidFill>
            <a:schemeClr val="tx1"/>
          </a:solidFill>
          <a:ln w="8" cap="flat" cmpd="sng">
            <a:solidFill>
              <a:srgbClr val="FFFFFF"/>
            </a:solidFill>
            <a:round/>
          </a:ln>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29708" name="Freeform 13"/>
          <p:cNvSpPr/>
          <p:nvPr/>
        </p:nvSpPr>
        <p:spPr bwMode="auto">
          <a:xfrm>
            <a:off x="4877276" y="3491624"/>
            <a:ext cx="466543" cy="671163"/>
          </a:xfrm>
          <a:custGeom>
            <a:avLst/>
            <a:gdLst>
              <a:gd name="T0" fmla="*/ 69951370 w 1437"/>
              <a:gd name="T1" fmla="*/ 388209018 h 2065"/>
              <a:gd name="T2" fmla="*/ 56260770 w 1437"/>
              <a:gd name="T3" fmla="*/ 382381222 h 2065"/>
              <a:gd name="T4" fmla="*/ 55698232 w 1437"/>
              <a:gd name="T5" fmla="*/ 378621185 h 2065"/>
              <a:gd name="T6" fmla="*/ 79140364 w 1437"/>
              <a:gd name="T7" fmla="*/ 349669946 h 2065"/>
              <a:gd name="T8" fmla="*/ 75764700 w 1437"/>
              <a:gd name="T9" fmla="*/ 329930622 h 2065"/>
              <a:gd name="T10" fmla="*/ 52885540 w 1437"/>
              <a:gd name="T11" fmla="*/ 335382501 h 2065"/>
              <a:gd name="T12" fmla="*/ 36757273 w 1437"/>
              <a:gd name="T13" fmla="*/ 335570676 h 2065"/>
              <a:gd name="T14" fmla="*/ 30380972 w 1437"/>
              <a:gd name="T15" fmla="*/ 312071316 h 2065"/>
              <a:gd name="T16" fmla="*/ 32444046 w 1437"/>
              <a:gd name="T17" fmla="*/ 264696678 h 2065"/>
              <a:gd name="T18" fmla="*/ 27005308 w 1437"/>
              <a:gd name="T19" fmla="*/ 259056623 h 2065"/>
              <a:gd name="T20" fmla="*/ 12940116 w 1437"/>
              <a:gd name="T21" fmla="*/ 205666014 h 2065"/>
              <a:gd name="T22" fmla="*/ 10126991 w 1437"/>
              <a:gd name="T23" fmla="*/ 162615505 h 2065"/>
              <a:gd name="T24" fmla="*/ 28317898 w 1437"/>
              <a:gd name="T25" fmla="*/ 138363877 h 2065"/>
              <a:gd name="T26" fmla="*/ 28505411 w 1437"/>
              <a:gd name="T27" fmla="*/ 106968960 h 2065"/>
              <a:gd name="T28" fmla="*/ 21379058 w 1437"/>
              <a:gd name="T29" fmla="*/ 88357387 h 2065"/>
              <a:gd name="T30" fmla="*/ 16690805 w 1437"/>
              <a:gd name="T31" fmla="*/ 82717766 h 2065"/>
              <a:gd name="T32" fmla="*/ 30568485 w 1437"/>
              <a:gd name="T33" fmla="*/ 70685823 h 2065"/>
              <a:gd name="T34" fmla="*/ 50259927 w 1437"/>
              <a:gd name="T35" fmla="*/ 65046202 h 2065"/>
              <a:gd name="T36" fmla="*/ 54573155 w 1437"/>
              <a:gd name="T37" fmla="*/ 64670285 h 2065"/>
              <a:gd name="T38" fmla="*/ 96018681 w 1437"/>
              <a:gd name="T39" fmla="*/ 34214944 h 2065"/>
              <a:gd name="T40" fmla="*/ 147028660 w 1437"/>
              <a:gd name="T41" fmla="*/ 12783777 h 2065"/>
              <a:gd name="T42" fmla="*/ 166907616 w 1437"/>
              <a:gd name="T43" fmla="*/ 375917 h 2065"/>
              <a:gd name="T44" fmla="*/ 168032692 w 1437"/>
              <a:gd name="T45" fmla="*/ 28763065 h 2065"/>
              <a:gd name="T46" fmla="*/ 183598421 w 1437"/>
              <a:gd name="T47" fmla="*/ 34027202 h 2065"/>
              <a:gd name="T48" fmla="*/ 195038001 w 1437"/>
              <a:gd name="T49" fmla="*/ 10339667 h 2065"/>
              <a:gd name="T50" fmla="*/ 215854520 w 1437"/>
              <a:gd name="T51" fmla="*/ 33650852 h 2065"/>
              <a:gd name="T52" fmla="*/ 246423005 w 1437"/>
              <a:gd name="T53" fmla="*/ 27071222 h 2065"/>
              <a:gd name="T54" fmla="*/ 256737508 w 1437"/>
              <a:gd name="T55" fmla="*/ 27259397 h 2065"/>
              <a:gd name="T56" fmla="*/ 240984701 w 1437"/>
              <a:gd name="T57" fmla="*/ 59406147 h 2065"/>
              <a:gd name="T58" fmla="*/ 269490111 w 1437"/>
              <a:gd name="T59" fmla="*/ 101517081 h 2065"/>
              <a:gd name="T60" fmla="*/ 268740060 w 1437"/>
              <a:gd name="T61" fmla="*/ 115616784 h 2065"/>
              <a:gd name="T62" fmla="*/ 260300685 w 1437"/>
              <a:gd name="T63" fmla="*/ 131408330 h 2065"/>
              <a:gd name="T64" fmla="*/ 218855158 w 1437"/>
              <a:gd name="T65" fmla="*/ 148703977 h 2065"/>
              <a:gd name="T66" fmla="*/ 202351866 w 1437"/>
              <a:gd name="T67" fmla="*/ 179722977 h 2065"/>
              <a:gd name="T68" fmla="*/ 202914405 w 1437"/>
              <a:gd name="T69" fmla="*/ 203786429 h 2065"/>
              <a:gd name="T70" fmla="*/ 190912286 w 1437"/>
              <a:gd name="T71" fmla="*/ 216382031 h 2065"/>
              <a:gd name="T72" fmla="*/ 174408994 w 1437"/>
              <a:gd name="T73" fmla="*/ 258492531 h 2065"/>
              <a:gd name="T74" fmla="*/ 170095766 w 1437"/>
              <a:gd name="T75" fmla="*/ 275036345 h 2065"/>
              <a:gd name="T76" fmla="*/ 153217449 w 1437"/>
              <a:gd name="T77" fmla="*/ 306619436 h 2065"/>
              <a:gd name="T78" fmla="*/ 154905064 w 1437"/>
              <a:gd name="T79" fmla="*/ 320155047 h 2065"/>
              <a:gd name="T80" fmla="*/ 147403686 w 1437"/>
              <a:gd name="T81" fmla="*/ 360573704 h 2065"/>
              <a:gd name="T82" fmla="*/ 150966862 w 1437"/>
              <a:gd name="T83" fmla="*/ 369221528 h 2065"/>
              <a:gd name="T84" fmla="*/ 130525368 w 1437"/>
              <a:gd name="T85" fmla="*/ 380501204 h 2065"/>
              <a:gd name="T86" fmla="*/ 87392226 w 1437"/>
              <a:gd name="T87" fmla="*/ 382381222 h 2065"/>
              <a:gd name="T88" fmla="*/ 69951370 w 1437"/>
              <a:gd name="T89" fmla="*/ 388209018 h 2065"/>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1437" h="2065">
                <a:moveTo>
                  <a:pt x="373" y="2065"/>
                </a:moveTo>
                <a:cubicBezTo>
                  <a:pt x="351" y="2041"/>
                  <a:pt x="322" y="2044"/>
                  <a:pt x="300" y="2034"/>
                </a:cubicBezTo>
                <a:cubicBezTo>
                  <a:pt x="297" y="2027"/>
                  <a:pt x="297" y="2020"/>
                  <a:pt x="297" y="2014"/>
                </a:cubicBezTo>
                <a:cubicBezTo>
                  <a:pt x="339" y="1962"/>
                  <a:pt x="380" y="1911"/>
                  <a:pt x="422" y="1860"/>
                </a:cubicBezTo>
                <a:cubicBezTo>
                  <a:pt x="423" y="1798"/>
                  <a:pt x="416" y="1784"/>
                  <a:pt x="404" y="1755"/>
                </a:cubicBezTo>
                <a:cubicBezTo>
                  <a:pt x="340" y="1753"/>
                  <a:pt x="321" y="1762"/>
                  <a:pt x="282" y="1784"/>
                </a:cubicBezTo>
                <a:cubicBezTo>
                  <a:pt x="253" y="1783"/>
                  <a:pt x="225" y="1783"/>
                  <a:pt x="196" y="1785"/>
                </a:cubicBezTo>
                <a:cubicBezTo>
                  <a:pt x="183" y="1742"/>
                  <a:pt x="171" y="1700"/>
                  <a:pt x="162" y="1660"/>
                </a:cubicBezTo>
                <a:cubicBezTo>
                  <a:pt x="162" y="1562"/>
                  <a:pt x="191" y="1484"/>
                  <a:pt x="173" y="1408"/>
                </a:cubicBezTo>
                <a:cubicBezTo>
                  <a:pt x="163" y="1398"/>
                  <a:pt x="154" y="1388"/>
                  <a:pt x="144" y="1378"/>
                </a:cubicBezTo>
                <a:cubicBezTo>
                  <a:pt x="145" y="1273"/>
                  <a:pt x="81" y="1170"/>
                  <a:pt x="69" y="1094"/>
                </a:cubicBezTo>
                <a:cubicBezTo>
                  <a:pt x="22" y="992"/>
                  <a:pt x="0" y="942"/>
                  <a:pt x="54" y="865"/>
                </a:cubicBezTo>
                <a:cubicBezTo>
                  <a:pt x="86" y="856"/>
                  <a:pt x="135" y="765"/>
                  <a:pt x="151" y="736"/>
                </a:cubicBezTo>
                <a:cubicBezTo>
                  <a:pt x="151" y="681"/>
                  <a:pt x="152" y="625"/>
                  <a:pt x="152" y="569"/>
                </a:cubicBezTo>
                <a:cubicBezTo>
                  <a:pt x="139" y="536"/>
                  <a:pt x="127" y="503"/>
                  <a:pt x="114" y="470"/>
                </a:cubicBezTo>
                <a:cubicBezTo>
                  <a:pt x="105" y="460"/>
                  <a:pt x="95" y="450"/>
                  <a:pt x="89" y="440"/>
                </a:cubicBezTo>
                <a:cubicBezTo>
                  <a:pt x="111" y="418"/>
                  <a:pt x="137" y="395"/>
                  <a:pt x="163" y="376"/>
                </a:cubicBezTo>
                <a:cubicBezTo>
                  <a:pt x="166" y="377"/>
                  <a:pt x="259" y="366"/>
                  <a:pt x="268" y="346"/>
                </a:cubicBezTo>
                <a:cubicBezTo>
                  <a:pt x="275" y="343"/>
                  <a:pt x="281" y="343"/>
                  <a:pt x="291" y="344"/>
                </a:cubicBezTo>
                <a:cubicBezTo>
                  <a:pt x="339" y="270"/>
                  <a:pt x="445" y="236"/>
                  <a:pt x="512" y="182"/>
                </a:cubicBezTo>
                <a:cubicBezTo>
                  <a:pt x="554" y="98"/>
                  <a:pt x="698" y="131"/>
                  <a:pt x="784" y="68"/>
                </a:cubicBezTo>
                <a:cubicBezTo>
                  <a:pt x="810" y="0"/>
                  <a:pt x="810" y="0"/>
                  <a:pt x="890" y="2"/>
                </a:cubicBezTo>
                <a:cubicBezTo>
                  <a:pt x="890" y="51"/>
                  <a:pt x="893" y="100"/>
                  <a:pt x="896" y="153"/>
                </a:cubicBezTo>
                <a:cubicBezTo>
                  <a:pt x="912" y="179"/>
                  <a:pt x="943" y="177"/>
                  <a:pt x="979" y="181"/>
                </a:cubicBezTo>
                <a:cubicBezTo>
                  <a:pt x="1030" y="140"/>
                  <a:pt x="1014" y="80"/>
                  <a:pt x="1040" y="55"/>
                </a:cubicBezTo>
                <a:cubicBezTo>
                  <a:pt x="1050" y="78"/>
                  <a:pt x="1078" y="160"/>
                  <a:pt x="1151" y="179"/>
                </a:cubicBezTo>
                <a:cubicBezTo>
                  <a:pt x="1205" y="180"/>
                  <a:pt x="1250" y="175"/>
                  <a:pt x="1314" y="144"/>
                </a:cubicBezTo>
                <a:cubicBezTo>
                  <a:pt x="1330" y="144"/>
                  <a:pt x="1349" y="144"/>
                  <a:pt x="1369" y="145"/>
                </a:cubicBezTo>
                <a:cubicBezTo>
                  <a:pt x="1340" y="206"/>
                  <a:pt x="1266" y="237"/>
                  <a:pt x="1285" y="316"/>
                </a:cubicBezTo>
                <a:cubicBezTo>
                  <a:pt x="1339" y="377"/>
                  <a:pt x="1386" y="443"/>
                  <a:pt x="1437" y="540"/>
                </a:cubicBezTo>
                <a:cubicBezTo>
                  <a:pt x="1433" y="562"/>
                  <a:pt x="1433" y="589"/>
                  <a:pt x="1433" y="615"/>
                </a:cubicBezTo>
                <a:cubicBezTo>
                  <a:pt x="1414" y="634"/>
                  <a:pt x="1407" y="660"/>
                  <a:pt x="1388" y="699"/>
                </a:cubicBezTo>
                <a:cubicBezTo>
                  <a:pt x="1310" y="795"/>
                  <a:pt x="1244" y="754"/>
                  <a:pt x="1167" y="791"/>
                </a:cubicBezTo>
                <a:cubicBezTo>
                  <a:pt x="1086" y="858"/>
                  <a:pt x="1067" y="838"/>
                  <a:pt x="1079" y="956"/>
                </a:cubicBezTo>
                <a:cubicBezTo>
                  <a:pt x="1111" y="990"/>
                  <a:pt x="1108" y="1032"/>
                  <a:pt x="1082" y="1084"/>
                </a:cubicBezTo>
                <a:cubicBezTo>
                  <a:pt x="1059" y="1106"/>
                  <a:pt x="1037" y="1129"/>
                  <a:pt x="1018" y="1151"/>
                </a:cubicBezTo>
                <a:cubicBezTo>
                  <a:pt x="905" y="1227"/>
                  <a:pt x="912" y="1207"/>
                  <a:pt x="930" y="1375"/>
                </a:cubicBezTo>
                <a:cubicBezTo>
                  <a:pt x="920" y="1404"/>
                  <a:pt x="914" y="1433"/>
                  <a:pt x="907" y="1463"/>
                </a:cubicBezTo>
                <a:cubicBezTo>
                  <a:pt x="836" y="1523"/>
                  <a:pt x="817" y="1526"/>
                  <a:pt x="817" y="1631"/>
                </a:cubicBezTo>
                <a:cubicBezTo>
                  <a:pt x="820" y="1654"/>
                  <a:pt x="823" y="1677"/>
                  <a:pt x="826" y="1703"/>
                </a:cubicBezTo>
                <a:cubicBezTo>
                  <a:pt x="803" y="1752"/>
                  <a:pt x="777" y="1843"/>
                  <a:pt x="786" y="1918"/>
                </a:cubicBezTo>
                <a:cubicBezTo>
                  <a:pt x="793" y="1931"/>
                  <a:pt x="799" y="1948"/>
                  <a:pt x="805" y="1964"/>
                </a:cubicBezTo>
                <a:cubicBezTo>
                  <a:pt x="767" y="1983"/>
                  <a:pt x="731" y="2002"/>
                  <a:pt x="696" y="2024"/>
                </a:cubicBezTo>
                <a:cubicBezTo>
                  <a:pt x="620" y="1943"/>
                  <a:pt x="546" y="2000"/>
                  <a:pt x="466" y="2034"/>
                </a:cubicBezTo>
                <a:cubicBezTo>
                  <a:pt x="434" y="2043"/>
                  <a:pt x="402" y="2052"/>
                  <a:pt x="373" y="2065"/>
                </a:cubicBezTo>
                <a:close/>
              </a:path>
            </a:pathLst>
          </a:custGeom>
          <a:solidFill>
            <a:schemeClr val="tx1"/>
          </a:solidFill>
          <a:ln w="8" cap="flat" cmpd="sng">
            <a:solidFill>
              <a:srgbClr val="FFFFFF"/>
            </a:solidFill>
            <a:round/>
          </a:ln>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29709" name="Freeform 14"/>
          <p:cNvSpPr/>
          <p:nvPr/>
        </p:nvSpPr>
        <p:spPr bwMode="auto">
          <a:xfrm>
            <a:off x="3306268" y="3021572"/>
            <a:ext cx="961649" cy="975804"/>
          </a:xfrm>
          <a:custGeom>
            <a:avLst/>
            <a:gdLst>
              <a:gd name="T0" fmla="*/ 239131990 w 2963"/>
              <a:gd name="T1" fmla="*/ 561474602 h 3007"/>
              <a:gd name="T2" fmla="*/ 200338432 w 2963"/>
              <a:gd name="T3" fmla="*/ 531676779 h 3007"/>
              <a:gd name="T4" fmla="*/ 198839279 w 2963"/>
              <a:gd name="T5" fmla="*/ 480701599 h 3007"/>
              <a:gd name="T6" fmla="*/ 150675475 w 2963"/>
              <a:gd name="T7" fmla="*/ 422980004 h 3007"/>
              <a:gd name="T8" fmla="*/ 126874744 w 2963"/>
              <a:gd name="T9" fmla="*/ 397867528 h 3007"/>
              <a:gd name="T10" fmla="*/ 108508714 w 2963"/>
              <a:gd name="T11" fmla="*/ 356262611 h 3007"/>
              <a:gd name="T12" fmla="*/ 83771176 w 2963"/>
              <a:gd name="T13" fmla="*/ 392619835 h 3007"/>
              <a:gd name="T14" fmla="*/ 78710940 w 2963"/>
              <a:gd name="T15" fmla="*/ 337709535 h 3007"/>
              <a:gd name="T16" fmla="*/ 74213481 w 2963"/>
              <a:gd name="T17" fmla="*/ 273241091 h 3007"/>
              <a:gd name="T18" fmla="*/ 83583728 w 2963"/>
              <a:gd name="T19" fmla="*/ 232385968 h 3007"/>
              <a:gd name="T20" fmla="*/ 59970446 w 2963"/>
              <a:gd name="T21" fmla="*/ 175226719 h 3007"/>
              <a:gd name="T22" fmla="*/ 7683646 w 2963"/>
              <a:gd name="T23" fmla="*/ 108884223 h 3007"/>
              <a:gd name="T24" fmla="*/ 1686601 w 2963"/>
              <a:gd name="T25" fmla="*/ 103262066 h 3007"/>
              <a:gd name="T26" fmla="*/ 15742188 w 2963"/>
              <a:gd name="T27" fmla="*/ 46477280 h 3007"/>
              <a:gd name="T28" fmla="*/ 2248946 w 2963"/>
              <a:gd name="T29" fmla="*/ 15554765 h 3007"/>
              <a:gd name="T30" fmla="*/ 64842801 w 2963"/>
              <a:gd name="T31" fmla="*/ 38606173 h 3007"/>
              <a:gd name="T32" fmla="*/ 114880655 w 2963"/>
              <a:gd name="T33" fmla="*/ 101762477 h 3007"/>
              <a:gd name="T34" fmla="*/ 139431178 w 2963"/>
              <a:gd name="T35" fmla="*/ 94453716 h 3007"/>
              <a:gd name="T36" fmla="*/ 162107652 w 2963"/>
              <a:gd name="T37" fmla="*/ 107384635 h 3007"/>
              <a:gd name="T38" fmla="*/ 178224303 w 2963"/>
              <a:gd name="T39" fmla="*/ 113944035 h 3007"/>
              <a:gd name="T40" fmla="*/ 214768916 w 2963"/>
              <a:gd name="T41" fmla="*/ 101200565 h 3007"/>
              <a:gd name="T42" fmla="*/ 212707418 w 2963"/>
              <a:gd name="T43" fmla="*/ 42916624 h 3007"/>
              <a:gd name="T44" fmla="*/ 236695596 w 2963"/>
              <a:gd name="T45" fmla="*/ 63156737 h 3007"/>
              <a:gd name="T46" fmla="*/ 277363204 w 2963"/>
              <a:gd name="T47" fmla="*/ 54910733 h 3007"/>
              <a:gd name="T48" fmla="*/ 300976486 w 2963"/>
              <a:gd name="T49" fmla="*/ 8995798 h 3007"/>
              <a:gd name="T50" fmla="*/ 336208960 w 2963"/>
              <a:gd name="T51" fmla="*/ 42354278 h 3007"/>
              <a:gd name="T52" fmla="*/ 371816331 w 2963"/>
              <a:gd name="T53" fmla="*/ 89206456 h 3007"/>
              <a:gd name="T54" fmla="*/ 436284669 w 2963"/>
              <a:gd name="T55" fmla="*/ 117317675 h 3007"/>
              <a:gd name="T56" fmla="*/ 489508277 w 2963"/>
              <a:gd name="T57" fmla="*/ 118629382 h 3007"/>
              <a:gd name="T58" fmla="*/ 543294230 w 2963"/>
              <a:gd name="T59" fmla="*/ 135870751 h 3007"/>
              <a:gd name="T60" fmla="*/ 555100871 w 2963"/>
              <a:gd name="T61" fmla="*/ 175601183 h 3007"/>
              <a:gd name="T62" fmla="*/ 501877263 w 2963"/>
              <a:gd name="T63" fmla="*/ 256374186 h 3007"/>
              <a:gd name="T64" fmla="*/ 438533615 w 2963"/>
              <a:gd name="T65" fmla="*/ 229012761 h 3007"/>
              <a:gd name="T66" fmla="*/ 435534876 w 2963"/>
              <a:gd name="T67" fmla="*/ 255999289 h 3007"/>
              <a:gd name="T68" fmla="*/ 437971270 w 2963"/>
              <a:gd name="T69" fmla="*/ 329650979 h 3007"/>
              <a:gd name="T70" fmla="*/ 455774955 w 2963"/>
              <a:gd name="T71" fmla="*/ 379876365 h 3007"/>
              <a:gd name="T72" fmla="*/ 483511233 w 2963"/>
              <a:gd name="T73" fmla="*/ 430851111 h 3007"/>
              <a:gd name="T74" fmla="*/ 434410619 w 2963"/>
              <a:gd name="T75" fmla="*/ 447343119 h 3007"/>
              <a:gd name="T76" fmla="*/ 401426658 w 2963"/>
              <a:gd name="T77" fmla="*/ 432537715 h 3007"/>
              <a:gd name="T78" fmla="*/ 365256942 w 2963"/>
              <a:gd name="T79" fmla="*/ 388496833 h 3007"/>
              <a:gd name="T80" fmla="*/ 324964664 w 2963"/>
              <a:gd name="T81" fmla="*/ 398616889 h 3007"/>
              <a:gd name="T82" fmla="*/ 308847580 w 2963"/>
              <a:gd name="T83" fmla="*/ 417920192 h 3007"/>
              <a:gd name="T84" fmla="*/ 288045155 w 2963"/>
              <a:gd name="T85" fmla="*/ 473767735 h 3007"/>
              <a:gd name="T86" fmla="*/ 284297057 w 2963"/>
              <a:gd name="T87" fmla="*/ 502440867 h 3007"/>
              <a:gd name="T88" fmla="*/ 296103698 w 2963"/>
              <a:gd name="T89" fmla="*/ 542733645 h 3007"/>
              <a:gd name="T90" fmla="*/ 244379242 w 2963"/>
              <a:gd name="T91" fmla="*/ 563536103 h 300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963" h="3007">
                <a:moveTo>
                  <a:pt x="1304" y="3007"/>
                </a:moveTo>
                <a:cubicBezTo>
                  <a:pt x="1295" y="3003"/>
                  <a:pt x="1285" y="3000"/>
                  <a:pt x="1276" y="2996"/>
                </a:cubicBezTo>
                <a:cubicBezTo>
                  <a:pt x="1206" y="2936"/>
                  <a:pt x="1164" y="2931"/>
                  <a:pt x="1113" y="2891"/>
                </a:cubicBezTo>
                <a:cubicBezTo>
                  <a:pt x="1097" y="2871"/>
                  <a:pt x="1082" y="2854"/>
                  <a:pt x="1069" y="2837"/>
                </a:cubicBezTo>
                <a:cubicBezTo>
                  <a:pt x="1069" y="2821"/>
                  <a:pt x="1069" y="2804"/>
                  <a:pt x="1069" y="2791"/>
                </a:cubicBezTo>
                <a:cubicBezTo>
                  <a:pt x="1153" y="2692"/>
                  <a:pt x="1108" y="2638"/>
                  <a:pt x="1061" y="2565"/>
                </a:cubicBezTo>
                <a:cubicBezTo>
                  <a:pt x="991" y="2491"/>
                  <a:pt x="966" y="2399"/>
                  <a:pt x="928" y="2359"/>
                </a:cubicBezTo>
                <a:cubicBezTo>
                  <a:pt x="881" y="2240"/>
                  <a:pt x="890" y="2269"/>
                  <a:pt x="804" y="2257"/>
                </a:cubicBezTo>
                <a:cubicBezTo>
                  <a:pt x="785" y="2247"/>
                  <a:pt x="766" y="2240"/>
                  <a:pt x="750" y="2233"/>
                </a:cubicBezTo>
                <a:cubicBezTo>
                  <a:pt x="724" y="2197"/>
                  <a:pt x="699" y="2160"/>
                  <a:pt x="677" y="2123"/>
                </a:cubicBezTo>
                <a:cubicBezTo>
                  <a:pt x="658" y="2070"/>
                  <a:pt x="639" y="2018"/>
                  <a:pt x="623" y="1965"/>
                </a:cubicBezTo>
                <a:cubicBezTo>
                  <a:pt x="608" y="1941"/>
                  <a:pt x="592" y="1921"/>
                  <a:pt x="579" y="1901"/>
                </a:cubicBezTo>
                <a:cubicBezTo>
                  <a:pt x="448" y="1898"/>
                  <a:pt x="515" y="2021"/>
                  <a:pt x="472" y="2105"/>
                </a:cubicBezTo>
                <a:cubicBezTo>
                  <a:pt x="463" y="2101"/>
                  <a:pt x="453" y="2098"/>
                  <a:pt x="447" y="2095"/>
                </a:cubicBezTo>
                <a:cubicBezTo>
                  <a:pt x="447" y="2016"/>
                  <a:pt x="406" y="1946"/>
                  <a:pt x="394" y="1893"/>
                </a:cubicBezTo>
                <a:cubicBezTo>
                  <a:pt x="426" y="1875"/>
                  <a:pt x="420" y="1806"/>
                  <a:pt x="420" y="1802"/>
                </a:cubicBezTo>
                <a:cubicBezTo>
                  <a:pt x="423" y="1760"/>
                  <a:pt x="427" y="1721"/>
                  <a:pt x="433" y="1682"/>
                </a:cubicBezTo>
                <a:cubicBezTo>
                  <a:pt x="392" y="1605"/>
                  <a:pt x="380" y="1517"/>
                  <a:pt x="396" y="1458"/>
                </a:cubicBezTo>
                <a:cubicBezTo>
                  <a:pt x="416" y="1432"/>
                  <a:pt x="435" y="1407"/>
                  <a:pt x="458" y="1384"/>
                </a:cubicBezTo>
                <a:cubicBezTo>
                  <a:pt x="451" y="1335"/>
                  <a:pt x="449" y="1286"/>
                  <a:pt x="446" y="1240"/>
                </a:cubicBezTo>
                <a:cubicBezTo>
                  <a:pt x="424" y="1203"/>
                  <a:pt x="401" y="1170"/>
                  <a:pt x="382" y="1137"/>
                </a:cubicBezTo>
                <a:cubicBezTo>
                  <a:pt x="364" y="1061"/>
                  <a:pt x="342" y="975"/>
                  <a:pt x="320" y="935"/>
                </a:cubicBezTo>
                <a:cubicBezTo>
                  <a:pt x="240" y="842"/>
                  <a:pt x="164" y="738"/>
                  <a:pt x="152" y="659"/>
                </a:cubicBezTo>
                <a:cubicBezTo>
                  <a:pt x="114" y="632"/>
                  <a:pt x="76" y="605"/>
                  <a:pt x="41" y="581"/>
                </a:cubicBezTo>
                <a:cubicBezTo>
                  <a:pt x="34" y="571"/>
                  <a:pt x="28" y="561"/>
                  <a:pt x="22" y="551"/>
                </a:cubicBezTo>
                <a:cubicBezTo>
                  <a:pt x="15" y="551"/>
                  <a:pt x="12" y="551"/>
                  <a:pt x="9" y="551"/>
                </a:cubicBezTo>
                <a:cubicBezTo>
                  <a:pt x="9" y="495"/>
                  <a:pt x="0" y="443"/>
                  <a:pt x="13" y="414"/>
                </a:cubicBezTo>
                <a:cubicBezTo>
                  <a:pt x="87" y="379"/>
                  <a:pt x="84" y="311"/>
                  <a:pt x="84" y="248"/>
                </a:cubicBezTo>
                <a:cubicBezTo>
                  <a:pt x="59" y="215"/>
                  <a:pt x="33" y="182"/>
                  <a:pt x="11" y="152"/>
                </a:cubicBezTo>
                <a:cubicBezTo>
                  <a:pt x="11" y="129"/>
                  <a:pt x="11" y="106"/>
                  <a:pt x="12" y="83"/>
                </a:cubicBezTo>
                <a:cubicBezTo>
                  <a:pt x="85" y="78"/>
                  <a:pt x="159" y="77"/>
                  <a:pt x="235" y="75"/>
                </a:cubicBezTo>
                <a:cubicBezTo>
                  <a:pt x="264" y="86"/>
                  <a:pt x="318" y="143"/>
                  <a:pt x="346" y="206"/>
                </a:cubicBezTo>
                <a:cubicBezTo>
                  <a:pt x="346" y="294"/>
                  <a:pt x="425" y="401"/>
                  <a:pt x="514" y="482"/>
                </a:cubicBezTo>
                <a:cubicBezTo>
                  <a:pt x="546" y="486"/>
                  <a:pt x="578" y="474"/>
                  <a:pt x="613" y="543"/>
                </a:cubicBezTo>
                <a:cubicBezTo>
                  <a:pt x="645" y="544"/>
                  <a:pt x="677" y="542"/>
                  <a:pt x="722" y="507"/>
                </a:cubicBezTo>
                <a:cubicBezTo>
                  <a:pt x="728" y="504"/>
                  <a:pt x="734" y="504"/>
                  <a:pt x="744" y="504"/>
                </a:cubicBezTo>
                <a:cubicBezTo>
                  <a:pt x="747" y="507"/>
                  <a:pt x="754" y="511"/>
                  <a:pt x="760" y="518"/>
                </a:cubicBezTo>
                <a:cubicBezTo>
                  <a:pt x="760" y="560"/>
                  <a:pt x="811" y="565"/>
                  <a:pt x="865" y="573"/>
                </a:cubicBezTo>
                <a:cubicBezTo>
                  <a:pt x="871" y="583"/>
                  <a:pt x="881" y="593"/>
                  <a:pt x="890" y="606"/>
                </a:cubicBezTo>
                <a:cubicBezTo>
                  <a:pt x="910" y="606"/>
                  <a:pt x="929" y="607"/>
                  <a:pt x="951" y="608"/>
                </a:cubicBezTo>
                <a:cubicBezTo>
                  <a:pt x="967" y="592"/>
                  <a:pt x="986" y="576"/>
                  <a:pt x="1006" y="563"/>
                </a:cubicBezTo>
                <a:cubicBezTo>
                  <a:pt x="1050" y="554"/>
                  <a:pt x="1098" y="546"/>
                  <a:pt x="1146" y="540"/>
                </a:cubicBezTo>
                <a:cubicBezTo>
                  <a:pt x="1153" y="527"/>
                  <a:pt x="1159" y="515"/>
                  <a:pt x="1169" y="505"/>
                </a:cubicBezTo>
                <a:cubicBezTo>
                  <a:pt x="1169" y="403"/>
                  <a:pt x="1094" y="271"/>
                  <a:pt x="1135" y="229"/>
                </a:cubicBezTo>
                <a:cubicBezTo>
                  <a:pt x="1158" y="243"/>
                  <a:pt x="1180" y="286"/>
                  <a:pt x="1240" y="310"/>
                </a:cubicBezTo>
                <a:cubicBezTo>
                  <a:pt x="1247" y="317"/>
                  <a:pt x="1253" y="327"/>
                  <a:pt x="1263" y="337"/>
                </a:cubicBezTo>
                <a:cubicBezTo>
                  <a:pt x="1304" y="358"/>
                  <a:pt x="1368" y="363"/>
                  <a:pt x="1429" y="341"/>
                </a:cubicBezTo>
                <a:cubicBezTo>
                  <a:pt x="1445" y="325"/>
                  <a:pt x="1461" y="309"/>
                  <a:pt x="1480" y="293"/>
                </a:cubicBezTo>
                <a:cubicBezTo>
                  <a:pt x="1481" y="195"/>
                  <a:pt x="1449" y="168"/>
                  <a:pt x="1443" y="122"/>
                </a:cubicBezTo>
                <a:cubicBezTo>
                  <a:pt x="1475" y="90"/>
                  <a:pt x="1539" y="0"/>
                  <a:pt x="1606" y="48"/>
                </a:cubicBezTo>
                <a:cubicBezTo>
                  <a:pt x="1628" y="97"/>
                  <a:pt x="1638" y="134"/>
                  <a:pt x="1720" y="191"/>
                </a:cubicBezTo>
                <a:cubicBezTo>
                  <a:pt x="1743" y="202"/>
                  <a:pt x="1768" y="212"/>
                  <a:pt x="1794" y="226"/>
                </a:cubicBezTo>
                <a:cubicBezTo>
                  <a:pt x="1828" y="279"/>
                  <a:pt x="1911" y="314"/>
                  <a:pt x="1962" y="410"/>
                </a:cubicBezTo>
                <a:cubicBezTo>
                  <a:pt x="1968" y="430"/>
                  <a:pt x="1974" y="453"/>
                  <a:pt x="1984" y="476"/>
                </a:cubicBezTo>
                <a:cubicBezTo>
                  <a:pt x="2000" y="513"/>
                  <a:pt x="2047" y="599"/>
                  <a:pt x="2117" y="624"/>
                </a:cubicBezTo>
                <a:cubicBezTo>
                  <a:pt x="2187" y="622"/>
                  <a:pt x="2258" y="624"/>
                  <a:pt x="2328" y="626"/>
                </a:cubicBezTo>
                <a:cubicBezTo>
                  <a:pt x="2376" y="601"/>
                  <a:pt x="2405" y="572"/>
                  <a:pt x="2478" y="584"/>
                </a:cubicBezTo>
                <a:cubicBezTo>
                  <a:pt x="2523" y="598"/>
                  <a:pt x="2568" y="616"/>
                  <a:pt x="2612" y="633"/>
                </a:cubicBezTo>
                <a:cubicBezTo>
                  <a:pt x="2654" y="634"/>
                  <a:pt x="2699" y="635"/>
                  <a:pt x="2743" y="640"/>
                </a:cubicBezTo>
                <a:cubicBezTo>
                  <a:pt x="2791" y="677"/>
                  <a:pt x="2807" y="713"/>
                  <a:pt x="2899" y="725"/>
                </a:cubicBezTo>
                <a:cubicBezTo>
                  <a:pt x="2918" y="742"/>
                  <a:pt x="2941" y="759"/>
                  <a:pt x="2963" y="779"/>
                </a:cubicBezTo>
                <a:cubicBezTo>
                  <a:pt x="2963" y="832"/>
                  <a:pt x="2962" y="884"/>
                  <a:pt x="2962" y="937"/>
                </a:cubicBezTo>
                <a:cubicBezTo>
                  <a:pt x="2898" y="1000"/>
                  <a:pt x="2856" y="1094"/>
                  <a:pt x="2833" y="1182"/>
                </a:cubicBezTo>
                <a:cubicBezTo>
                  <a:pt x="2791" y="1247"/>
                  <a:pt x="2739" y="1308"/>
                  <a:pt x="2678" y="1368"/>
                </a:cubicBezTo>
                <a:cubicBezTo>
                  <a:pt x="2550" y="1398"/>
                  <a:pt x="2551" y="1342"/>
                  <a:pt x="2471" y="1284"/>
                </a:cubicBezTo>
                <a:cubicBezTo>
                  <a:pt x="2427" y="1224"/>
                  <a:pt x="2369" y="1220"/>
                  <a:pt x="2340" y="1222"/>
                </a:cubicBezTo>
                <a:cubicBezTo>
                  <a:pt x="2334" y="1229"/>
                  <a:pt x="2328" y="1235"/>
                  <a:pt x="2324" y="1241"/>
                </a:cubicBezTo>
                <a:cubicBezTo>
                  <a:pt x="2324" y="1281"/>
                  <a:pt x="2324" y="1323"/>
                  <a:pt x="2324" y="1366"/>
                </a:cubicBezTo>
                <a:cubicBezTo>
                  <a:pt x="2349" y="1419"/>
                  <a:pt x="2352" y="1465"/>
                  <a:pt x="2351" y="1543"/>
                </a:cubicBezTo>
                <a:cubicBezTo>
                  <a:pt x="2335" y="1599"/>
                  <a:pt x="2319" y="1680"/>
                  <a:pt x="2337" y="1759"/>
                </a:cubicBezTo>
                <a:cubicBezTo>
                  <a:pt x="2353" y="1776"/>
                  <a:pt x="2369" y="1796"/>
                  <a:pt x="2385" y="1816"/>
                </a:cubicBezTo>
                <a:cubicBezTo>
                  <a:pt x="2426" y="1837"/>
                  <a:pt x="2509" y="1950"/>
                  <a:pt x="2432" y="2027"/>
                </a:cubicBezTo>
                <a:cubicBezTo>
                  <a:pt x="2361" y="2074"/>
                  <a:pt x="2358" y="2051"/>
                  <a:pt x="2357" y="2153"/>
                </a:cubicBezTo>
                <a:cubicBezTo>
                  <a:pt x="2389" y="2219"/>
                  <a:pt x="2498" y="2212"/>
                  <a:pt x="2580" y="2299"/>
                </a:cubicBezTo>
                <a:cubicBezTo>
                  <a:pt x="2580" y="2328"/>
                  <a:pt x="2579" y="2401"/>
                  <a:pt x="2547" y="2432"/>
                </a:cubicBezTo>
                <a:cubicBezTo>
                  <a:pt x="2458" y="2430"/>
                  <a:pt x="2365" y="2411"/>
                  <a:pt x="2318" y="2387"/>
                </a:cubicBezTo>
                <a:cubicBezTo>
                  <a:pt x="2315" y="2328"/>
                  <a:pt x="2299" y="2272"/>
                  <a:pt x="2283" y="2242"/>
                </a:cubicBezTo>
                <a:cubicBezTo>
                  <a:pt x="2203" y="2240"/>
                  <a:pt x="2197" y="2283"/>
                  <a:pt x="2142" y="2308"/>
                </a:cubicBezTo>
                <a:cubicBezTo>
                  <a:pt x="2114" y="2304"/>
                  <a:pt x="2088" y="2303"/>
                  <a:pt x="2062" y="2302"/>
                </a:cubicBezTo>
                <a:cubicBezTo>
                  <a:pt x="1973" y="2235"/>
                  <a:pt x="1961" y="2143"/>
                  <a:pt x="1949" y="2073"/>
                </a:cubicBezTo>
                <a:cubicBezTo>
                  <a:pt x="1936" y="2057"/>
                  <a:pt x="1923" y="2040"/>
                  <a:pt x="1914" y="2027"/>
                </a:cubicBezTo>
                <a:cubicBezTo>
                  <a:pt x="1786" y="2024"/>
                  <a:pt x="1754" y="2006"/>
                  <a:pt x="1734" y="2127"/>
                </a:cubicBezTo>
                <a:cubicBezTo>
                  <a:pt x="1699" y="2162"/>
                  <a:pt x="1677" y="2155"/>
                  <a:pt x="1645" y="2174"/>
                </a:cubicBezTo>
                <a:cubicBezTo>
                  <a:pt x="1645" y="2190"/>
                  <a:pt x="1644" y="2210"/>
                  <a:pt x="1648" y="2230"/>
                </a:cubicBezTo>
                <a:cubicBezTo>
                  <a:pt x="1673" y="2263"/>
                  <a:pt x="1727" y="2320"/>
                  <a:pt x="1704" y="2401"/>
                </a:cubicBezTo>
                <a:cubicBezTo>
                  <a:pt x="1675" y="2460"/>
                  <a:pt x="1582" y="2496"/>
                  <a:pt x="1537" y="2528"/>
                </a:cubicBezTo>
                <a:cubicBezTo>
                  <a:pt x="1531" y="2538"/>
                  <a:pt x="1524" y="2547"/>
                  <a:pt x="1518" y="2557"/>
                </a:cubicBezTo>
                <a:cubicBezTo>
                  <a:pt x="1518" y="2596"/>
                  <a:pt x="1517" y="2639"/>
                  <a:pt x="1517" y="2681"/>
                </a:cubicBezTo>
                <a:cubicBezTo>
                  <a:pt x="1542" y="2738"/>
                  <a:pt x="1603" y="2707"/>
                  <a:pt x="1602" y="2844"/>
                </a:cubicBezTo>
                <a:cubicBezTo>
                  <a:pt x="1593" y="2860"/>
                  <a:pt x="1586" y="2876"/>
                  <a:pt x="1580" y="2896"/>
                </a:cubicBezTo>
                <a:cubicBezTo>
                  <a:pt x="1554" y="2905"/>
                  <a:pt x="1532" y="2918"/>
                  <a:pt x="1509" y="2930"/>
                </a:cubicBezTo>
                <a:cubicBezTo>
                  <a:pt x="1439" y="2955"/>
                  <a:pt x="1372" y="2979"/>
                  <a:pt x="1304" y="3007"/>
                </a:cubicBezTo>
                <a:close/>
              </a:path>
            </a:pathLst>
          </a:custGeom>
          <a:solidFill>
            <a:schemeClr val="bg2"/>
          </a:solidFill>
          <a:ln w="8" cap="flat" cmpd="sng">
            <a:solidFill>
              <a:srgbClr val="FFFFFF"/>
            </a:solidFill>
            <a:round/>
          </a:ln>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29710" name="Freeform 15"/>
          <p:cNvSpPr/>
          <p:nvPr/>
        </p:nvSpPr>
        <p:spPr bwMode="auto">
          <a:xfrm>
            <a:off x="1511503" y="2562232"/>
            <a:ext cx="1934011" cy="1235225"/>
          </a:xfrm>
          <a:custGeom>
            <a:avLst/>
            <a:gdLst>
              <a:gd name="T0" fmla="*/ 720504217 w 5957"/>
              <a:gd name="T1" fmla="*/ 707812905 h 3807"/>
              <a:gd name="T2" fmla="*/ 704564023 w 5957"/>
              <a:gd name="T3" fmla="*/ 677274687 h 3807"/>
              <a:gd name="T4" fmla="*/ 680184520 w 5957"/>
              <a:gd name="T5" fmla="*/ 636806668 h 3807"/>
              <a:gd name="T6" fmla="*/ 647366143 w 5957"/>
              <a:gd name="T7" fmla="*/ 627439127 h 3807"/>
              <a:gd name="T8" fmla="*/ 603108276 w 5957"/>
              <a:gd name="T9" fmla="*/ 595589401 h 3807"/>
              <a:gd name="T10" fmla="*/ 575728159 w 5957"/>
              <a:gd name="T11" fmla="*/ 591842298 h 3807"/>
              <a:gd name="T12" fmla="*/ 541972225 w 5957"/>
              <a:gd name="T13" fmla="*/ 617884165 h 3807"/>
              <a:gd name="T14" fmla="*/ 533345839 w 5957"/>
              <a:gd name="T15" fmla="*/ 650295719 h 3807"/>
              <a:gd name="T16" fmla="*/ 521718405 w 5957"/>
              <a:gd name="T17" fmla="*/ 595964241 h 3807"/>
              <a:gd name="T18" fmla="*/ 450268366 w 5957"/>
              <a:gd name="T19" fmla="*/ 602146506 h 3807"/>
              <a:gd name="T20" fmla="*/ 411636271 w 5957"/>
              <a:gd name="T21" fmla="*/ 571046460 h 3807"/>
              <a:gd name="T22" fmla="*/ 347124584 w 5957"/>
              <a:gd name="T23" fmla="*/ 535824472 h 3807"/>
              <a:gd name="T24" fmla="*/ 320869969 w 5957"/>
              <a:gd name="T25" fmla="*/ 516714549 h 3807"/>
              <a:gd name="T26" fmla="*/ 277362147 w 5957"/>
              <a:gd name="T27" fmla="*/ 461071131 h 3807"/>
              <a:gd name="T28" fmla="*/ 246419316 w 5957"/>
              <a:gd name="T29" fmla="*/ 449830255 h 3807"/>
              <a:gd name="T30" fmla="*/ 209475256 w 5957"/>
              <a:gd name="T31" fmla="*/ 410861163 h 3807"/>
              <a:gd name="T32" fmla="*/ 167280013 w 5957"/>
              <a:gd name="T33" fmla="*/ 356341832 h 3807"/>
              <a:gd name="T34" fmla="*/ 129960931 w 5957"/>
              <a:gd name="T35" fmla="*/ 367020880 h 3807"/>
              <a:gd name="T36" fmla="*/ 86453109 w 5957"/>
              <a:gd name="T37" fmla="*/ 321307263 h 3807"/>
              <a:gd name="T38" fmla="*/ 12564557 w 5957"/>
              <a:gd name="T39" fmla="*/ 261729754 h 3807"/>
              <a:gd name="T40" fmla="*/ 19315831 w 5957"/>
              <a:gd name="T41" fmla="*/ 223884750 h 3807"/>
              <a:gd name="T42" fmla="*/ 27567628 w 5957"/>
              <a:gd name="T43" fmla="*/ 160747125 h 3807"/>
              <a:gd name="T44" fmla="*/ 60386005 w 5957"/>
              <a:gd name="T45" fmla="*/ 178171132 h 3807"/>
              <a:gd name="T46" fmla="*/ 63198675 w 5957"/>
              <a:gd name="T47" fmla="*/ 123651801 h 3807"/>
              <a:gd name="T48" fmla="*/ 63011164 w 5957"/>
              <a:gd name="T49" fmla="*/ 55643419 h 3807"/>
              <a:gd name="T50" fmla="*/ 91141325 w 5957"/>
              <a:gd name="T51" fmla="*/ 56392666 h 3807"/>
              <a:gd name="T52" fmla="*/ 130148443 w 5957"/>
              <a:gd name="T53" fmla="*/ 41404687 h 3807"/>
              <a:gd name="T54" fmla="*/ 181345094 w 5957"/>
              <a:gd name="T55" fmla="*/ 3934523 h 3807"/>
              <a:gd name="T56" fmla="*/ 236854939 w 5957"/>
              <a:gd name="T57" fmla="*/ 26791115 h 3807"/>
              <a:gd name="T58" fmla="*/ 290864694 w 5957"/>
              <a:gd name="T59" fmla="*/ 16486907 h 3807"/>
              <a:gd name="T60" fmla="*/ 328933821 w 5957"/>
              <a:gd name="T61" fmla="*/ 53020403 h 3807"/>
              <a:gd name="T62" fmla="*/ 382381042 w 5957"/>
              <a:gd name="T63" fmla="*/ 44027702 h 3807"/>
              <a:gd name="T64" fmla="*/ 450080855 w 5957"/>
              <a:gd name="T65" fmla="*/ 47587385 h 3807"/>
              <a:gd name="T66" fmla="*/ 519655780 w 5957"/>
              <a:gd name="T67" fmla="*/ 27165956 h 3807"/>
              <a:gd name="T68" fmla="*/ 604045832 w 5957"/>
              <a:gd name="T69" fmla="*/ 33723061 h 3807"/>
              <a:gd name="T70" fmla="*/ 627299834 w 5957"/>
              <a:gd name="T71" fmla="*/ 64261279 h 3807"/>
              <a:gd name="T72" fmla="*/ 629925425 w 5957"/>
              <a:gd name="T73" fmla="*/ 118968031 h 3807"/>
              <a:gd name="T74" fmla="*/ 659180655 w 5957"/>
              <a:gd name="T75" fmla="*/ 254048128 h 3807"/>
              <a:gd name="T76" fmla="*/ 711127352 w 5957"/>
              <a:gd name="T77" fmla="*/ 275031385 h 3807"/>
              <a:gd name="T78" fmla="*/ 815583713 w 5957"/>
              <a:gd name="T79" fmla="*/ 337044922 h 3807"/>
              <a:gd name="T80" fmla="*/ 890409822 w 5957"/>
              <a:gd name="T81" fmla="*/ 342665360 h 3807"/>
              <a:gd name="T82" fmla="*/ 921352653 w 5957"/>
              <a:gd name="T83" fmla="*/ 383320367 h 3807"/>
              <a:gd name="T84" fmla="*/ 955296532 w 5957"/>
              <a:gd name="T85" fmla="*/ 419104616 h 3807"/>
              <a:gd name="T86" fmla="*/ 972736816 w 5957"/>
              <a:gd name="T87" fmla="*/ 407301480 h 3807"/>
              <a:gd name="T88" fmla="*/ 1011743933 w 5957"/>
              <a:gd name="T89" fmla="*/ 407114060 h 3807"/>
              <a:gd name="T90" fmla="*/ 1037060992 w 5957"/>
              <a:gd name="T91" fmla="*/ 374702506 h 3807"/>
              <a:gd name="T92" fmla="*/ 1092383326 w 5957"/>
              <a:gd name="T93" fmla="*/ 445333904 h 3807"/>
              <a:gd name="T94" fmla="*/ 1117137851 w 5957"/>
              <a:gd name="T95" fmla="*/ 521398320 h 3807"/>
              <a:gd name="T96" fmla="*/ 1109449021 w 5957"/>
              <a:gd name="T97" fmla="*/ 600460591 h 3807"/>
              <a:gd name="T98" fmla="*/ 1106448407 w 5957"/>
              <a:gd name="T99" fmla="*/ 612638135 h 3807"/>
              <a:gd name="T100" fmla="*/ 1071566972 w 5957"/>
              <a:gd name="T101" fmla="*/ 610389960 h 3807"/>
              <a:gd name="T102" fmla="*/ 1075505575 w 5957"/>
              <a:gd name="T103" fmla="*/ 660787780 h 3807"/>
              <a:gd name="T104" fmla="*/ 1054501710 w 5957"/>
              <a:gd name="T105" fmla="*/ 663410363 h 3807"/>
              <a:gd name="T106" fmla="*/ 1003680081 w 5957"/>
              <a:gd name="T107" fmla="*/ 668281553 h 3807"/>
              <a:gd name="T108" fmla="*/ 973674806 w 5957"/>
              <a:gd name="T109" fmla="*/ 668094133 h 3807"/>
              <a:gd name="T110" fmla="*/ 934855200 w 5957"/>
              <a:gd name="T111" fmla="*/ 638867423 h 3807"/>
              <a:gd name="T112" fmla="*/ 896410617 w 5957"/>
              <a:gd name="T113" fmla="*/ 644113453 h 3807"/>
              <a:gd name="T114" fmla="*/ 844838942 w 5957"/>
              <a:gd name="T115" fmla="*/ 678398775 h 3807"/>
              <a:gd name="T116" fmla="*/ 802081166 w 5957"/>
              <a:gd name="T117" fmla="*/ 704815050 h 380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5957" h="3807">
                <a:moveTo>
                  <a:pt x="4098" y="3807"/>
                </a:moveTo>
                <a:cubicBezTo>
                  <a:pt x="4066" y="3773"/>
                  <a:pt x="3868" y="3778"/>
                  <a:pt x="3842" y="3778"/>
                </a:cubicBezTo>
                <a:cubicBezTo>
                  <a:pt x="3830" y="3781"/>
                  <a:pt x="3817" y="3784"/>
                  <a:pt x="3804" y="3790"/>
                </a:cubicBezTo>
                <a:cubicBezTo>
                  <a:pt x="3622" y="3772"/>
                  <a:pt x="3725" y="3706"/>
                  <a:pt x="3757" y="3615"/>
                </a:cubicBezTo>
                <a:cubicBezTo>
                  <a:pt x="3757" y="3592"/>
                  <a:pt x="3757" y="3569"/>
                  <a:pt x="3757" y="3546"/>
                </a:cubicBezTo>
                <a:cubicBezTo>
                  <a:pt x="3636" y="3504"/>
                  <a:pt x="3646" y="3471"/>
                  <a:pt x="3627" y="3399"/>
                </a:cubicBezTo>
                <a:cubicBezTo>
                  <a:pt x="3621" y="3389"/>
                  <a:pt x="3615" y="3379"/>
                  <a:pt x="3608" y="3372"/>
                </a:cubicBezTo>
                <a:cubicBezTo>
                  <a:pt x="3544" y="3371"/>
                  <a:pt x="3497" y="3363"/>
                  <a:pt x="3452" y="3349"/>
                </a:cubicBezTo>
                <a:cubicBezTo>
                  <a:pt x="3433" y="3322"/>
                  <a:pt x="3417" y="3295"/>
                  <a:pt x="3401" y="3272"/>
                </a:cubicBezTo>
                <a:cubicBezTo>
                  <a:pt x="3321" y="3247"/>
                  <a:pt x="3248" y="3206"/>
                  <a:pt x="3216" y="3179"/>
                </a:cubicBezTo>
                <a:cubicBezTo>
                  <a:pt x="3204" y="3172"/>
                  <a:pt x="3191" y="3165"/>
                  <a:pt x="3178" y="3162"/>
                </a:cubicBezTo>
                <a:cubicBezTo>
                  <a:pt x="3140" y="3161"/>
                  <a:pt x="3105" y="3160"/>
                  <a:pt x="3070" y="3159"/>
                </a:cubicBezTo>
                <a:cubicBezTo>
                  <a:pt x="3021" y="3187"/>
                  <a:pt x="2992" y="3239"/>
                  <a:pt x="2932" y="3260"/>
                </a:cubicBezTo>
                <a:cubicBezTo>
                  <a:pt x="2916" y="3273"/>
                  <a:pt x="2903" y="3286"/>
                  <a:pt x="2890" y="3298"/>
                </a:cubicBezTo>
                <a:cubicBezTo>
                  <a:pt x="2880" y="3315"/>
                  <a:pt x="2874" y="3331"/>
                  <a:pt x="2867" y="3347"/>
                </a:cubicBezTo>
                <a:cubicBezTo>
                  <a:pt x="2857" y="3386"/>
                  <a:pt x="2851" y="3428"/>
                  <a:pt x="2844" y="3471"/>
                </a:cubicBezTo>
                <a:cubicBezTo>
                  <a:pt x="2694" y="3444"/>
                  <a:pt x="2736" y="3311"/>
                  <a:pt x="2782" y="3230"/>
                </a:cubicBezTo>
                <a:cubicBezTo>
                  <a:pt x="2782" y="3214"/>
                  <a:pt x="2782" y="3197"/>
                  <a:pt x="2782" y="3181"/>
                </a:cubicBezTo>
                <a:cubicBezTo>
                  <a:pt x="2715" y="3127"/>
                  <a:pt x="2718" y="3147"/>
                  <a:pt x="2674" y="3139"/>
                </a:cubicBezTo>
                <a:cubicBezTo>
                  <a:pt x="2546" y="3162"/>
                  <a:pt x="2485" y="3167"/>
                  <a:pt x="2401" y="3214"/>
                </a:cubicBezTo>
                <a:cubicBezTo>
                  <a:pt x="2309" y="3212"/>
                  <a:pt x="2261" y="3145"/>
                  <a:pt x="2239" y="3095"/>
                </a:cubicBezTo>
                <a:cubicBezTo>
                  <a:pt x="2223" y="3079"/>
                  <a:pt x="2207" y="3062"/>
                  <a:pt x="2195" y="3048"/>
                </a:cubicBezTo>
                <a:cubicBezTo>
                  <a:pt x="2112" y="3046"/>
                  <a:pt x="2032" y="3044"/>
                  <a:pt x="1952" y="3042"/>
                </a:cubicBezTo>
                <a:cubicBezTo>
                  <a:pt x="1885" y="2995"/>
                  <a:pt x="1876" y="2906"/>
                  <a:pt x="1851" y="2860"/>
                </a:cubicBezTo>
                <a:cubicBezTo>
                  <a:pt x="1800" y="2842"/>
                  <a:pt x="1797" y="2845"/>
                  <a:pt x="1778" y="2812"/>
                </a:cubicBezTo>
                <a:cubicBezTo>
                  <a:pt x="1755" y="2792"/>
                  <a:pt x="1733" y="2775"/>
                  <a:pt x="1711" y="2758"/>
                </a:cubicBezTo>
                <a:cubicBezTo>
                  <a:pt x="1669" y="2740"/>
                  <a:pt x="1628" y="2726"/>
                  <a:pt x="1587" y="2712"/>
                </a:cubicBezTo>
                <a:cubicBezTo>
                  <a:pt x="1463" y="2598"/>
                  <a:pt x="1495" y="2582"/>
                  <a:pt x="1479" y="2461"/>
                </a:cubicBezTo>
                <a:cubicBezTo>
                  <a:pt x="1470" y="2441"/>
                  <a:pt x="1460" y="2421"/>
                  <a:pt x="1451" y="2401"/>
                </a:cubicBezTo>
                <a:cubicBezTo>
                  <a:pt x="1403" y="2400"/>
                  <a:pt x="1358" y="2399"/>
                  <a:pt x="1314" y="2401"/>
                </a:cubicBezTo>
                <a:cubicBezTo>
                  <a:pt x="1218" y="2366"/>
                  <a:pt x="1225" y="2336"/>
                  <a:pt x="1212" y="2277"/>
                </a:cubicBezTo>
                <a:cubicBezTo>
                  <a:pt x="1171" y="2224"/>
                  <a:pt x="1142" y="2207"/>
                  <a:pt x="1117" y="2193"/>
                </a:cubicBezTo>
                <a:cubicBezTo>
                  <a:pt x="1075" y="2156"/>
                  <a:pt x="1034" y="2119"/>
                  <a:pt x="996" y="2082"/>
                </a:cubicBezTo>
                <a:cubicBezTo>
                  <a:pt x="961" y="2022"/>
                  <a:pt x="926" y="1962"/>
                  <a:pt x="892" y="1902"/>
                </a:cubicBezTo>
                <a:cubicBezTo>
                  <a:pt x="825" y="1900"/>
                  <a:pt x="805" y="1903"/>
                  <a:pt x="767" y="1919"/>
                </a:cubicBezTo>
                <a:cubicBezTo>
                  <a:pt x="741" y="1931"/>
                  <a:pt x="716" y="1944"/>
                  <a:pt x="693" y="1959"/>
                </a:cubicBezTo>
                <a:cubicBezTo>
                  <a:pt x="655" y="1958"/>
                  <a:pt x="616" y="1957"/>
                  <a:pt x="581" y="1957"/>
                </a:cubicBezTo>
                <a:cubicBezTo>
                  <a:pt x="480" y="1885"/>
                  <a:pt x="474" y="1790"/>
                  <a:pt x="461" y="1715"/>
                </a:cubicBezTo>
                <a:cubicBezTo>
                  <a:pt x="430" y="1665"/>
                  <a:pt x="401" y="1615"/>
                  <a:pt x="373" y="1565"/>
                </a:cubicBezTo>
                <a:cubicBezTo>
                  <a:pt x="278" y="1464"/>
                  <a:pt x="160" y="1429"/>
                  <a:pt x="67" y="1397"/>
                </a:cubicBezTo>
                <a:cubicBezTo>
                  <a:pt x="0" y="1346"/>
                  <a:pt x="39" y="1298"/>
                  <a:pt x="58" y="1266"/>
                </a:cubicBezTo>
                <a:cubicBezTo>
                  <a:pt x="84" y="1250"/>
                  <a:pt x="97" y="1204"/>
                  <a:pt x="103" y="1195"/>
                </a:cubicBezTo>
                <a:cubicBezTo>
                  <a:pt x="104" y="1116"/>
                  <a:pt x="108" y="1041"/>
                  <a:pt x="111" y="966"/>
                </a:cubicBezTo>
                <a:cubicBezTo>
                  <a:pt x="77" y="867"/>
                  <a:pt x="48" y="856"/>
                  <a:pt x="147" y="858"/>
                </a:cubicBezTo>
                <a:cubicBezTo>
                  <a:pt x="156" y="865"/>
                  <a:pt x="166" y="875"/>
                  <a:pt x="179" y="885"/>
                </a:cubicBezTo>
                <a:cubicBezTo>
                  <a:pt x="191" y="919"/>
                  <a:pt x="251" y="1041"/>
                  <a:pt x="322" y="951"/>
                </a:cubicBezTo>
                <a:cubicBezTo>
                  <a:pt x="332" y="919"/>
                  <a:pt x="342" y="890"/>
                  <a:pt x="351" y="860"/>
                </a:cubicBezTo>
                <a:cubicBezTo>
                  <a:pt x="345" y="791"/>
                  <a:pt x="339" y="726"/>
                  <a:pt x="337" y="660"/>
                </a:cubicBezTo>
                <a:cubicBezTo>
                  <a:pt x="318" y="607"/>
                  <a:pt x="299" y="558"/>
                  <a:pt x="280" y="508"/>
                </a:cubicBezTo>
                <a:cubicBezTo>
                  <a:pt x="258" y="393"/>
                  <a:pt x="268" y="347"/>
                  <a:pt x="336" y="297"/>
                </a:cubicBezTo>
                <a:cubicBezTo>
                  <a:pt x="345" y="281"/>
                  <a:pt x="355" y="264"/>
                  <a:pt x="368" y="248"/>
                </a:cubicBezTo>
                <a:cubicBezTo>
                  <a:pt x="406" y="266"/>
                  <a:pt x="444" y="283"/>
                  <a:pt x="486" y="301"/>
                </a:cubicBezTo>
                <a:cubicBezTo>
                  <a:pt x="521" y="301"/>
                  <a:pt x="556" y="302"/>
                  <a:pt x="594" y="303"/>
                </a:cubicBezTo>
                <a:cubicBezTo>
                  <a:pt x="623" y="275"/>
                  <a:pt x="658" y="262"/>
                  <a:pt x="694" y="221"/>
                </a:cubicBezTo>
                <a:cubicBezTo>
                  <a:pt x="733" y="114"/>
                  <a:pt x="775" y="59"/>
                  <a:pt x="877" y="3"/>
                </a:cubicBezTo>
                <a:cubicBezTo>
                  <a:pt x="906" y="3"/>
                  <a:pt x="906" y="0"/>
                  <a:pt x="967" y="21"/>
                </a:cubicBezTo>
                <a:cubicBezTo>
                  <a:pt x="1011" y="52"/>
                  <a:pt x="1059" y="82"/>
                  <a:pt x="1107" y="113"/>
                </a:cubicBezTo>
                <a:cubicBezTo>
                  <a:pt x="1106" y="202"/>
                  <a:pt x="1202" y="161"/>
                  <a:pt x="1263" y="143"/>
                </a:cubicBezTo>
                <a:cubicBezTo>
                  <a:pt x="1298" y="138"/>
                  <a:pt x="1337" y="132"/>
                  <a:pt x="1375" y="126"/>
                </a:cubicBezTo>
                <a:cubicBezTo>
                  <a:pt x="1452" y="50"/>
                  <a:pt x="1443" y="14"/>
                  <a:pt x="1551" y="88"/>
                </a:cubicBezTo>
                <a:cubicBezTo>
                  <a:pt x="1550" y="180"/>
                  <a:pt x="1550" y="170"/>
                  <a:pt x="1646" y="235"/>
                </a:cubicBezTo>
                <a:cubicBezTo>
                  <a:pt x="1681" y="249"/>
                  <a:pt x="1716" y="266"/>
                  <a:pt x="1754" y="283"/>
                </a:cubicBezTo>
                <a:cubicBezTo>
                  <a:pt x="1783" y="284"/>
                  <a:pt x="1812" y="285"/>
                  <a:pt x="1844" y="286"/>
                </a:cubicBezTo>
                <a:cubicBezTo>
                  <a:pt x="1898" y="261"/>
                  <a:pt x="1959" y="239"/>
                  <a:pt x="2039" y="235"/>
                </a:cubicBezTo>
                <a:cubicBezTo>
                  <a:pt x="2148" y="195"/>
                  <a:pt x="2145" y="179"/>
                  <a:pt x="2272" y="247"/>
                </a:cubicBezTo>
                <a:cubicBezTo>
                  <a:pt x="2314" y="248"/>
                  <a:pt x="2355" y="249"/>
                  <a:pt x="2400" y="254"/>
                </a:cubicBezTo>
                <a:cubicBezTo>
                  <a:pt x="2442" y="222"/>
                  <a:pt x="2432" y="192"/>
                  <a:pt x="2483" y="181"/>
                </a:cubicBezTo>
                <a:cubicBezTo>
                  <a:pt x="2576" y="104"/>
                  <a:pt x="2621" y="66"/>
                  <a:pt x="2771" y="145"/>
                </a:cubicBezTo>
                <a:cubicBezTo>
                  <a:pt x="2873" y="148"/>
                  <a:pt x="3011" y="128"/>
                  <a:pt x="3135" y="132"/>
                </a:cubicBezTo>
                <a:cubicBezTo>
                  <a:pt x="3164" y="145"/>
                  <a:pt x="3193" y="163"/>
                  <a:pt x="3221" y="180"/>
                </a:cubicBezTo>
                <a:cubicBezTo>
                  <a:pt x="3244" y="203"/>
                  <a:pt x="3278" y="250"/>
                  <a:pt x="3342" y="268"/>
                </a:cubicBezTo>
                <a:cubicBezTo>
                  <a:pt x="3342" y="291"/>
                  <a:pt x="3342" y="317"/>
                  <a:pt x="3345" y="343"/>
                </a:cubicBezTo>
                <a:cubicBezTo>
                  <a:pt x="3370" y="383"/>
                  <a:pt x="3443" y="447"/>
                  <a:pt x="3414" y="538"/>
                </a:cubicBezTo>
                <a:cubicBezTo>
                  <a:pt x="3395" y="570"/>
                  <a:pt x="3375" y="603"/>
                  <a:pt x="3359" y="635"/>
                </a:cubicBezTo>
                <a:cubicBezTo>
                  <a:pt x="3359" y="674"/>
                  <a:pt x="3359" y="714"/>
                  <a:pt x="3359" y="753"/>
                </a:cubicBezTo>
                <a:cubicBezTo>
                  <a:pt x="3380" y="956"/>
                  <a:pt x="3337" y="1168"/>
                  <a:pt x="3515" y="1356"/>
                </a:cubicBezTo>
                <a:cubicBezTo>
                  <a:pt x="3543" y="1373"/>
                  <a:pt x="3604" y="1417"/>
                  <a:pt x="3658" y="1441"/>
                </a:cubicBezTo>
                <a:cubicBezTo>
                  <a:pt x="3703" y="1449"/>
                  <a:pt x="3747" y="1457"/>
                  <a:pt x="3792" y="1468"/>
                </a:cubicBezTo>
                <a:cubicBezTo>
                  <a:pt x="3855" y="1597"/>
                  <a:pt x="3954" y="1642"/>
                  <a:pt x="4120" y="1673"/>
                </a:cubicBezTo>
                <a:cubicBezTo>
                  <a:pt x="4187" y="1727"/>
                  <a:pt x="4231" y="1783"/>
                  <a:pt x="4349" y="1799"/>
                </a:cubicBezTo>
                <a:cubicBezTo>
                  <a:pt x="4458" y="1799"/>
                  <a:pt x="4567" y="1798"/>
                  <a:pt x="4675" y="1801"/>
                </a:cubicBezTo>
                <a:cubicBezTo>
                  <a:pt x="4697" y="1808"/>
                  <a:pt x="4723" y="1819"/>
                  <a:pt x="4748" y="1829"/>
                </a:cubicBezTo>
                <a:cubicBezTo>
                  <a:pt x="4780" y="1850"/>
                  <a:pt x="4815" y="1873"/>
                  <a:pt x="4850" y="1897"/>
                </a:cubicBezTo>
                <a:cubicBezTo>
                  <a:pt x="4869" y="1947"/>
                  <a:pt x="4891" y="1997"/>
                  <a:pt x="4913" y="2046"/>
                </a:cubicBezTo>
                <a:cubicBezTo>
                  <a:pt x="4935" y="2135"/>
                  <a:pt x="4932" y="2145"/>
                  <a:pt x="5027" y="2232"/>
                </a:cubicBezTo>
                <a:cubicBezTo>
                  <a:pt x="5050" y="2233"/>
                  <a:pt x="5072" y="2234"/>
                  <a:pt x="5094" y="2237"/>
                </a:cubicBezTo>
                <a:cubicBezTo>
                  <a:pt x="5104" y="2218"/>
                  <a:pt x="5117" y="2199"/>
                  <a:pt x="5130" y="2179"/>
                </a:cubicBezTo>
                <a:cubicBezTo>
                  <a:pt x="5149" y="2177"/>
                  <a:pt x="5168" y="2174"/>
                  <a:pt x="5187" y="2174"/>
                </a:cubicBezTo>
                <a:cubicBezTo>
                  <a:pt x="5187" y="2210"/>
                  <a:pt x="5228" y="2238"/>
                  <a:pt x="5286" y="2239"/>
                </a:cubicBezTo>
                <a:cubicBezTo>
                  <a:pt x="5321" y="2217"/>
                  <a:pt x="5357" y="2195"/>
                  <a:pt x="5395" y="2173"/>
                </a:cubicBezTo>
                <a:cubicBezTo>
                  <a:pt x="5437" y="2122"/>
                  <a:pt x="5472" y="2047"/>
                  <a:pt x="5517" y="2003"/>
                </a:cubicBezTo>
                <a:cubicBezTo>
                  <a:pt x="5521" y="1999"/>
                  <a:pt x="5524" y="1999"/>
                  <a:pt x="5530" y="2000"/>
                </a:cubicBezTo>
                <a:cubicBezTo>
                  <a:pt x="5546" y="2023"/>
                  <a:pt x="5591" y="2057"/>
                  <a:pt x="5648" y="2094"/>
                </a:cubicBezTo>
                <a:cubicBezTo>
                  <a:pt x="5667" y="2177"/>
                  <a:pt x="5739" y="2280"/>
                  <a:pt x="5825" y="2377"/>
                </a:cubicBezTo>
                <a:cubicBezTo>
                  <a:pt x="5844" y="2446"/>
                  <a:pt x="5863" y="2516"/>
                  <a:pt x="5885" y="2585"/>
                </a:cubicBezTo>
                <a:cubicBezTo>
                  <a:pt x="5913" y="2628"/>
                  <a:pt x="5957" y="2688"/>
                  <a:pt x="5957" y="2783"/>
                </a:cubicBezTo>
                <a:cubicBezTo>
                  <a:pt x="5886" y="2866"/>
                  <a:pt x="5883" y="2857"/>
                  <a:pt x="5885" y="2988"/>
                </a:cubicBezTo>
                <a:cubicBezTo>
                  <a:pt x="5901" y="3044"/>
                  <a:pt x="5949" y="3120"/>
                  <a:pt x="5916" y="3205"/>
                </a:cubicBezTo>
                <a:cubicBezTo>
                  <a:pt x="5916" y="3224"/>
                  <a:pt x="5916" y="3247"/>
                  <a:pt x="5916" y="3270"/>
                </a:cubicBezTo>
                <a:cubicBezTo>
                  <a:pt x="5909" y="3270"/>
                  <a:pt x="5903" y="3270"/>
                  <a:pt x="5900" y="3270"/>
                </a:cubicBezTo>
                <a:cubicBezTo>
                  <a:pt x="5900" y="3243"/>
                  <a:pt x="5852" y="3223"/>
                  <a:pt x="5839" y="3206"/>
                </a:cubicBezTo>
                <a:cubicBezTo>
                  <a:pt x="5760" y="3204"/>
                  <a:pt x="5750" y="3233"/>
                  <a:pt x="5714" y="3258"/>
                </a:cubicBezTo>
                <a:cubicBezTo>
                  <a:pt x="5714" y="3307"/>
                  <a:pt x="5733" y="3364"/>
                  <a:pt x="5745" y="3449"/>
                </a:cubicBezTo>
                <a:cubicBezTo>
                  <a:pt x="5742" y="3475"/>
                  <a:pt x="5739" y="3501"/>
                  <a:pt x="5735" y="3527"/>
                </a:cubicBezTo>
                <a:cubicBezTo>
                  <a:pt x="5722" y="3530"/>
                  <a:pt x="5710" y="3537"/>
                  <a:pt x="5697" y="3543"/>
                </a:cubicBezTo>
                <a:cubicBezTo>
                  <a:pt x="5671" y="3542"/>
                  <a:pt x="5646" y="3542"/>
                  <a:pt x="5623" y="3541"/>
                </a:cubicBezTo>
                <a:cubicBezTo>
                  <a:pt x="5588" y="3494"/>
                  <a:pt x="5557" y="3451"/>
                  <a:pt x="5525" y="3408"/>
                </a:cubicBezTo>
                <a:cubicBezTo>
                  <a:pt x="5401" y="3342"/>
                  <a:pt x="5327" y="3439"/>
                  <a:pt x="5352" y="3567"/>
                </a:cubicBezTo>
                <a:cubicBezTo>
                  <a:pt x="5342" y="3583"/>
                  <a:pt x="5332" y="3599"/>
                  <a:pt x="5326" y="3619"/>
                </a:cubicBezTo>
                <a:cubicBezTo>
                  <a:pt x="5271" y="3617"/>
                  <a:pt x="5205" y="3580"/>
                  <a:pt x="5192" y="3566"/>
                </a:cubicBezTo>
                <a:cubicBezTo>
                  <a:pt x="5186" y="3540"/>
                  <a:pt x="5179" y="3517"/>
                  <a:pt x="5176" y="3494"/>
                </a:cubicBezTo>
                <a:cubicBezTo>
                  <a:pt x="5100" y="3449"/>
                  <a:pt x="5033" y="3431"/>
                  <a:pt x="4985" y="3410"/>
                </a:cubicBezTo>
                <a:cubicBezTo>
                  <a:pt x="4972" y="3394"/>
                  <a:pt x="4960" y="3377"/>
                  <a:pt x="4950" y="3364"/>
                </a:cubicBezTo>
                <a:cubicBezTo>
                  <a:pt x="4845" y="3361"/>
                  <a:pt x="4854" y="3381"/>
                  <a:pt x="4780" y="3438"/>
                </a:cubicBezTo>
                <a:cubicBezTo>
                  <a:pt x="4736" y="3460"/>
                  <a:pt x="4691" y="3485"/>
                  <a:pt x="4649" y="3510"/>
                </a:cubicBezTo>
                <a:cubicBezTo>
                  <a:pt x="4547" y="3527"/>
                  <a:pt x="4563" y="3540"/>
                  <a:pt x="4505" y="3621"/>
                </a:cubicBezTo>
                <a:cubicBezTo>
                  <a:pt x="4370" y="3634"/>
                  <a:pt x="4383" y="3634"/>
                  <a:pt x="4309" y="3734"/>
                </a:cubicBezTo>
                <a:cubicBezTo>
                  <a:pt x="4296" y="3743"/>
                  <a:pt x="4287" y="3753"/>
                  <a:pt x="4277" y="3762"/>
                </a:cubicBezTo>
                <a:cubicBezTo>
                  <a:pt x="4194" y="3773"/>
                  <a:pt x="4155" y="3789"/>
                  <a:pt x="4098" y="3807"/>
                </a:cubicBezTo>
                <a:close/>
              </a:path>
            </a:pathLst>
          </a:custGeom>
          <a:solidFill>
            <a:schemeClr val="tx1"/>
          </a:solidFill>
          <a:ln w="8" cap="flat" cmpd="sng">
            <a:solidFill>
              <a:srgbClr val="FFFFFF"/>
            </a:solidFill>
            <a:round/>
          </a:ln>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29711" name="Freeform 16"/>
          <p:cNvSpPr/>
          <p:nvPr/>
        </p:nvSpPr>
        <p:spPr bwMode="auto">
          <a:xfrm>
            <a:off x="5304544" y="3421414"/>
            <a:ext cx="364189" cy="372472"/>
          </a:xfrm>
          <a:custGeom>
            <a:avLst/>
            <a:gdLst>
              <a:gd name="T0" fmla="*/ 90081960 w 1119"/>
              <a:gd name="T1" fmla="*/ 214693639 h 1150"/>
              <a:gd name="T2" fmla="*/ 61248023 w 1119"/>
              <a:gd name="T3" fmla="*/ 201625484 h 1150"/>
              <a:gd name="T4" fmla="*/ 48810186 w 1119"/>
              <a:gd name="T5" fmla="*/ 163540531 h 1150"/>
              <a:gd name="T6" fmla="*/ 38068003 w 1119"/>
              <a:gd name="T7" fmla="*/ 153459322 h 1150"/>
              <a:gd name="T8" fmla="*/ 27326255 w 1119"/>
              <a:gd name="T9" fmla="*/ 151965633 h 1150"/>
              <a:gd name="T10" fmla="*/ 0 w 1119"/>
              <a:gd name="T11" fmla="*/ 96892296 h 1150"/>
              <a:gd name="T12" fmla="*/ 15076390 w 1119"/>
              <a:gd name="T13" fmla="*/ 73929157 h 1150"/>
              <a:gd name="T14" fmla="*/ 33922202 w 1119"/>
              <a:gd name="T15" fmla="*/ 54886681 h 1150"/>
              <a:gd name="T16" fmla="*/ 41271774 w 1119"/>
              <a:gd name="T17" fmla="*/ 43498872 h 1150"/>
              <a:gd name="T18" fmla="*/ 42591050 w 1119"/>
              <a:gd name="T19" fmla="*/ 13628558 h 1150"/>
              <a:gd name="T20" fmla="*/ 65394258 w 1119"/>
              <a:gd name="T21" fmla="*/ 10454524 h 1150"/>
              <a:gd name="T22" fmla="*/ 81036300 w 1119"/>
              <a:gd name="T23" fmla="*/ 10827838 h 1150"/>
              <a:gd name="T24" fmla="*/ 117219808 w 1119"/>
              <a:gd name="T25" fmla="*/ 9894552 h 1150"/>
              <a:gd name="T26" fmla="*/ 146618963 w 1119"/>
              <a:gd name="T27" fmla="*/ 19229134 h 1150"/>
              <a:gd name="T28" fmla="*/ 172625942 w 1119"/>
              <a:gd name="T29" fmla="*/ 11948212 h 1150"/>
              <a:gd name="T30" fmla="*/ 187136679 w 1119"/>
              <a:gd name="T31" fmla="*/ 18295416 h 1150"/>
              <a:gd name="T32" fmla="*/ 209939887 w 1119"/>
              <a:gd name="T33" fmla="*/ 21469450 h 1150"/>
              <a:gd name="T34" fmla="*/ 183744502 w 1119"/>
              <a:gd name="T35" fmla="*/ 56193712 h 1150"/>
              <a:gd name="T36" fmla="*/ 201271039 w 1119"/>
              <a:gd name="T37" fmla="*/ 56567026 h 1150"/>
              <a:gd name="T38" fmla="*/ 208621044 w 1119"/>
              <a:gd name="T39" fmla="*/ 49472762 h 1150"/>
              <a:gd name="T40" fmla="*/ 206736116 w 1119"/>
              <a:gd name="T41" fmla="*/ 64034605 h 1150"/>
              <a:gd name="T42" fmla="*/ 184875373 w 1119"/>
              <a:gd name="T43" fmla="*/ 72809215 h 1150"/>
              <a:gd name="T44" fmla="*/ 186006243 w 1119"/>
              <a:gd name="T45" fmla="*/ 83823709 h 1150"/>
              <a:gd name="T46" fmla="*/ 197502050 w 1119"/>
              <a:gd name="T47" fmla="*/ 90171346 h 1150"/>
              <a:gd name="T48" fmla="*/ 194863497 w 1119"/>
              <a:gd name="T49" fmla="*/ 121348691 h 1150"/>
              <a:gd name="T50" fmla="*/ 193544221 w 1119"/>
              <a:gd name="T51" fmla="*/ 145618429 h 1150"/>
              <a:gd name="T52" fmla="*/ 188644361 w 1119"/>
              <a:gd name="T53" fmla="*/ 146738372 h 1150"/>
              <a:gd name="T54" fmla="*/ 188079143 w 1119"/>
              <a:gd name="T55" fmla="*/ 139457450 h 1150"/>
              <a:gd name="T56" fmla="*/ 154910999 w 1119"/>
              <a:gd name="T57" fmla="*/ 162980560 h 1150"/>
              <a:gd name="T58" fmla="*/ 150576358 w 1119"/>
              <a:gd name="T59" fmla="*/ 173435084 h 1150"/>
              <a:gd name="T60" fmla="*/ 149257082 w 1119"/>
              <a:gd name="T61" fmla="*/ 207039403 h 1150"/>
              <a:gd name="T62" fmla="*/ 143226787 w 1119"/>
              <a:gd name="T63" fmla="*/ 205545715 h 1150"/>
              <a:gd name="T64" fmla="*/ 90081960 w 1119"/>
              <a:gd name="T65" fmla="*/ 214693639 h 115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119" h="1150">
                <a:moveTo>
                  <a:pt x="478" y="1150"/>
                </a:moveTo>
                <a:cubicBezTo>
                  <a:pt x="386" y="1131"/>
                  <a:pt x="360" y="1117"/>
                  <a:pt x="325" y="1080"/>
                </a:cubicBezTo>
                <a:cubicBezTo>
                  <a:pt x="303" y="1011"/>
                  <a:pt x="281" y="942"/>
                  <a:pt x="259" y="876"/>
                </a:cubicBezTo>
                <a:cubicBezTo>
                  <a:pt x="240" y="856"/>
                  <a:pt x="221" y="839"/>
                  <a:pt x="202" y="822"/>
                </a:cubicBezTo>
                <a:cubicBezTo>
                  <a:pt x="183" y="818"/>
                  <a:pt x="164" y="814"/>
                  <a:pt x="145" y="814"/>
                </a:cubicBezTo>
                <a:cubicBezTo>
                  <a:pt x="177" y="694"/>
                  <a:pt x="47" y="569"/>
                  <a:pt x="0" y="519"/>
                </a:cubicBezTo>
                <a:cubicBezTo>
                  <a:pt x="0" y="466"/>
                  <a:pt x="61" y="429"/>
                  <a:pt x="80" y="396"/>
                </a:cubicBezTo>
                <a:cubicBezTo>
                  <a:pt x="81" y="334"/>
                  <a:pt x="138" y="326"/>
                  <a:pt x="180" y="294"/>
                </a:cubicBezTo>
                <a:cubicBezTo>
                  <a:pt x="193" y="271"/>
                  <a:pt x="206" y="252"/>
                  <a:pt x="219" y="233"/>
                </a:cubicBezTo>
                <a:cubicBezTo>
                  <a:pt x="219" y="184"/>
                  <a:pt x="213" y="85"/>
                  <a:pt x="226" y="73"/>
                </a:cubicBezTo>
                <a:cubicBezTo>
                  <a:pt x="258" y="70"/>
                  <a:pt x="287" y="15"/>
                  <a:pt x="347" y="56"/>
                </a:cubicBezTo>
                <a:cubicBezTo>
                  <a:pt x="373" y="57"/>
                  <a:pt x="402" y="57"/>
                  <a:pt x="430" y="58"/>
                </a:cubicBezTo>
                <a:cubicBezTo>
                  <a:pt x="469" y="7"/>
                  <a:pt x="552" y="35"/>
                  <a:pt x="622" y="53"/>
                </a:cubicBezTo>
                <a:cubicBezTo>
                  <a:pt x="644" y="86"/>
                  <a:pt x="711" y="134"/>
                  <a:pt x="778" y="103"/>
                </a:cubicBezTo>
                <a:cubicBezTo>
                  <a:pt x="814" y="78"/>
                  <a:pt x="856" y="0"/>
                  <a:pt x="916" y="64"/>
                </a:cubicBezTo>
                <a:cubicBezTo>
                  <a:pt x="942" y="74"/>
                  <a:pt x="967" y="85"/>
                  <a:pt x="993" y="98"/>
                </a:cubicBezTo>
                <a:cubicBezTo>
                  <a:pt x="1031" y="103"/>
                  <a:pt x="1072" y="107"/>
                  <a:pt x="1114" y="115"/>
                </a:cubicBezTo>
                <a:cubicBezTo>
                  <a:pt x="1101" y="144"/>
                  <a:pt x="912" y="234"/>
                  <a:pt x="975" y="301"/>
                </a:cubicBezTo>
                <a:cubicBezTo>
                  <a:pt x="1004" y="302"/>
                  <a:pt x="1036" y="303"/>
                  <a:pt x="1068" y="303"/>
                </a:cubicBezTo>
                <a:cubicBezTo>
                  <a:pt x="1081" y="291"/>
                  <a:pt x="1094" y="278"/>
                  <a:pt x="1107" y="265"/>
                </a:cubicBezTo>
                <a:cubicBezTo>
                  <a:pt x="1110" y="278"/>
                  <a:pt x="1119" y="321"/>
                  <a:pt x="1097" y="343"/>
                </a:cubicBezTo>
                <a:cubicBezTo>
                  <a:pt x="1036" y="355"/>
                  <a:pt x="1013" y="368"/>
                  <a:pt x="981" y="390"/>
                </a:cubicBezTo>
                <a:cubicBezTo>
                  <a:pt x="981" y="409"/>
                  <a:pt x="984" y="429"/>
                  <a:pt x="987" y="449"/>
                </a:cubicBezTo>
                <a:cubicBezTo>
                  <a:pt x="1006" y="459"/>
                  <a:pt x="1025" y="469"/>
                  <a:pt x="1048" y="483"/>
                </a:cubicBezTo>
                <a:cubicBezTo>
                  <a:pt x="1035" y="535"/>
                  <a:pt x="1034" y="571"/>
                  <a:pt x="1034" y="650"/>
                </a:cubicBezTo>
                <a:cubicBezTo>
                  <a:pt x="1040" y="673"/>
                  <a:pt x="1059" y="749"/>
                  <a:pt x="1027" y="780"/>
                </a:cubicBezTo>
                <a:cubicBezTo>
                  <a:pt x="1017" y="780"/>
                  <a:pt x="1008" y="783"/>
                  <a:pt x="1001" y="786"/>
                </a:cubicBezTo>
                <a:cubicBezTo>
                  <a:pt x="998" y="773"/>
                  <a:pt x="998" y="760"/>
                  <a:pt x="998" y="747"/>
                </a:cubicBezTo>
                <a:cubicBezTo>
                  <a:pt x="941" y="706"/>
                  <a:pt x="851" y="845"/>
                  <a:pt x="822" y="873"/>
                </a:cubicBezTo>
                <a:cubicBezTo>
                  <a:pt x="812" y="890"/>
                  <a:pt x="806" y="909"/>
                  <a:pt x="799" y="929"/>
                </a:cubicBezTo>
                <a:cubicBezTo>
                  <a:pt x="796" y="987"/>
                  <a:pt x="792" y="1046"/>
                  <a:pt x="792" y="1109"/>
                </a:cubicBezTo>
                <a:cubicBezTo>
                  <a:pt x="779" y="1105"/>
                  <a:pt x="769" y="1101"/>
                  <a:pt x="760" y="1101"/>
                </a:cubicBezTo>
                <a:cubicBezTo>
                  <a:pt x="629" y="1098"/>
                  <a:pt x="581" y="1110"/>
                  <a:pt x="478" y="1150"/>
                </a:cubicBezTo>
                <a:close/>
              </a:path>
            </a:pathLst>
          </a:custGeom>
          <a:solidFill>
            <a:schemeClr val="tx1"/>
          </a:solidFill>
          <a:ln w="8" cap="flat" cmpd="sng">
            <a:solidFill>
              <a:srgbClr val="FFFFFF"/>
            </a:solidFill>
            <a:round/>
          </a:ln>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29712" name="Freeform 17"/>
          <p:cNvSpPr/>
          <p:nvPr/>
        </p:nvSpPr>
        <p:spPr bwMode="auto">
          <a:xfrm>
            <a:off x="4067967" y="3259573"/>
            <a:ext cx="458212" cy="495042"/>
          </a:xfrm>
          <a:custGeom>
            <a:avLst/>
            <a:gdLst>
              <a:gd name="T0" fmla="*/ 213144343 w 1411"/>
              <a:gd name="T1" fmla="*/ 285798270 h 1526"/>
              <a:gd name="T2" fmla="*/ 171303738 w 1411"/>
              <a:gd name="T3" fmla="*/ 244782496 h 1526"/>
              <a:gd name="T4" fmla="*/ 123083560 w 1411"/>
              <a:gd name="T5" fmla="*/ 204890615 h 1526"/>
              <a:gd name="T6" fmla="*/ 112763969 w 1411"/>
              <a:gd name="T7" fmla="*/ 222495511 h 1526"/>
              <a:gd name="T8" fmla="*/ 86871429 w 1411"/>
              <a:gd name="T9" fmla="*/ 249465018 h 1526"/>
              <a:gd name="T10" fmla="*/ 86683871 w 1411"/>
              <a:gd name="T11" fmla="*/ 251899323 h 1526"/>
              <a:gd name="T12" fmla="*/ 80116741 w 1411"/>
              <a:gd name="T13" fmla="*/ 254708836 h 1526"/>
              <a:gd name="T14" fmla="*/ 67545587 w 1411"/>
              <a:gd name="T15" fmla="*/ 259390925 h 1526"/>
              <a:gd name="T16" fmla="*/ 22702754 w 1411"/>
              <a:gd name="T17" fmla="*/ 243471650 h 1526"/>
              <a:gd name="T18" fmla="*/ 24016093 w 1411"/>
              <a:gd name="T19" fmla="*/ 211071370 h 1526"/>
              <a:gd name="T20" fmla="*/ 2064005 w 1411"/>
              <a:gd name="T21" fmla="*/ 182229287 h 1526"/>
              <a:gd name="T22" fmla="*/ 6567131 w 1411"/>
              <a:gd name="T23" fmla="*/ 133347570 h 1526"/>
              <a:gd name="T24" fmla="*/ 1313339 w 1411"/>
              <a:gd name="T25" fmla="*/ 98325164 h 1526"/>
              <a:gd name="T26" fmla="*/ 3189786 w 1411"/>
              <a:gd name="T27" fmla="*/ 97013885 h 1526"/>
              <a:gd name="T28" fmla="*/ 22890312 w 1411"/>
              <a:gd name="T29" fmla="*/ 110498855 h 1526"/>
              <a:gd name="T30" fmla="*/ 37150354 w 1411"/>
              <a:gd name="T31" fmla="*/ 124919896 h 1526"/>
              <a:gd name="T32" fmla="*/ 101693713 w 1411"/>
              <a:gd name="T33" fmla="*/ 70793928 h 1526"/>
              <a:gd name="T34" fmla="*/ 121582230 w 1411"/>
              <a:gd name="T35" fmla="*/ 38767990 h 1526"/>
              <a:gd name="T36" fmla="*/ 121769788 w 1411"/>
              <a:gd name="T37" fmla="*/ 12361078 h 1526"/>
              <a:gd name="T38" fmla="*/ 133778268 w 1411"/>
              <a:gd name="T39" fmla="*/ 5243818 h 1526"/>
              <a:gd name="T40" fmla="*/ 182936235 w 1411"/>
              <a:gd name="T41" fmla="*/ 15170158 h 1526"/>
              <a:gd name="T42" fmla="*/ 202637194 w 1411"/>
              <a:gd name="T43" fmla="*/ 34085901 h 1526"/>
              <a:gd name="T44" fmla="*/ 226465729 w 1411"/>
              <a:gd name="T45" fmla="*/ 40828386 h 1526"/>
              <a:gd name="T46" fmla="*/ 264554307 w 1411"/>
              <a:gd name="T47" fmla="*/ 84653240 h 1526"/>
              <a:gd name="T48" fmla="*/ 230218623 w 1411"/>
              <a:gd name="T49" fmla="*/ 111434927 h 1526"/>
              <a:gd name="T50" fmla="*/ 161359263 w 1411"/>
              <a:gd name="T51" fmla="*/ 119488258 h 1526"/>
              <a:gd name="T52" fmla="*/ 163048152 w 1411"/>
              <a:gd name="T53" fmla="*/ 131849336 h 1526"/>
              <a:gd name="T54" fmla="*/ 174117975 w 1411"/>
              <a:gd name="T55" fmla="*/ 177359811 h 1526"/>
              <a:gd name="T56" fmla="*/ 190816705 w 1411"/>
              <a:gd name="T57" fmla="*/ 194402545 h 1526"/>
              <a:gd name="T58" fmla="*/ 206952762 w 1411"/>
              <a:gd name="T59" fmla="*/ 217439080 h 1526"/>
              <a:gd name="T60" fmla="*/ 212769227 w 1411"/>
              <a:gd name="T61" fmla="*/ 239163903 h 1526"/>
              <a:gd name="T62" fmla="*/ 213144343 w 1411"/>
              <a:gd name="T63" fmla="*/ 285798270 h 152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411" h="1526">
                <a:moveTo>
                  <a:pt x="1136" y="1526"/>
                </a:moveTo>
                <a:cubicBezTo>
                  <a:pt x="1018" y="1470"/>
                  <a:pt x="967" y="1377"/>
                  <a:pt x="913" y="1307"/>
                </a:cubicBezTo>
                <a:cubicBezTo>
                  <a:pt x="895" y="1150"/>
                  <a:pt x="790" y="1016"/>
                  <a:pt x="656" y="1094"/>
                </a:cubicBezTo>
                <a:cubicBezTo>
                  <a:pt x="617" y="1133"/>
                  <a:pt x="611" y="1123"/>
                  <a:pt x="601" y="1188"/>
                </a:cubicBezTo>
                <a:cubicBezTo>
                  <a:pt x="568" y="1243"/>
                  <a:pt x="514" y="1287"/>
                  <a:pt x="463" y="1332"/>
                </a:cubicBezTo>
                <a:cubicBezTo>
                  <a:pt x="462" y="1335"/>
                  <a:pt x="462" y="1338"/>
                  <a:pt x="462" y="1345"/>
                </a:cubicBezTo>
                <a:cubicBezTo>
                  <a:pt x="440" y="1344"/>
                  <a:pt x="434" y="1354"/>
                  <a:pt x="427" y="1360"/>
                </a:cubicBezTo>
                <a:cubicBezTo>
                  <a:pt x="405" y="1366"/>
                  <a:pt x="382" y="1376"/>
                  <a:pt x="360" y="1385"/>
                </a:cubicBezTo>
                <a:cubicBezTo>
                  <a:pt x="258" y="1382"/>
                  <a:pt x="168" y="1351"/>
                  <a:pt x="121" y="1300"/>
                </a:cubicBezTo>
                <a:cubicBezTo>
                  <a:pt x="156" y="1229"/>
                  <a:pt x="147" y="1180"/>
                  <a:pt x="128" y="1127"/>
                </a:cubicBezTo>
                <a:cubicBezTo>
                  <a:pt x="77" y="1073"/>
                  <a:pt x="20" y="1019"/>
                  <a:pt x="11" y="973"/>
                </a:cubicBezTo>
                <a:cubicBezTo>
                  <a:pt x="18" y="885"/>
                  <a:pt x="25" y="797"/>
                  <a:pt x="35" y="712"/>
                </a:cubicBezTo>
                <a:cubicBezTo>
                  <a:pt x="13" y="626"/>
                  <a:pt x="0" y="580"/>
                  <a:pt x="7" y="525"/>
                </a:cubicBezTo>
                <a:cubicBezTo>
                  <a:pt x="10" y="521"/>
                  <a:pt x="14" y="518"/>
                  <a:pt x="17" y="518"/>
                </a:cubicBezTo>
                <a:cubicBezTo>
                  <a:pt x="52" y="542"/>
                  <a:pt x="87" y="566"/>
                  <a:pt x="122" y="590"/>
                </a:cubicBezTo>
                <a:cubicBezTo>
                  <a:pt x="147" y="613"/>
                  <a:pt x="173" y="640"/>
                  <a:pt x="198" y="667"/>
                </a:cubicBezTo>
                <a:cubicBezTo>
                  <a:pt x="364" y="740"/>
                  <a:pt x="493" y="511"/>
                  <a:pt x="542" y="378"/>
                </a:cubicBezTo>
                <a:cubicBezTo>
                  <a:pt x="577" y="320"/>
                  <a:pt x="613" y="262"/>
                  <a:pt x="648" y="207"/>
                </a:cubicBezTo>
                <a:cubicBezTo>
                  <a:pt x="648" y="158"/>
                  <a:pt x="649" y="112"/>
                  <a:pt x="649" y="66"/>
                </a:cubicBezTo>
                <a:cubicBezTo>
                  <a:pt x="668" y="53"/>
                  <a:pt x="691" y="41"/>
                  <a:pt x="713" y="28"/>
                </a:cubicBezTo>
                <a:cubicBezTo>
                  <a:pt x="803" y="24"/>
                  <a:pt x="873" y="0"/>
                  <a:pt x="975" y="81"/>
                </a:cubicBezTo>
                <a:cubicBezTo>
                  <a:pt x="1010" y="114"/>
                  <a:pt x="1045" y="148"/>
                  <a:pt x="1080" y="182"/>
                </a:cubicBezTo>
                <a:cubicBezTo>
                  <a:pt x="1121" y="192"/>
                  <a:pt x="1163" y="203"/>
                  <a:pt x="1207" y="218"/>
                </a:cubicBezTo>
                <a:cubicBezTo>
                  <a:pt x="1261" y="248"/>
                  <a:pt x="1411" y="347"/>
                  <a:pt x="1410" y="452"/>
                </a:cubicBezTo>
                <a:cubicBezTo>
                  <a:pt x="1340" y="493"/>
                  <a:pt x="1285" y="557"/>
                  <a:pt x="1227" y="595"/>
                </a:cubicBezTo>
                <a:cubicBezTo>
                  <a:pt x="1096" y="644"/>
                  <a:pt x="956" y="568"/>
                  <a:pt x="860" y="638"/>
                </a:cubicBezTo>
                <a:cubicBezTo>
                  <a:pt x="863" y="658"/>
                  <a:pt x="866" y="681"/>
                  <a:pt x="869" y="704"/>
                </a:cubicBezTo>
                <a:cubicBezTo>
                  <a:pt x="916" y="777"/>
                  <a:pt x="794" y="852"/>
                  <a:pt x="928" y="947"/>
                </a:cubicBezTo>
                <a:cubicBezTo>
                  <a:pt x="957" y="978"/>
                  <a:pt x="985" y="1008"/>
                  <a:pt x="1017" y="1038"/>
                </a:cubicBezTo>
                <a:cubicBezTo>
                  <a:pt x="1045" y="1078"/>
                  <a:pt x="1074" y="1118"/>
                  <a:pt x="1103" y="1161"/>
                </a:cubicBezTo>
                <a:cubicBezTo>
                  <a:pt x="1112" y="1198"/>
                  <a:pt x="1121" y="1237"/>
                  <a:pt x="1134" y="1277"/>
                </a:cubicBezTo>
                <a:cubicBezTo>
                  <a:pt x="1133" y="1359"/>
                  <a:pt x="1133" y="1440"/>
                  <a:pt x="1136" y="1526"/>
                </a:cubicBezTo>
                <a:close/>
              </a:path>
            </a:pathLst>
          </a:custGeom>
          <a:solidFill>
            <a:schemeClr val="tx1"/>
          </a:solidFill>
          <a:ln w="8" cap="flat" cmpd="sng">
            <a:solidFill>
              <a:srgbClr val="FFFFFF"/>
            </a:solidFill>
            <a:round/>
          </a:ln>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29713" name="Freeform 18"/>
          <p:cNvSpPr/>
          <p:nvPr/>
        </p:nvSpPr>
        <p:spPr bwMode="auto">
          <a:xfrm>
            <a:off x="4357179" y="3160803"/>
            <a:ext cx="745040" cy="471242"/>
          </a:xfrm>
          <a:custGeom>
            <a:avLst/>
            <a:gdLst>
              <a:gd name="T0" fmla="*/ 45790761 w 2294"/>
              <a:gd name="T1" fmla="*/ 272176875 h 1452"/>
              <a:gd name="T2" fmla="*/ 2814974 w 2294"/>
              <a:gd name="T3" fmla="*/ 220815477 h 1452"/>
              <a:gd name="T4" fmla="*/ 4128888 w 2294"/>
              <a:gd name="T5" fmla="*/ 203008057 h 1452"/>
              <a:gd name="T6" fmla="*/ 4879201 w 2294"/>
              <a:gd name="T7" fmla="*/ 190823850 h 1452"/>
              <a:gd name="T8" fmla="*/ 0 w 2294"/>
              <a:gd name="T9" fmla="*/ 180138965 h 1452"/>
              <a:gd name="T10" fmla="*/ 55174440 w 2294"/>
              <a:gd name="T11" fmla="*/ 177889766 h 1452"/>
              <a:gd name="T12" fmla="*/ 87077910 w 2294"/>
              <a:gd name="T13" fmla="*/ 155395613 h 1452"/>
              <a:gd name="T14" fmla="*/ 102841850 w 2294"/>
              <a:gd name="T15" fmla="*/ 144711160 h 1452"/>
              <a:gd name="T16" fmla="*/ 103405018 w 2294"/>
              <a:gd name="T17" fmla="*/ 133089361 h 1452"/>
              <a:gd name="T18" fmla="*/ 61742712 w 2294"/>
              <a:gd name="T19" fmla="*/ 91475502 h 1452"/>
              <a:gd name="T20" fmla="*/ 58740160 w 2294"/>
              <a:gd name="T21" fmla="*/ 83977595 h 1452"/>
              <a:gd name="T22" fmla="*/ 57801836 w 2294"/>
              <a:gd name="T23" fmla="*/ 56422203 h 1452"/>
              <a:gd name="T24" fmla="*/ 79383302 w 2294"/>
              <a:gd name="T25" fmla="*/ 39739166 h 1452"/>
              <a:gd name="T26" fmla="*/ 77882242 w 2294"/>
              <a:gd name="T27" fmla="*/ 13309023 h 1452"/>
              <a:gd name="T28" fmla="*/ 62868615 w 2294"/>
              <a:gd name="T29" fmla="*/ 0 h 1452"/>
              <a:gd name="T30" fmla="*/ 113914167 w 2294"/>
              <a:gd name="T31" fmla="*/ 1312285 h 1452"/>
              <a:gd name="T32" fmla="*/ 134745320 w 2294"/>
              <a:gd name="T33" fmla="*/ 5623647 h 1452"/>
              <a:gd name="T34" fmla="*/ 180724092 w 2294"/>
              <a:gd name="T35" fmla="*/ 39926635 h 1452"/>
              <a:gd name="T36" fmla="*/ 194611383 w 2294"/>
              <a:gd name="T37" fmla="*/ 46300159 h 1452"/>
              <a:gd name="T38" fmla="*/ 261608453 w 2294"/>
              <a:gd name="T39" fmla="*/ 49299235 h 1452"/>
              <a:gd name="T40" fmla="*/ 283753520 w 2294"/>
              <a:gd name="T41" fmla="*/ 64482518 h 1452"/>
              <a:gd name="T42" fmla="*/ 300455785 w 2294"/>
              <a:gd name="T43" fmla="*/ 85851856 h 1452"/>
              <a:gd name="T44" fmla="*/ 331608508 w 2294"/>
              <a:gd name="T45" fmla="*/ 89788278 h 1452"/>
              <a:gd name="T46" fmla="*/ 354316310 w 2294"/>
              <a:gd name="T47" fmla="*/ 100660633 h 1452"/>
              <a:gd name="T48" fmla="*/ 382466482 w 2294"/>
              <a:gd name="T49" fmla="*/ 107596132 h 1452"/>
              <a:gd name="T50" fmla="*/ 391286993 w 2294"/>
              <a:gd name="T51" fmla="*/ 121280093 h 1452"/>
              <a:gd name="T52" fmla="*/ 411742556 w 2294"/>
              <a:gd name="T53" fmla="*/ 134026708 h 1452"/>
              <a:gd name="T54" fmla="*/ 401984154 w 2294"/>
              <a:gd name="T55" fmla="*/ 154646168 h 1452"/>
              <a:gd name="T56" fmla="*/ 417935672 w 2294"/>
              <a:gd name="T57" fmla="*/ 178452174 h 1452"/>
              <a:gd name="T58" fmla="*/ 430509482 w 2294"/>
              <a:gd name="T59" fmla="*/ 202633118 h 1452"/>
              <a:gd name="T60" fmla="*/ 430509482 w 2294"/>
              <a:gd name="T61" fmla="*/ 205069786 h 1452"/>
              <a:gd name="T62" fmla="*/ 366139374 w 2294"/>
              <a:gd name="T63" fmla="*/ 237311045 h 1452"/>
              <a:gd name="T64" fmla="*/ 351688915 w 2294"/>
              <a:gd name="T65" fmla="*/ 249120747 h 1452"/>
              <a:gd name="T66" fmla="*/ 317346061 w 2294"/>
              <a:gd name="T67" fmla="*/ 265428845 h 1452"/>
              <a:gd name="T68" fmla="*/ 310777355 w 2294"/>
              <a:gd name="T69" fmla="*/ 268990330 h 1452"/>
              <a:gd name="T70" fmla="*/ 292949188 w 2294"/>
              <a:gd name="T71" fmla="*/ 252682231 h 1452"/>
              <a:gd name="T72" fmla="*/ 257104408 w 2294"/>
              <a:gd name="T73" fmla="*/ 227751409 h 1452"/>
              <a:gd name="T74" fmla="*/ 234772196 w 2294"/>
              <a:gd name="T75" fmla="*/ 240685493 h 1452"/>
              <a:gd name="T76" fmla="*/ 164208972 w 2294"/>
              <a:gd name="T77" fmla="*/ 208256765 h 1452"/>
              <a:gd name="T78" fmla="*/ 130616865 w 2294"/>
              <a:gd name="T79" fmla="*/ 199446573 h 1452"/>
              <a:gd name="T80" fmla="*/ 116166406 w 2294"/>
              <a:gd name="T81" fmla="*/ 224189925 h 1452"/>
              <a:gd name="T82" fmla="*/ 112413107 w 2294"/>
              <a:gd name="T83" fmla="*/ 230937955 h 1452"/>
              <a:gd name="T84" fmla="*/ 104155331 w 2294"/>
              <a:gd name="T85" fmla="*/ 229438200 h 1452"/>
              <a:gd name="T86" fmla="*/ 55362018 w 2294"/>
              <a:gd name="T87" fmla="*/ 265616315 h 1452"/>
              <a:gd name="T88" fmla="*/ 45790761 w 2294"/>
              <a:gd name="T89" fmla="*/ 272176875 h 145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2294" h="1452">
                <a:moveTo>
                  <a:pt x="244" y="1452"/>
                </a:moveTo>
                <a:cubicBezTo>
                  <a:pt x="190" y="1336"/>
                  <a:pt x="79" y="1248"/>
                  <a:pt x="15" y="1178"/>
                </a:cubicBezTo>
                <a:cubicBezTo>
                  <a:pt x="3" y="1125"/>
                  <a:pt x="9" y="1112"/>
                  <a:pt x="22" y="1083"/>
                </a:cubicBezTo>
                <a:cubicBezTo>
                  <a:pt x="22" y="1060"/>
                  <a:pt x="22" y="1037"/>
                  <a:pt x="26" y="1018"/>
                </a:cubicBezTo>
                <a:cubicBezTo>
                  <a:pt x="16" y="998"/>
                  <a:pt x="7" y="978"/>
                  <a:pt x="0" y="961"/>
                </a:cubicBezTo>
                <a:cubicBezTo>
                  <a:pt x="49" y="923"/>
                  <a:pt x="215" y="947"/>
                  <a:pt x="294" y="949"/>
                </a:cubicBezTo>
                <a:cubicBezTo>
                  <a:pt x="358" y="928"/>
                  <a:pt x="416" y="883"/>
                  <a:pt x="464" y="829"/>
                </a:cubicBezTo>
                <a:cubicBezTo>
                  <a:pt x="490" y="810"/>
                  <a:pt x="519" y="791"/>
                  <a:pt x="548" y="772"/>
                </a:cubicBezTo>
                <a:cubicBezTo>
                  <a:pt x="548" y="749"/>
                  <a:pt x="548" y="729"/>
                  <a:pt x="551" y="710"/>
                </a:cubicBezTo>
                <a:cubicBezTo>
                  <a:pt x="485" y="597"/>
                  <a:pt x="406" y="529"/>
                  <a:pt x="329" y="488"/>
                </a:cubicBezTo>
                <a:cubicBezTo>
                  <a:pt x="323" y="475"/>
                  <a:pt x="316" y="462"/>
                  <a:pt x="313" y="448"/>
                </a:cubicBezTo>
                <a:cubicBezTo>
                  <a:pt x="310" y="399"/>
                  <a:pt x="308" y="350"/>
                  <a:pt x="308" y="301"/>
                </a:cubicBezTo>
                <a:cubicBezTo>
                  <a:pt x="346" y="263"/>
                  <a:pt x="363" y="234"/>
                  <a:pt x="423" y="212"/>
                </a:cubicBezTo>
                <a:cubicBezTo>
                  <a:pt x="488" y="171"/>
                  <a:pt x="434" y="98"/>
                  <a:pt x="415" y="71"/>
                </a:cubicBezTo>
                <a:cubicBezTo>
                  <a:pt x="380" y="44"/>
                  <a:pt x="348" y="30"/>
                  <a:pt x="335" y="0"/>
                </a:cubicBezTo>
                <a:cubicBezTo>
                  <a:pt x="425" y="3"/>
                  <a:pt x="514" y="5"/>
                  <a:pt x="607" y="7"/>
                </a:cubicBezTo>
                <a:cubicBezTo>
                  <a:pt x="642" y="15"/>
                  <a:pt x="680" y="22"/>
                  <a:pt x="718" y="30"/>
                </a:cubicBezTo>
                <a:cubicBezTo>
                  <a:pt x="750" y="99"/>
                  <a:pt x="852" y="184"/>
                  <a:pt x="963" y="213"/>
                </a:cubicBezTo>
                <a:cubicBezTo>
                  <a:pt x="986" y="223"/>
                  <a:pt x="1011" y="234"/>
                  <a:pt x="1037" y="247"/>
                </a:cubicBezTo>
                <a:cubicBezTo>
                  <a:pt x="1155" y="250"/>
                  <a:pt x="1273" y="257"/>
                  <a:pt x="1394" y="263"/>
                </a:cubicBezTo>
                <a:cubicBezTo>
                  <a:pt x="1433" y="290"/>
                  <a:pt x="1471" y="317"/>
                  <a:pt x="1512" y="344"/>
                </a:cubicBezTo>
                <a:cubicBezTo>
                  <a:pt x="1518" y="371"/>
                  <a:pt x="1544" y="417"/>
                  <a:pt x="1601" y="458"/>
                </a:cubicBezTo>
                <a:cubicBezTo>
                  <a:pt x="1655" y="463"/>
                  <a:pt x="1709" y="471"/>
                  <a:pt x="1767" y="479"/>
                </a:cubicBezTo>
                <a:cubicBezTo>
                  <a:pt x="1805" y="496"/>
                  <a:pt x="1847" y="517"/>
                  <a:pt x="1888" y="537"/>
                </a:cubicBezTo>
                <a:cubicBezTo>
                  <a:pt x="1904" y="554"/>
                  <a:pt x="1978" y="526"/>
                  <a:pt x="2038" y="574"/>
                </a:cubicBezTo>
                <a:cubicBezTo>
                  <a:pt x="2038" y="594"/>
                  <a:pt x="2050" y="617"/>
                  <a:pt x="2085" y="647"/>
                </a:cubicBezTo>
                <a:cubicBezTo>
                  <a:pt x="2095" y="647"/>
                  <a:pt x="2194" y="660"/>
                  <a:pt x="2194" y="715"/>
                </a:cubicBezTo>
                <a:cubicBezTo>
                  <a:pt x="2155" y="763"/>
                  <a:pt x="2152" y="747"/>
                  <a:pt x="2142" y="825"/>
                </a:cubicBezTo>
                <a:cubicBezTo>
                  <a:pt x="2155" y="852"/>
                  <a:pt x="2202" y="883"/>
                  <a:pt x="2227" y="952"/>
                </a:cubicBezTo>
                <a:cubicBezTo>
                  <a:pt x="2227" y="988"/>
                  <a:pt x="2227" y="1047"/>
                  <a:pt x="2294" y="1081"/>
                </a:cubicBezTo>
                <a:cubicBezTo>
                  <a:pt x="2294" y="1085"/>
                  <a:pt x="2294" y="1088"/>
                  <a:pt x="2294" y="1094"/>
                </a:cubicBezTo>
                <a:cubicBezTo>
                  <a:pt x="2121" y="1110"/>
                  <a:pt x="2086" y="1178"/>
                  <a:pt x="1951" y="1266"/>
                </a:cubicBezTo>
                <a:cubicBezTo>
                  <a:pt x="1916" y="1275"/>
                  <a:pt x="1896" y="1300"/>
                  <a:pt x="1874" y="1329"/>
                </a:cubicBezTo>
                <a:cubicBezTo>
                  <a:pt x="1787" y="1370"/>
                  <a:pt x="1749" y="1339"/>
                  <a:pt x="1691" y="1416"/>
                </a:cubicBezTo>
                <a:cubicBezTo>
                  <a:pt x="1678" y="1423"/>
                  <a:pt x="1665" y="1429"/>
                  <a:pt x="1656" y="1435"/>
                </a:cubicBezTo>
                <a:cubicBezTo>
                  <a:pt x="1624" y="1405"/>
                  <a:pt x="1592" y="1375"/>
                  <a:pt x="1561" y="1348"/>
                </a:cubicBezTo>
                <a:cubicBezTo>
                  <a:pt x="1455" y="1322"/>
                  <a:pt x="1420" y="1252"/>
                  <a:pt x="1370" y="1215"/>
                </a:cubicBezTo>
                <a:cubicBezTo>
                  <a:pt x="1287" y="1213"/>
                  <a:pt x="1296" y="1220"/>
                  <a:pt x="1251" y="1284"/>
                </a:cubicBezTo>
                <a:cubicBezTo>
                  <a:pt x="1094" y="1274"/>
                  <a:pt x="970" y="1172"/>
                  <a:pt x="875" y="1111"/>
                </a:cubicBezTo>
                <a:cubicBezTo>
                  <a:pt x="795" y="1102"/>
                  <a:pt x="735" y="1081"/>
                  <a:pt x="696" y="1064"/>
                </a:cubicBezTo>
                <a:cubicBezTo>
                  <a:pt x="562" y="1061"/>
                  <a:pt x="521" y="1076"/>
                  <a:pt x="619" y="1196"/>
                </a:cubicBezTo>
                <a:cubicBezTo>
                  <a:pt x="612" y="1206"/>
                  <a:pt x="606" y="1219"/>
                  <a:pt x="599" y="1232"/>
                </a:cubicBezTo>
                <a:cubicBezTo>
                  <a:pt x="584" y="1228"/>
                  <a:pt x="568" y="1224"/>
                  <a:pt x="555" y="1224"/>
                </a:cubicBezTo>
                <a:cubicBezTo>
                  <a:pt x="395" y="1220"/>
                  <a:pt x="356" y="1281"/>
                  <a:pt x="295" y="1417"/>
                </a:cubicBezTo>
                <a:cubicBezTo>
                  <a:pt x="276" y="1427"/>
                  <a:pt x="260" y="1439"/>
                  <a:pt x="244" y="1452"/>
                </a:cubicBezTo>
                <a:close/>
              </a:path>
            </a:pathLst>
          </a:custGeom>
          <a:solidFill>
            <a:schemeClr val="tx1"/>
          </a:solidFill>
          <a:ln w="8" cap="flat" cmpd="sng">
            <a:solidFill>
              <a:srgbClr val="FFFFFF"/>
            </a:solidFill>
            <a:round/>
          </a:ln>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29714" name="Freeform 19"/>
          <p:cNvSpPr/>
          <p:nvPr/>
        </p:nvSpPr>
        <p:spPr bwMode="auto">
          <a:xfrm>
            <a:off x="4973681" y="2958502"/>
            <a:ext cx="458212" cy="584292"/>
          </a:xfrm>
          <a:custGeom>
            <a:avLst/>
            <a:gdLst>
              <a:gd name="T0" fmla="*/ 121582031 w 1411"/>
              <a:gd name="T1" fmla="*/ 335660747 h 1801"/>
              <a:gd name="T2" fmla="*/ 118579807 w 1411"/>
              <a:gd name="T3" fmla="*/ 333225848 h 1801"/>
              <a:gd name="T4" fmla="*/ 119330472 w 1411"/>
              <a:gd name="T5" fmla="*/ 307376793 h 1801"/>
              <a:gd name="T6" fmla="*/ 113889131 w 1411"/>
              <a:gd name="T7" fmla="*/ 302319595 h 1801"/>
              <a:gd name="T8" fmla="*/ 86308181 w 1411"/>
              <a:gd name="T9" fmla="*/ 317116822 h 1801"/>
              <a:gd name="T10" fmla="*/ 80304167 w 1411"/>
              <a:gd name="T11" fmla="*/ 319926521 h 1801"/>
              <a:gd name="T12" fmla="*/ 71861037 w 1411"/>
              <a:gd name="T13" fmla="*/ 309999092 h 1801"/>
              <a:gd name="T14" fmla="*/ 68296141 w 1411"/>
              <a:gd name="T15" fmla="*/ 303630528 h 1801"/>
              <a:gd name="T16" fmla="*/ 56475671 w 1411"/>
              <a:gd name="T17" fmla="*/ 273286042 h 1801"/>
              <a:gd name="T18" fmla="*/ 51784995 w 1411"/>
              <a:gd name="T19" fmla="*/ 269540210 h 1801"/>
              <a:gd name="T20" fmla="*/ 62104569 w 1411"/>
              <a:gd name="T21" fmla="*/ 253805984 h 1801"/>
              <a:gd name="T22" fmla="*/ 33397406 w 1411"/>
              <a:gd name="T23" fmla="*/ 228519129 h 1801"/>
              <a:gd name="T24" fmla="*/ 32271627 w 1411"/>
              <a:gd name="T25" fmla="*/ 220651800 h 1801"/>
              <a:gd name="T26" fmla="*/ 29269836 w 1411"/>
              <a:gd name="T27" fmla="*/ 218778667 h 1801"/>
              <a:gd name="T28" fmla="*/ 48032541 w 1411"/>
              <a:gd name="T29" fmla="*/ 200796942 h 1801"/>
              <a:gd name="T30" fmla="*/ 57038345 w 1411"/>
              <a:gd name="T31" fmla="*/ 189371180 h 1801"/>
              <a:gd name="T32" fmla="*/ 44092096 w 1411"/>
              <a:gd name="T33" fmla="*/ 146664366 h 1801"/>
              <a:gd name="T34" fmla="*/ 30958289 w 1411"/>
              <a:gd name="T35" fmla="*/ 146289567 h 1801"/>
              <a:gd name="T36" fmla="*/ 26080055 w 1411"/>
              <a:gd name="T37" fmla="*/ 151721564 h 1801"/>
              <a:gd name="T38" fmla="*/ 21952486 w 1411"/>
              <a:gd name="T39" fmla="*/ 152283764 h 1801"/>
              <a:gd name="T40" fmla="*/ 10694690 w 1411"/>
              <a:gd name="T41" fmla="*/ 123812410 h 1801"/>
              <a:gd name="T42" fmla="*/ 0 w 1411"/>
              <a:gd name="T43" fmla="*/ 115570714 h 1801"/>
              <a:gd name="T44" fmla="*/ 24016054 w 1411"/>
              <a:gd name="T45" fmla="*/ 85413628 h 1801"/>
              <a:gd name="T46" fmla="*/ 24954276 w 1411"/>
              <a:gd name="T47" fmla="*/ 40646282 h 1801"/>
              <a:gd name="T48" fmla="*/ 26830719 w 1411"/>
              <a:gd name="T49" fmla="*/ 39522748 h 1801"/>
              <a:gd name="T50" fmla="*/ 32647175 w 1411"/>
              <a:gd name="T51" fmla="*/ 42145047 h 1801"/>
              <a:gd name="T52" fmla="*/ 51221889 w 1411"/>
              <a:gd name="T53" fmla="*/ 68930235 h 1801"/>
              <a:gd name="T54" fmla="*/ 62479685 w 1411"/>
              <a:gd name="T55" fmla="*/ 69305035 h 1801"/>
              <a:gd name="T56" fmla="*/ 75238376 w 1411"/>
              <a:gd name="T57" fmla="*/ 38211383 h 1801"/>
              <a:gd name="T58" fmla="*/ 75988607 w 1411"/>
              <a:gd name="T59" fmla="*/ 30906253 h 1801"/>
              <a:gd name="T60" fmla="*/ 54599228 w 1411"/>
              <a:gd name="T61" fmla="*/ 9552629 h 1801"/>
              <a:gd name="T62" fmla="*/ 64168138 w 1411"/>
              <a:gd name="T63" fmla="*/ 0 h 1801"/>
              <a:gd name="T64" fmla="*/ 67170361 w 1411"/>
              <a:gd name="T65" fmla="*/ 0 h 1801"/>
              <a:gd name="T66" fmla="*/ 90998857 w 1411"/>
              <a:gd name="T67" fmla="*/ 35026884 h 1801"/>
              <a:gd name="T68" fmla="*/ 100380209 w 1411"/>
              <a:gd name="T69" fmla="*/ 46827878 h 1801"/>
              <a:gd name="T70" fmla="*/ 141845630 w 1411"/>
              <a:gd name="T71" fmla="*/ 56567907 h 1801"/>
              <a:gd name="T72" fmla="*/ 150101203 w 1411"/>
              <a:gd name="T73" fmla="*/ 63498238 h 1801"/>
              <a:gd name="T74" fmla="*/ 178620375 w 1411"/>
              <a:gd name="T75" fmla="*/ 115758114 h 1801"/>
              <a:gd name="T76" fmla="*/ 180871935 w 1411"/>
              <a:gd name="T77" fmla="*/ 120066145 h 1801"/>
              <a:gd name="T78" fmla="*/ 203762209 w 1411"/>
              <a:gd name="T79" fmla="*/ 116319880 h 1801"/>
              <a:gd name="T80" fmla="*/ 215770669 w 1411"/>
              <a:gd name="T81" fmla="*/ 108078184 h 1801"/>
              <a:gd name="T82" fmla="*/ 224026242 w 1411"/>
              <a:gd name="T83" fmla="*/ 131679307 h 1801"/>
              <a:gd name="T84" fmla="*/ 198321302 w 1411"/>
              <a:gd name="T85" fmla="*/ 134676405 h 1801"/>
              <a:gd name="T86" fmla="*/ 191566624 w 1411"/>
              <a:gd name="T87" fmla="*/ 149099265 h 1801"/>
              <a:gd name="T88" fmla="*/ 190253287 w 1411"/>
              <a:gd name="T89" fmla="*/ 163334726 h 1801"/>
              <a:gd name="T90" fmla="*/ 184811947 w 1411"/>
              <a:gd name="T91" fmla="*/ 179068952 h 1801"/>
              <a:gd name="T92" fmla="*/ 208640876 w 1411"/>
              <a:gd name="T93" fmla="*/ 203044874 h 1801"/>
              <a:gd name="T94" fmla="*/ 222900462 w 1411"/>
              <a:gd name="T95" fmla="*/ 213721469 h 1801"/>
              <a:gd name="T96" fmla="*/ 231906266 w 1411"/>
              <a:gd name="T97" fmla="*/ 221963165 h 1801"/>
              <a:gd name="T98" fmla="*/ 258924543 w 1411"/>
              <a:gd name="T99" fmla="*/ 225709430 h 1801"/>
              <a:gd name="T100" fmla="*/ 264178325 w 1411"/>
              <a:gd name="T101" fmla="*/ 230204862 h 1801"/>
              <a:gd name="T102" fmla="*/ 264740999 w 1411"/>
              <a:gd name="T103" fmla="*/ 238633958 h 1801"/>
              <a:gd name="T104" fmla="*/ 236409384 w 1411"/>
              <a:gd name="T105" fmla="*/ 261298514 h 1801"/>
              <a:gd name="T106" fmla="*/ 237535164 w 1411"/>
              <a:gd name="T107" fmla="*/ 272911675 h 1801"/>
              <a:gd name="T108" fmla="*/ 226840474 w 1411"/>
              <a:gd name="T109" fmla="*/ 278905440 h 1801"/>
              <a:gd name="T110" fmla="*/ 226652916 w 1411"/>
              <a:gd name="T111" fmla="*/ 308313359 h 1801"/>
              <a:gd name="T112" fmla="*/ 186875948 w 1411"/>
              <a:gd name="T113" fmla="*/ 330041349 h 1801"/>
              <a:gd name="T114" fmla="*/ 156292774 w 1411"/>
              <a:gd name="T115" fmla="*/ 332851048 h 1801"/>
              <a:gd name="T116" fmla="*/ 140907409 w 1411"/>
              <a:gd name="T117" fmla="*/ 310373892 h 1801"/>
              <a:gd name="T118" fmla="*/ 131150941 w 1411"/>
              <a:gd name="T119" fmla="*/ 318240788 h 1801"/>
              <a:gd name="T120" fmla="*/ 127586044 w 1411"/>
              <a:gd name="T121" fmla="*/ 335848147 h 1801"/>
              <a:gd name="T122" fmla="*/ 121582031 w 1411"/>
              <a:gd name="T123" fmla="*/ 335660747 h 1801"/>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411" h="1801">
                <a:moveTo>
                  <a:pt x="648" y="1792"/>
                </a:moveTo>
                <a:cubicBezTo>
                  <a:pt x="641" y="1786"/>
                  <a:pt x="635" y="1782"/>
                  <a:pt x="632" y="1779"/>
                </a:cubicBezTo>
                <a:cubicBezTo>
                  <a:pt x="632" y="1733"/>
                  <a:pt x="632" y="1687"/>
                  <a:pt x="636" y="1641"/>
                </a:cubicBezTo>
                <a:cubicBezTo>
                  <a:pt x="626" y="1631"/>
                  <a:pt x="617" y="1621"/>
                  <a:pt x="607" y="1614"/>
                </a:cubicBezTo>
                <a:cubicBezTo>
                  <a:pt x="502" y="1612"/>
                  <a:pt x="502" y="1608"/>
                  <a:pt x="460" y="1693"/>
                </a:cubicBezTo>
                <a:cubicBezTo>
                  <a:pt x="447" y="1696"/>
                  <a:pt x="437" y="1702"/>
                  <a:pt x="428" y="1708"/>
                </a:cubicBezTo>
                <a:cubicBezTo>
                  <a:pt x="428" y="1682"/>
                  <a:pt x="406" y="1672"/>
                  <a:pt x="383" y="1655"/>
                </a:cubicBezTo>
                <a:cubicBezTo>
                  <a:pt x="377" y="1641"/>
                  <a:pt x="371" y="1631"/>
                  <a:pt x="364" y="1621"/>
                </a:cubicBezTo>
                <a:cubicBezTo>
                  <a:pt x="365" y="1517"/>
                  <a:pt x="320" y="1519"/>
                  <a:pt x="301" y="1459"/>
                </a:cubicBezTo>
                <a:cubicBezTo>
                  <a:pt x="292" y="1453"/>
                  <a:pt x="282" y="1446"/>
                  <a:pt x="276" y="1439"/>
                </a:cubicBezTo>
                <a:cubicBezTo>
                  <a:pt x="276" y="1383"/>
                  <a:pt x="305" y="1381"/>
                  <a:pt x="331" y="1355"/>
                </a:cubicBezTo>
                <a:cubicBezTo>
                  <a:pt x="331" y="1241"/>
                  <a:pt x="223" y="1258"/>
                  <a:pt x="178" y="1220"/>
                </a:cubicBezTo>
                <a:cubicBezTo>
                  <a:pt x="175" y="1204"/>
                  <a:pt x="172" y="1191"/>
                  <a:pt x="172" y="1178"/>
                </a:cubicBezTo>
                <a:cubicBezTo>
                  <a:pt x="166" y="1174"/>
                  <a:pt x="159" y="1171"/>
                  <a:pt x="156" y="1168"/>
                </a:cubicBezTo>
                <a:cubicBezTo>
                  <a:pt x="156" y="1115"/>
                  <a:pt x="211" y="1087"/>
                  <a:pt x="256" y="1072"/>
                </a:cubicBezTo>
                <a:cubicBezTo>
                  <a:pt x="272" y="1049"/>
                  <a:pt x="288" y="1030"/>
                  <a:pt x="304" y="1011"/>
                </a:cubicBezTo>
                <a:cubicBezTo>
                  <a:pt x="305" y="919"/>
                  <a:pt x="283" y="833"/>
                  <a:pt x="235" y="783"/>
                </a:cubicBezTo>
                <a:cubicBezTo>
                  <a:pt x="210" y="782"/>
                  <a:pt x="187" y="782"/>
                  <a:pt x="165" y="781"/>
                </a:cubicBezTo>
                <a:cubicBezTo>
                  <a:pt x="155" y="791"/>
                  <a:pt x="146" y="800"/>
                  <a:pt x="139" y="810"/>
                </a:cubicBezTo>
                <a:cubicBezTo>
                  <a:pt x="129" y="810"/>
                  <a:pt x="123" y="810"/>
                  <a:pt x="117" y="813"/>
                </a:cubicBezTo>
                <a:cubicBezTo>
                  <a:pt x="66" y="769"/>
                  <a:pt x="66" y="697"/>
                  <a:pt x="57" y="661"/>
                </a:cubicBezTo>
                <a:cubicBezTo>
                  <a:pt x="38" y="644"/>
                  <a:pt x="19" y="630"/>
                  <a:pt x="0" y="617"/>
                </a:cubicBezTo>
                <a:cubicBezTo>
                  <a:pt x="0" y="548"/>
                  <a:pt x="83" y="504"/>
                  <a:pt x="128" y="456"/>
                </a:cubicBezTo>
                <a:cubicBezTo>
                  <a:pt x="148" y="368"/>
                  <a:pt x="133" y="293"/>
                  <a:pt x="133" y="217"/>
                </a:cubicBezTo>
                <a:cubicBezTo>
                  <a:pt x="136" y="214"/>
                  <a:pt x="139" y="211"/>
                  <a:pt x="143" y="211"/>
                </a:cubicBezTo>
                <a:cubicBezTo>
                  <a:pt x="152" y="215"/>
                  <a:pt x="162" y="218"/>
                  <a:pt x="174" y="225"/>
                </a:cubicBezTo>
                <a:cubicBezTo>
                  <a:pt x="184" y="245"/>
                  <a:pt x="206" y="344"/>
                  <a:pt x="273" y="368"/>
                </a:cubicBezTo>
                <a:cubicBezTo>
                  <a:pt x="292" y="369"/>
                  <a:pt x="311" y="369"/>
                  <a:pt x="333" y="370"/>
                </a:cubicBezTo>
                <a:cubicBezTo>
                  <a:pt x="378" y="302"/>
                  <a:pt x="366" y="262"/>
                  <a:pt x="401" y="204"/>
                </a:cubicBezTo>
                <a:cubicBezTo>
                  <a:pt x="402" y="191"/>
                  <a:pt x="402" y="178"/>
                  <a:pt x="405" y="165"/>
                </a:cubicBezTo>
                <a:cubicBezTo>
                  <a:pt x="367" y="125"/>
                  <a:pt x="329" y="88"/>
                  <a:pt x="291" y="51"/>
                </a:cubicBezTo>
                <a:cubicBezTo>
                  <a:pt x="291" y="12"/>
                  <a:pt x="323" y="16"/>
                  <a:pt x="342" y="0"/>
                </a:cubicBezTo>
                <a:cubicBezTo>
                  <a:pt x="345" y="0"/>
                  <a:pt x="352" y="0"/>
                  <a:pt x="358" y="0"/>
                </a:cubicBezTo>
                <a:cubicBezTo>
                  <a:pt x="399" y="44"/>
                  <a:pt x="456" y="98"/>
                  <a:pt x="485" y="187"/>
                </a:cubicBezTo>
                <a:cubicBezTo>
                  <a:pt x="500" y="207"/>
                  <a:pt x="516" y="227"/>
                  <a:pt x="535" y="250"/>
                </a:cubicBezTo>
                <a:cubicBezTo>
                  <a:pt x="609" y="265"/>
                  <a:pt x="682" y="284"/>
                  <a:pt x="756" y="302"/>
                </a:cubicBezTo>
                <a:cubicBezTo>
                  <a:pt x="768" y="312"/>
                  <a:pt x="784" y="325"/>
                  <a:pt x="800" y="339"/>
                </a:cubicBezTo>
                <a:cubicBezTo>
                  <a:pt x="835" y="409"/>
                  <a:pt x="853" y="547"/>
                  <a:pt x="952" y="618"/>
                </a:cubicBezTo>
                <a:cubicBezTo>
                  <a:pt x="955" y="624"/>
                  <a:pt x="958" y="631"/>
                  <a:pt x="964" y="641"/>
                </a:cubicBezTo>
                <a:cubicBezTo>
                  <a:pt x="993" y="642"/>
                  <a:pt x="1047" y="646"/>
                  <a:pt x="1086" y="621"/>
                </a:cubicBezTo>
                <a:cubicBezTo>
                  <a:pt x="1093" y="553"/>
                  <a:pt x="1083" y="585"/>
                  <a:pt x="1150" y="577"/>
                </a:cubicBezTo>
                <a:cubicBezTo>
                  <a:pt x="1156" y="587"/>
                  <a:pt x="1194" y="650"/>
                  <a:pt x="1194" y="703"/>
                </a:cubicBezTo>
                <a:cubicBezTo>
                  <a:pt x="1149" y="724"/>
                  <a:pt x="1089" y="720"/>
                  <a:pt x="1057" y="719"/>
                </a:cubicBezTo>
                <a:cubicBezTo>
                  <a:pt x="1044" y="745"/>
                  <a:pt x="1031" y="770"/>
                  <a:pt x="1021" y="796"/>
                </a:cubicBezTo>
                <a:cubicBezTo>
                  <a:pt x="1018" y="819"/>
                  <a:pt x="1014" y="845"/>
                  <a:pt x="1014" y="872"/>
                </a:cubicBezTo>
                <a:cubicBezTo>
                  <a:pt x="982" y="894"/>
                  <a:pt x="985" y="897"/>
                  <a:pt x="985" y="956"/>
                </a:cubicBezTo>
                <a:cubicBezTo>
                  <a:pt x="1026" y="996"/>
                  <a:pt x="1067" y="1040"/>
                  <a:pt x="1112" y="1084"/>
                </a:cubicBezTo>
                <a:cubicBezTo>
                  <a:pt x="1122" y="1087"/>
                  <a:pt x="1173" y="1088"/>
                  <a:pt x="1188" y="1141"/>
                </a:cubicBezTo>
                <a:cubicBezTo>
                  <a:pt x="1204" y="1155"/>
                  <a:pt x="1220" y="1168"/>
                  <a:pt x="1236" y="1185"/>
                </a:cubicBezTo>
                <a:cubicBezTo>
                  <a:pt x="1284" y="1189"/>
                  <a:pt x="1332" y="1197"/>
                  <a:pt x="1380" y="1205"/>
                </a:cubicBezTo>
                <a:cubicBezTo>
                  <a:pt x="1389" y="1212"/>
                  <a:pt x="1399" y="1219"/>
                  <a:pt x="1408" y="1229"/>
                </a:cubicBezTo>
                <a:cubicBezTo>
                  <a:pt x="1408" y="1242"/>
                  <a:pt x="1408" y="1258"/>
                  <a:pt x="1411" y="1274"/>
                </a:cubicBezTo>
                <a:cubicBezTo>
                  <a:pt x="1344" y="1342"/>
                  <a:pt x="1261" y="1290"/>
                  <a:pt x="1260" y="1395"/>
                </a:cubicBezTo>
                <a:cubicBezTo>
                  <a:pt x="1270" y="1415"/>
                  <a:pt x="1276" y="1432"/>
                  <a:pt x="1266" y="1457"/>
                </a:cubicBezTo>
                <a:cubicBezTo>
                  <a:pt x="1241" y="1463"/>
                  <a:pt x="1221" y="1479"/>
                  <a:pt x="1209" y="1489"/>
                </a:cubicBezTo>
                <a:cubicBezTo>
                  <a:pt x="1208" y="1541"/>
                  <a:pt x="1208" y="1594"/>
                  <a:pt x="1208" y="1646"/>
                </a:cubicBezTo>
                <a:cubicBezTo>
                  <a:pt x="1146" y="1736"/>
                  <a:pt x="1086" y="1748"/>
                  <a:pt x="996" y="1762"/>
                </a:cubicBezTo>
                <a:cubicBezTo>
                  <a:pt x="929" y="1783"/>
                  <a:pt x="881" y="1801"/>
                  <a:pt x="833" y="1777"/>
                </a:cubicBezTo>
                <a:cubicBezTo>
                  <a:pt x="785" y="1727"/>
                  <a:pt x="776" y="1684"/>
                  <a:pt x="751" y="1657"/>
                </a:cubicBezTo>
                <a:cubicBezTo>
                  <a:pt x="709" y="1660"/>
                  <a:pt x="719" y="1660"/>
                  <a:pt x="699" y="1699"/>
                </a:cubicBezTo>
                <a:cubicBezTo>
                  <a:pt x="693" y="1728"/>
                  <a:pt x="686" y="1760"/>
                  <a:pt x="680" y="1793"/>
                </a:cubicBezTo>
                <a:cubicBezTo>
                  <a:pt x="667" y="1793"/>
                  <a:pt x="657" y="1792"/>
                  <a:pt x="648" y="1792"/>
                </a:cubicBezTo>
                <a:close/>
              </a:path>
            </a:pathLst>
          </a:custGeom>
          <a:solidFill>
            <a:schemeClr val="tx1"/>
          </a:solidFill>
          <a:ln w="8" cap="flat" cmpd="sng">
            <a:solidFill>
              <a:srgbClr val="FFFFFF"/>
            </a:solidFill>
            <a:round/>
          </a:ln>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29715" name="Freeform 20"/>
          <p:cNvSpPr/>
          <p:nvPr/>
        </p:nvSpPr>
        <p:spPr bwMode="auto">
          <a:xfrm>
            <a:off x="5089128" y="2883531"/>
            <a:ext cx="541523" cy="548593"/>
          </a:xfrm>
          <a:custGeom>
            <a:avLst/>
            <a:gdLst>
              <a:gd name="T0" fmla="*/ 197414332 w 1669"/>
              <a:gd name="T1" fmla="*/ 316915301 h 1690"/>
              <a:gd name="T2" fmla="*/ 178309607 w 1669"/>
              <a:gd name="T3" fmla="*/ 312227207 h 1690"/>
              <a:gd name="T4" fmla="*/ 178309607 w 1669"/>
              <a:gd name="T5" fmla="*/ 304726084 h 1690"/>
              <a:gd name="T6" fmla="*/ 198725661 w 1669"/>
              <a:gd name="T7" fmla="*/ 291787275 h 1690"/>
              <a:gd name="T8" fmla="*/ 204157074 w 1669"/>
              <a:gd name="T9" fmla="*/ 284473658 h 1690"/>
              <a:gd name="T10" fmla="*/ 171941654 w 1669"/>
              <a:gd name="T11" fmla="*/ 260470671 h 1690"/>
              <a:gd name="T12" fmla="*/ 157706592 w 1669"/>
              <a:gd name="T13" fmla="*/ 246593897 h 1690"/>
              <a:gd name="T14" fmla="*/ 136354431 w 1669"/>
              <a:gd name="T15" fmla="*/ 230654119 h 1690"/>
              <a:gd name="T16" fmla="*/ 123243303 w 1669"/>
              <a:gd name="T17" fmla="*/ 214902280 h 1690"/>
              <a:gd name="T18" fmla="*/ 130548229 w 1669"/>
              <a:gd name="T19" fmla="*/ 195587386 h 1690"/>
              <a:gd name="T20" fmla="*/ 134856140 w 1669"/>
              <a:gd name="T21" fmla="*/ 183960689 h 1690"/>
              <a:gd name="T22" fmla="*/ 162951043 w 1669"/>
              <a:gd name="T23" fmla="*/ 178522570 h 1690"/>
              <a:gd name="T24" fmla="*/ 151712995 w 1669"/>
              <a:gd name="T25" fmla="*/ 145143395 h 1690"/>
              <a:gd name="T26" fmla="*/ 133170455 w 1669"/>
              <a:gd name="T27" fmla="*/ 147018893 h 1690"/>
              <a:gd name="T28" fmla="*/ 131297374 w 1669"/>
              <a:gd name="T29" fmla="*/ 156770093 h 1690"/>
              <a:gd name="T30" fmla="*/ 118748430 w 1669"/>
              <a:gd name="T31" fmla="*/ 158457650 h 1690"/>
              <a:gd name="T32" fmla="*/ 109196068 w 1669"/>
              <a:gd name="T33" fmla="*/ 148893957 h 1690"/>
              <a:gd name="T34" fmla="*/ 83910352 w 1669"/>
              <a:gd name="T35" fmla="*/ 97324927 h 1690"/>
              <a:gd name="T36" fmla="*/ 58062886 w 1669"/>
              <a:gd name="T37" fmla="*/ 90573830 h 1690"/>
              <a:gd name="T38" fmla="*/ 36710725 w 1669"/>
              <a:gd name="T39" fmla="*/ 83260646 h 1690"/>
              <a:gd name="T40" fmla="*/ 31841063 w 1669"/>
              <a:gd name="T41" fmla="*/ 77635021 h 1690"/>
              <a:gd name="T42" fmla="*/ 3933122 w 1669"/>
              <a:gd name="T43" fmla="*/ 37504749 h 1690"/>
              <a:gd name="T44" fmla="*/ 14234630 w 1669"/>
              <a:gd name="T45" fmla="*/ 21190391 h 1690"/>
              <a:gd name="T46" fmla="*/ 20790410 w 1669"/>
              <a:gd name="T47" fmla="*/ 28128562 h 1690"/>
              <a:gd name="T48" fmla="*/ 20790410 w 1669"/>
              <a:gd name="T49" fmla="*/ 30003626 h 1690"/>
              <a:gd name="T50" fmla="*/ 38022054 w 1669"/>
              <a:gd name="T51" fmla="*/ 50068978 h 1690"/>
              <a:gd name="T52" fmla="*/ 67240892 w 1669"/>
              <a:gd name="T53" fmla="*/ 56444630 h 1690"/>
              <a:gd name="T54" fmla="*/ 95523189 w 1669"/>
              <a:gd name="T55" fmla="*/ 44255413 h 1690"/>
              <a:gd name="T56" fmla="*/ 105075552 w 1669"/>
              <a:gd name="T57" fmla="*/ 45005872 h 1690"/>
              <a:gd name="T58" fmla="*/ 117811890 w 1669"/>
              <a:gd name="T59" fmla="*/ 29441107 h 1690"/>
              <a:gd name="T60" fmla="*/ 138227511 w 1669"/>
              <a:gd name="T61" fmla="*/ 375013 h 1690"/>
              <a:gd name="T62" fmla="*/ 138789262 w 1669"/>
              <a:gd name="T63" fmla="*/ 15751839 h 1690"/>
              <a:gd name="T64" fmla="*/ 157144841 w 1669"/>
              <a:gd name="T65" fmla="*/ 30941591 h 1690"/>
              <a:gd name="T66" fmla="*/ 196665186 w 1669"/>
              <a:gd name="T67" fmla="*/ 53444094 h 1690"/>
              <a:gd name="T68" fmla="*/ 238620362 w 1669"/>
              <a:gd name="T69" fmla="*/ 130704102 h 1690"/>
              <a:gd name="T70" fmla="*/ 249858410 w 1669"/>
              <a:gd name="T71" fmla="*/ 162958238 h 1690"/>
              <a:gd name="T72" fmla="*/ 302864240 w 1669"/>
              <a:gd name="T73" fmla="*/ 197462451 h 1690"/>
              <a:gd name="T74" fmla="*/ 302864240 w 1669"/>
              <a:gd name="T75" fmla="*/ 201025506 h 1690"/>
              <a:gd name="T76" fmla="*/ 270461426 w 1669"/>
              <a:gd name="T77" fmla="*/ 202713063 h 1690"/>
              <a:gd name="T78" fmla="*/ 270461426 w 1669"/>
              <a:gd name="T79" fmla="*/ 215089786 h 1690"/>
              <a:gd name="T80" fmla="*/ 289566150 w 1669"/>
              <a:gd name="T81" fmla="*/ 222778416 h 1690"/>
              <a:gd name="T82" fmla="*/ 288254821 w 1669"/>
              <a:gd name="T83" fmla="*/ 238155242 h 1690"/>
              <a:gd name="T84" fmla="*/ 310918311 w 1669"/>
              <a:gd name="T85" fmla="*/ 249781939 h 1690"/>
              <a:gd name="T86" fmla="*/ 312603996 w 1669"/>
              <a:gd name="T87" fmla="*/ 253532067 h 1690"/>
              <a:gd name="T88" fmla="*/ 288629610 w 1669"/>
              <a:gd name="T89" fmla="*/ 277535488 h 1690"/>
              <a:gd name="T90" fmla="*/ 288629610 w 1669"/>
              <a:gd name="T91" fmla="*/ 280535590 h 1690"/>
              <a:gd name="T92" fmla="*/ 260347312 w 1669"/>
              <a:gd name="T93" fmla="*/ 303788552 h 1690"/>
              <a:gd name="T94" fmla="*/ 240493443 w 1669"/>
              <a:gd name="T95" fmla="*/ 309977130 h 1690"/>
              <a:gd name="T96" fmla="*/ 239369508 w 1669"/>
              <a:gd name="T97" fmla="*/ 313164739 h 1690"/>
              <a:gd name="T98" fmla="*/ 210712854 w 1669"/>
              <a:gd name="T99" fmla="*/ 310539649 h 1690"/>
              <a:gd name="T100" fmla="*/ 197414332 w 1669"/>
              <a:gd name="T101" fmla="*/ 316915301 h 169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1669" h="1690">
                <a:moveTo>
                  <a:pt x="1054" y="1690"/>
                </a:moveTo>
                <a:cubicBezTo>
                  <a:pt x="1000" y="1666"/>
                  <a:pt x="977" y="1669"/>
                  <a:pt x="952" y="1665"/>
                </a:cubicBezTo>
                <a:cubicBezTo>
                  <a:pt x="952" y="1652"/>
                  <a:pt x="952" y="1638"/>
                  <a:pt x="952" y="1625"/>
                </a:cubicBezTo>
                <a:cubicBezTo>
                  <a:pt x="885" y="1601"/>
                  <a:pt x="1045" y="1562"/>
                  <a:pt x="1061" y="1556"/>
                </a:cubicBezTo>
                <a:cubicBezTo>
                  <a:pt x="1071" y="1543"/>
                  <a:pt x="1081" y="1530"/>
                  <a:pt x="1090" y="1517"/>
                </a:cubicBezTo>
                <a:cubicBezTo>
                  <a:pt x="1091" y="1373"/>
                  <a:pt x="998" y="1394"/>
                  <a:pt x="918" y="1389"/>
                </a:cubicBezTo>
                <a:cubicBezTo>
                  <a:pt x="867" y="1374"/>
                  <a:pt x="852" y="1331"/>
                  <a:pt x="842" y="1315"/>
                </a:cubicBezTo>
                <a:cubicBezTo>
                  <a:pt x="782" y="1287"/>
                  <a:pt x="743" y="1257"/>
                  <a:pt x="728" y="1230"/>
                </a:cubicBezTo>
                <a:cubicBezTo>
                  <a:pt x="670" y="1193"/>
                  <a:pt x="667" y="1176"/>
                  <a:pt x="658" y="1146"/>
                </a:cubicBezTo>
                <a:cubicBezTo>
                  <a:pt x="706" y="1118"/>
                  <a:pt x="693" y="1069"/>
                  <a:pt x="697" y="1043"/>
                </a:cubicBezTo>
                <a:cubicBezTo>
                  <a:pt x="703" y="1020"/>
                  <a:pt x="710" y="1000"/>
                  <a:pt x="720" y="981"/>
                </a:cubicBezTo>
                <a:cubicBezTo>
                  <a:pt x="761" y="982"/>
                  <a:pt x="812" y="996"/>
                  <a:pt x="870" y="952"/>
                </a:cubicBezTo>
                <a:cubicBezTo>
                  <a:pt x="870" y="873"/>
                  <a:pt x="848" y="801"/>
                  <a:pt x="810" y="774"/>
                </a:cubicBezTo>
                <a:cubicBezTo>
                  <a:pt x="753" y="772"/>
                  <a:pt x="740" y="772"/>
                  <a:pt x="711" y="784"/>
                </a:cubicBezTo>
                <a:cubicBezTo>
                  <a:pt x="708" y="801"/>
                  <a:pt x="705" y="817"/>
                  <a:pt x="701" y="836"/>
                </a:cubicBezTo>
                <a:cubicBezTo>
                  <a:pt x="679" y="839"/>
                  <a:pt x="656" y="842"/>
                  <a:pt x="634" y="845"/>
                </a:cubicBezTo>
                <a:cubicBezTo>
                  <a:pt x="618" y="808"/>
                  <a:pt x="606" y="811"/>
                  <a:pt x="583" y="794"/>
                </a:cubicBezTo>
                <a:cubicBezTo>
                  <a:pt x="523" y="681"/>
                  <a:pt x="501" y="589"/>
                  <a:pt x="448" y="519"/>
                </a:cubicBezTo>
                <a:cubicBezTo>
                  <a:pt x="397" y="482"/>
                  <a:pt x="342" y="487"/>
                  <a:pt x="310" y="483"/>
                </a:cubicBezTo>
                <a:cubicBezTo>
                  <a:pt x="272" y="469"/>
                  <a:pt x="234" y="455"/>
                  <a:pt x="196" y="444"/>
                </a:cubicBezTo>
                <a:cubicBezTo>
                  <a:pt x="186" y="434"/>
                  <a:pt x="177" y="424"/>
                  <a:pt x="170" y="414"/>
                </a:cubicBezTo>
                <a:cubicBezTo>
                  <a:pt x="139" y="328"/>
                  <a:pt x="69" y="238"/>
                  <a:pt x="21" y="200"/>
                </a:cubicBezTo>
                <a:cubicBezTo>
                  <a:pt x="22" y="145"/>
                  <a:pt x="0" y="59"/>
                  <a:pt x="76" y="113"/>
                </a:cubicBezTo>
                <a:cubicBezTo>
                  <a:pt x="82" y="127"/>
                  <a:pt x="92" y="140"/>
                  <a:pt x="111" y="150"/>
                </a:cubicBezTo>
                <a:cubicBezTo>
                  <a:pt x="111" y="153"/>
                  <a:pt x="111" y="157"/>
                  <a:pt x="111" y="160"/>
                </a:cubicBezTo>
                <a:cubicBezTo>
                  <a:pt x="140" y="180"/>
                  <a:pt x="165" y="204"/>
                  <a:pt x="203" y="267"/>
                </a:cubicBezTo>
                <a:cubicBezTo>
                  <a:pt x="235" y="284"/>
                  <a:pt x="289" y="292"/>
                  <a:pt x="359" y="301"/>
                </a:cubicBezTo>
                <a:cubicBezTo>
                  <a:pt x="411" y="285"/>
                  <a:pt x="447" y="136"/>
                  <a:pt x="510" y="236"/>
                </a:cubicBezTo>
                <a:cubicBezTo>
                  <a:pt x="526" y="236"/>
                  <a:pt x="542" y="236"/>
                  <a:pt x="561" y="240"/>
                </a:cubicBezTo>
                <a:cubicBezTo>
                  <a:pt x="584" y="211"/>
                  <a:pt x="606" y="182"/>
                  <a:pt x="629" y="157"/>
                </a:cubicBezTo>
                <a:cubicBezTo>
                  <a:pt x="642" y="82"/>
                  <a:pt x="649" y="0"/>
                  <a:pt x="738" y="2"/>
                </a:cubicBezTo>
                <a:cubicBezTo>
                  <a:pt x="738" y="28"/>
                  <a:pt x="738" y="55"/>
                  <a:pt x="741" y="84"/>
                </a:cubicBezTo>
                <a:cubicBezTo>
                  <a:pt x="773" y="111"/>
                  <a:pt x="804" y="138"/>
                  <a:pt x="839" y="165"/>
                </a:cubicBezTo>
                <a:cubicBezTo>
                  <a:pt x="897" y="186"/>
                  <a:pt x="960" y="244"/>
                  <a:pt x="1050" y="285"/>
                </a:cubicBezTo>
                <a:cubicBezTo>
                  <a:pt x="1110" y="411"/>
                  <a:pt x="1179" y="547"/>
                  <a:pt x="1274" y="697"/>
                </a:cubicBezTo>
                <a:cubicBezTo>
                  <a:pt x="1274" y="736"/>
                  <a:pt x="1289" y="809"/>
                  <a:pt x="1334" y="869"/>
                </a:cubicBezTo>
                <a:cubicBezTo>
                  <a:pt x="1439" y="927"/>
                  <a:pt x="1502" y="961"/>
                  <a:pt x="1617" y="1053"/>
                </a:cubicBezTo>
                <a:cubicBezTo>
                  <a:pt x="1617" y="1059"/>
                  <a:pt x="1617" y="1066"/>
                  <a:pt x="1617" y="1072"/>
                </a:cubicBezTo>
                <a:cubicBezTo>
                  <a:pt x="1588" y="1101"/>
                  <a:pt x="1457" y="1081"/>
                  <a:pt x="1444" y="1081"/>
                </a:cubicBezTo>
                <a:cubicBezTo>
                  <a:pt x="1444" y="1101"/>
                  <a:pt x="1444" y="1124"/>
                  <a:pt x="1444" y="1147"/>
                </a:cubicBezTo>
                <a:cubicBezTo>
                  <a:pt x="1476" y="1160"/>
                  <a:pt x="1511" y="1174"/>
                  <a:pt x="1546" y="1188"/>
                </a:cubicBezTo>
                <a:cubicBezTo>
                  <a:pt x="1533" y="1214"/>
                  <a:pt x="1526" y="1227"/>
                  <a:pt x="1539" y="1270"/>
                </a:cubicBezTo>
                <a:cubicBezTo>
                  <a:pt x="1577" y="1291"/>
                  <a:pt x="1619" y="1311"/>
                  <a:pt x="1660" y="1332"/>
                </a:cubicBezTo>
                <a:cubicBezTo>
                  <a:pt x="1663" y="1339"/>
                  <a:pt x="1666" y="1345"/>
                  <a:pt x="1669" y="1352"/>
                </a:cubicBezTo>
                <a:cubicBezTo>
                  <a:pt x="1669" y="1421"/>
                  <a:pt x="1599" y="1445"/>
                  <a:pt x="1541" y="1480"/>
                </a:cubicBezTo>
                <a:cubicBezTo>
                  <a:pt x="1541" y="1483"/>
                  <a:pt x="1541" y="1490"/>
                  <a:pt x="1541" y="1496"/>
                </a:cubicBezTo>
                <a:cubicBezTo>
                  <a:pt x="1512" y="1495"/>
                  <a:pt x="1419" y="1598"/>
                  <a:pt x="1390" y="1620"/>
                </a:cubicBezTo>
                <a:cubicBezTo>
                  <a:pt x="1355" y="1629"/>
                  <a:pt x="1320" y="1641"/>
                  <a:pt x="1284" y="1653"/>
                </a:cubicBezTo>
                <a:cubicBezTo>
                  <a:pt x="1281" y="1657"/>
                  <a:pt x="1278" y="1663"/>
                  <a:pt x="1278" y="1670"/>
                </a:cubicBezTo>
                <a:cubicBezTo>
                  <a:pt x="1227" y="1665"/>
                  <a:pt x="1176" y="1660"/>
                  <a:pt x="1125" y="1656"/>
                </a:cubicBezTo>
                <a:cubicBezTo>
                  <a:pt x="1099" y="1665"/>
                  <a:pt x="1076" y="1678"/>
                  <a:pt x="1054" y="1690"/>
                </a:cubicBezTo>
                <a:close/>
              </a:path>
            </a:pathLst>
          </a:custGeom>
          <a:solidFill>
            <a:schemeClr val="tx1"/>
          </a:solidFill>
          <a:ln w="8" cap="flat" cmpd="sng">
            <a:solidFill>
              <a:srgbClr val="FFFFFF"/>
            </a:solidFill>
            <a:round/>
          </a:ln>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29716" name="Freeform 21"/>
          <p:cNvSpPr/>
          <p:nvPr/>
        </p:nvSpPr>
        <p:spPr bwMode="auto">
          <a:xfrm>
            <a:off x="4541651" y="2778811"/>
            <a:ext cx="552234" cy="552162"/>
          </a:xfrm>
          <a:custGeom>
            <a:avLst/>
            <a:gdLst>
              <a:gd name="T0" fmla="*/ 271853062 w 1700"/>
              <a:gd name="T1" fmla="*/ 318976814 h 1701"/>
              <a:gd name="T2" fmla="*/ 246695139 w 1700"/>
              <a:gd name="T3" fmla="*/ 314663741 h 1701"/>
              <a:gd name="T4" fmla="*/ 226982423 w 1700"/>
              <a:gd name="T5" fmla="*/ 303787524 h 1701"/>
              <a:gd name="T6" fmla="*/ 189245539 w 1700"/>
              <a:gd name="T7" fmla="*/ 294223849 h 1701"/>
              <a:gd name="T8" fmla="*/ 179107756 w 1700"/>
              <a:gd name="T9" fmla="*/ 277909090 h 1701"/>
              <a:gd name="T10" fmla="*/ 159957890 w 1700"/>
              <a:gd name="T11" fmla="*/ 265157812 h 1701"/>
              <a:gd name="T12" fmla="*/ 91055892 w 1700"/>
              <a:gd name="T13" fmla="*/ 261594764 h 1701"/>
              <a:gd name="T14" fmla="*/ 47311385 w 1700"/>
              <a:gd name="T15" fmla="*/ 237779330 h 1701"/>
              <a:gd name="T16" fmla="*/ 33606292 w 1700"/>
              <a:gd name="T17" fmla="*/ 222215028 h 1701"/>
              <a:gd name="T18" fmla="*/ 9950599 w 1700"/>
              <a:gd name="T19" fmla="*/ 166895546 h 1701"/>
              <a:gd name="T20" fmla="*/ 563282 w 1700"/>
              <a:gd name="T21" fmla="*/ 138954545 h 1701"/>
              <a:gd name="T22" fmla="*/ 187616 w 1700"/>
              <a:gd name="T23" fmla="*/ 116827098 h 1701"/>
              <a:gd name="T24" fmla="*/ 28349134 w 1700"/>
              <a:gd name="T25" fmla="*/ 102199894 h 1701"/>
              <a:gd name="T26" fmla="*/ 37924068 w 1700"/>
              <a:gd name="T27" fmla="*/ 97511810 h 1701"/>
              <a:gd name="T28" fmla="*/ 78289314 w 1700"/>
              <a:gd name="T29" fmla="*/ 81947508 h 1701"/>
              <a:gd name="T30" fmla="*/ 118466511 w 1700"/>
              <a:gd name="T31" fmla="*/ 73133857 h 1701"/>
              <a:gd name="T32" fmla="*/ 147566544 w 1700"/>
              <a:gd name="T33" fmla="*/ 46880844 h 1701"/>
              <a:gd name="T34" fmla="*/ 162773868 w 1700"/>
              <a:gd name="T35" fmla="*/ 0 h 1701"/>
              <a:gd name="T36" fmla="*/ 192625233 w 1700"/>
              <a:gd name="T37" fmla="*/ 7501108 h 1701"/>
              <a:gd name="T38" fmla="*/ 237120206 w 1700"/>
              <a:gd name="T39" fmla="*/ 8626145 h 1701"/>
              <a:gd name="T40" fmla="*/ 244254827 w 1700"/>
              <a:gd name="T41" fmla="*/ 19877374 h 1701"/>
              <a:gd name="T42" fmla="*/ 250638116 w 1700"/>
              <a:gd name="T43" fmla="*/ 49505929 h 1701"/>
              <a:gd name="T44" fmla="*/ 232426764 w 1700"/>
              <a:gd name="T45" fmla="*/ 70508772 h 1701"/>
              <a:gd name="T46" fmla="*/ 225855859 w 1700"/>
              <a:gd name="T47" fmla="*/ 72758845 h 1701"/>
              <a:gd name="T48" fmla="*/ 225855859 w 1700"/>
              <a:gd name="T49" fmla="*/ 77071917 h 1701"/>
              <a:gd name="T50" fmla="*/ 246132290 w 1700"/>
              <a:gd name="T51" fmla="*/ 93011664 h 1701"/>
              <a:gd name="T52" fmla="*/ 247446471 w 1700"/>
              <a:gd name="T53" fmla="*/ 96199267 h 1701"/>
              <a:gd name="T54" fmla="*/ 291002929 w 1700"/>
              <a:gd name="T55" fmla="*/ 111951508 h 1701"/>
              <a:gd name="T56" fmla="*/ 303581891 w 1700"/>
              <a:gd name="T57" fmla="*/ 122640219 h 1701"/>
              <a:gd name="T58" fmla="*/ 319164447 w 1700"/>
              <a:gd name="T59" fmla="*/ 135391497 h 1701"/>
              <a:gd name="T60" fmla="*/ 318413548 w 1700"/>
              <a:gd name="T61" fmla="*/ 140830039 h 1701"/>
              <a:gd name="T62" fmla="*/ 309965180 w 1700"/>
              <a:gd name="T63" fmla="*/ 167645570 h 1701"/>
              <a:gd name="T64" fmla="*/ 300390246 w 1700"/>
              <a:gd name="T65" fmla="*/ 165020485 h 1701"/>
              <a:gd name="T66" fmla="*/ 269224700 w 1700"/>
              <a:gd name="T67" fmla="*/ 138392027 h 1701"/>
              <a:gd name="T68" fmla="*/ 270351265 w 1700"/>
              <a:gd name="T69" fmla="*/ 178897232 h 1701"/>
              <a:gd name="T70" fmla="*/ 243691544 w 1700"/>
              <a:gd name="T71" fmla="*/ 209088305 h 1701"/>
              <a:gd name="T72" fmla="*/ 243691544 w 1700"/>
              <a:gd name="T73" fmla="*/ 221840016 h 1701"/>
              <a:gd name="T74" fmla="*/ 255519174 w 1700"/>
              <a:gd name="T75" fmla="*/ 231403691 h 1701"/>
              <a:gd name="T76" fmla="*/ 261339181 w 1700"/>
              <a:gd name="T77" fmla="*/ 252968620 h 1701"/>
              <a:gd name="T78" fmla="*/ 276358888 w 1700"/>
              <a:gd name="T79" fmla="*/ 263282319 h 1701"/>
              <a:gd name="T80" fmla="*/ 291941444 w 1700"/>
              <a:gd name="T81" fmla="*/ 257469198 h 1701"/>
              <a:gd name="T82" fmla="*/ 298888016 w 1700"/>
              <a:gd name="T83" fmla="*/ 296286416 h 1701"/>
              <a:gd name="T84" fmla="*/ 279174866 w 1700"/>
              <a:gd name="T85" fmla="*/ 307538078 h 1701"/>
              <a:gd name="T86" fmla="*/ 271853062 w 1700"/>
              <a:gd name="T87" fmla="*/ 318976814 h 1701"/>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700" h="1701">
                <a:moveTo>
                  <a:pt x="1448" y="1701"/>
                </a:moveTo>
                <a:cubicBezTo>
                  <a:pt x="1403" y="1693"/>
                  <a:pt x="1359" y="1686"/>
                  <a:pt x="1314" y="1678"/>
                </a:cubicBezTo>
                <a:cubicBezTo>
                  <a:pt x="1279" y="1658"/>
                  <a:pt x="1244" y="1637"/>
                  <a:pt x="1209" y="1620"/>
                </a:cubicBezTo>
                <a:cubicBezTo>
                  <a:pt x="1091" y="1617"/>
                  <a:pt x="1062" y="1616"/>
                  <a:pt x="1008" y="1569"/>
                </a:cubicBezTo>
                <a:cubicBezTo>
                  <a:pt x="989" y="1539"/>
                  <a:pt x="970" y="1509"/>
                  <a:pt x="954" y="1482"/>
                </a:cubicBezTo>
                <a:cubicBezTo>
                  <a:pt x="919" y="1459"/>
                  <a:pt x="884" y="1435"/>
                  <a:pt x="852" y="1414"/>
                </a:cubicBezTo>
                <a:cubicBezTo>
                  <a:pt x="728" y="1408"/>
                  <a:pt x="606" y="1402"/>
                  <a:pt x="485" y="1395"/>
                </a:cubicBezTo>
                <a:cubicBezTo>
                  <a:pt x="408" y="1361"/>
                  <a:pt x="274" y="1315"/>
                  <a:pt x="252" y="1268"/>
                </a:cubicBezTo>
                <a:cubicBezTo>
                  <a:pt x="198" y="1234"/>
                  <a:pt x="192" y="1211"/>
                  <a:pt x="179" y="1185"/>
                </a:cubicBezTo>
                <a:cubicBezTo>
                  <a:pt x="161" y="1050"/>
                  <a:pt x="94" y="970"/>
                  <a:pt x="53" y="890"/>
                </a:cubicBezTo>
                <a:cubicBezTo>
                  <a:pt x="34" y="840"/>
                  <a:pt x="19" y="791"/>
                  <a:pt x="3" y="741"/>
                </a:cubicBezTo>
                <a:cubicBezTo>
                  <a:pt x="0" y="702"/>
                  <a:pt x="0" y="663"/>
                  <a:pt x="1" y="623"/>
                </a:cubicBezTo>
                <a:cubicBezTo>
                  <a:pt x="52" y="625"/>
                  <a:pt x="109" y="580"/>
                  <a:pt x="151" y="545"/>
                </a:cubicBezTo>
                <a:cubicBezTo>
                  <a:pt x="167" y="536"/>
                  <a:pt x="183" y="526"/>
                  <a:pt x="202" y="520"/>
                </a:cubicBezTo>
                <a:cubicBezTo>
                  <a:pt x="282" y="516"/>
                  <a:pt x="350" y="491"/>
                  <a:pt x="417" y="437"/>
                </a:cubicBezTo>
                <a:cubicBezTo>
                  <a:pt x="478" y="432"/>
                  <a:pt x="558" y="408"/>
                  <a:pt x="631" y="390"/>
                </a:cubicBezTo>
                <a:cubicBezTo>
                  <a:pt x="692" y="353"/>
                  <a:pt x="740" y="301"/>
                  <a:pt x="786" y="250"/>
                </a:cubicBezTo>
                <a:cubicBezTo>
                  <a:pt x="866" y="197"/>
                  <a:pt x="863" y="72"/>
                  <a:pt x="867" y="0"/>
                </a:cubicBezTo>
                <a:cubicBezTo>
                  <a:pt x="918" y="11"/>
                  <a:pt x="972" y="26"/>
                  <a:pt x="1026" y="40"/>
                </a:cubicBezTo>
                <a:cubicBezTo>
                  <a:pt x="1103" y="42"/>
                  <a:pt x="1183" y="44"/>
                  <a:pt x="1263" y="46"/>
                </a:cubicBezTo>
                <a:cubicBezTo>
                  <a:pt x="1275" y="66"/>
                  <a:pt x="1288" y="86"/>
                  <a:pt x="1301" y="106"/>
                </a:cubicBezTo>
                <a:cubicBezTo>
                  <a:pt x="1329" y="126"/>
                  <a:pt x="1377" y="200"/>
                  <a:pt x="1335" y="264"/>
                </a:cubicBezTo>
                <a:cubicBezTo>
                  <a:pt x="1274" y="295"/>
                  <a:pt x="1252" y="308"/>
                  <a:pt x="1238" y="376"/>
                </a:cubicBezTo>
                <a:cubicBezTo>
                  <a:pt x="1226" y="379"/>
                  <a:pt x="1213" y="382"/>
                  <a:pt x="1203" y="388"/>
                </a:cubicBezTo>
                <a:cubicBezTo>
                  <a:pt x="1203" y="395"/>
                  <a:pt x="1203" y="402"/>
                  <a:pt x="1203" y="411"/>
                </a:cubicBezTo>
                <a:cubicBezTo>
                  <a:pt x="1238" y="438"/>
                  <a:pt x="1273" y="466"/>
                  <a:pt x="1311" y="496"/>
                </a:cubicBezTo>
                <a:cubicBezTo>
                  <a:pt x="1311" y="499"/>
                  <a:pt x="1314" y="506"/>
                  <a:pt x="1318" y="513"/>
                </a:cubicBezTo>
                <a:cubicBezTo>
                  <a:pt x="1365" y="550"/>
                  <a:pt x="1457" y="667"/>
                  <a:pt x="1550" y="597"/>
                </a:cubicBezTo>
                <a:cubicBezTo>
                  <a:pt x="1573" y="601"/>
                  <a:pt x="1589" y="614"/>
                  <a:pt x="1617" y="654"/>
                </a:cubicBezTo>
                <a:cubicBezTo>
                  <a:pt x="1642" y="675"/>
                  <a:pt x="1671" y="698"/>
                  <a:pt x="1700" y="722"/>
                </a:cubicBezTo>
                <a:cubicBezTo>
                  <a:pt x="1696" y="732"/>
                  <a:pt x="1696" y="741"/>
                  <a:pt x="1696" y="751"/>
                </a:cubicBezTo>
                <a:cubicBezTo>
                  <a:pt x="1667" y="780"/>
                  <a:pt x="1667" y="852"/>
                  <a:pt x="1651" y="894"/>
                </a:cubicBezTo>
                <a:cubicBezTo>
                  <a:pt x="1632" y="887"/>
                  <a:pt x="1616" y="883"/>
                  <a:pt x="1600" y="880"/>
                </a:cubicBezTo>
                <a:cubicBezTo>
                  <a:pt x="1536" y="790"/>
                  <a:pt x="1537" y="708"/>
                  <a:pt x="1434" y="738"/>
                </a:cubicBezTo>
                <a:cubicBezTo>
                  <a:pt x="1434" y="810"/>
                  <a:pt x="1437" y="882"/>
                  <a:pt x="1440" y="954"/>
                </a:cubicBezTo>
                <a:cubicBezTo>
                  <a:pt x="1417" y="1009"/>
                  <a:pt x="1346" y="1076"/>
                  <a:pt x="1298" y="1115"/>
                </a:cubicBezTo>
                <a:cubicBezTo>
                  <a:pt x="1298" y="1137"/>
                  <a:pt x="1298" y="1160"/>
                  <a:pt x="1298" y="1183"/>
                </a:cubicBezTo>
                <a:cubicBezTo>
                  <a:pt x="1313" y="1200"/>
                  <a:pt x="1323" y="1213"/>
                  <a:pt x="1361" y="1234"/>
                </a:cubicBezTo>
                <a:cubicBezTo>
                  <a:pt x="1371" y="1270"/>
                  <a:pt x="1380" y="1310"/>
                  <a:pt x="1392" y="1349"/>
                </a:cubicBezTo>
                <a:cubicBezTo>
                  <a:pt x="1396" y="1359"/>
                  <a:pt x="1415" y="1402"/>
                  <a:pt x="1472" y="1404"/>
                </a:cubicBezTo>
                <a:cubicBezTo>
                  <a:pt x="1504" y="1372"/>
                  <a:pt x="1501" y="1362"/>
                  <a:pt x="1555" y="1373"/>
                </a:cubicBezTo>
                <a:cubicBezTo>
                  <a:pt x="1571" y="1410"/>
                  <a:pt x="1628" y="1509"/>
                  <a:pt x="1592" y="1580"/>
                </a:cubicBezTo>
                <a:cubicBezTo>
                  <a:pt x="1560" y="1580"/>
                  <a:pt x="1499" y="1627"/>
                  <a:pt x="1487" y="1640"/>
                </a:cubicBezTo>
                <a:cubicBezTo>
                  <a:pt x="1474" y="1659"/>
                  <a:pt x="1461" y="1679"/>
                  <a:pt x="1448" y="1701"/>
                </a:cubicBezTo>
                <a:close/>
              </a:path>
            </a:pathLst>
          </a:custGeom>
          <a:solidFill>
            <a:schemeClr val="tx1"/>
          </a:solidFill>
          <a:ln w="8" cap="flat" cmpd="sng">
            <a:solidFill>
              <a:srgbClr val="FFFFFF"/>
            </a:solidFill>
            <a:round/>
          </a:ln>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29717" name="Freeform 22"/>
          <p:cNvSpPr/>
          <p:nvPr/>
        </p:nvSpPr>
        <p:spPr bwMode="auto">
          <a:xfrm>
            <a:off x="4101292" y="2418243"/>
            <a:ext cx="486775" cy="896074"/>
          </a:xfrm>
          <a:custGeom>
            <a:avLst/>
            <a:gdLst>
              <a:gd name="T0" fmla="*/ 196885100 w 1498"/>
              <a:gd name="T1" fmla="*/ 517360550 h 2761"/>
              <a:gd name="T2" fmla="*/ 159875250 w 1498"/>
              <a:gd name="T3" fmla="*/ 489430663 h 2761"/>
              <a:gd name="T4" fmla="*/ 145409305 w 1498"/>
              <a:gd name="T5" fmla="*/ 484181958 h 2761"/>
              <a:gd name="T6" fmla="*/ 104078526 w 1498"/>
              <a:gd name="T7" fmla="*/ 489243194 h 2761"/>
              <a:gd name="T8" fmla="*/ 84915861 w 1498"/>
              <a:gd name="T9" fmla="*/ 477621400 h 2761"/>
              <a:gd name="T10" fmla="*/ 57299449 w 1498"/>
              <a:gd name="T11" fmla="*/ 461688247 h 2761"/>
              <a:gd name="T12" fmla="*/ 32688920 w 1498"/>
              <a:gd name="T13" fmla="*/ 461125839 h 2761"/>
              <a:gd name="T14" fmla="*/ 7514490 w 1498"/>
              <a:gd name="T15" fmla="*/ 451753243 h 2761"/>
              <a:gd name="T16" fmla="*/ 12399320 w 1498"/>
              <a:gd name="T17" fmla="*/ 436569966 h 2761"/>
              <a:gd name="T18" fmla="*/ 6011765 w 1498"/>
              <a:gd name="T19" fmla="*/ 417449836 h 2761"/>
              <a:gd name="T20" fmla="*/ 1878514 w 1498"/>
              <a:gd name="T21" fmla="*/ 405640572 h 2761"/>
              <a:gd name="T22" fmla="*/ 34191645 w 1498"/>
              <a:gd name="T23" fmla="*/ 405828042 h 2761"/>
              <a:gd name="T24" fmla="*/ 38700686 w 1498"/>
              <a:gd name="T25" fmla="*/ 363089817 h 2761"/>
              <a:gd name="T26" fmla="*/ 30998084 w 1498"/>
              <a:gd name="T27" fmla="*/ 346219318 h 2761"/>
              <a:gd name="T28" fmla="*/ 61808490 w 1498"/>
              <a:gd name="T29" fmla="*/ 304043068 h 2761"/>
              <a:gd name="T30" fmla="*/ 88297533 w 1498"/>
              <a:gd name="T31" fmla="*/ 318289432 h 2761"/>
              <a:gd name="T32" fmla="*/ 100321064 w 1498"/>
              <a:gd name="T33" fmla="*/ 314914985 h 2761"/>
              <a:gd name="T34" fmla="*/ 100321064 w 1498"/>
              <a:gd name="T35" fmla="*/ 290359113 h 2761"/>
              <a:gd name="T36" fmla="*/ 124931593 w 1498"/>
              <a:gd name="T37" fmla="*/ 288484853 h 2761"/>
              <a:gd name="T38" fmla="*/ 139961007 w 1498"/>
              <a:gd name="T39" fmla="*/ 288859792 h 2761"/>
              <a:gd name="T40" fmla="*/ 142779211 w 1498"/>
              <a:gd name="T41" fmla="*/ 239748046 h 2761"/>
              <a:gd name="T42" fmla="*/ 149354444 w 1498"/>
              <a:gd name="T43" fmla="*/ 221565262 h 2761"/>
              <a:gd name="T44" fmla="*/ 149542556 w 1498"/>
              <a:gd name="T45" fmla="*/ 209943468 h 2761"/>
              <a:gd name="T46" fmla="*/ 139209861 w 1498"/>
              <a:gd name="T47" fmla="*/ 208443714 h 2761"/>
              <a:gd name="T48" fmla="*/ 110653759 w 1498"/>
              <a:gd name="T49" fmla="*/ 187449324 h 2761"/>
              <a:gd name="T50" fmla="*/ 74583166 w 1498"/>
              <a:gd name="T51" fmla="*/ 173578332 h 2761"/>
              <a:gd name="T52" fmla="*/ 80219142 w 1498"/>
              <a:gd name="T53" fmla="*/ 158957030 h 2761"/>
              <a:gd name="T54" fmla="*/ 77213260 w 1498"/>
              <a:gd name="T55" fmla="*/ 138150109 h 2761"/>
              <a:gd name="T56" fmla="*/ 88109855 w 1498"/>
              <a:gd name="T57" fmla="*/ 124841525 h 2761"/>
              <a:gd name="T58" fmla="*/ 108023666 w 1498"/>
              <a:gd name="T59" fmla="*/ 128403008 h 2761"/>
              <a:gd name="T60" fmla="*/ 153487696 w 1498"/>
              <a:gd name="T61" fmla="*/ 131402083 h 2761"/>
              <a:gd name="T62" fmla="*/ 162317232 w 1498"/>
              <a:gd name="T63" fmla="*/ 81352991 h 2761"/>
              <a:gd name="T64" fmla="*/ 176783178 w 1498"/>
              <a:gd name="T65" fmla="*/ 59046749 h 2761"/>
              <a:gd name="T66" fmla="*/ 195006152 w 1498"/>
              <a:gd name="T67" fmla="*/ 33553530 h 2761"/>
              <a:gd name="T68" fmla="*/ 211726402 w 1498"/>
              <a:gd name="T69" fmla="*/ 21181859 h 2761"/>
              <a:gd name="T70" fmla="*/ 222622564 w 1498"/>
              <a:gd name="T71" fmla="*/ 5436175 h 2761"/>
              <a:gd name="T72" fmla="*/ 234646095 w 1498"/>
              <a:gd name="T73" fmla="*/ 14995807 h 2761"/>
              <a:gd name="T74" fmla="*/ 238215879 w 1498"/>
              <a:gd name="T75" fmla="*/ 14995807 h 2761"/>
              <a:gd name="T76" fmla="*/ 249675508 w 1498"/>
              <a:gd name="T77" fmla="*/ 0 h 2761"/>
              <a:gd name="T78" fmla="*/ 268838173 w 1498"/>
              <a:gd name="T79" fmla="*/ 16495561 h 2761"/>
              <a:gd name="T80" fmla="*/ 261511361 w 1498"/>
              <a:gd name="T81" fmla="*/ 29804578 h 2761"/>
              <a:gd name="T82" fmla="*/ 245730369 w 1498"/>
              <a:gd name="T83" fmla="*/ 73667618 h 2761"/>
              <a:gd name="T84" fmla="*/ 248923929 w 1498"/>
              <a:gd name="T85" fmla="*/ 132526898 h 2761"/>
              <a:gd name="T86" fmla="*/ 230700955 w 1498"/>
              <a:gd name="T87" fmla="*/ 174515678 h 2761"/>
              <a:gd name="T88" fmla="*/ 230513277 w 1498"/>
              <a:gd name="T89" fmla="*/ 222877547 h 2761"/>
              <a:gd name="T90" fmla="*/ 241597117 w 1498"/>
              <a:gd name="T91" fmla="*/ 264303919 h 2761"/>
              <a:gd name="T92" fmla="*/ 238967024 w 1498"/>
              <a:gd name="T93" fmla="*/ 313415664 h 2761"/>
              <a:gd name="T94" fmla="*/ 250239409 w 1498"/>
              <a:gd name="T95" fmla="*/ 330848139 h 2761"/>
              <a:gd name="T96" fmla="*/ 248923929 w 1498"/>
              <a:gd name="T97" fmla="*/ 350530677 h 2761"/>
              <a:gd name="T98" fmla="*/ 262450618 w 1498"/>
              <a:gd name="T99" fmla="*/ 385208590 h 2761"/>
              <a:gd name="T100" fmla="*/ 281425172 w 1498"/>
              <a:gd name="T101" fmla="*/ 427947247 h 2761"/>
              <a:gd name="T102" fmla="*/ 265268389 w 1498"/>
              <a:gd name="T103" fmla="*/ 424573234 h 2761"/>
              <a:gd name="T104" fmla="*/ 204587268 w 1498"/>
              <a:gd name="T105" fmla="*/ 426072555 h 2761"/>
              <a:gd name="T106" fmla="*/ 204023800 w 1498"/>
              <a:gd name="T107" fmla="*/ 432821014 h 2761"/>
              <a:gd name="T108" fmla="*/ 226004236 w 1498"/>
              <a:gd name="T109" fmla="*/ 452503120 h 2761"/>
              <a:gd name="T110" fmla="*/ 228446652 w 1498"/>
              <a:gd name="T111" fmla="*/ 461688247 h 2761"/>
              <a:gd name="T112" fmla="*/ 200642128 w 1498"/>
              <a:gd name="T113" fmla="*/ 481932760 h 2761"/>
              <a:gd name="T114" fmla="*/ 201017918 w 1498"/>
              <a:gd name="T115" fmla="*/ 517548019 h 2761"/>
              <a:gd name="T116" fmla="*/ 196885100 w 1498"/>
              <a:gd name="T117" fmla="*/ 517360550 h 276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498" h="2761">
                <a:moveTo>
                  <a:pt x="1048" y="2760"/>
                </a:moveTo>
                <a:cubicBezTo>
                  <a:pt x="933" y="2715"/>
                  <a:pt x="911" y="2665"/>
                  <a:pt x="851" y="2611"/>
                </a:cubicBezTo>
                <a:cubicBezTo>
                  <a:pt x="825" y="2600"/>
                  <a:pt x="800" y="2590"/>
                  <a:pt x="774" y="2583"/>
                </a:cubicBezTo>
                <a:cubicBezTo>
                  <a:pt x="694" y="2581"/>
                  <a:pt x="611" y="2575"/>
                  <a:pt x="554" y="2610"/>
                </a:cubicBezTo>
                <a:cubicBezTo>
                  <a:pt x="518" y="2609"/>
                  <a:pt x="464" y="2559"/>
                  <a:pt x="452" y="2548"/>
                </a:cubicBezTo>
                <a:cubicBezTo>
                  <a:pt x="359" y="2546"/>
                  <a:pt x="337" y="2474"/>
                  <a:pt x="305" y="2463"/>
                </a:cubicBezTo>
                <a:cubicBezTo>
                  <a:pt x="261" y="2462"/>
                  <a:pt x="216" y="2461"/>
                  <a:pt x="174" y="2460"/>
                </a:cubicBezTo>
                <a:cubicBezTo>
                  <a:pt x="130" y="2442"/>
                  <a:pt x="85" y="2425"/>
                  <a:pt x="40" y="2410"/>
                </a:cubicBezTo>
                <a:cubicBezTo>
                  <a:pt x="41" y="2368"/>
                  <a:pt x="53" y="2358"/>
                  <a:pt x="66" y="2329"/>
                </a:cubicBezTo>
                <a:cubicBezTo>
                  <a:pt x="67" y="2251"/>
                  <a:pt x="61" y="2241"/>
                  <a:pt x="32" y="2227"/>
                </a:cubicBezTo>
                <a:cubicBezTo>
                  <a:pt x="3" y="2197"/>
                  <a:pt x="0" y="2174"/>
                  <a:pt x="10" y="2164"/>
                </a:cubicBezTo>
                <a:cubicBezTo>
                  <a:pt x="67" y="2162"/>
                  <a:pt x="125" y="2164"/>
                  <a:pt x="182" y="2165"/>
                </a:cubicBezTo>
                <a:cubicBezTo>
                  <a:pt x="231" y="2091"/>
                  <a:pt x="209" y="2002"/>
                  <a:pt x="206" y="1937"/>
                </a:cubicBezTo>
                <a:cubicBezTo>
                  <a:pt x="190" y="1907"/>
                  <a:pt x="178" y="1877"/>
                  <a:pt x="165" y="1847"/>
                </a:cubicBezTo>
                <a:cubicBezTo>
                  <a:pt x="134" y="1643"/>
                  <a:pt x="131" y="1617"/>
                  <a:pt x="329" y="1622"/>
                </a:cubicBezTo>
                <a:cubicBezTo>
                  <a:pt x="374" y="1646"/>
                  <a:pt x="422" y="1670"/>
                  <a:pt x="470" y="1698"/>
                </a:cubicBezTo>
                <a:cubicBezTo>
                  <a:pt x="482" y="1698"/>
                  <a:pt x="521" y="1692"/>
                  <a:pt x="534" y="1680"/>
                </a:cubicBezTo>
                <a:cubicBezTo>
                  <a:pt x="534" y="1634"/>
                  <a:pt x="534" y="1591"/>
                  <a:pt x="534" y="1549"/>
                </a:cubicBezTo>
                <a:cubicBezTo>
                  <a:pt x="535" y="1513"/>
                  <a:pt x="634" y="1505"/>
                  <a:pt x="665" y="1539"/>
                </a:cubicBezTo>
                <a:cubicBezTo>
                  <a:pt x="691" y="1539"/>
                  <a:pt x="716" y="1540"/>
                  <a:pt x="745" y="1541"/>
                </a:cubicBezTo>
                <a:cubicBezTo>
                  <a:pt x="781" y="1460"/>
                  <a:pt x="785" y="1332"/>
                  <a:pt x="760" y="1279"/>
                </a:cubicBezTo>
                <a:cubicBezTo>
                  <a:pt x="766" y="1220"/>
                  <a:pt x="779" y="1214"/>
                  <a:pt x="795" y="1182"/>
                </a:cubicBezTo>
                <a:cubicBezTo>
                  <a:pt x="795" y="1159"/>
                  <a:pt x="796" y="1139"/>
                  <a:pt x="796" y="1120"/>
                </a:cubicBezTo>
                <a:cubicBezTo>
                  <a:pt x="776" y="1116"/>
                  <a:pt x="757" y="1112"/>
                  <a:pt x="741" y="1112"/>
                </a:cubicBezTo>
                <a:cubicBezTo>
                  <a:pt x="684" y="1061"/>
                  <a:pt x="611" y="1023"/>
                  <a:pt x="589" y="1000"/>
                </a:cubicBezTo>
                <a:cubicBezTo>
                  <a:pt x="518" y="985"/>
                  <a:pt x="426" y="956"/>
                  <a:pt x="397" y="926"/>
                </a:cubicBezTo>
                <a:cubicBezTo>
                  <a:pt x="398" y="884"/>
                  <a:pt x="410" y="874"/>
                  <a:pt x="427" y="848"/>
                </a:cubicBezTo>
                <a:cubicBezTo>
                  <a:pt x="420" y="809"/>
                  <a:pt x="414" y="773"/>
                  <a:pt x="411" y="737"/>
                </a:cubicBezTo>
                <a:cubicBezTo>
                  <a:pt x="427" y="737"/>
                  <a:pt x="460" y="685"/>
                  <a:pt x="469" y="666"/>
                </a:cubicBezTo>
                <a:cubicBezTo>
                  <a:pt x="492" y="667"/>
                  <a:pt x="527" y="661"/>
                  <a:pt x="575" y="685"/>
                </a:cubicBezTo>
                <a:cubicBezTo>
                  <a:pt x="654" y="690"/>
                  <a:pt x="734" y="696"/>
                  <a:pt x="817" y="701"/>
                </a:cubicBezTo>
                <a:cubicBezTo>
                  <a:pt x="888" y="631"/>
                  <a:pt x="863" y="499"/>
                  <a:pt x="864" y="434"/>
                </a:cubicBezTo>
                <a:cubicBezTo>
                  <a:pt x="864" y="358"/>
                  <a:pt x="902" y="356"/>
                  <a:pt x="941" y="315"/>
                </a:cubicBezTo>
                <a:cubicBezTo>
                  <a:pt x="973" y="269"/>
                  <a:pt x="1005" y="224"/>
                  <a:pt x="1038" y="179"/>
                </a:cubicBezTo>
                <a:cubicBezTo>
                  <a:pt x="1067" y="157"/>
                  <a:pt x="1095" y="135"/>
                  <a:pt x="1127" y="113"/>
                </a:cubicBezTo>
                <a:cubicBezTo>
                  <a:pt x="1147" y="84"/>
                  <a:pt x="1166" y="55"/>
                  <a:pt x="1185" y="29"/>
                </a:cubicBezTo>
                <a:cubicBezTo>
                  <a:pt x="1205" y="46"/>
                  <a:pt x="1227" y="63"/>
                  <a:pt x="1249" y="80"/>
                </a:cubicBezTo>
                <a:cubicBezTo>
                  <a:pt x="1255" y="80"/>
                  <a:pt x="1262" y="80"/>
                  <a:pt x="1268" y="80"/>
                </a:cubicBezTo>
                <a:cubicBezTo>
                  <a:pt x="1294" y="65"/>
                  <a:pt x="1317" y="26"/>
                  <a:pt x="1329" y="0"/>
                </a:cubicBezTo>
                <a:cubicBezTo>
                  <a:pt x="1355" y="1"/>
                  <a:pt x="1432" y="6"/>
                  <a:pt x="1431" y="88"/>
                </a:cubicBezTo>
                <a:cubicBezTo>
                  <a:pt x="1418" y="110"/>
                  <a:pt x="1405" y="133"/>
                  <a:pt x="1392" y="159"/>
                </a:cubicBezTo>
                <a:cubicBezTo>
                  <a:pt x="1392" y="247"/>
                  <a:pt x="1382" y="319"/>
                  <a:pt x="1308" y="393"/>
                </a:cubicBezTo>
                <a:cubicBezTo>
                  <a:pt x="1279" y="483"/>
                  <a:pt x="1313" y="596"/>
                  <a:pt x="1325" y="707"/>
                </a:cubicBezTo>
                <a:cubicBezTo>
                  <a:pt x="1325" y="786"/>
                  <a:pt x="1267" y="870"/>
                  <a:pt x="1228" y="931"/>
                </a:cubicBezTo>
                <a:cubicBezTo>
                  <a:pt x="1228" y="1016"/>
                  <a:pt x="1227" y="1101"/>
                  <a:pt x="1227" y="1189"/>
                </a:cubicBezTo>
                <a:cubicBezTo>
                  <a:pt x="1249" y="1242"/>
                  <a:pt x="1286" y="1332"/>
                  <a:pt x="1286" y="1410"/>
                </a:cubicBezTo>
                <a:cubicBezTo>
                  <a:pt x="1260" y="1488"/>
                  <a:pt x="1240" y="1566"/>
                  <a:pt x="1272" y="1672"/>
                </a:cubicBezTo>
                <a:cubicBezTo>
                  <a:pt x="1287" y="1695"/>
                  <a:pt x="1303" y="1706"/>
                  <a:pt x="1332" y="1765"/>
                </a:cubicBezTo>
                <a:cubicBezTo>
                  <a:pt x="1328" y="1798"/>
                  <a:pt x="1325" y="1834"/>
                  <a:pt x="1325" y="1870"/>
                </a:cubicBezTo>
                <a:cubicBezTo>
                  <a:pt x="1347" y="1929"/>
                  <a:pt x="1372" y="1992"/>
                  <a:pt x="1397" y="2055"/>
                </a:cubicBezTo>
                <a:cubicBezTo>
                  <a:pt x="1438" y="2112"/>
                  <a:pt x="1476" y="2181"/>
                  <a:pt x="1498" y="2283"/>
                </a:cubicBezTo>
                <a:cubicBezTo>
                  <a:pt x="1469" y="2276"/>
                  <a:pt x="1441" y="2269"/>
                  <a:pt x="1412" y="2265"/>
                </a:cubicBezTo>
                <a:cubicBezTo>
                  <a:pt x="1338" y="2263"/>
                  <a:pt x="1118" y="2244"/>
                  <a:pt x="1089" y="2273"/>
                </a:cubicBezTo>
                <a:cubicBezTo>
                  <a:pt x="1086" y="2283"/>
                  <a:pt x="1086" y="2296"/>
                  <a:pt x="1086" y="2309"/>
                </a:cubicBezTo>
                <a:cubicBezTo>
                  <a:pt x="1124" y="2343"/>
                  <a:pt x="1162" y="2377"/>
                  <a:pt x="1203" y="2414"/>
                </a:cubicBezTo>
                <a:cubicBezTo>
                  <a:pt x="1206" y="2430"/>
                  <a:pt x="1210" y="2446"/>
                  <a:pt x="1216" y="2463"/>
                </a:cubicBezTo>
                <a:cubicBezTo>
                  <a:pt x="1136" y="2490"/>
                  <a:pt x="1116" y="2513"/>
                  <a:pt x="1068" y="2571"/>
                </a:cubicBezTo>
                <a:cubicBezTo>
                  <a:pt x="1068" y="2633"/>
                  <a:pt x="1067" y="2695"/>
                  <a:pt x="1070" y="2761"/>
                </a:cubicBezTo>
                <a:cubicBezTo>
                  <a:pt x="1061" y="2760"/>
                  <a:pt x="1054" y="2760"/>
                  <a:pt x="1048" y="2760"/>
                </a:cubicBezTo>
                <a:close/>
              </a:path>
            </a:pathLst>
          </a:custGeom>
          <a:solidFill>
            <a:schemeClr val="tx1"/>
          </a:solidFill>
          <a:ln w="8" cap="flat" cmpd="sng">
            <a:solidFill>
              <a:srgbClr val="FFFFFF"/>
            </a:solidFill>
            <a:round/>
          </a:ln>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29718" name="Freeform 23"/>
          <p:cNvSpPr/>
          <p:nvPr/>
        </p:nvSpPr>
        <p:spPr bwMode="auto">
          <a:xfrm>
            <a:off x="2612402" y="2362310"/>
            <a:ext cx="1229435" cy="916304"/>
          </a:xfrm>
          <a:custGeom>
            <a:avLst/>
            <a:gdLst>
              <a:gd name="T0" fmla="*/ 295930770 w 3788"/>
              <a:gd name="T1" fmla="*/ 513546021 h 2823"/>
              <a:gd name="T2" fmla="*/ 243079047 w 3788"/>
              <a:gd name="T3" fmla="*/ 446610706 h 2823"/>
              <a:gd name="T4" fmla="*/ 139625469 w 3788"/>
              <a:gd name="T5" fmla="*/ 422423875 h 2823"/>
              <a:gd name="T6" fmla="*/ 83025557 w 3788"/>
              <a:gd name="T7" fmla="*/ 389049963 h 2823"/>
              <a:gd name="T8" fmla="*/ 38233004 w 3788"/>
              <a:gd name="T9" fmla="*/ 370862859 h 2823"/>
              <a:gd name="T10" fmla="*/ 0 w 3788"/>
              <a:gd name="T11" fmla="*/ 236617246 h 2823"/>
              <a:gd name="T12" fmla="*/ 5622284 w 3788"/>
              <a:gd name="T13" fmla="*/ 186931578 h 2823"/>
              <a:gd name="T14" fmla="*/ 24176645 w 3788"/>
              <a:gd name="T15" fmla="*/ 188619001 h 2823"/>
              <a:gd name="T16" fmla="*/ 61285365 w 3788"/>
              <a:gd name="T17" fmla="*/ 196306151 h 2823"/>
              <a:gd name="T18" fmla="*/ 90147463 w 3788"/>
              <a:gd name="T19" fmla="*/ 188619001 h 2823"/>
              <a:gd name="T20" fmla="*/ 79651840 w 3788"/>
              <a:gd name="T21" fmla="*/ 144745135 h 2823"/>
              <a:gd name="T22" fmla="*/ 102516748 w 3788"/>
              <a:gd name="T23" fmla="*/ 129370835 h 2823"/>
              <a:gd name="T24" fmla="*/ 69906461 w 3788"/>
              <a:gd name="T25" fmla="*/ 70122670 h 2823"/>
              <a:gd name="T26" fmla="*/ 60535554 w 3788"/>
              <a:gd name="T27" fmla="*/ 34873843 h 2823"/>
              <a:gd name="T28" fmla="*/ 144497942 w 3788"/>
              <a:gd name="T29" fmla="*/ 21749442 h 2823"/>
              <a:gd name="T30" fmla="*/ 228835668 w 3788"/>
              <a:gd name="T31" fmla="*/ 6562201 h 2823"/>
              <a:gd name="T32" fmla="*/ 344846417 w 3788"/>
              <a:gd name="T33" fmla="*/ 46310822 h 2823"/>
              <a:gd name="T34" fmla="*/ 385328422 w 3788"/>
              <a:gd name="T35" fmla="*/ 76872362 h 2823"/>
              <a:gd name="T36" fmla="*/ 410629783 w 3788"/>
              <a:gd name="T37" fmla="*/ 69560195 h 2823"/>
              <a:gd name="T38" fmla="*/ 434806427 w 3788"/>
              <a:gd name="T39" fmla="*/ 36936249 h 2823"/>
              <a:gd name="T40" fmla="*/ 489157339 w 3788"/>
              <a:gd name="T41" fmla="*/ 56810777 h 2823"/>
              <a:gd name="T42" fmla="*/ 530201269 w 3788"/>
              <a:gd name="T43" fmla="*/ 83622488 h 2823"/>
              <a:gd name="T44" fmla="*/ 536198892 w 3788"/>
              <a:gd name="T45" fmla="*/ 90559671 h 2823"/>
              <a:gd name="T46" fmla="*/ 588112917 w 3788"/>
              <a:gd name="T47" fmla="*/ 117558874 h 2823"/>
              <a:gd name="T48" fmla="*/ 635904281 w 3788"/>
              <a:gd name="T49" fmla="*/ 150745294 h 2823"/>
              <a:gd name="T50" fmla="*/ 679947022 w 3788"/>
              <a:gd name="T51" fmla="*/ 197243608 h 2823"/>
              <a:gd name="T52" fmla="*/ 695128099 w 3788"/>
              <a:gd name="T53" fmla="*/ 254054384 h 2823"/>
              <a:gd name="T54" fmla="*/ 657644472 w 3788"/>
              <a:gd name="T55" fmla="*/ 328114375 h 2823"/>
              <a:gd name="T56" fmla="*/ 637028997 w 3788"/>
              <a:gd name="T57" fmla="*/ 352676188 h 2823"/>
              <a:gd name="T58" fmla="*/ 637590923 w 3788"/>
              <a:gd name="T59" fmla="*/ 377987535 h 2823"/>
              <a:gd name="T60" fmla="*/ 585489444 w 3788"/>
              <a:gd name="T61" fmla="*/ 364863133 h 2823"/>
              <a:gd name="T62" fmla="*/ 604793183 w 3788"/>
              <a:gd name="T63" fmla="*/ 437235700 h 2823"/>
              <a:gd name="T64" fmla="*/ 593735634 w 3788"/>
              <a:gd name="T65" fmla="*/ 478109270 h 2823"/>
              <a:gd name="T66" fmla="*/ 569746443 w 3788"/>
              <a:gd name="T67" fmla="*/ 488046750 h 2823"/>
              <a:gd name="T68" fmla="*/ 550067366 w 3788"/>
              <a:gd name="T69" fmla="*/ 478859236 h 2823"/>
              <a:gd name="T70" fmla="*/ 532262816 w 3788"/>
              <a:gd name="T71" fmla="*/ 468547206 h 2823"/>
              <a:gd name="T72" fmla="*/ 515395531 w 3788"/>
              <a:gd name="T73" fmla="*/ 468172223 h 2823"/>
              <a:gd name="T74" fmla="*/ 474913526 w 3788"/>
              <a:gd name="T75" fmla="*/ 435173294 h 2823"/>
              <a:gd name="T76" fmla="*/ 452423524 w 3788"/>
              <a:gd name="T77" fmla="*/ 391112369 h 2823"/>
              <a:gd name="T78" fmla="*/ 396573423 w 3788"/>
              <a:gd name="T79" fmla="*/ 411173955 h 2823"/>
              <a:gd name="T80" fmla="*/ 410254877 w 3788"/>
              <a:gd name="T81" fmla="*/ 441548004 h 2823"/>
              <a:gd name="T82" fmla="*/ 376332421 w 3788"/>
              <a:gd name="T83" fmla="*/ 508295827 h 2823"/>
              <a:gd name="T84" fmla="*/ 353467513 w 3788"/>
              <a:gd name="T85" fmla="*/ 528545337 h 2823"/>
              <a:gd name="T86" fmla="*/ 321794056 w 3788"/>
              <a:gd name="T87" fmla="*/ 517858324 h 282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3788" h="2823">
                <a:moveTo>
                  <a:pt x="1665" y="2823"/>
                </a:moveTo>
                <a:cubicBezTo>
                  <a:pt x="1637" y="2793"/>
                  <a:pt x="1608" y="2766"/>
                  <a:pt x="1579" y="2739"/>
                </a:cubicBezTo>
                <a:cubicBezTo>
                  <a:pt x="1554" y="2647"/>
                  <a:pt x="1523" y="2568"/>
                  <a:pt x="1494" y="2501"/>
                </a:cubicBezTo>
                <a:cubicBezTo>
                  <a:pt x="1425" y="2418"/>
                  <a:pt x="1358" y="2406"/>
                  <a:pt x="1297" y="2382"/>
                </a:cubicBezTo>
                <a:cubicBezTo>
                  <a:pt x="1188" y="2379"/>
                  <a:pt x="1080" y="2380"/>
                  <a:pt x="971" y="2380"/>
                </a:cubicBezTo>
                <a:cubicBezTo>
                  <a:pt x="856" y="2361"/>
                  <a:pt x="802" y="2297"/>
                  <a:pt x="745" y="2253"/>
                </a:cubicBezTo>
                <a:cubicBezTo>
                  <a:pt x="627" y="2234"/>
                  <a:pt x="544" y="2199"/>
                  <a:pt x="474" y="2145"/>
                </a:cubicBezTo>
                <a:cubicBezTo>
                  <a:pt x="474" y="2125"/>
                  <a:pt x="443" y="2082"/>
                  <a:pt x="443" y="2075"/>
                </a:cubicBezTo>
                <a:cubicBezTo>
                  <a:pt x="433" y="2065"/>
                  <a:pt x="424" y="2055"/>
                  <a:pt x="414" y="2048"/>
                </a:cubicBezTo>
                <a:cubicBezTo>
                  <a:pt x="325" y="2033"/>
                  <a:pt x="261" y="2015"/>
                  <a:pt x="204" y="1978"/>
                </a:cubicBezTo>
                <a:cubicBezTo>
                  <a:pt x="79" y="1938"/>
                  <a:pt x="32" y="1741"/>
                  <a:pt x="14" y="1662"/>
                </a:cubicBezTo>
                <a:cubicBezTo>
                  <a:pt x="8" y="1527"/>
                  <a:pt x="3" y="1393"/>
                  <a:pt x="0" y="1262"/>
                </a:cubicBezTo>
                <a:cubicBezTo>
                  <a:pt x="23" y="1217"/>
                  <a:pt x="58" y="1152"/>
                  <a:pt x="65" y="1116"/>
                </a:cubicBezTo>
                <a:cubicBezTo>
                  <a:pt x="65" y="1047"/>
                  <a:pt x="30" y="1014"/>
                  <a:pt x="30" y="997"/>
                </a:cubicBezTo>
                <a:cubicBezTo>
                  <a:pt x="40" y="994"/>
                  <a:pt x="53" y="991"/>
                  <a:pt x="66" y="992"/>
                </a:cubicBezTo>
                <a:cubicBezTo>
                  <a:pt x="82" y="1009"/>
                  <a:pt x="107" y="1006"/>
                  <a:pt x="129" y="1006"/>
                </a:cubicBezTo>
                <a:cubicBezTo>
                  <a:pt x="152" y="984"/>
                  <a:pt x="155" y="971"/>
                  <a:pt x="158" y="958"/>
                </a:cubicBezTo>
                <a:cubicBezTo>
                  <a:pt x="219" y="930"/>
                  <a:pt x="244" y="1003"/>
                  <a:pt x="327" y="1047"/>
                </a:cubicBezTo>
                <a:cubicBezTo>
                  <a:pt x="346" y="1048"/>
                  <a:pt x="426" y="1053"/>
                  <a:pt x="455" y="1034"/>
                </a:cubicBezTo>
                <a:cubicBezTo>
                  <a:pt x="462" y="1025"/>
                  <a:pt x="471" y="1015"/>
                  <a:pt x="481" y="1006"/>
                </a:cubicBezTo>
                <a:cubicBezTo>
                  <a:pt x="481" y="976"/>
                  <a:pt x="481" y="950"/>
                  <a:pt x="481" y="924"/>
                </a:cubicBezTo>
                <a:cubicBezTo>
                  <a:pt x="434" y="857"/>
                  <a:pt x="389" y="823"/>
                  <a:pt x="425" y="772"/>
                </a:cubicBezTo>
                <a:cubicBezTo>
                  <a:pt x="454" y="753"/>
                  <a:pt x="483" y="737"/>
                  <a:pt x="515" y="721"/>
                </a:cubicBezTo>
                <a:cubicBezTo>
                  <a:pt x="524" y="709"/>
                  <a:pt x="534" y="699"/>
                  <a:pt x="547" y="690"/>
                </a:cubicBezTo>
                <a:cubicBezTo>
                  <a:pt x="608" y="567"/>
                  <a:pt x="538" y="539"/>
                  <a:pt x="487" y="498"/>
                </a:cubicBezTo>
                <a:cubicBezTo>
                  <a:pt x="459" y="435"/>
                  <a:pt x="408" y="375"/>
                  <a:pt x="373" y="374"/>
                </a:cubicBezTo>
                <a:cubicBezTo>
                  <a:pt x="367" y="348"/>
                  <a:pt x="347" y="334"/>
                  <a:pt x="348" y="308"/>
                </a:cubicBezTo>
                <a:cubicBezTo>
                  <a:pt x="393" y="263"/>
                  <a:pt x="329" y="196"/>
                  <a:pt x="323" y="186"/>
                </a:cubicBezTo>
                <a:cubicBezTo>
                  <a:pt x="323" y="180"/>
                  <a:pt x="323" y="173"/>
                  <a:pt x="323" y="167"/>
                </a:cubicBezTo>
                <a:cubicBezTo>
                  <a:pt x="448" y="134"/>
                  <a:pt x="627" y="151"/>
                  <a:pt x="771" y="116"/>
                </a:cubicBezTo>
                <a:cubicBezTo>
                  <a:pt x="892" y="53"/>
                  <a:pt x="988" y="0"/>
                  <a:pt x="1155" y="4"/>
                </a:cubicBezTo>
                <a:cubicBezTo>
                  <a:pt x="1177" y="14"/>
                  <a:pt x="1199" y="25"/>
                  <a:pt x="1221" y="35"/>
                </a:cubicBezTo>
                <a:cubicBezTo>
                  <a:pt x="1343" y="38"/>
                  <a:pt x="1474" y="25"/>
                  <a:pt x="1601" y="81"/>
                </a:cubicBezTo>
                <a:cubicBezTo>
                  <a:pt x="1681" y="135"/>
                  <a:pt x="1761" y="190"/>
                  <a:pt x="1840" y="247"/>
                </a:cubicBezTo>
                <a:cubicBezTo>
                  <a:pt x="1846" y="257"/>
                  <a:pt x="1853" y="271"/>
                  <a:pt x="1862" y="284"/>
                </a:cubicBezTo>
                <a:cubicBezTo>
                  <a:pt x="1904" y="318"/>
                  <a:pt x="1967" y="375"/>
                  <a:pt x="2056" y="410"/>
                </a:cubicBezTo>
                <a:cubicBezTo>
                  <a:pt x="2085" y="411"/>
                  <a:pt x="2117" y="412"/>
                  <a:pt x="2149" y="412"/>
                </a:cubicBezTo>
                <a:cubicBezTo>
                  <a:pt x="2162" y="396"/>
                  <a:pt x="2175" y="384"/>
                  <a:pt x="2191" y="371"/>
                </a:cubicBezTo>
                <a:cubicBezTo>
                  <a:pt x="2204" y="309"/>
                  <a:pt x="2195" y="250"/>
                  <a:pt x="2179" y="213"/>
                </a:cubicBezTo>
                <a:cubicBezTo>
                  <a:pt x="2211" y="181"/>
                  <a:pt x="2262" y="193"/>
                  <a:pt x="2320" y="197"/>
                </a:cubicBezTo>
                <a:cubicBezTo>
                  <a:pt x="2348" y="218"/>
                  <a:pt x="2380" y="238"/>
                  <a:pt x="2412" y="262"/>
                </a:cubicBezTo>
                <a:cubicBezTo>
                  <a:pt x="2463" y="276"/>
                  <a:pt x="2533" y="294"/>
                  <a:pt x="2610" y="303"/>
                </a:cubicBezTo>
                <a:cubicBezTo>
                  <a:pt x="2651" y="323"/>
                  <a:pt x="2693" y="344"/>
                  <a:pt x="2734" y="368"/>
                </a:cubicBezTo>
                <a:cubicBezTo>
                  <a:pt x="2766" y="392"/>
                  <a:pt x="2798" y="419"/>
                  <a:pt x="2829" y="446"/>
                </a:cubicBezTo>
                <a:cubicBezTo>
                  <a:pt x="2829" y="449"/>
                  <a:pt x="2829" y="452"/>
                  <a:pt x="2829" y="456"/>
                </a:cubicBezTo>
                <a:cubicBezTo>
                  <a:pt x="2839" y="462"/>
                  <a:pt x="2848" y="473"/>
                  <a:pt x="2861" y="483"/>
                </a:cubicBezTo>
                <a:cubicBezTo>
                  <a:pt x="2906" y="494"/>
                  <a:pt x="2957" y="485"/>
                  <a:pt x="3018" y="474"/>
                </a:cubicBezTo>
                <a:cubicBezTo>
                  <a:pt x="3056" y="524"/>
                  <a:pt x="3097" y="574"/>
                  <a:pt x="3138" y="627"/>
                </a:cubicBezTo>
                <a:cubicBezTo>
                  <a:pt x="3195" y="671"/>
                  <a:pt x="3253" y="715"/>
                  <a:pt x="3310" y="759"/>
                </a:cubicBezTo>
                <a:cubicBezTo>
                  <a:pt x="3335" y="773"/>
                  <a:pt x="3364" y="787"/>
                  <a:pt x="3393" y="804"/>
                </a:cubicBezTo>
                <a:cubicBezTo>
                  <a:pt x="3444" y="805"/>
                  <a:pt x="3495" y="806"/>
                  <a:pt x="3546" y="808"/>
                </a:cubicBezTo>
                <a:cubicBezTo>
                  <a:pt x="3575" y="838"/>
                  <a:pt x="3619" y="970"/>
                  <a:pt x="3628" y="1052"/>
                </a:cubicBezTo>
                <a:cubicBezTo>
                  <a:pt x="3650" y="1105"/>
                  <a:pt x="3672" y="1161"/>
                  <a:pt x="3697" y="1218"/>
                </a:cubicBezTo>
                <a:cubicBezTo>
                  <a:pt x="3700" y="1264"/>
                  <a:pt x="3703" y="1309"/>
                  <a:pt x="3709" y="1355"/>
                </a:cubicBezTo>
                <a:cubicBezTo>
                  <a:pt x="3731" y="1389"/>
                  <a:pt x="3788" y="1462"/>
                  <a:pt x="3727" y="1523"/>
                </a:cubicBezTo>
                <a:cubicBezTo>
                  <a:pt x="3586" y="1591"/>
                  <a:pt x="3596" y="1608"/>
                  <a:pt x="3509" y="1750"/>
                </a:cubicBezTo>
                <a:cubicBezTo>
                  <a:pt x="3473" y="1775"/>
                  <a:pt x="3438" y="1804"/>
                  <a:pt x="3403" y="1832"/>
                </a:cubicBezTo>
                <a:cubicBezTo>
                  <a:pt x="3399" y="1849"/>
                  <a:pt x="3399" y="1865"/>
                  <a:pt x="3399" y="1881"/>
                </a:cubicBezTo>
                <a:cubicBezTo>
                  <a:pt x="3431" y="1912"/>
                  <a:pt x="3466" y="1945"/>
                  <a:pt x="3501" y="1979"/>
                </a:cubicBezTo>
                <a:cubicBezTo>
                  <a:pt x="3501" y="2038"/>
                  <a:pt x="3418" y="2016"/>
                  <a:pt x="3402" y="2016"/>
                </a:cubicBezTo>
                <a:cubicBezTo>
                  <a:pt x="3367" y="1992"/>
                  <a:pt x="3332" y="1968"/>
                  <a:pt x="3297" y="1944"/>
                </a:cubicBezTo>
                <a:cubicBezTo>
                  <a:pt x="3242" y="1943"/>
                  <a:pt x="3137" y="1934"/>
                  <a:pt x="3124" y="1946"/>
                </a:cubicBezTo>
                <a:cubicBezTo>
                  <a:pt x="3123" y="2055"/>
                  <a:pt x="3110" y="2120"/>
                  <a:pt x="3231" y="2218"/>
                </a:cubicBezTo>
                <a:cubicBezTo>
                  <a:pt x="3228" y="2254"/>
                  <a:pt x="3227" y="2293"/>
                  <a:pt x="3227" y="2332"/>
                </a:cubicBezTo>
                <a:cubicBezTo>
                  <a:pt x="3243" y="2385"/>
                  <a:pt x="3259" y="2438"/>
                  <a:pt x="3274" y="2491"/>
                </a:cubicBezTo>
                <a:cubicBezTo>
                  <a:pt x="3274" y="2553"/>
                  <a:pt x="3220" y="2545"/>
                  <a:pt x="3168" y="2550"/>
                </a:cubicBezTo>
                <a:cubicBezTo>
                  <a:pt x="3117" y="2562"/>
                  <a:pt x="3108" y="2578"/>
                  <a:pt x="3075" y="2603"/>
                </a:cubicBezTo>
                <a:cubicBezTo>
                  <a:pt x="3063" y="2603"/>
                  <a:pt x="3050" y="2603"/>
                  <a:pt x="3040" y="2603"/>
                </a:cubicBezTo>
                <a:cubicBezTo>
                  <a:pt x="3034" y="2589"/>
                  <a:pt x="3028" y="2576"/>
                  <a:pt x="3021" y="2563"/>
                </a:cubicBezTo>
                <a:cubicBezTo>
                  <a:pt x="2993" y="2559"/>
                  <a:pt x="2964" y="2555"/>
                  <a:pt x="2935" y="2554"/>
                </a:cubicBezTo>
                <a:cubicBezTo>
                  <a:pt x="2935" y="2528"/>
                  <a:pt x="2913" y="2514"/>
                  <a:pt x="2897" y="2504"/>
                </a:cubicBezTo>
                <a:cubicBezTo>
                  <a:pt x="2878" y="2500"/>
                  <a:pt x="2859" y="2500"/>
                  <a:pt x="2840" y="2499"/>
                </a:cubicBezTo>
                <a:cubicBezTo>
                  <a:pt x="2833" y="2512"/>
                  <a:pt x="2785" y="2547"/>
                  <a:pt x="2769" y="2540"/>
                </a:cubicBezTo>
                <a:cubicBezTo>
                  <a:pt x="2763" y="2524"/>
                  <a:pt x="2756" y="2510"/>
                  <a:pt x="2750" y="2497"/>
                </a:cubicBezTo>
                <a:cubicBezTo>
                  <a:pt x="2718" y="2490"/>
                  <a:pt x="2690" y="2482"/>
                  <a:pt x="2661" y="2475"/>
                </a:cubicBezTo>
                <a:cubicBezTo>
                  <a:pt x="2616" y="2422"/>
                  <a:pt x="2575" y="2371"/>
                  <a:pt x="2534" y="2321"/>
                </a:cubicBezTo>
                <a:cubicBezTo>
                  <a:pt x="2528" y="2308"/>
                  <a:pt x="2521" y="2298"/>
                  <a:pt x="2518" y="2288"/>
                </a:cubicBezTo>
                <a:cubicBezTo>
                  <a:pt x="2519" y="2174"/>
                  <a:pt x="2462" y="2143"/>
                  <a:pt x="2414" y="2086"/>
                </a:cubicBezTo>
                <a:cubicBezTo>
                  <a:pt x="2341" y="2061"/>
                  <a:pt x="2251" y="2069"/>
                  <a:pt x="2197" y="2067"/>
                </a:cubicBezTo>
                <a:cubicBezTo>
                  <a:pt x="2091" y="2081"/>
                  <a:pt x="2126" y="2079"/>
                  <a:pt x="2116" y="2193"/>
                </a:cubicBezTo>
                <a:cubicBezTo>
                  <a:pt x="2138" y="2226"/>
                  <a:pt x="2164" y="2260"/>
                  <a:pt x="2189" y="2293"/>
                </a:cubicBezTo>
                <a:cubicBezTo>
                  <a:pt x="2189" y="2313"/>
                  <a:pt x="2189" y="2332"/>
                  <a:pt x="2189" y="2355"/>
                </a:cubicBezTo>
                <a:cubicBezTo>
                  <a:pt x="2156" y="2403"/>
                  <a:pt x="2060" y="2450"/>
                  <a:pt x="2114" y="2537"/>
                </a:cubicBezTo>
                <a:cubicBezTo>
                  <a:pt x="2114" y="2576"/>
                  <a:pt x="2037" y="2675"/>
                  <a:pt x="2008" y="2711"/>
                </a:cubicBezTo>
                <a:cubicBezTo>
                  <a:pt x="1991" y="2756"/>
                  <a:pt x="1953" y="2772"/>
                  <a:pt x="1918" y="2787"/>
                </a:cubicBezTo>
                <a:cubicBezTo>
                  <a:pt x="1905" y="2797"/>
                  <a:pt x="1895" y="2806"/>
                  <a:pt x="1886" y="2819"/>
                </a:cubicBezTo>
                <a:cubicBezTo>
                  <a:pt x="1828" y="2818"/>
                  <a:pt x="1828" y="2775"/>
                  <a:pt x="1825" y="2765"/>
                </a:cubicBezTo>
                <a:cubicBezTo>
                  <a:pt x="1784" y="2735"/>
                  <a:pt x="1733" y="2760"/>
                  <a:pt x="1717" y="2762"/>
                </a:cubicBezTo>
                <a:cubicBezTo>
                  <a:pt x="1694" y="2788"/>
                  <a:pt x="1691" y="2811"/>
                  <a:pt x="1665" y="2823"/>
                </a:cubicBezTo>
                <a:close/>
              </a:path>
            </a:pathLst>
          </a:custGeom>
          <a:solidFill>
            <a:schemeClr val="tx1"/>
          </a:solidFill>
          <a:ln w="8" cap="flat" cmpd="sng">
            <a:solidFill>
              <a:srgbClr val="FFFFFF"/>
            </a:solidFill>
            <a:round/>
          </a:ln>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29719" name="Freeform 24"/>
          <p:cNvSpPr/>
          <p:nvPr/>
        </p:nvSpPr>
        <p:spPr bwMode="auto">
          <a:xfrm>
            <a:off x="4510709" y="2286149"/>
            <a:ext cx="338006" cy="685443"/>
          </a:xfrm>
          <a:custGeom>
            <a:avLst/>
            <a:gdLst>
              <a:gd name="T0" fmla="*/ 18533743 w 1042"/>
              <a:gd name="T1" fmla="*/ 396456785 h 2109"/>
              <a:gd name="T2" fmla="*/ 5616155 w 1042"/>
              <a:gd name="T3" fmla="*/ 361491933 h 2109"/>
              <a:gd name="T4" fmla="*/ 11045392 w 1042"/>
              <a:gd name="T5" fmla="*/ 344573582 h 2109"/>
              <a:gd name="T6" fmla="*/ 9922161 w 1042"/>
              <a:gd name="T7" fmla="*/ 323519403 h 2109"/>
              <a:gd name="T8" fmla="*/ 0 w 1042"/>
              <a:gd name="T9" fmla="*/ 297389415 h 2109"/>
              <a:gd name="T10" fmla="*/ 187349 w 1042"/>
              <a:gd name="T11" fmla="*/ 253777434 h 2109"/>
              <a:gd name="T12" fmla="*/ 17784778 w 1042"/>
              <a:gd name="T13" fmla="*/ 222196165 h 2109"/>
              <a:gd name="T14" fmla="*/ 18346393 w 1042"/>
              <a:gd name="T15" fmla="*/ 206217795 h 2109"/>
              <a:gd name="T16" fmla="*/ 26022093 w 1042"/>
              <a:gd name="T17" fmla="*/ 141739371 h 2109"/>
              <a:gd name="T18" fmla="*/ 30889715 w 1042"/>
              <a:gd name="T19" fmla="*/ 108654480 h 2109"/>
              <a:gd name="T20" fmla="*/ 37629101 w 1042"/>
              <a:gd name="T21" fmla="*/ 95871523 h 2109"/>
              <a:gd name="T22" fmla="*/ 64025892 w 1042"/>
              <a:gd name="T23" fmla="*/ 62034387 h 2109"/>
              <a:gd name="T24" fmla="*/ 88175789 w 1042"/>
              <a:gd name="T25" fmla="*/ 31957174 h 2109"/>
              <a:gd name="T26" fmla="*/ 99033832 w 1042"/>
              <a:gd name="T27" fmla="*/ 21618254 h 2109"/>
              <a:gd name="T28" fmla="*/ 137973513 w 1042"/>
              <a:gd name="T29" fmla="*/ 18422407 h 2109"/>
              <a:gd name="T30" fmla="*/ 162498109 w 1042"/>
              <a:gd name="T31" fmla="*/ 6015356 h 2109"/>
              <a:gd name="T32" fmla="*/ 166804116 w 1042"/>
              <a:gd name="T33" fmla="*/ 0 h 2109"/>
              <a:gd name="T34" fmla="*/ 177474809 w 1042"/>
              <a:gd name="T35" fmla="*/ 7707148 h 2109"/>
              <a:gd name="T36" fmla="*/ 159877381 w 1042"/>
              <a:gd name="T37" fmla="*/ 35528927 h 2109"/>
              <a:gd name="T38" fmla="*/ 195072670 w 1042"/>
              <a:gd name="T39" fmla="*/ 72749647 h 2109"/>
              <a:gd name="T40" fmla="*/ 194885321 w 1042"/>
              <a:gd name="T41" fmla="*/ 83840378 h 2109"/>
              <a:gd name="T42" fmla="*/ 166055151 w 1042"/>
              <a:gd name="T43" fmla="*/ 108278574 h 2109"/>
              <a:gd name="T44" fmla="*/ 156881954 w 1042"/>
              <a:gd name="T45" fmla="*/ 150010593 h 2109"/>
              <a:gd name="T46" fmla="*/ 171858655 w 1042"/>
              <a:gd name="T47" fmla="*/ 162605380 h 2109"/>
              <a:gd name="T48" fmla="*/ 187022705 w 1042"/>
              <a:gd name="T49" fmla="*/ 202457872 h 2109"/>
              <a:gd name="T50" fmla="*/ 181031851 w 1042"/>
              <a:gd name="T51" fmla="*/ 225767918 h 2109"/>
              <a:gd name="T52" fmla="*/ 157443570 w 1042"/>
              <a:gd name="T53" fmla="*/ 255281490 h 2109"/>
              <a:gd name="T54" fmla="*/ 156881954 w 1042"/>
              <a:gd name="T55" fmla="*/ 262612732 h 2109"/>
              <a:gd name="T56" fmla="*/ 170548075 w 1042"/>
              <a:gd name="T57" fmla="*/ 277651121 h 2109"/>
              <a:gd name="T58" fmla="*/ 169050578 w 1042"/>
              <a:gd name="T59" fmla="*/ 318255858 h 2109"/>
              <a:gd name="T60" fmla="*/ 134229554 w 1042"/>
              <a:gd name="T61" fmla="*/ 351904824 h 2109"/>
              <a:gd name="T62" fmla="*/ 92856062 w 1042"/>
              <a:gd name="T63" fmla="*/ 361303763 h 2109"/>
              <a:gd name="T64" fmla="*/ 52605801 w 1042"/>
              <a:gd name="T65" fmla="*/ 376906662 h 2109"/>
              <a:gd name="T66" fmla="*/ 37067485 w 1042"/>
              <a:gd name="T67" fmla="*/ 385741526 h 2109"/>
              <a:gd name="T68" fmla="*/ 18533743 w 1042"/>
              <a:gd name="T69" fmla="*/ 396456785 h 2109"/>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1042" h="2109">
                <a:moveTo>
                  <a:pt x="99" y="2109"/>
                </a:moveTo>
                <a:cubicBezTo>
                  <a:pt x="10" y="2051"/>
                  <a:pt x="29" y="1979"/>
                  <a:pt x="30" y="1923"/>
                </a:cubicBezTo>
                <a:cubicBezTo>
                  <a:pt x="39" y="1891"/>
                  <a:pt x="49" y="1862"/>
                  <a:pt x="59" y="1833"/>
                </a:cubicBezTo>
                <a:cubicBezTo>
                  <a:pt x="56" y="1793"/>
                  <a:pt x="53" y="1757"/>
                  <a:pt x="53" y="1721"/>
                </a:cubicBezTo>
                <a:cubicBezTo>
                  <a:pt x="34" y="1675"/>
                  <a:pt x="15" y="1628"/>
                  <a:pt x="0" y="1582"/>
                </a:cubicBezTo>
                <a:cubicBezTo>
                  <a:pt x="0" y="1504"/>
                  <a:pt x="0" y="1425"/>
                  <a:pt x="1" y="1350"/>
                </a:cubicBezTo>
                <a:cubicBezTo>
                  <a:pt x="43" y="1289"/>
                  <a:pt x="62" y="1237"/>
                  <a:pt x="95" y="1182"/>
                </a:cubicBezTo>
                <a:cubicBezTo>
                  <a:pt x="95" y="1152"/>
                  <a:pt x="95" y="1123"/>
                  <a:pt x="98" y="1097"/>
                </a:cubicBezTo>
                <a:cubicBezTo>
                  <a:pt x="80" y="955"/>
                  <a:pt x="23" y="830"/>
                  <a:pt x="139" y="754"/>
                </a:cubicBezTo>
                <a:cubicBezTo>
                  <a:pt x="161" y="679"/>
                  <a:pt x="162" y="633"/>
                  <a:pt x="165" y="578"/>
                </a:cubicBezTo>
                <a:cubicBezTo>
                  <a:pt x="175" y="555"/>
                  <a:pt x="188" y="533"/>
                  <a:pt x="201" y="510"/>
                </a:cubicBezTo>
                <a:cubicBezTo>
                  <a:pt x="217" y="415"/>
                  <a:pt x="272" y="377"/>
                  <a:pt x="342" y="330"/>
                </a:cubicBezTo>
                <a:cubicBezTo>
                  <a:pt x="378" y="279"/>
                  <a:pt x="417" y="194"/>
                  <a:pt x="471" y="170"/>
                </a:cubicBezTo>
                <a:cubicBezTo>
                  <a:pt x="490" y="150"/>
                  <a:pt x="510" y="131"/>
                  <a:pt x="529" y="115"/>
                </a:cubicBezTo>
                <a:cubicBezTo>
                  <a:pt x="564" y="116"/>
                  <a:pt x="692" y="142"/>
                  <a:pt x="737" y="98"/>
                </a:cubicBezTo>
                <a:cubicBezTo>
                  <a:pt x="778" y="89"/>
                  <a:pt x="823" y="77"/>
                  <a:pt x="868" y="32"/>
                </a:cubicBezTo>
                <a:cubicBezTo>
                  <a:pt x="875" y="19"/>
                  <a:pt x="881" y="10"/>
                  <a:pt x="891" y="0"/>
                </a:cubicBezTo>
                <a:cubicBezTo>
                  <a:pt x="910" y="14"/>
                  <a:pt x="929" y="27"/>
                  <a:pt x="948" y="41"/>
                </a:cubicBezTo>
                <a:cubicBezTo>
                  <a:pt x="948" y="90"/>
                  <a:pt x="833" y="117"/>
                  <a:pt x="854" y="189"/>
                </a:cubicBezTo>
                <a:cubicBezTo>
                  <a:pt x="934" y="211"/>
                  <a:pt x="972" y="284"/>
                  <a:pt x="1042" y="387"/>
                </a:cubicBezTo>
                <a:cubicBezTo>
                  <a:pt x="1042" y="407"/>
                  <a:pt x="1042" y="426"/>
                  <a:pt x="1041" y="446"/>
                </a:cubicBezTo>
                <a:cubicBezTo>
                  <a:pt x="993" y="533"/>
                  <a:pt x="961" y="529"/>
                  <a:pt x="887" y="576"/>
                </a:cubicBezTo>
                <a:cubicBezTo>
                  <a:pt x="855" y="638"/>
                  <a:pt x="787" y="718"/>
                  <a:pt x="838" y="798"/>
                </a:cubicBezTo>
                <a:cubicBezTo>
                  <a:pt x="864" y="818"/>
                  <a:pt x="889" y="842"/>
                  <a:pt x="918" y="865"/>
                </a:cubicBezTo>
                <a:cubicBezTo>
                  <a:pt x="940" y="915"/>
                  <a:pt x="1000" y="959"/>
                  <a:pt x="999" y="1077"/>
                </a:cubicBezTo>
                <a:cubicBezTo>
                  <a:pt x="986" y="1116"/>
                  <a:pt x="977" y="1158"/>
                  <a:pt x="967" y="1201"/>
                </a:cubicBezTo>
                <a:cubicBezTo>
                  <a:pt x="944" y="1243"/>
                  <a:pt x="880" y="1329"/>
                  <a:pt x="841" y="1358"/>
                </a:cubicBezTo>
                <a:cubicBezTo>
                  <a:pt x="838" y="1371"/>
                  <a:pt x="838" y="1384"/>
                  <a:pt x="838" y="1397"/>
                </a:cubicBezTo>
                <a:cubicBezTo>
                  <a:pt x="860" y="1424"/>
                  <a:pt x="885" y="1451"/>
                  <a:pt x="911" y="1477"/>
                </a:cubicBezTo>
                <a:cubicBezTo>
                  <a:pt x="926" y="1527"/>
                  <a:pt x="926" y="1619"/>
                  <a:pt x="903" y="1693"/>
                </a:cubicBezTo>
                <a:cubicBezTo>
                  <a:pt x="848" y="1761"/>
                  <a:pt x="787" y="1818"/>
                  <a:pt x="717" y="1872"/>
                </a:cubicBezTo>
                <a:cubicBezTo>
                  <a:pt x="643" y="1887"/>
                  <a:pt x="570" y="1904"/>
                  <a:pt x="496" y="1922"/>
                </a:cubicBezTo>
                <a:cubicBezTo>
                  <a:pt x="419" y="1982"/>
                  <a:pt x="361" y="1988"/>
                  <a:pt x="281" y="2005"/>
                </a:cubicBezTo>
                <a:cubicBezTo>
                  <a:pt x="253" y="2021"/>
                  <a:pt x="224" y="2036"/>
                  <a:pt x="198" y="2052"/>
                </a:cubicBezTo>
                <a:cubicBezTo>
                  <a:pt x="160" y="2091"/>
                  <a:pt x="124" y="2103"/>
                  <a:pt x="99" y="2109"/>
                </a:cubicBezTo>
                <a:close/>
              </a:path>
            </a:pathLst>
          </a:custGeom>
          <a:solidFill>
            <a:schemeClr val="tx1"/>
          </a:solidFill>
          <a:ln w="8" cap="flat" cmpd="sng">
            <a:solidFill>
              <a:srgbClr val="FFFFFF"/>
            </a:solidFill>
            <a:round/>
          </a:ln>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29720" name="Freeform 25"/>
          <p:cNvSpPr/>
          <p:nvPr/>
        </p:nvSpPr>
        <p:spPr bwMode="auto">
          <a:xfrm>
            <a:off x="4949876" y="2540814"/>
            <a:ext cx="633165" cy="430782"/>
          </a:xfrm>
          <a:custGeom>
            <a:avLst/>
            <a:gdLst>
              <a:gd name="T0" fmla="*/ 39872105 w 1952"/>
              <a:gd name="T1" fmla="*/ 248306839 h 1326"/>
              <a:gd name="T2" fmla="*/ 24522236 w 1952"/>
              <a:gd name="T3" fmla="*/ 236849744 h 1326"/>
              <a:gd name="T4" fmla="*/ 0 w 1952"/>
              <a:gd name="T5" fmla="*/ 214686185 h 1326"/>
              <a:gd name="T6" fmla="*/ 5615911 w 1952"/>
              <a:gd name="T7" fmla="*/ 202665250 h 1326"/>
              <a:gd name="T8" fmla="*/ 22463213 w 1952"/>
              <a:gd name="T9" fmla="*/ 185760877 h 1326"/>
              <a:gd name="T10" fmla="*/ 22463213 w 1952"/>
              <a:gd name="T11" fmla="*/ 166226694 h 1326"/>
              <a:gd name="T12" fmla="*/ 7862276 w 1952"/>
              <a:gd name="T13" fmla="*/ 118331043 h 1326"/>
              <a:gd name="T14" fmla="*/ 12167664 w 1952"/>
              <a:gd name="T15" fmla="*/ 98233454 h 1326"/>
              <a:gd name="T16" fmla="*/ 39872105 w 1952"/>
              <a:gd name="T17" fmla="*/ 66866427 h 1326"/>
              <a:gd name="T18" fmla="*/ 86670646 w 1952"/>
              <a:gd name="T19" fmla="*/ 29301057 h 1326"/>
              <a:gd name="T20" fmla="*/ 116247202 w 1952"/>
              <a:gd name="T21" fmla="*/ 0 h 1326"/>
              <a:gd name="T22" fmla="*/ 121488864 w 1952"/>
              <a:gd name="T23" fmla="*/ 21600152 h 1326"/>
              <a:gd name="T24" fmla="*/ 135715551 w 1952"/>
              <a:gd name="T25" fmla="*/ 21975901 h 1326"/>
              <a:gd name="T26" fmla="*/ 143015803 w 1952"/>
              <a:gd name="T27" fmla="*/ 9954966 h 1326"/>
              <a:gd name="T28" fmla="*/ 168848562 w 1952"/>
              <a:gd name="T29" fmla="*/ 7513247 h 1326"/>
              <a:gd name="T30" fmla="*/ 177085088 w 1952"/>
              <a:gd name="T31" fmla="*/ 21787810 h 1326"/>
              <a:gd name="T32" fmla="*/ 176336588 w 1952"/>
              <a:gd name="T33" fmla="*/ 47707993 h 1326"/>
              <a:gd name="T34" fmla="*/ 219765149 w 1952"/>
              <a:gd name="T35" fmla="*/ 66490678 h 1326"/>
              <a:gd name="T36" fmla="*/ 242789953 w 1952"/>
              <a:gd name="T37" fmla="*/ 30240213 h 1326"/>
              <a:gd name="T38" fmla="*/ 252337003 w 1952"/>
              <a:gd name="T39" fmla="*/ 20097590 h 1326"/>
              <a:gd name="T40" fmla="*/ 281726650 w 1952"/>
              <a:gd name="T41" fmla="*/ 13335840 h 1326"/>
              <a:gd name="T42" fmla="*/ 306248887 w 1952"/>
              <a:gd name="T43" fmla="*/ 24417620 h 1326"/>
              <a:gd name="T44" fmla="*/ 361283953 w 1952"/>
              <a:gd name="T45" fmla="*/ 24605278 h 1326"/>
              <a:gd name="T46" fmla="*/ 365401999 w 1952"/>
              <a:gd name="T47" fmla="*/ 27235088 h 1326"/>
              <a:gd name="T48" fmla="*/ 362968293 w 1952"/>
              <a:gd name="T49" fmla="*/ 32118525 h 1326"/>
              <a:gd name="T50" fmla="*/ 361096611 w 1952"/>
              <a:gd name="T51" fmla="*/ 50525461 h 1326"/>
              <a:gd name="T52" fmla="*/ 341441354 w 1952"/>
              <a:gd name="T53" fmla="*/ 51840366 h 1326"/>
              <a:gd name="T54" fmla="*/ 286032038 w 1952"/>
              <a:gd name="T55" fmla="*/ 97857705 h 1326"/>
              <a:gd name="T56" fmla="*/ 273490125 w 1952"/>
              <a:gd name="T57" fmla="*/ 102929233 h 1326"/>
              <a:gd name="T58" fmla="*/ 254957617 w 1952"/>
              <a:gd name="T59" fmla="*/ 112883766 h 1326"/>
              <a:gd name="T60" fmla="*/ 251775412 w 1952"/>
              <a:gd name="T61" fmla="*/ 116640389 h 1326"/>
              <a:gd name="T62" fmla="*/ 249903730 w 1952"/>
              <a:gd name="T63" fmla="*/ 136925637 h 1326"/>
              <a:gd name="T64" fmla="*/ 228937949 w 1952"/>
              <a:gd name="T65" fmla="*/ 163972633 h 1326"/>
              <a:gd name="T66" fmla="*/ 222760446 w 1952"/>
              <a:gd name="T67" fmla="*/ 191583470 h 1326"/>
              <a:gd name="T68" fmla="*/ 194494413 w 1952"/>
              <a:gd name="T69" fmla="*/ 207924436 h 1326"/>
              <a:gd name="T70" fmla="*/ 179331453 w 1952"/>
              <a:gd name="T71" fmla="*/ 237788900 h 1326"/>
              <a:gd name="T72" fmla="*/ 178769862 w 1952"/>
              <a:gd name="T73" fmla="*/ 235347181 h 1326"/>
              <a:gd name="T74" fmla="*/ 172779700 w 1952"/>
              <a:gd name="T75" fmla="*/ 230275653 h 1326"/>
              <a:gd name="T76" fmla="*/ 163232651 w 1952"/>
              <a:gd name="T77" fmla="*/ 229336497 h 1326"/>
              <a:gd name="T78" fmla="*/ 149380647 w 1952"/>
              <a:gd name="T79" fmla="*/ 246240870 h 1326"/>
              <a:gd name="T80" fmla="*/ 121863113 w 1952"/>
              <a:gd name="T81" fmla="*/ 243048087 h 1326"/>
              <a:gd name="T82" fmla="*/ 119055158 w 1952"/>
              <a:gd name="T83" fmla="*/ 235534839 h 1326"/>
              <a:gd name="T84" fmla="*/ 95843013 w 1952"/>
              <a:gd name="T85" fmla="*/ 211680626 h 1326"/>
              <a:gd name="T86" fmla="*/ 81429417 w 1952"/>
              <a:gd name="T87" fmla="*/ 210741470 h 1326"/>
              <a:gd name="T88" fmla="*/ 77685188 w 1952"/>
              <a:gd name="T89" fmla="*/ 235159090 h 1326"/>
              <a:gd name="T90" fmla="*/ 62148410 w 1952"/>
              <a:gd name="T91" fmla="*/ 242859995 h 1326"/>
              <a:gd name="T92" fmla="*/ 39872105 w 1952"/>
              <a:gd name="T93" fmla="*/ 248306839 h 132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1952" h="1326">
                <a:moveTo>
                  <a:pt x="213" y="1322"/>
                </a:moveTo>
                <a:cubicBezTo>
                  <a:pt x="185" y="1302"/>
                  <a:pt x="156" y="1282"/>
                  <a:pt x="131" y="1261"/>
                </a:cubicBezTo>
                <a:cubicBezTo>
                  <a:pt x="86" y="1221"/>
                  <a:pt x="42" y="1181"/>
                  <a:pt x="0" y="1143"/>
                </a:cubicBezTo>
                <a:cubicBezTo>
                  <a:pt x="10" y="1121"/>
                  <a:pt x="20" y="1098"/>
                  <a:pt x="30" y="1079"/>
                </a:cubicBezTo>
                <a:cubicBezTo>
                  <a:pt x="62" y="1053"/>
                  <a:pt x="100" y="1022"/>
                  <a:pt x="120" y="989"/>
                </a:cubicBezTo>
                <a:cubicBezTo>
                  <a:pt x="120" y="953"/>
                  <a:pt x="120" y="917"/>
                  <a:pt x="120" y="885"/>
                </a:cubicBezTo>
                <a:cubicBezTo>
                  <a:pt x="111" y="829"/>
                  <a:pt x="61" y="651"/>
                  <a:pt x="42" y="630"/>
                </a:cubicBezTo>
                <a:cubicBezTo>
                  <a:pt x="42" y="565"/>
                  <a:pt x="33" y="555"/>
                  <a:pt x="65" y="523"/>
                </a:cubicBezTo>
                <a:cubicBezTo>
                  <a:pt x="100" y="449"/>
                  <a:pt x="155" y="411"/>
                  <a:pt x="213" y="356"/>
                </a:cubicBezTo>
                <a:cubicBezTo>
                  <a:pt x="268" y="246"/>
                  <a:pt x="361" y="219"/>
                  <a:pt x="463" y="156"/>
                </a:cubicBezTo>
                <a:cubicBezTo>
                  <a:pt x="515" y="102"/>
                  <a:pt x="566" y="51"/>
                  <a:pt x="621" y="0"/>
                </a:cubicBezTo>
                <a:cubicBezTo>
                  <a:pt x="630" y="36"/>
                  <a:pt x="639" y="76"/>
                  <a:pt x="649" y="115"/>
                </a:cubicBezTo>
                <a:cubicBezTo>
                  <a:pt x="674" y="116"/>
                  <a:pt x="700" y="117"/>
                  <a:pt x="725" y="117"/>
                </a:cubicBezTo>
                <a:cubicBezTo>
                  <a:pt x="738" y="95"/>
                  <a:pt x="751" y="72"/>
                  <a:pt x="764" y="53"/>
                </a:cubicBezTo>
                <a:cubicBezTo>
                  <a:pt x="790" y="53"/>
                  <a:pt x="857" y="62"/>
                  <a:pt x="902" y="40"/>
                </a:cubicBezTo>
                <a:cubicBezTo>
                  <a:pt x="901" y="53"/>
                  <a:pt x="920" y="83"/>
                  <a:pt x="946" y="116"/>
                </a:cubicBezTo>
                <a:cubicBezTo>
                  <a:pt x="942" y="162"/>
                  <a:pt x="942" y="208"/>
                  <a:pt x="942" y="254"/>
                </a:cubicBezTo>
                <a:cubicBezTo>
                  <a:pt x="986" y="301"/>
                  <a:pt x="1075" y="352"/>
                  <a:pt x="1174" y="354"/>
                </a:cubicBezTo>
                <a:cubicBezTo>
                  <a:pt x="1213" y="290"/>
                  <a:pt x="1255" y="226"/>
                  <a:pt x="1297" y="161"/>
                </a:cubicBezTo>
                <a:cubicBezTo>
                  <a:pt x="1313" y="142"/>
                  <a:pt x="1329" y="123"/>
                  <a:pt x="1348" y="107"/>
                </a:cubicBezTo>
                <a:cubicBezTo>
                  <a:pt x="1387" y="81"/>
                  <a:pt x="1435" y="60"/>
                  <a:pt x="1505" y="71"/>
                </a:cubicBezTo>
                <a:cubicBezTo>
                  <a:pt x="1547" y="89"/>
                  <a:pt x="1591" y="110"/>
                  <a:pt x="1636" y="130"/>
                </a:cubicBezTo>
                <a:cubicBezTo>
                  <a:pt x="1732" y="129"/>
                  <a:pt x="1831" y="129"/>
                  <a:pt x="1930" y="131"/>
                </a:cubicBezTo>
                <a:cubicBezTo>
                  <a:pt x="1936" y="135"/>
                  <a:pt x="1943" y="138"/>
                  <a:pt x="1952" y="145"/>
                </a:cubicBezTo>
                <a:cubicBezTo>
                  <a:pt x="1946" y="151"/>
                  <a:pt x="1942" y="161"/>
                  <a:pt x="1939" y="171"/>
                </a:cubicBezTo>
                <a:cubicBezTo>
                  <a:pt x="1936" y="203"/>
                  <a:pt x="1932" y="236"/>
                  <a:pt x="1929" y="269"/>
                </a:cubicBezTo>
                <a:cubicBezTo>
                  <a:pt x="1894" y="271"/>
                  <a:pt x="1859" y="273"/>
                  <a:pt x="1824" y="276"/>
                </a:cubicBezTo>
                <a:cubicBezTo>
                  <a:pt x="1721" y="339"/>
                  <a:pt x="1554" y="407"/>
                  <a:pt x="1528" y="521"/>
                </a:cubicBezTo>
                <a:cubicBezTo>
                  <a:pt x="1506" y="530"/>
                  <a:pt x="1483" y="539"/>
                  <a:pt x="1461" y="548"/>
                </a:cubicBezTo>
                <a:cubicBezTo>
                  <a:pt x="1435" y="587"/>
                  <a:pt x="1394" y="592"/>
                  <a:pt x="1362" y="601"/>
                </a:cubicBezTo>
                <a:cubicBezTo>
                  <a:pt x="1355" y="608"/>
                  <a:pt x="1349" y="614"/>
                  <a:pt x="1345" y="621"/>
                </a:cubicBezTo>
                <a:cubicBezTo>
                  <a:pt x="1342" y="657"/>
                  <a:pt x="1339" y="693"/>
                  <a:pt x="1335" y="729"/>
                </a:cubicBezTo>
                <a:cubicBezTo>
                  <a:pt x="1306" y="777"/>
                  <a:pt x="1245" y="828"/>
                  <a:pt x="1223" y="873"/>
                </a:cubicBezTo>
                <a:cubicBezTo>
                  <a:pt x="1219" y="912"/>
                  <a:pt x="1222" y="975"/>
                  <a:pt x="1190" y="1020"/>
                </a:cubicBezTo>
                <a:cubicBezTo>
                  <a:pt x="1110" y="1018"/>
                  <a:pt x="1078" y="1059"/>
                  <a:pt x="1039" y="1107"/>
                </a:cubicBezTo>
                <a:cubicBezTo>
                  <a:pt x="1032" y="1163"/>
                  <a:pt x="1016" y="1228"/>
                  <a:pt x="958" y="1266"/>
                </a:cubicBezTo>
                <a:cubicBezTo>
                  <a:pt x="955" y="1259"/>
                  <a:pt x="955" y="1256"/>
                  <a:pt x="955" y="1253"/>
                </a:cubicBezTo>
                <a:cubicBezTo>
                  <a:pt x="942" y="1243"/>
                  <a:pt x="933" y="1232"/>
                  <a:pt x="923" y="1226"/>
                </a:cubicBezTo>
                <a:cubicBezTo>
                  <a:pt x="904" y="1222"/>
                  <a:pt x="888" y="1222"/>
                  <a:pt x="872" y="1221"/>
                </a:cubicBezTo>
                <a:cubicBezTo>
                  <a:pt x="846" y="1250"/>
                  <a:pt x="821" y="1279"/>
                  <a:pt x="798" y="1311"/>
                </a:cubicBezTo>
                <a:cubicBezTo>
                  <a:pt x="750" y="1326"/>
                  <a:pt x="674" y="1308"/>
                  <a:pt x="651" y="1294"/>
                </a:cubicBezTo>
                <a:cubicBezTo>
                  <a:pt x="645" y="1281"/>
                  <a:pt x="639" y="1268"/>
                  <a:pt x="636" y="1254"/>
                </a:cubicBezTo>
                <a:cubicBezTo>
                  <a:pt x="594" y="1211"/>
                  <a:pt x="553" y="1167"/>
                  <a:pt x="512" y="1127"/>
                </a:cubicBezTo>
                <a:cubicBezTo>
                  <a:pt x="486" y="1123"/>
                  <a:pt x="461" y="1122"/>
                  <a:pt x="435" y="1122"/>
                </a:cubicBezTo>
                <a:cubicBezTo>
                  <a:pt x="419" y="1154"/>
                  <a:pt x="419" y="1193"/>
                  <a:pt x="415" y="1252"/>
                </a:cubicBezTo>
                <a:cubicBezTo>
                  <a:pt x="374" y="1251"/>
                  <a:pt x="341" y="1280"/>
                  <a:pt x="332" y="1293"/>
                </a:cubicBezTo>
                <a:cubicBezTo>
                  <a:pt x="278" y="1291"/>
                  <a:pt x="236" y="1320"/>
                  <a:pt x="213" y="1322"/>
                </a:cubicBezTo>
                <a:close/>
              </a:path>
            </a:pathLst>
          </a:custGeom>
          <a:solidFill>
            <a:schemeClr val="bg1"/>
          </a:solidFill>
          <a:ln w="8" cap="flat" cmpd="sng">
            <a:solidFill>
              <a:srgbClr val="FFFFFF"/>
            </a:solidFill>
            <a:round/>
          </a:ln>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29721" name="Freeform 26"/>
          <p:cNvSpPr/>
          <p:nvPr/>
        </p:nvSpPr>
        <p:spPr bwMode="auto">
          <a:xfrm>
            <a:off x="3970374" y="2440855"/>
            <a:ext cx="272547" cy="454582"/>
          </a:xfrm>
          <a:custGeom>
            <a:avLst/>
            <a:gdLst>
              <a:gd name="T0" fmla="*/ 59749201 w 840"/>
              <a:gd name="T1" fmla="*/ 236974430 h 1400"/>
              <a:gd name="T2" fmla="*/ 55066486 w 840"/>
              <a:gd name="T3" fmla="*/ 217273414 h 1400"/>
              <a:gd name="T4" fmla="*/ 48136326 w 840"/>
              <a:gd name="T5" fmla="*/ 167364204 h 1400"/>
              <a:gd name="T6" fmla="*/ 14796862 w 840"/>
              <a:gd name="T7" fmla="*/ 127774614 h 1400"/>
              <a:gd name="T8" fmla="*/ 0 w 840"/>
              <a:gd name="T9" fmla="*/ 119331445 h 1400"/>
              <a:gd name="T10" fmla="*/ 38396970 w 840"/>
              <a:gd name="T11" fmla="*/ 108636707 h 1400"/>
              <a:gd name="T12" fmla="*/ 63495374 w 840"/>
              <a:gd name="T13" fmla="*/ 97566852 h 1400"/>
              <a:gd name="T14" fmla="*/ 73796916 w 840"/>
              <a:gd name="T15" fmla="*/ 84995662 h 1400"/>
              <a:gd name="T16" fmla="*/ 72672977 w 840"/>
              <a:gd name="T17" fmla="*/ 61542175 h 1400"/>
              <a:gd name="T18" fmla="*/ 90279469 w 840"/>
              <a:gd name="T19" fmla="*/ 29457528 h 1400"/>
              <a:gd name="T20" fmla="*/ 93276061 w 840"/>
              <a:gd name="T21" fmla="*/ 11820523 h 1400"/>
              <a:gd name="T22" fmla="*/ 126241167 w 840"/>
              <a:gd name="T23" fmla="*/ 9568953 h 1400"/>
              <a:gd name="T24" fmla="*/ 129238192 w 840"/>
              <a:gd name="T25" fmla="*/ 19513457 h 1400"/>
              <a:gd name="T26" fmla="*/ 120621908 w 840"/>
              <a:gd name="T27" fmla="*/ 40152266 h 1400"/>
              <a:gd name="T28" fmla="*/ 110882552 w 840"/>
              <a:gd name="T29" fmla="*/ 82931651 h 1400"/>
              <a:gd name="T30" fmla="*/ 132422179 w 840"/>
              <a:gd name="T31" fmla="*/ 86496564 h 1400"/>
              <a:gd name="T32" fmla="*/ 157333187 w 840"/>
              <a:gd name="T33" fmla="*/ 106197579 h 1400"/>
              <a:gd name="T34" fmla="*/ 146469893 w 840"/>
              <a:gd name="T35" fmla="*/ 121770573 h 1400"/>
              <a:gd name="T36" fmla="*/ 130361697 w 840"/>
              <a:gd name="T37" fmla="*/ 138657344 h 1400"/>
              <a:gd name="T38" fmla="*/ 112755639 w 840"/>
              <a:gd name="T39" fmla="*/ 163424174 h 1400"/>
              <a:gd name="T40" fmla="*/ 101142763 w 840"/>
              <a:gd name="T41" fmla="*/ 199448851 h 1400"/>
              <a:gd name="T42" fmla="*/ 109571219 w 840"/>
              <a:gd name="T43" fmla="*/ 207516902 h 1400"/>
              <a:gd name="T44" fmla="*/ 126241167 w 840"/>
              <a:gd name="T45" fmla="*/ 228906378 h 1400"/>
              <a:gd name="T46" fmla="*/ 122494995 w 840"/>
              <a:gd name="T47" fmla="*/ 236786871 h 1400"/>
              <a:gd name="T48" fmla="*/ 103952393 w 840"/>
              <a:gd name="T49" fmla="*/ 242978471 h 1400"/>
              <a:gd name="T50" fmla="*/ 59749201 w 840"/>
              <a:gd name="T51" fmla="*/ 236974430 h 140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840" h="1400">
                <a:moveTo>
                  <a:pt x="319" y="1263"/>
                </a:moveTo>
                <a:cubicBezTo>
                  <a:pt x="309" y="1227"/>
                  <a:pt x="300" y="1191"/>
                  <a:pt x="294" y="1158"/>
                </a:cubicBezTo>
                <a:cubicBezTo>
                  <a:pt x="288" y="1050"/>
                  <a:pt x="266" y="961"/>
                  <a:pt x="257" y="892"/>
                </a:cubicBezTo>
                <a:cubicBezTo>
                  <a:pt x="194" y="795"/>
                  <a:pt x="111" y="734"/>
                  <a:pt x="79" y="681"/>
                </a:cubicBezTo>
                <a:cubicBezTo>
                  <a:pt x="51" y="664"/>
                  <a:pt x="25" y="650"/>
                  <a:pt x="0" y="636"/>
                </a:cubicBezTo>
                <a:cubicBezTo>
                  <a:pt x="16" y="604"/>
                  <a:pt x="147" y="588"/>
                  <a:pt x="205" y="579"/>
                </a:cubicBezTo>
                <a:cubicBezTo>
                  <a:pt x="259" y="535"/>
                  <a:pt x="243" y="528"/>
                  <a:pt x="339" y="520"/>
                </a:cubicBezTo>
                <a:cubicBezTo>
                  <a:pt x="355" y="498"/>
                  <a:pt x="375" y="475"/>
                  <a:pt x="394" y="453"/>
                </a:cubicBezTo>
                <a:cubicBezTo>
                  <a:pt x="391" y="410"/>
                  <a:pt x="388" y="368"/>
                  <a:pt x="388" y="328"/>
                </a:cubicBezTo>
                <a:cubicBezTo>
                  <a:pt x="417" y="270"/>
                  <a:pt x="450" y="212"/>
                  <a:pt x="482" y="157"/>
                </a:cubicBezTo>
                <a:cubicBezTo>
                  <a:pt x="485" y="125"/>
                  <a:pt x="492" y="92"/>
                  <a:pt x="498" y="63"/>
                </a:cubicBezTo>
                <a:cubicBezTo>
                  <a:pt x="556" y="64"/>
                  <a:pt x="604" y="0"/>
                  <a:pt x="674" y="51"/>
                </a:cubicBezTo>
                <a:cubicBezTo>
                  <a:pt x="677" y="67"/>
                  <a:pt x="684" y="84"/>
                  <a:pt x="690" y="104"/>
                </a:cubicBezTo>
                <a:cubicBezTo>
                  <a:pt x="674" y="139"/>
                  <a:pt x="657" y="175"/>
                  <a:pt x="644" y="214"/>
                </a:cubicBezTo>
                <a:cubicBezTo>
                  <a:pt x="580" y="287"/>
                  <a:pt x="577" y="317"/>
                  <a:pt x="592" y="442"/>
                </a:cubicBezTo>
                <a:cubicBezTo>
                  <a:pt x="630" y="446"/>
                  <a:pt x="669" y="453"/>
                  <a:pt x="707" y="461"/>
                </a:cubicBezTo>
                <a:cubicBezTo>
                  <a:pt x="729" y="488"/>
                  <a:pt x="767" y="544"/>
                  <a:pt x="840" y="566"/>
                </a:cubicBezTo>
                <a:cubicBezTo>
                  <a:pt x="834" y="592"/>
                  <a:pt x="811" y="627"/>
                  <a:pt x="782" y="649"/>
                </a:cubicBezTo>
                <a:cubicBezTo>
                  <a:pt x="766" y="685"/>
                  <a:pt x="725" y="714"/>
                  <a:pt x="696" y="739"/>
                </a:cubicBezTo>
                <a:cubicBezTo>
                  <a:pt x="558" y="736"/>
                  <a:pt x="635" y="767"/>
                  <a:pt x="602" y="871"/>
                </a:cubicBezTo>
                <a:cubicBezTo>
                  <a:pt x="547" y="951"/>
                  <a:pt x="541" y="938"/>
                  <a:pt x="540" y="1063"/>
                </a:cubicBezTo>
                <a:cubicBezTo>
                  <a:pt x="553" y="1076"/>
                  <a:pt x="569" y="1089"/>
                  <a:pt x="585" y="1106"/>
                </a:cubicBezTo>
                <a:cubicBezTo>
                  <a:pt x="610" y="1110"/>
                  <a:pt x="690" y="1132"/>
                  <a:pt x="674" y="1220"/>
                </a:cubicBezTo>
                <a:cubicBezTo>
                  <a:pt x="667" y="1233"/>
                  <a:pt x="661" y="1246"/>
                  <a:pt x="654" y="1262"/>
                </a:cubicBezTo>
                <a:cubicBezTo>
                  <a:pt x="613" y="1271"/>
                  <a:pt x="581" y="1280"/>
                  <a:pt x="555" y="1295"/>
                </a:cubicBezTo>
                <a:cubicBezTo>
                  <a:pt x="423" y="1400"/>
                  <a:pt x="476" y="1394"/>
                  <a:pt x="319" y="1263"/>
                </a:cubicBezTo>
                <a:close/>
              </a:path>
            </a:pathLst>
          </a:custGeom>
          <a:solidFill>
            <a:schemeClr val="tx1"/>
          </a:solidFill>
          <a:ln w="8" cap="flat" cmpd="sng">
            <a:solidFill>
              <a:srgbClr val="FFFFFF"/>
            </a:solidFill>
            <a:round/>
          </a:ln>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29722" name="Freeform 27"/>
          <p:cNvSpPr/>
          <p:nvPr/>
        </p:nvSpPr>
        <p:spPr bwMode="auto">
          <a:xfrm>
            <a:off x="4783253" y="2008878"/>
            <a:ext cx="527241" cy="790163"/>
          </a:xfrm>
          <a:custGeom>
            <a:avLst/>
            <a:gdLst>
              <a:gd name="T0" fmla="*/ 99828582 w 1625"/>
              <a:gd name="T1" fmla="*/ 447687617 h 2434"/>
              <a:gd name="T2" fmla="*/ 22662780 w 1625"/>
              <a:gd name="T3" fmla="*/ 437747289 h 2434"/>
              <a:gd name="T4" fmla="*/ 27719775 w 1625"/>
              <a:gd name="T5" fmla="*/ 393672570 h 2434"/>
              <a:gd name="T6" fmla="*/ 1873057 w 1625"/>
              <a:gd name="T7" fmla="*/ 302146895 h 2434"/>
              <a:gd name="T8" fmla="*/ 43452503 w 1625"/>
              <a:gd name="T9" fmla="*/ 246631250 h 2434"/>
              <a:gd name="T10" fmla="*/ 14421848 w 1625"/>
              <a:gd name="T11" fmla="*/ 192991245 h 2434"/>
              <a:gd name="T12" fmla="*/ 9739205 w 1625"/>
              <a:gd name="T13" fmla="*/ 189802961 h 2434"/>
              <a:gd name="T14" fmla="*/ 26595854 w 1625"/>
              <a:gd name="T15" fmla="*/ 166921542 h 2434"/>
              <a:gd name="T16" fmla="*/ 12923575 w 1625"/>
              <a:gd name="T17" fmla="*/ 142727479 h 2434"/>
              <a:gd name="T18" fmla="*/ 187392 w 1625"/>
              <a:gd name="T19" fmla="*/ 100527967 h 2434"/>
              <a:gd name="T20" fmla="*/ 19291450 w 1625"/>
              <a:gd name="T21" fmla="*/ 86274231 h 2434"/>
              <a:gd name="T22" fmla="*/ 32776770 w 1625"/>
              <a:gd name="T23" fmla="*/ 51014282 h 2434"/>
              <a:gd name="T24" fmla="*/ 55813902 w 1625"/>
              <a:gd name="T25" fmla="*/ 101278049 h 2434"/>
              <a:gd name="T26" fmla="*/ 70048357 w 1625"/>
              <a:gd name="T27" fmla="*/ 96777120 h 2434"/>
              <a:gd name="T28" fmla="*/ 143281085 w 1625"/>
              <a:gd name="T29" fmla="*/ 61892213 h 2434"/>
              <a:gd name="T30" fmla="*/ 164632985 w 1625"/>
              <a:gd name="T31" fmla="*/ 13878695 h 2434"/>
              <a:gd name="T32" fmla="*/ 210894641 w 1625"/>
              <a:gd name="T33" fmla="*/ 68456736 h 2434"/>
              <a:gd name="T34" fmla="*/ 261090237 w 1625"/>
              <a:gd name="T35" fmla="*/ 92463279 h 2434"/>
              <a:gd name="T36" fmla="*/ 255471065 w 1625"/>
              <a:gd name="T37" fmla="*/ 133349713 h 2434"/>
              <a:gd name="T38" fmla="*/ 304355348 w 1625"/>
              <a:gd name="T39" fmla="*/ 166546501 h 2434"/>
              <a:gd name="T40" fmla="*/ 247042741 w 1625"/>
              <a:gd name="T41" fmla="*/ 230876916 h 2434"/>
              <a:gd name="T42" fmla="*/ 198158891 w 1625"/>
              <a:gd name="T43" fmla="*/ 208183018 h 2434"/>
              <a:gd name="T44" fmla="*/ 176245247 w 1625"/>
              <a:gd name="T45" fmla="*/ 168234620 h 2434"/>
              <a:gd name="T46" fmla="*/ 146652415 w 1625"/>
              <a:gd name="T47" fmla="*/ 115344698 h 2434"/>
              <a:gd name="T48" fmla="*/ 97955525 w 1625"/>
              <a:gd name="T49" fmla="*/ 149104047 h 2434"/>
              <a:gd name="T50" fmla="*/ 80349739 w 1625"/>
              <a:gd name="T51" fmla="*/ 190365523 h 2434"/>
              <a:gd name="T52" fmla="*/ 116123487 w 1625"/>
              <a:gd name="T53" fmla="*/ 218310866 h 2434"/>
              <a:gd name="T54" fmla="*/ 154893347 w 1625"/>
              <a:gd name="T55" fmla="*/ 219248469 h 2434"/>
              <a:gd name="T56" fmla="*/ 163696456 w 1625"/>
              <a:gd name="T57" fmla="*/ 255821495 h 2434"/>
              <a:gd name="T58" fmla="*/ 210707682 w 1625"/>
              <a:gd name="T59" fmla="*/ 303084498 h 2434"/>
              <a:gd name="T60" fmla="*/ 157890325 w 1625"/>
              <a:gd name="T61" fmla="*/ 342282813 h 2434"/>
              <a:gd name="T62" fmla="*/ 105822105 w 1625"/>
              <a:gd name="T63" fmla="*/ 449000261 h 243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625" h="2434">
                <a:moveTo>
                  <a:pt x="571" y="2434"/>
                </a:moveTo>
                <a:cubicBezTo>
                  <a:pt x="558" y="2417"/>
                  <a:pt x="545" y="2400"/>
                  <a:pt x="533" y="2387"/>
                </a:cubicBezTo>
                <a:cubicBezTo>
                  <a:pt x="459" y="2385"/>
                  <a:pt x="389" y="2383"/>
                  <a:pt x="319" y="2385"/>
                </a:cubicBezTo>
                <a:cubicBezTo>
                  <a:pt x="252" y="2367"/>
                  <a:pt x="185" y="2348"/>
                  <a:pt x="121" y="2334"/>
                </a:cubicBezTo>
                <a:cubicBezTo>
                  <a:pt x="67" y="2296"/>
                  <a:pt x="32" y="2243"/>
                  <a:pt x="32" y="2230"/>
                </a:cubicBezTo>
                <a:cubicBezTo>
                  <a:pt x="71" y="2185"/>
                  <a:pt x="109" y="2140"/>
                  <a:pt x="148" y="2099"/>
                </a:cubicBezTo>
                <a:cubicBezTo>
                  <a:pt x="158" y="2063"/>
                  <a:pt x="167" y="2027"/>
                  <a:pt x="180" y="1991"/>
                </a:cubicBezTo>
                <a:cubicBezTo>
                  <a:pt x="223" y="1793"/>
                  <a:pt x="105" y="1711"/>
                  <a:pt x="10" y="1611"/>
                </a:cubicBezTo>
                <a:cubicBezTo>
                  <a:pt x="11" y="1483"/>
                  <a:pt x="91" y="1446"/>
                  <a:pt x="184" y="1396"/>
                </a:cubicBezTo>
                <a:cubicBezTo>
                  <a:pt x="200" y="1366"/>
                  <a:pt x="216" y="1341"/>
                  <a:pt x="232" y="1315"/>
                </a:cubicBezTo>
                <a:cubicBezTo>
                  <a:pt x="229" y="1282"/>
                  <a:pt x="230" y="1253"/>
                  <a:pt x="230" y="1223"/>
                </a:cubicBezTo>
                <a:cubicBezTo>
                  <a:pt x="176" y="1130"/>
                  <a:pt x="132" y="1077"/>
                  <a:pt x="77" y="1029"/>
                </a:cubicBezTo>
                <a:cubicBezTo>
                  <a:pt x="68" y="1026"/>
                  <a:pt x="58" y="1022"/>
                  <a:pt x="52" y="1022"/>
                </a:cubicBezTo>
                <a:cubicBezTo>
                  <a:pt x="52" y="1019"/>
                  <a:pt x="52" y="1016"/>
                  <a:pt x="52" y="1012"/>
                </a:cubicBezTo>
                <a:cubicBezTo>
                  <a:pt x="71" y="996"/>
                  <a:pt x="91" y="981"/>
                  <a:pt x="110" y="965"/>
                </a:cubicBezTo>
                <a:cubicBezTo>
                  <a:pt x="123" y="942"/>
                  <a:pt x="142" y="913"/>
                  <a:pt x="142" y="890"/>
                </a:cubicBezTo>
                <a:cubicBezTo>
                  <a:pt x="117" y="867"/>
                  <a:pt x="91" y="846"/>
                  <a:pt x="69" y="826"/>
                </a:cubicBezTo>
                <a:cubicBezTo>
                  <a:pt x="69" y="803"/>
                  <a:pt x="69" y="780"/>
                  <a:pt x="69" y="761"/>
                </a:cubicBezTo>
                <a:cubicBezTo>
                  <a:pt x="35" y="724"/>
                  <a:pt x="12" y="700"/>
                  <a:pt x="0" y="674"/>
                </a:cubicBezTo>
                <a:cubicBezTo>
                  <a:pt x="0" y="628"/>
                  <a:pt x="0" y="582"/>
                  <a:pt x="1" y="536"/>
                </a:cubicBezTo>
                <a:cubicBezTo>
                  <a:pt x="13" y="517"/>
                  <a:pt x="30" y="498"/>
                  <a:pt x="46" y="482"/>
                </a:cubicBezTo>
                <a:cubicBezTo>
                  <a:pt x="46" y="482"/>
                  <a:pt x="87" y="476"/>
                  <a:pt x="103" y="460"/>
                </a:cubicBezTo>
                <a:cubicBezTo>
                  <a:pt x="103" y="411"/>
                  <a:pt x="104" y="365"/>
                  <a:pt x="104" y="319"/>
                </a:cubicBezTo>
                <a:cubicBezTo>
                  <a:pt x="133" y="291"/>
                  <a:pt x="133" y="281"/>
                  <a:pt x="175" y="272"/>
                </a:cubicBezTo>
                <a:cubicBezTo>
                  <a:pt x="197" y="286"/>
                  <a:pt x="241" y="313"/>
                  <a:pt x="241" y="379"/>
                </a:cubicBezTo>
                <a:cubicBezTo>
                  <a:pt x="167" y="419"/>
                  <a:pt x="228" y="483"/>
                  <a:pt x="298" y="540"/>
                </a:cubicBezTo>
                <a:cubicBezTo>
                  <a:pt x="307" y="541"/>
                  <a:pt x="317" y="541"/>
                  <a:pt x="330" y="545"/>
                </a:cubicBezTo>
                <a:cubicBezTo>
                  <a:pt x="342" y="535"/>
                  <a:pt x="358" y="526"/>
                  <a:pt x="374" y="516"/>
                </a:cubicBezTo>
                <a:cubicBezTo>
                  <a:pt x="375" y="451"/>
                  <a:pt x="445" y="443"/>
                  <a:pt x="490" y="408"/>
                </a:cubicBezTo>
                <a:cubicBezTo>
                  <a:pt x="555" y="321"/>
                  <a:pt x="672" y="389"/>
                  <a:pt x="765" y="330"/>
                </a:cubicBezTo>
                <a:cubicBezTo>
                  <a:pt x="762" y="274"/>
                  <a:pt x="760" y="218"/>
                  <a:pt x="760" y="166"/>
                </a:cubicBezTo>
                <a:cubicBezTo>
                  <a:pt x="795" y="118"/>
                  <a:pt x="815" y="111"/>
                  <a:pt x="879" y="74"/>
                </a:cubicBezTo>
                <a:cubicBezTo>
                  <a:pt x="953" y="0"/>
                  <a:pt x="971" y="73"/>
                  <a:pt x="1009" y="172"/>
                </a:cubicBezTo>
                <a:cubicBezTo>
                  <a:pt x="1047" y="235"/>
                  <a:pt x="1085" y="298"/>
                  <a:pt x="1126" y="365"/>
                </a:cubicBezTo>
                <a:cubicBezTo>
                  <a:pt x="1132" y="421"/>
                  <a:pt x="1122" y="453"/>
                  <a:pt x="1212" y="492"/>
                </a:cubicBezTo>
                <a:cubicBezTo>
                  <a:pt x="1250" y="492"/>
                  <a:pt x="1327" y="485"/>
                  <a:pt x="1394" y="493"/>
                </a:cubicBezTo>
                <a:cubicBezTo>
                  <a:pt x="1365" y="535"/>
                  <a:pt x="1327" y="527"/>
                  <a:pt x="1307" y="576"/>
                </a:cubicBezTo>
                <a:cubicBezTo>
                  <a:pt x="1307" y="628"/>
                  <a:pt x="1287" y="657"/>
                  <a:pt x="1364" y="711"/>
                </a:cubicBezTo>
                <a:cubicBezTo>
                  <a:pt x="1434" y="723"/>
                  <a:pt x="1494" y="800"/>
                  <a:pt x="1580" y="845"/>
                </a:cubicBezTo>
                <a:cubicBezTo>
                  <a:pt x="1593" y="858"/>
                  <a:pt x="1609" y="872"/>
                  <a:pt x="1625" y="888"/>
                </a:cubicBezTo>
                <a:cubicBezTo>
                  <a:pt x="1576" y="953"/>
                  <a:pt x="1528" y="1020"/>
                  <a:pt x="1480" y="1088"/>
                </a:cubicBezTo>
                <a:cubicBezTo>
                  <a:pt x="1479" y="1150"/>
                  <a:pt x="1364" y="1212"/>
                  <a:pt x="1319" y="1231"/>
                </a:cubicBezTo>
                <a:cubicBezTo>
                  <a:pt x="1281" y="1237"/>
                  <a:pt x="1242" y="1242"/>
                  <a:pt x="1207" y="1251"/>
                </a:cubicBezTo>
                <a:cubicBezTo>
                  <a:pt x="1131" y="1203"/>
                  <a:pt x="1102" y="1134"/>
                  <a:pt x="1058" y="1110"/>
                </a:cubicBezTo>
                <a:cubicBezTo>
                  <a:pt x="1033" y="1040"/>
                  <a:pt x="1059" y="969"/>
                  <a:pt x="1037" y="936"/>
                </a:cubicBezTo>
                <a:cubicBezTo>
                  <a:pt x="1005" y="922"/>
                  <a:pt x="973" y="908"/>
                  <a:pt x="941" y="897"/>
                </a:cubicBezTo>
                <a:cubicBezTo>
                  <a:pt x="938" y="819"/>
                  <a:pt x="955" y="721"/>
                  <a:pt x="952" y="675"/>
                </a:cubicBezTo>
                <a:cubicBezTo>
                  <a:pt x="872" y="666"/>
                  <a:pt x="799" y="664"/>
                  <a:pt x="783" y="615"/>
                </a:cubicBezTo>
                <a:cubicBezTo>
                  <a:pt x="681" y="612"/>
                  <a:pt x="687" y="609"/>
                  <a:pt x="667" y="707"/>
                </a:cubicBezTo>
                <a:cubicBezTo>
                  <a:pt x="613" y="729"/>
                  <a:pt x="565" y="770"/>
                  <a:pt x="523" y="795"/>
                </a:cubicBezTo>
                <a:cubicBezTo>
                  <a:pt x="523" y="824"/>
                  <a:pt x="523" y="847"/>
                  <a:pt x="554" y="904"/>
                </a:cubicBezTo>
                <a:cubicBezTo>
                  <a:pt x="547" y="989"/>
                  <a:pt x="452" y="967"/>
                  <a:pt x="429" y="1015"/>
                </a:cubicBezTo>
                <a:cubicBezTo>
                  <a:pt x="429" y="1055"/>
                  <a:pt x="403" y="1119"/>
                  <a:pt x="428" y="1159"/>
                </a:cubicBezTo>
                <a:cubicBezTo>
                  <a:pt x="492" y="1161"/>
                  <a:pt x="556" y="1163"/>
                  <a:pt x="620" y="1164"/>
                </a:cubicBezTo>
                <a:cubicBezTo>
                  <a:pt x="665" y="1126"/>
                  <a:pt x="668" y="1093"/>
                  <a:pt x="761" y="1109"/>
                </a:cubicBezTo>
                <a:cubicBezTo>
                  <a:pt x="777" y="1135"/>
                  <a:pt x="799" y="1139"/>
                  <a:pt x="827" y="1169"/>
                </a:cubicBezTo>
                <a:cubicBezTo>
                  <a:pt x="837" y="1186"/>
                  <a:pt x="846" y="1206"/>
                  <a:pt x="856" y="1226"/>
                </a:cubicBezTo>
                <a:cubicBezTo>
                  <a:pt x="862" y="1272"/>
                  <a:pt x="868" y="1318"/>
                  <a:pt x="874" y="1364"/>
                </a:cubicBezTo>
                <a:cubicBezTo>
                  <a:pt x="912" y="1414"/>
                  <a:pt x="966" y="1478"/>
                  <a:pt x="1065" y="1513"/>
                </a:cubicBezTo>
                <a:cubicBezTo>
                  <a:pt x="1084" y="1546"/>
                  <a:pt x="1103" y="1579"/>
                  <a:pt x="1125" y="1616"/>
                </a:cubicBezTo>
                <a:cubicBezTo>
                  <a:pt x="1080" y="1615"/>
                  <a:pt x="1055" y="1670"/>
                  <a:pt x="1026" y="1689"/>
                </a:cubicBezTo>
                <a:cubicBezTo>
                  <a:pt x="997" y="1750"/>
                  <a:pt x="897" y="1810"/>
                  <a:pt x="843" y="1825"/>
                </a:cubicBezTo>
                <a:cubicBezTo>
                  <a:pt x="785" y="1866"/>
                  <a:pt x="737" y="1911"/>
                  <a:pt x="701" y="1972"/>
                </a:cubicBezTo>
                <a:cubicBezTo>
                  <a:pt x="553" y="2119"/>
                  <a:pt x="467" y="2146"/>
                  <a:pt x="565" y="2394"/>
                </a:cubicBezTo>
                <a:cubicBezTo>
                  <a:pt x="565" y="2407"/>
                  <a:pt x="568" y="2420"/>
                  <a:pt x="571" y="2434"/>
                </a:cubicBezTo>
                <a:close/>
              </a:path>
            </a:pathLst>
          </a:custGeom>
          <a:solidFill>
            <a:schemeClr val="tx1"/>
          </a:solidFill>
          <a:ln w="8" cap="flat" cmpd="sng">
            <a:solidFill>
              <a:srgbClr val="FFFFFF"/>
            </a:solidFill>
            <a:round/>
          </a:ln>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29723" name="Freeform 28"/>
          <p:cNvSpPr/>
          <p:nvPr/>
        </p:nvSpPr>
        <p:spPr bwMode="auto">
          <a:xfrm>
            <a:off x="1329410" y="1160404"/>
            <a:ext cx="1956623" cy="1533917"/>
          </a:xfrm>
          <a:custGeom>
            <a:avLst/>
            <a:gdLst>
              <a:gd name="T0" fmla="*/ 783654538 w 6029"/>
              <a:gd name="T1" fmla="*/ 867459881 h 4727"/>
              <a:gd name="T2" fmla="*/ 741679631 w 6029"/>
              <a:gd name="T3" fmla="*/ 875518195 h 4727"/>
              <a:gd name="T4" fmla="*/ 671971226 w 6029"/>
              <a:gd name="T5" fmla="*/ 828481709 h 4727"/>
              <a:gd name="T6" fmla="*/ 589895794 w 6029"/>
              <a:gd name="T7" fmla="*/ 822109948 h 4727"/>
              <a:gd name="T8" fmla="*/ 515502732 w 6029"/>
              <a:gd name="T9" fmla="*/ 840475026 h 4727"/>
              <a:gd name="T10" fmla="*/ 447856147 w 6029"/>
              <a:gd name="T11" fmla="*/ 856591221 h 4727"/>
              <a:gd name="T12" fmla="*/ 360533311 w 6029"/>
              <a:gd name="T13" fmla="*/ 826607713 h 4727"/>
              <a:gd name="T14" fmla="*/ 318746275 w 6029"/>
              <a:gd name="T15" fmla="*/ 828668719 h 4727"/>
              <a:gd name="T16" fmla="*/ 205376451 w 6029"/>
              <a:gd name="T17" fmla="*/ 860151771 h 4727"/>
              <a:gd name="T18" fmla="*/ 149909888 w 6029"/>
              <a:gd name="T19" fmla="*/ 823796502 h 4727"/>
              <a:gd name="T20" fmla="*/ 144850355 w 6029"/>
              <a:gd name="T21" fmla="*/ 772824580 h 4727"/>
              <a:gd name="T22" fmla="*/ 85261449 w 6029"/>
              <a:gd name="T23" fmla="*/ 717167884 h 4727"/>
              <a:gd name="T24" fmla="*/ 47971199 w 6029"/>
              <a:gd name="T25" fmla="*/ 632277018 h 4727"/>
              <a:gd name="T26" fmla="*/ 37477688 w 6029"/>
              <a:gd name="T27" fmla="*/ 587863868 h 4727"/>
              <a:gd name="T28" fmla="*/ 12367460 w 6029"/>
              <a:gd name="T29" fmla="*/ 497538456 h 4727"/>
              <a:gd name="T30" fmla="*/ 1686511 w 6029"/>
              <a:gd name="T31" fmla="*/ 480110593 h 4727"/>
              <a:gd name="T32" fmla="*/ 23423285 w 6029"/>
              <a:gd name="T33" fmla="*/ 435884885 h 4727"/>
              <a:gd name="T34" fmla="*/ 123113581 w 6029"/>
              <a:gd name="T35" fmla="*/ 394845274 h 4727"/>
              <a:gd name="T36" fmla="*/ 176893633 w 6029"/>
              <a:gd name="T37" fmla="*/ 420143575 h 4727"/>
              <a:gd name="T38" fmla="*/ 239293679 w 6029"/>
              <a:gd name="T39" fmla="*/ 385475292 h 4727"/>
              <a:gd name="T40" fmla="*/ 336922588 w 6029"/>
              <a:gd name="T41" fmla="*/ 383038967 h 4727"/>
              <a:gd name="T42" fmla="*/ 390515635 w 6029"/>
              <a:gd name="T43" fmla="*/ 312015847 h 4727"/>
              <a:gd name="T44" fmla="*/ 419747773 w 6029"/>
              <a:gd name="T45" fmla="*/ 246989169 h 4727"/>
              <a:gd name="T46" fmla="*/ 414126357 w 6029"/>
              <a:gd name="T47" fmla="*/ 180650391 h 4727"/>
              <a:gd name="T48" fmla="*/ 525996675 w 6029"/>
              <a:gd name="T49" fmla="*/ 201826247 h 4727"/>
              <a:gd name="T50" fmla="*/ 535178551 w 6029"/>
              <a:gd name="T51" fmla="*/ 157226086 h 4727"/>
              <a:gd name="T52" fmla="*/ 592519063 w 6029"/>
              <a:gd name="T53" fmla="*/ 82641984 h 4727"/>
              <a:gd name="T54" fmla="*/ 704951696 w 6029"/>
              <a:gd name="T55" fmla="*/ 100257290 h 4727"/>
              <a:gd name="T56" fmla="*/ 779156887 w 6029"/>
              <a:gd name="T57" fmla="*/ 8245324 h 4727"/>
              <a:gd name="T58" fmla="*/ 822068985 w 6029"/>
              <a:gd name="T59" fmla="*/ 35043169 h 4727"/>
              <a:gd name="T60" fmla="*/ 896649053 w 6029"/>
              <a:gd name="T61" fmla="*/ 98945622 h 4727"/>
              <a:gd name="T62" fmla="*/ 920072337 w 6029"/>
              <a:gd name="T63" fmla="*/ 166970521 h 4727"/>
              <a:gd name="T64" fmla="*/ 903207659 w 6029"/>
              <a:gd name="T65" fmla="*/ 275286125 h 4727"/>
              <a:gd name="T66" fmla="*/ 1015077977 w 6029"/>
              <a:gd name="T67" fmla="*/ 312952629 h 4727"/>
              <a:gd name="T68" fmla="*/ 1101463622 w 6029"/>
              <a:gd name="T69" fmla="*/ 382102185 h 4727"/>
              <a:gd name="T70" fmla="*/ 1124886907 w 6029"/>
              <a:gd name="T71" fmla="*/ 455749073 h 4727"/>
              <a:gd name="T72" fmla="*/ 1112706885 w 6029"/>
              <a:gd name="T73" fmla="*/ 513654651 h 4727"/>
              <a:gd name="T74" fmla="*/ 1070544540 w 6029"/>
              <a:gd name="T75" fmla="*/ 538391057 h 4727"/>
              <a:gd name="T76" fmla="*/ 952865369 w 6029"/>
              <a:gd name="T77" fmla="*/ 608477395 h 4727"/>
              <a:gd name="T78" fmla="*/ 945744448 w 6029"/>
              <a:gd name="T79" fmla="*/ 688121157 h 4727"/>
              <a:gd name="T80" fmla="*/ 812137357 w 6029"/>
              <a:gd name="T81" fmla="*/ 716043227 h 4727"/>
              <a:gd name="T82" fmla="*/ 818321086 w 6029"/>
              <a:gd name="T83" fmla="*/ 776197687 h 4727"/>
              <a:gd name="T84" fmla="*/ 832937372 w 6029"/>
              <a:gd name="T85" fmla="*/ 823796502 h 4727"/>
              <a:gd name="T86" fmla="*/ 805016436 w 6029"/>
              <a:gd name="T87" fmla="*/ 885824959 h 472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6029" h="4727">
                <a:moveTo>
                  <a:pt x="4296" y="4727"/>
                </a:moveTo>
                <a:cubicBezTo>
                  <a:pt x="4281" y="4716"/>
                  <a:pt x="4268" y="4710"/>
                  <a:pt x="4255" y="4703"/>
                </a:cubicBezTo>
                <a:cubicBezTo>
                  <a:pt x="4230" y="4676"/>
                  <a:pt x="4204" y="4652"/>
                  <a:pt x="4182" y="4629"/>
                </a:cubicBezTo>
                <a:cubicBezTo>
                  <a:pt x="4102" y="4627"/>
                  <a:pt x="4096" y="4604"/>
                  <a:pt x="4067" y="4678"/>
                </a:cubicBezTo>
                <a:cubicBezTo>
                  <a:pt x="4054" y="4671"/>
                  <a:pt x="4044" y="4668"/>
                  <a:pt x="4035" y="4664"/>
                </a:cubicBezTo>
                <a:cubicBezTo>
                  <a:pt x="4009" y="4667"/>
                  <a:pt x="3984" y="4670"/>
                  <a:pt x="3958" y="4672"/>
                </a:cubicBezTo>
                <a:cubicBezTo>
                  <a:pt x="3926" y="4619"/>
                  <a:pt x="3933" y="4593"/>
                  <a:pt x="3930" y="4564"/>
                </a:cubicBezTo>
                <a:cubicBezTo>
                  <a:pt x="3911" y="4553"/>
                  <a:pt x="3892" y="4543"/>
                  <a:pt x="3873" y="4536"/>
                </a:cubicBezTo>
                <a:cubicBezTo>
                  <a:pt x="3774" y="4442"/>
                  <a:pt x="3698" y="4378"/>
                  <a:pt x="3586" y="4421"/>
                </a:cubicBezTo>
                <a:cubicBezTo>
                  <a:pt x="3503" y="4428"/>
                  <a:pt x="3426" y="4443"/>
                  <a:pt x="3349" y="4431"/>
                </a:cubicBezTo>
                <a:cubicBezTo>
                  <a:pt x="3311" y="4417"/>
                  <a:pt x="3276" y="4403"/>
                  <a:pt x="3241" y="4389"/>
                </a:cubicBezTo>
                <a:cubicBezTo>
                  <a:pt x="3209" y="4388"/>
                  <a:pt x="3177" y="4387"/>
                  <a:pt x="3148" y="4387"/>
                </a:cubicBezTo>
                <a:cubicBezTo>
                  <a:pt x="3078" y="4427"/>
                  <a:pt x="2985" y="4468"/>
                  <a:pt x="2949" y="4539"/>
                </a:cubicBezTo>
                <a:cubicBezTo>
                  <a:pt x="2914" y="4535"/>
                  <a:pt x="2879" y="4534"/>
                  <a:pt x="2847" y="4533"/>
                </a:cubicBezTo>
                <a:cubicBezTo>
                  <a:pt x="2815" y="4516"/>
                  <a:pt x="2783" y="4499"/>
                  <a:pt x="2751" y="4485"/>
                </a:cubicBezTo>
                <a:cubicBezTo>
                  <a:pt x="2684" y="4483"/>
                  <a:pt x="2665" y="4476"/>
                  <a:pt x="2636" y="4505"/>
                </a:cubicBezTo>
                <a:cubicBezTo>
                  <a:pt x="2608" y="4511"/>
                  <a:pt x="2582" y="4516"/>
                  <a:pt x="2556" y="4526"/>
                </a:cubicBezTo>
                <a:cubicBezTo>
                  <a:pt x="2480" y="4524"/>
                  <a:pt x="2451" y="4552"/>
                  <a:pt x="2390" y="4571"/>
                </a:cubicBezTo>
                <a:cubicBezTo>
                  <a:pt x="2294" y="4568"/>
                  <a:pt x="2176" y="4500"/>
                  <a:pt x="2144" y="4466"/>
                </a:cubicBezTo>
                <a:cubicBezTo>
                  <a:pt x="2145" y="4351"/>
                  <a:pt x="2126" y="4380"/>
                  <a:pt x="2072" y="4333"/>
                </a:cubicBezTo>
                <a:cubicBezTo>
                  <a:pt x="1963" y="4331"/>
                  <a:pt x="1992" y="4335"/>
                  <a:pt x="1924" y="4411"/>
                </a:cubicBezTo>
                <a:cubicBezTo>
                  <a:pt x="1854" y="4439"/>
                  <a:pt x="1787" y="4421"/>
                  <a:pt x="1736" y="4456"/>
                </a:cubicBezTo>
                <a:cubicBezTo>
                  <a:pt x="1726" y="4456"/>
                  <a:pt x="1720" y="4455"/>
                  <a:pt x="1713" y="4455"/>
                </a:cubicBezTo>
                <a:cubicBezTo>
                  <a:pt x="1707" y="4442"/>
                  <a:pt x="1704" y="4432"/>
                  <a:pt x="1701" y="4422"/>
                </a:cubicBezTo>
                <a:cubicBezTo>
                  <a:pt x="1621" y="4328"/>
                  <a:pt x="1513" y="4277"/>
                  <a:pt x="1423" y="4287"/>
                </a:cubicBezTo>
                <a:cubicBezTo>
                  <a:pt x="1321" y="4357"/>
                  <a:pt x="1282" y="4389"/>
                  <a:pt x="1234" y="4505"/>
                </a:cubicBezTo>
                <a:cubicBezTo>
                  <a:pt x="1192" y="4563"/>
                  <a:pt x="1157" y="4582"/>
                  <a:pt x="1096" y="4590"/>
                </a:cubicBezTo>
                <a:cubicBezTo>
                  <a:pt x="1064" y="4583"/>
                  <a:pt x="1032" y="4576"/>
                  <a:pt x="1003" y="4568"/>
                </a:cubicBezTo>
                <a:cubicBezTo>
                  <a:pt x="975" y="4545"/>
                  <a:pt x="965" y="4538"/>
                  <a:pt x="943" y="4537"/>
                </a:cubicBezTo>
                <a:cubicBezTo>
                  <a:pt x="921" y="4445"/>
                  <a:pt x="844" y="4423"/>
                  <a:pt x="800" y="4396"/>
                </a:cubicBezTo>
                <a:cubicBezTo>
                  <a:pt x="787" y="4376"/>
                  <a:pt x="774" y="4359"/>
                  <a:pt x="762" y="4343"/>
                </a:cubicBezTo>
                <a:cubicBezTo>
                  <a:pt x="762" y="4297"/>
                  <a:pt x="762" y="4254"/>
                  <a:pt x="763" y="4212"/>
                </a:cubicBezTo>
                <a:cubicBezTo>
                  <a:pt x="782" y="4193"/>
                  <a:pt x="773" y="4133"/>
                  <a:pt x="773" y="4124"/>
                </a:cubicBezTo>
                <a:cubicBezTo>
                  <a:pt x="738" y="4015"/>
                  <a:pt x="633" y="4045"/>
                  <a:pt x="575" y="4020"/>
                </a:cubicBezTo>
                <a:cubicBezTo>
                  <a:pt x="556" y="4000"/>
                  <a:pt x="540" y="3984"/>
                  <a:pt x="524" y="3967"/>
                </a:cubicBezTo>
                <a:cubicBezTo>
                  <a:pt x="499" y="3920"/>
                  <a:pt x="477" y="3874"/>
                  <a:pt x="455" y="3827"/>
                </a:cubicBezTo>
                <a:cubicBezTo>
                  <a:pt x="417" y="3817"/>
                  <a:pt x="382" y="3809"/>
                  <a:pt x="346" y="3802"/>
                </a:cubicBezTo>
                <a:cubicBezTo>
                  <a:pt x="318" y="3723"/>
                  <a:pt x="360" y="3655"/>
                  <a:pt x="380" y="3603"/>
                </a:cubicBezTo>
                <a:cubicBezTo>
                  <a:pt x="380" y="3488"/>
                  <a:pt x="310" y="3434"/>
                  <a:pt x="256" y="3374"/>
                </a:cubicBezTo>
                <a:cubicBezTo>
                  <a:pt x="209" y="3350"/>
                  <a:pt x="161" y="3326"/>
                  <a:pt x="116" y="3302"/>
                </a:cubicBezTo>
                <a:cubicBezTo>
                  <a:pt x="110" y="3292"/>
                  <a:pt x="103" y="3285"/>
                  <a:pt x="97" y="3278"/>
                </a:cubicBezTo>
                <a:cubicBezTo>
                  <a:pt x="98" y="3154"/>
                  <a:pt x="91" y="3190"/>
                  <a:pt x="200" y="3137"/>
                </a:cubicBezTo>
                <a:cubicBezTo>
                  <a:pt x="219" y="3121"/>
                  <a:pt x="255" y="3095"/>
                  <a:pt x="264" y="3076"/>
                </a:cubicBezTo>
                <a:cubicBezTo>
                  <a:pt x="265" y="2971"/>
                  <a:pt x="266" y="2870"/>
                  <a:pt x="266" y="2768"/>
                </a:cubicBezTo>
                <a:cubicBezTo>
                  <a:pt x="245" y="2624"/>
                  <a:pt x="142" y="2660"/>
                  <a:pt x="66" y="2655"/>
                </a:cubicBezTo>
                <a:cubicBezTo>
                  <a:pt x="53" y="2661"/>
                  <a:pt x="43" y="2671"/>
                  <a:pt x="34" y="2681"/>
                </a:cubicBezTo>
                <a:cubicBezTo>
                  <a:pt x="30" y="2684"/>
                  <a:pt x="27" y="2687"/>
                  <a:pt x="27" y="2694"/>
                </a:cubicBezTo>
                <a:cubicBezTo>
                  <a:pt x="2" y="2618"/>
                  <a:pt x="2" y="2598"/>
                  <a:pt x="9" y="2562"/>
                </a:cubicBezTo>
                <a:cubicBezTo>
                  <a:pt x="31" y="2550"/>
                  <a:pt x="57" y="2537"/>
                  <a:pt x="82" y="2528"/>
                </a:cubicBezTo>
                <a:cubicBezTo>
                  <a:pt x="83" y="2502"/>
                  <a:pt x="83" y="2476"/>
                  <a:pt x="86" y="2453"/>
                </a:cubicBezTo>
                <a:cubicBezTo>
                  <a:pt x="10" y="2333"/>
                  <a:pt x="0" y="2408"/>
                  <a:pt x="125" y="2326"/>
                </a:cubicBezTo>
                <a:cubicBezTo>
                  <a:pt x="148" y="2287"/>
                  <a:pt x="173" y="2249"/>
                  <a:pt x="199" y="2213"/>
                </a:cubicBezTo>
                <a:cubicBezTo>
                  <a:pt x="241" y="2195"/>
                  <a:pt x="283" y="2179"/>
                  <a:pt x="327" y="2164"/>
                </a:cubicBezTo>
                <a:cubicBezTo>
                  <a:pt x="465" y="2161"/>
                  <a:pt x="532" y="2166"/>
                  <a:pt x="657" y="2107"/>
                </a:cubicBezTo>
                <a:cubicBezTo>
                  <a:pt x="673" y="2104"/>
                  <a:pt x="692" y="2105"/>
                  <a:pt x="711" y="2105"/>
                </a:cubicBezTo>
                <a:cubicBezTo>
                  <a:pt x="711" y="2148"/>
                  <a:pt x="723" y="2243"/>
                  <a:pt x="806" y="2271"/>
                </a:cubicBezTo>
                <a:cubicBezTo>
                  <a:pt x="844" y="2272"/>
                  <a:pt x="899" y="2273"/>
                  <a:pt x="944" y="2242"/>
                </a:cubicBezTo>
                <a:cubicBezTo>
                  <a:pt x="973" y="2200"/>
                  <a:pt x="1002" y="2161"/>
                  <a:pt x="1034" y="2123"/>
                </a:cubicBezTo>
                <a:cubicBezTo>
                  <a:pt x="1082" y="2124"/>
                  <a:pt x="1126" y="2142"/>
                  <a:pt x="1190" y="2127"/>
                </a:cubicBezTo>
                <a:cubicBezTo>
                  <a:pt x="1219" y="2095"/>
                  <a:pt x="1242" y="2079"/>
                  <a:pt x="1277" y="2057"/>
                </a:cubicBezTo>
                <a:cubicBezTo>
                  <a:pt x="1293" y="2054"/>
                  <a:pt x="1312" y="2055"/>
                  <a:pt x="1331" y="2055"/>
                </a:cubicBezTo>
                <a:cubicBezTo>
                  <a:pt x="1373" y="2069"/>
                  <a:pt x="1417" y="2100"/>
                  <a:pt x="1494" y="2102"/>
                </a:cubicBezTo>
                <a:cubicBezTo>
                  <a:pt x="1568" y="2061"/>
                  <a:pt x="1698" y="2084"/>
                  <a:pt x="1798" y="2044"/>
                </a:cubicBezTo>
                <a:cubicBezTo>
                  <a:pt x="1836" y="2019"/>
                  <a:pt x="1878" y="1994"/>
                  <a:pt x="1920" y="1972"/>
                </a:cubicBezTo>
                <a:cubicBezTo>
                  <a:pt x="1929" y="1939"/>
                  <a:pt x="1939" y="1907"/>
                  <a:pt x="1949" y="1878"/>
                </a:cubicBezTo>
                <a:cubicBezTo>
                  <a:pt x="2035" y="1850"/>
                  <a:pt x="2055" y="1726"/>
                  <a:pt x="2084" y="1665"/>
                </a:cubicBezTo>
                <a:cubicBezTo>
                  <a:pt x="2116" y="1649"/>
                  <a:pt x="2161" y="1627"/>
                  <a:pt x="2190" y="1599"/>
                </a:cubicBezTo>
                <a:cubicBezTo>
                  <a:pt x="2203" y="1563"/>
                  <a:pt x="2216" y="1527"/>
                  <a:pt x="2229" y="1495"/>
                </a:cubicBezTo>
                <a:cubicBezTo>
                  <a:pt x="2233" y="1436"/>
                  <a:pt x="2236" y="1377"/>
                  <a:pt x="2240" y="1318"/>
                </a:cubicBezTo>
                <a:cubicBezTo>
                  <a:pt x="2230" y="1292"/>
                  <a:pt x="2224" y="1266"/>
                  <a:pt x="2218" y="1243"/>
                </a:cubicBezTo>
                <a:cubicBezTo>
                  <a:pt x="2218" y="1148"/>
                  <a:pt x="2270" y="1047"/>
                  <a:pt x="2219" y="994"/>
                </a:cubicBezTo>
                <a:cubicBezTo>
                  <a:pt x="2216" y="984"/>
                  <a:pt x="2213" y="974"/>
                  <a:pt x="2210" y="964"/>
                </a:cubicBezTo>
                <a:cubicBezTo>
                  <a:pt x="2315" y="967"/>
                  <a:pt x="2411" y="969"/>
                  <a:pt x="2520" y="991"/>
                </a:cubicBezTo>
                <a:cubicBezTo>
                  <a:pt x="2596" y="1033"/>
                  <a:pt x="2663" y="1005"/>
                  <a:pt x="2762" y="1076"/>
                </a:cubicBezTo>
                <a:cubicBezTo>
                  <a:pt x="2775" y="1076"/>
                  <a:pt x="2791" y="1077"/>
                  <a:pt x="2807" y="1077"/>
                </a:cubicBezTo>
                <a:cubicBezTo>
                  <a:pt x="2820" y="1061"/>
                  <a:pt x="2832" y="1048"/>
                  <a:pt x="2849" y="1036"/>
                </a:cubicBezTo>
                <a:cubicBezTo>
                  <a:pt x="2849" y="1019"/>
                  <a:pt x="2849" y="1003"/>
                  <a:pt x="2849" y="990"/>
                </a:cubicBezTo>
                <a:cubicBezTo>
                  <a:pt x="2820" y="930"/>
                  <a:pt x="2833" y="878"/>
                  <a:pt x="2856" y="839"/>
                </a:cubicBezTo>
                <a:cubicBezTo>
                  <a:pt x="2895" y="791"/>
                  <a:pt x="2933" y="746"/>
                  <a:pt x="2972" y="702"/>
                </a:cubicBezTo>
                <a:cubicBezTo>
                  <a:pt x="2988" y="597"/>
                  <a:pt x="3024" y="578"/>
                  <a:pt x="3082" y="508"/>
                </a:cubicBezTo>
                <a:cubicBezTo>
                  <a:pt x="3108" y="453"/>
                  <a:pt x="3095" y="439"/>
                  <a:pt x="3162" y="441"/>
                </a:cubicBezTo>
                <a:cubicBezTo>
                  <a:pt x="3219" y="479"/>
                  <a:pt x="3280" y="519"/>
                  <a:pt x="3340" y="560"/>
                </a:cubicBezTo>
                <a:cubicBezTo>
                  <a:pt x="3375" y="571"/>
                  <a:pt x="3458" y="563"/>
                  <a:pt x="3512" y="620"/>
                </a:cubicBezTo>
                <a:cubicBezTo>
                  <a:pt x="3586" y="622"/>
                  <a:pt x="3729" y="639"/>
                  <a:pt x="3762" y="535"/>
                </a:cubicBezTo>
                <a:cubicBezTo>
                  <a:pt x="3756" y="463"/>
                  <a:pt x="3750" y="391"/>
                  <a:pt x="3747" y="318"/>
                </a:cubicBezTo>
                <a:cubicBezTo>
                  <a:pt x="3825" y="163"/>
                  <a:pt x="3914" y="172"/>
                  <a:pt x="4081" y="160"/>
                </a:cubicBezTo>
                <a:cubicBezTo>
                  <a:pt x="4122" y="148"/>
                  <a:pt x="4142" y="76"/>
                  <a:pt x="4158" y="44"/>
                </a:cubicBezTo>
                <a:cubicBezTo>
                  <a:pt x="4171" y="28"/>
                  <a:pt x="4184" y="15"/>
                  <a:pt x="4200" y="2"/>
                </a:cubicBezTo>
                <a:cubicBezTo>
                  <a:pt x="4244" y="0"/>
                  <a:pt x="4289" y="1"/>
                  <a:pt x="4334" y="2"/>
                </a:cubicBezTo>
                <a:cubicBezTo>
                  <a:pt x="4356" y="19"/>
                  <a:pt x="4362" y="121"/>
                  <a:pt x="4387" y="187"/>
                </a:cubicBezTo>
                <a:cubicBezTo>
                  <a:pt x="4428" y="254"/>
                  <a:pt x="4473" y="324"/>
                  <a:pt x="4517" y="393"/>
                </a:cubicBezTo>
                <a:cubicBezTo>
                  <a:pt x="4555" y="414"/>
                  <a:pt x="4616" y="439"/>
                  <a:pt x="4695" y="460"/>
                </a:cubicBezTo>
                <a:cubicBezTo>
                  <a:pt x="4724" y="481"/>
                  <a:pt x="4753" y="504"/>
                  <a:pt x="4785" y="528"/>
                </a:cubicBezTo>
                <a:cubicBezTo>
                  <a:pt x="4800" y="555"/>
                  <a:pt x="4816" y="581"/>
                  <a:pt x="4832" y="611"/>
                </a:cubicBezTo>
                <a:cubicBezTo>
                  <a:pt x="4838" y="664"/>
                  <a:pt x="4844" y="716"/>
                  <a:pt x="4850" y="772"/>
                </a:cubicBezTo>
                <a:cubicBezTo>
                  <a:pt x="4869" y="812"/>
                  <a:pt x="4888" y="851"/>
                  <a:pt x="4910" y="891"/>
                </a:cubicBezTo>
                <a:cubicBezTo>
                  <a:pt x="4916" y="954"/>
                  <a:pt x="4938" y="1072"/>
                  <a:pt x="4883" y="1156"/>
                </a:cubicBezTo>
                <a:cubicBezTo>
                  <a:pt x="4771" y="1228"/>
                  <a:pt x="4787" y="1189"/>
                  <a:pt x="4773" y="1327"/>
                </a:cubicBezTo>
                <a:cubicBezTo>
                  <a:pt x="4780" y="1360"/>
                  <a:pt x="4782" y="1412"/>
                  <a:pt x="4820" y="1469"/>
                </a:cubicBezTo>
                <a:cubicBezTo>
                  <a:pt x="4852" y="1492"/>
                  <a:pt x="4884" y="1516"/>
                  <a:pt x="4919" y="1543"/>
                </a:cubicBezTo>
                <a:cubicBezTo>
                  <a:pt x="4967" y="1554"/>
                  <a:pt x="5015" y="1565"/>
                  <a:pt x="5066" y="1580"/>
                </a:cubicBezTo>
                <a:cubicBezTo>
                  <a:pt x="5164" y="1654"/>
                  <a:pt x="5276" y="1657"/>
                  <a:pt x="5417" y="1670"/>
                </a:cubicBezTo>
                <a:cubicBezTo>
                  <a:pt x="5461" y="1694"/>
                  <a:pt x="5538" y="1772"/>
                  <a:pt x="5592" y="1832"/>
                </a:cubicBezTo>
                <a:cubicBezTo>
                  <a:pt x="5636" y="1872"/>
                  <a:pt x="5684" y="1913"/>
                  <a:pt x="5731" y="1953"/>
                </a:cubicBezTo>
                <a:cubicBezTo>
                  <a:pt x="5776" y="1964"/>
                  <a:pt x="5827" y="1972"/>
                  <a:pt x="5878" y="2039"/>
                </a:cubicBezTo>
                <a:cubicBezTo>
                  <a:pt x="5890" y="2085"/>
                  <a:pt x="5909" y="2184"/>
                  <a:pt x="5944" y="2257"/>
                </a:cubicBezTo>
                <a:cubicBezTo>
                  <a:pt x="5963" y="2274"/>
                  <a:pt x="5991" y="2281"/>
                  <a:pt x="6010" y="2340"/>
                </a:cubicBezTo>
                <a:cubicBezTo>
                  <a:pt x="6007" y="2370"/>
                  <a:pt x="6004" y="2399"/>
                  <a:pt x="6003" y="2432"/>
                </a:cubicBezTo>
                <a:cubicBezTo>
                  <a:pt x="6010" y="2455"/>
                  <a:pt x="6019" y="2478"/>
                  <a:pt x="6029" y="2501"/>
                </a:cubicBezTo>
                <a:cubicBezTo>
                  <a:pt x="5958" y="2535"/>
                  <a:pt x="5964" y="2552"/>
                  <a:pt x="5941" y="2636"/>
                </a:cubicBezTo>
                <a:cubicBezTo>
                  <a:pt x="5938" y="2669"/>
                  <a:pt x="5938" y="2705"/>
                  <a:pt x="5938" y="2741"/>
                </a:cubicBezTo>
                <a:cubicBezTo>
                  <a:pt x="5944" y="2781"/>
                  <a:pt x="5950" y="2820"/>
                  <a:pt x="5959" y="2860"/>
                </a:cubicBezTo>
                <a:cubicBezTo>
                  <a:pt x="5950" y="2863"/>
                  <a:pt x="5943" y="2866"/>
                  <a:pt x="5937" y="2869"/>
                </a:cubicBezTo>
                <a:cubicBezTo>
                  <a:pt x="5860" y="2870"/>
                  <a:pt x="5787" y="2872"/>
                  <a:pt x="5713" y="2873"/>
                </a:cubicBezTo>
                <a:cubicBezTo>
                  <a:pt x="5553" y="2889"/>
                  <a:pt x="5480" y="2900"/>
                  <a:pt x="5431" y="3053"/>
                </a:cubicBezTo>
                <a:cubicBezTo>
                  <a:pt x="5383" y="3100"/>
                  <a:pt x="5357" y="3126"/>
                  <a:pt x="5334" y="3204"/>
                </a:cubicBezTo>
                <a:cubicBezTo>
                  <a:pt x="5254" y="3254"/>
                  <a:pt x="5149" y="3248"/>
                  <a:pt x="5085" y="3247"/>
                </a:cubicBezTo>
                <a:cubicBezTo>
                  <a:pt x="5085" y="3283"/>
                  <a:pt x="5049" y="3344"/>
                  <a:pt x="5011" y="3373"/>
                </a:cubicBezTo>
                <a:cubicBezTo>
                  <a:pt x="4981" y="3431"/>
                  <a:pt x="5013" y="3500"/>
                  <a:pt x="5044" y="3593"/>
                </a:cubicBezTo>
                <a:cubicBezTo>
                  <a:pt x="5044" y="3619"/>
                  <a:pt x="5044" y="3645"/>
                  <a:pt x="5047" y="3672"/>
                </a:cubicBezTo>
                <a:cubicBezTo>
                  <a:pt x="4990" y="3680"/>
                  <a:pt x="4932" y="3692"/>
                  <a:pt x="4878" y="3703"/>
                </a:cubicBezTo>
                <a:cubicBezTo>
                  <a:pt x="4826" y="3718"/>
                  <a:pt x="4775" y="3753"/>
                  <a:pt x="4743" y="3772"/>
                </a:cubicBezTo>
                <a:cubicBezTo>
                  <a:pt x="4599" y="3817"/>
                  <a:pt x="4458" y="3824"/>
                  <a:pt x="4334" y="3821"/>
                </a:cubicBezTo>
                <a:cubicBezTo>
                  <a:pt x="4279" y="3829"/>
                  <a:pt x="4273" y="3832"/>
                  <a:pt x="4244" y="3854"/>
                </a:cubicBezTo>
                <a:cubicBezTo>
                  <a:pt x="4244" y="3894"/>
                  <a:pt x="4244" y="3900"/>
                  <a:pt x="4288" y="3967"/>
                </a:cubicBezTo>
                <a:cubicBezTo>
                  <a:pt x="4240" y="4038"/>
                  <a:pt x="4281" y="4088"/>
                  <a:pt x="4367" y="4142"/>
                </a:cubicBezTo>
                <a:cubicBezTo>
                  <a:pt x="4389" y="4176"/>
                  <a:pt x="4411" y="4209"/>
                  <a:pt x="4433" y="4245"/>
                </a:cubicBezTo>
                <a:cubicBezTo>
                  <a:pt x="4469" y="4263"/>
                  <a:pt x="4497" y="4277"/>
                  <a:pt x="4481" y="4361"/>
                </a:cubicBezTo>
                <a:cubicBezTo>
                  <a:pt x="4468" y="4371"/>
                  <a:pt x="4455" y="4384"/>
                  <a:pt x="4445" y="4396"/>
                </a:cubicBezTo>
                <a:cubicBezTo>
                  <a:pt x="4346" y="4450"/>
                  <a:pt x="4337" y="4433"/>
                  <a:pt x="4336" y="4557"/>
                </a:cubicBezTo>
                <a:cubicBezTo>
                  <a:pt x="4361" y="4578"/>
                  <a:pt x="4403" y="4618"/>
                  <a:pt x="4402" y="4697"/>
                </a:cubicBezTo>
                <a:cubicBezTo>
                  <a:pt x="4364" y="4722"/>
                  <a:pt x="4319" y="4727"/>
                  <a:pt x="4296" y="4727"/>
                </a:cubicBezTo>
                <a:close/>
              </a:path>
            </a:pathLst>
          </a:custGeom>
          <a:solidFill>
            <a:schemeClr val="tx1"/>
          </a:solidFill>
          <a:ln w="8" cap="flat" cmpd="sng">
            <a:solidFill>
              <a:srgbClr val="FFFFFF"/>
            </a:solidFill>
            <a:round/>
          </a:ln>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29724" name="Freeform 29"/>
          <p:cNvSpPr/>
          <p:nvPr/>
        </p:nvSpPr>
        <p:spPr bwMode="auto">
          <a:xfrm>
            <a:off x="3399097" y="795075"/>
            <a:ext cx="2156570" cy="1858788"/>
          </a:xfrm>
          <a:custGeom>
            <a:avLst/>
            <a:gdLst>
              <a:gd name="T0" fmla="*/ 305726767 w 6642"/>
              <a:gd name="T1" fmla="*/ 982382473 h 5728"/>
              <a:gd name="T2" fmla="*/ 286970726 w 6642"/>
              <a:gd name="T3" fmla="*/ 938341834 h 5728"/>
              <a:gd name="T4" fmla="*/ 197315652 w 6642"/>
              <a:gd name="T5" fmla="*/ 984630977 h 5728"/>
              <a:gd name="T6" fmla="*/ 107285960 w 6642"/>
              <a:gd name="T7" fmla="*/ 900673112 h 5728"/>
              <a:gd name="T8" fmla="*/ 122103095 w 6642"/>
              <a:gd name="T9" fmla="*/ 831708017 h 5728"/>
              <a:gd name="T10" fmla="*/ 27571485 w 6642"/>
              <a:gd name="T11" fmla="*/ 809219079 h 5728"/>
              <a:gd name="T12" fmla="*/ 0 w 6642"/>
              <a:gd name="T13" fmla="*/ 720013983 h 5728"/>
              <a:gd name="T14" fmla="*/ 195815446 w 6642"/>
              <a:gd name="T15" fmla="*/ 732382488 h 5728"/>
              <a:gd name="T16" fmla="*/ 278905385 w 6642"/>
              <a:gd name="T17" fmla="*/ 779233973 h 5728"/>
              <a:gd name="T18" fmla="*/ 425204501 w 6642"/>
              <a:gd name="T19" fmla="*/ 773049937 h 5728"/>
              <a:gd name="T20" fmla="*/ 576379720 w 6642"/>
              <a:gd name="T21" fmla="*/ 745688663 h 5728"/>
              <a:gd name="T22" fmla="*/ 694919392 w 6642"/>
              <a:gd name="T23" fmla="*/ 656483134 h 5728"/>
              <a:gd name="T24" fmla="*/ 692481124 w 6642"/>
              <a:gd name="T25" fmla="*/ 564466758 h 5728"/>
              <a:gd name="T26" fmla="*/ 798641496 w 6642"/>
              <a:gd name="T27" fmla="*/ 538979526 h 5728"/>
              <a:gd name="T28" fmla="*/ 876292322 w 6642"/>
              <a:gd name="T29" fmla="*/ 491191236 h 5728"/>
              <a:gd name="T30" fmla="*/ 1023341108 w 6642"/>
              <a:gd name="T31" fmla="*/ 437218045 h 5728"/>
              <a:gd name="T32" fmla="*/ 964634282 w 6642"/>
              <a:gd name="T33" fmla="*/ 342390823 h 5728"/>
              <a:gd name="T34" fmla="*/ 916993209 w 6642"/>
              <a:gd name="T35" fmla="*/ 373687629 h 5728"/>
              <a:gd name="T36" fmla="*/ 823024610 w 6642"/>
              <a:gd name="T37" fmla="*/ 354197418 h 5728"/>
              <a:gd name="T38" fmla="*/ 859786590 w 6642"/>
              <a:gd name="T39" fmla="*/ 244752321 h 5728"/>
              <a:gd name="T40" fmla="*/ 977200674 w 6642"/>
              <a:gd name="T41" fmla="*/ 140179560 h 5728"/>
              <a:gd name="T42" fmla="*/ 982452695 w 6642"/>
              <a:gd name="T43" fmla="*/ 47038933 h 5728"/>
              <a:gd name="T44" fmla="*/ 1033094613 w 6642"/>
              <a:gd name="T45" fmla="*/ 9182763 h 5728"/>
              <a:gd name="T46" fmla="*/ 1054288923 w 6642"/>
              <a:gd name="T47" fmla="*/ 68590633 h 5728"/>
              <a:gd name="T48" fmla="*/ 1102117521 w 6642"/>
              <a:gd name="T49" fmla="*/ 105322118 h 5728"/>
              <a:gd name="T50" fmla="*/ 1215967750 w 6642"/>
              <a:gd name="T51" fmla="*/ 89767438 h 5728"/>
              <a:gd name="T52" fmla="*/ 1224783193 w 6642"/>
              <a:gd name="T53" fmla="*/ 218890194 h 5728"/>
              <a:gd name="T54" fmla="*/ 1211278739 w 6642"/>
              <a:gd name="T55" fmla="*/ 282421043 h 5728"/>
              <a:gd name="T56" fmla="*/ 1144319048 w 6642"/>
              <a:gd name="T57" fmla="*/ 356821250 h 5728"/>
              <a:gd name="T58" fmla="*/ 1187833687 w 6642"/>
              <a:gd name="T59" fmla="*/ 408170176 h 5728"/>
              <a:gd name="T60" fmla="*/ 1190459481 w 6642"/>
              <a:gd name="T61" fmla="*/ 442653157 h 5728"/>
              <a:gd name="T62" fmla="*/ 1123874841 w 6642"/>
              <a:gd name="T63" fmla="*/ 452023367 h 5728"/>
              <a:gd name="T64" fmla="*/ 1151071274 w 6642"/>
              <a:gd name="T65" fmla="*/ 532982505 h 5728"/>
              <a:gd name="T66" fmla="*/ 1189896904 w 6642"/>
              <a:gd name="T67" fmla="*/ 564092296 h 5728"/>
              <a:gd name="T68" fmla="*/ 1245790410 w 6642"/>
              <a:gd name="T69" fmla="*/ 626311013 h 5728"/>
              <a:gd name="T70" fmla="*/ 1176579976 w 6642"/>
              <a:gd name="T71" fmla="*/ 682907603 h 5728"/>
              <a:gd name="T72" fmla="*/ 1104930841 w 6642"/>
              <a:gd name="T73" fmla="*/ 743064830 h 5728"/>
              <a:gd name="T74" fmla="*/ 1065730160 w 6642"/>
              <a:gd name="T75" fmla="*/ 761617804 h 5728"/>
              <a:gd name="T76" fmla="*/ 987516757 w 6642"/>
              <a:gd name="T77" fmla="*/ 712517815 h 5728"/>
              <a:gd name="T78" fmla="*/ 901613065 w 6642"/>
              <a:gd name="T79" fmla="*/ 763117384 h 5728"/>
              <a:gd name="T80" fmla="*/ 851721683 w 6642"/>
              <a:gd name="T81" fmla="*/ 774736531 h 5728"/>
              <a:gd name="T82" fmla="*/ 799016548 w 6642"/>
              <a:gd name="T83" fmla="*/ 794226742 h 5728"/>
              <a:gd name="T84" fmla="*/ 805206197 w 6642"/>
              <a:gd name="T85" fmla="*/ 853821627 h 5728"/>
              <a:gd name="T86" fmla="*/ 715551124 w 6642"/>
              <a:gd name="T87" fmla="*/ 895238433 h 5728"/>
              <a:gd name="T88" fmla="*/ 642214257 w 6642"/>
              <a:gd name="T89" fmla="*/ 945463107 h 5728"/>
              <a:gd name="T90" fmla="*/ 561374627 w 6642"/>
              <a:gd name="T91" fmla="*/ 1033731399 h 5728"/>
              <a:gd name="T92" fmla="*/ 475658461 w 6642"/>
              <a:gd name="T93" fmla="*/ 1043102042 h 5728"/>
              <a:gd name="T94" fmla="*/ 465342811 w 6642"/>
              <a:gd name="T95" fmla="*/ 964953318 h 5728"/>
              <a:gd name="T96" fmla="*/ 408323717 w 6642"/>
              <a:gd name="T97" fmla="*/ 988753956 h 5728"/>
              <a:gd name="T98" fmla="*/ 365934665 w 6642"/>
              <a:gd name="T99" fmla="*/ 1052659700 h 572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6642" h="5728">
                <a:moveTo>
                  <a:pt x="1682" y="5728"/>
                </a:moveTo>
                <a:cubicBezTo>
                  <a:pt x="1644" y="5688"/>
                  <a:pt x="1606" y="5648"/>
                  <a:pt x="1568" y="5611"/>
                </a:cubicBezTo>
                <a:cubicBezTo>
                  <a:pt x="1545" y="5568"/>
                  <a:pt x="1527" y="5525"/>
                  <a:pt x="1508" y="5485"/>
                </a:cubicBezTo>
                <a:cubicBezTo>
                  <a:pt x="1508" y="5354"/>
                  <a:pt x="1525" y="5302"/>
                  <a:pt x="1630" y="5242"/>
                </a:cubicBezTo>
                <a:cubicBezTo>
                  <a:pt x="1647" y="5226"/>
                  <a:pt x="1666" y="5210"/>
                  <a:pt x="1685" y="5195"/>
                </a:cubicBezTo>
                <a:cubicBezTo>
                  <a:pt x="1698" y="5169"/>
                  <a:pt x="1714" y="5143"/>
                  <a:pt x="1730" y="5120"/>
                </a:cubicBezTo>
                <a:cubicBezTo>
                  <a:pt x="1727" y="5104"/>
                  <a:pt x="1727" y="5088"/>
                  <a:pt x="1727" y="5071"/>
                </a:cubicBezTo>
                <a:cubicBezTo>
                  <a:pt x="1664" y="4962"/>
                  <a:pt x="1622" y="4977"/>
                  <a:pt x="1530" y="5007"/>
                </a:cubicBezTo>
                <a:cubicBezTo>
                  <a:pt x="1504" y="5026"/>
                  <a:pt x="1481" y="5045"/>
                  <a:pt x="1459" y="5064"/>
                </a:cubicBezTo>
                <a:cubicBezTo>
                  <a:pt x="1424" y="5080"/>
                  <a:pt x="1389" y="5095"/>
                  <a:pt x="1353" y="5111"/>
                </a:cubicBezTo>
                <a:cubicBezTo>
                  <a:pt x="1331" y="5078"/>
                  <a:pt x="1309" y="5077"/>
                  <a:pt x="1290" y="5063"/>
                </a:cubicBezTo>
                <a:cubicBezTo>
                  <a:pt x="1066" y="5058"/>
                  <a:pt x="1069" y="5042"/>
                  <a:pt x="1052" y="5254"/>
                </a:cubicBezTo>
                <a:cubicBezTo>
                  <a:pt x="1007" y="5299"/>
                  <a:pt x="940" y="5231"/>
                  <a:pt x="924" y="5231"/>
                </a:cubicBezTo>
                <a:cubicBezTo>
                  <a:pt x="886" y="5174"/>
                  <a:pt x="839" y="5124"/>
                  <a:pt x="813" y="5097"/>
                </a:cubicBezTo>
                <a:cubicBezTo>
                  <a:pt x="782" y="5008"/>
                  <a:pt x="750" y="4945"/>
                  <a:pt x="683" y="4930"/>
                </a:cubicBezTo>
                <a:cubicBezTo>
                  <a:pt x="645" y="4887"/>
                  <a:pt x="607" y="4846"/>
                  <a:pt x="572" y="4806"/>
                </a:cubicBezTo>
                <a:cubicBezTo>
                  <a:pt x="550" y="4799"/>
                  <a:pt x="528" y="4792"/>
                  <a:pt x="505" y="4788"/>
                </a:cubicBezTo>
                <a:cubicBezTo>
                  <a:pt x="506" y="4700"/>
                  <a:pt x="592" y="4695"/>
                  <a:pt x="640" y="4631"/>
                </a:cubicBezTo>
                <a:cubicBezTo>
                  <a:pt x="653" y="4599"/>
                  <a:pt x="666" y="4570"/>
                  <a:pt x="683" y="4541"/>
                </a:cubicBezTo>
                <a:cubicBezTo>
                  <a:pt x="683" y="4482"/>
                  <a:pt x="677" y="4459"/>
                  <a:pt x="651" y="4438"/>
                </a:cubicBezTo>
                <a:cubicBezTo>
                  <a:pt x="520" y="4435"/>
                  <a:pt x="383" y="4448"/>
                  <a:pt x="277" y="4491"/>
                </a:cubicBezTo>
                <a:cubicBezTo>
                  <a:pt x="232" y="4523"/>
                  <a:pt x="223" y="4519"/>
                  <a:pt x="187" y="4518"/>
                </a:cubicBezTo>
                <a:cubicBezTo>
                  <a:pt x="188" y="4472"/>
                  <a:pt x="191" y="4427"/>
                  <a:pt x="195" y="4384"/>
                </a:cubicBezTo>
                <a:cubicBezTo>
                  <a:pt x="179" y="4361"/>
                  <a:pt x="163" y="4338"/>
                  <a:pt x="147" y="4318"/>
                </a:cubicBezTo>
                <a:cubicBezTo>
                  <a:pt x="109" y="4284"/>
                  <a:pt x="74" y="4250"/>
                  <a:pt x="39" y="4220"/>
                </a:cubicBezTo>
                <a:cubicBezTo>
                  <a:pt x="39" y="4158"/>
                  <a:pt x="59" y="4145"/>
                  <a:pt x="75" y="4093"/>
                </a:cubicBezTo>
                <a:cubicBezTo>
                  <a:pt x="75" y="4024"/>
                  <a:pt x="76" y="3975"/>
                  <a:pt x="63" y="3929"/>
                </a:cubicBezTo>
                <a:cubicBezTo>
                  <a:pt x="41" y="3899"/>
                  <a:pt x="19" y="3869"/>
                  <a:pt x="0" y="3842"/>
                </a:cubicBezTo>
                <a:cubicBezTo>
                  <a:pt x="0" y="3806"/>
                  <a:pt x="0" y="3770"/>
                  <a:pt x="0" y="3737"/>
                </a:cubicBezTo>
                <a:cubicBezTo>
                  <a:pt x="99" y="3766"/>
                  <a:pt x="201" y="3795"/>
                  <a:pt x="303" y="3824"/>
                </a:cubicBezTo>
                <a:cubicBezTo>
                  <a:pt x="479" y="3828"/>
                  <a:pt x="655" y="3833"/>
                  <a:pt x="830" y="3840"/>
                </a:cubicBezTo>
                <a:cubicBezTo>
                  <a:pt x="878" y="3858"/>
                  <a:pt x="980" y="3874"/>
                  <a:pt x="1044" y="3908"/>
                </a:cubicBezTo>
                <a:cubicBezTo>
                  <a:pt x="1098" y="3955"/>
                  <a:pt x="1155" y="4002"/>
                  <a:pt x="1213" y="4053"/>
                </a:cubicBezTo>
                <a:cubicBezTo>
                  <a:pt x="1225" y="4060"/>
                  <a:pt x="1241" y="4067"/>
                  <a:pt x="1257" y="4077"/>
                </a:cubicBezTo>
                <a:cubicBezTo>
                  <a:pt x="1308" y="4085"/>
                  <a:pt x="1362" y="4096"/>
                  <a:pt x="1417" y="4107"/>
                </a:cubicBezTo>
                <a:cubicBezTo>
                  <a:pt x="1439" y="4124"/>
                  <a:pt x="1461" y="4141"/>
                  <a:pt x="1487" y="4158"/>
                </a:cubicBezTo>
                <a:cubicBezTo>
                  <a:pt x="1554" y="4179"/>
                  <a:pt x="1621" y="4204"/>
                  <a:pt x="1688" y="4229"/>
                </a:cubicBezTo>
                <a:cubicBezTo>
                  <a:pt x="1739" y="4256"/>
                  <a:pt x="1795" y="4389"/>
                  <a:pt x="1904" y="4309"/>
                </a:cubicBezTo>
                <a:cubicBezTo>
                  <a:pt x="1940" y="4255"/>
                  <a:pt x="2004" y="4237"/>
                  <a:pt x="2068" y="4212"/>
                </a:cubicBezTo>
                <a:cubicBezTo>
                  <a:pt x="2139" y="4155"/>
                  <a:pt x="2161" y="4146"/>
                  <a:pt x="2267" y="4125"/>
                </a:cubicBezTo>
                <a:cubicBezTo>
                  <a:pt x="2267" y="4093"/>
                  <a:pt x="2337" y="4091"/>
                  <a:pt x="2363" y="4075"/>
                </a:cubicBezTo>
                <a:cubicBezTo>
                  <a:pt x="2423" y="4067"/>
                  <a:pt x="2478" y="4003"/>
                  <a:pt x="2539" y="3995"/>
                </a:cubicBezTo>
                <a:cubicBezTo>
                  <a:pt x="2593" y="3960"/>
                  <a:pt x="2638" y="3961"/>
                  <a:pt x="2721" y="3970"/>
                </a:cubicBezTo>
                <a:cubicBezTo>
                  <a:pt x="2782" y="3984"/>
                  <a:pt x="3005" y="4046"/>
                  <a:pt x="3073" y="3979"/>
                </a:cubicBezTo>
                <a:cubicBezTo>
                  <a:pt x="3220" y="3973"/>
                  <a:pt x="3323" y="3834"/>
                  <a:pt x="3416" y="3722"/>
                </a:cubicBezTo>
                <a:cubicBezTo>
                  <a:pt x="3448" y="3693"/>
                  <a:pt x="3483" y="3665"/>
                  <a:pt x="3519" y="3636"/>
                </a:cubicBezTo>
                <a:cubicBezTo>
                  <a:pt x="3548" y="3611"/>
                  <a:pt x="3576" y="3585"/>
                  <a:pt x="3609" y="3563"/>
                </a:cubicBezTo>
                <a:cubicBezTo>
                  <a:pt x="3634" y="3554"/>
                  <a:pt x="3676" y="3532"/>
                  <a:pt x="3705" y="3503"/>
                </a:cubicBezTo>
                <a:cubicBezTo>
                  <a:pt x="3702" y="3474"/>
                  <a:pt x="3702" y="3448"/>
                  <a:pt x="3702" y="3422"/>
                </a:cubicBezTo>
                <a:cubicBezTo>
                  <a:pt x="3667" y="3385"/>
                  <a:pt x="3632" y="3351"/>
                  <a:pt x="3597" y="3317"/>
                </a:cubicBezTo>
                <a:cubicBezTo>
                  <a:pt x="3591" y="3294"/>
                  <a:pt x="3585" y="3271"/>
                  <a:pt x="3582" y="3252"/>
                </a:cubicBezTo>
                <a:cubicBezTo>
                  <a:pt x="3589" y="3131"/>
                  <a:pt x="3586" y="3052"/>
                  <a:pt x="3692" y="3012"/>
                </a:cubicBezTo>
                <a:cubicBezTo>
                  <a:pt x="3692" y="2969"/>
                  <a:pt x="3759" y="3033"/>
                  <a:pt x="3835" y="3094"/>
                </a:cubicBezTo>
                <a:cubicBezTo>
                  <a:pt x="3861" y="3101"/>
                  <a:pt x="3886" y="3112"/>
                  <a:pt x="3915" y="3122"/>
                </a:cubicBezTo>
                <a:cubicBezTo>
                  <a:pt x="3940" y="3123"/>
                  <a:pt x="3969" y="3124"/>
                  <a:pt x="3998" y="3124"/>
                </a:cubicBezTo>
                <a:cubicBezTo>
                  <a:pt x="4097" y="3098"/>
                  <a:pt x="4184" y="2959"/>
                  <a:pt x="4258" y="2876"/>
                </a:cubicBezTo>
                <a:cubicBezTo>
                  <a:pt x="4309" y="2825"/>
                  <a:pt x="4354" y="2855"/>
                  <a:pt x="4431" y="2857"/>
                </a:cubicBezTo>
                <a:cubicBezTo>
                  <a:pt x="4463" y="2825"/>
                  <a:pt x="4498" y="2819"/>
                  <a:pt x="4543" y="2801"/>
                </a:cubicBezTo>
                <a:cubicBezTo>
                  <a:pt x="4569" y="2775"/>
                  <a:pt x="4597" y="2750"/>
                  <a:pt x="4626" y="2724"/>
                </a:cubicBezTo>
                <a:cubicBezTo>
                  <a:pt x="4652" y="2725"/>
                  <a:pt x="4672" y="2627"/>
                  <a:pt x="4672" y="2621"/>
                </a:cubicBezTo>
                <a:cubicBezTo>
                  <a:pt x="4727" y="2468"/>
                  <a:pt x="4765" y="2528"/>
                  <a:pt x="4903" y="2469"/>
                </a:cubicBezTo>
                <a:cubicBezTo>
                  <a:pt x="4948" y="2415"/>
                  <a:pt x="4996" y="2387"/>
                  <a:pt x="5060" y="2356"/>
                </a:cubicBezTo>
                <a:cubicBezTo>
                  <a:pt x="5111" y="2304"/>
                  <a:pt x="5303" y="2342"/>
                  <a:pt x="5411" y="2351"/>
                </a:cubicBezTo>
                <a:cubicBezTo>
                  <a:pt x="5424" y="2345"/>
                  <a:pt x="5440" y="2339"/>
                  <a:pt x="5456" y="2333"/>
                </a:cubicBezTo>
                <a:cubicBezTo>
                  <a:pt x="5527" y="2263"/>
                  <a:pt x="5489" y="2167"/>
                  <a:pt x="5454" y="2117"/>
                </a:cubicBezTo>
                <a:cubicBezTo>
                  <a:pt x="5429" y="2090"/>
                  <a:pt x="5403" y="2063"/>
                  <a:pt x="5378" y="2039"/>
                </a:cubicBezTo>
                <a:cubicBezTo>
                  <a:pt x="5330" y="2009"/>
                  <a:pt x="5283" y="1978"/>
                  <a:pt x="5235" y="1951"/>
                </a:cubicBezTo>
                <a:cubicBezTo>
                  <a:pt x="5222" y="1895"/>
                  <a:pt x="5152" y="1837"/>
                  <a:pt x="5143" y="1827"/>
                </a:cubicBezTo>
                <a:cubicBezTo>
                  <a:pt x="5111" y="1826"/>
                  <a:pt x="5079" y="1826"/>
                  <a:pt x="5047" y="1828"/>
                </a:cubicBezTo>
                <a:cubicBezTo>
                  <a:pt x="5031" y="1844"/>
                  <a:pt x="5015" y="1863"/>
                  <a:pt x="5002" y="1883"/>
                </a:cubicBezTo>
                <a:cubicBezTo>
                  <a:pt x="4970" y="1879"/>
                  <a:pt x="4938" y="1878"/>
                  <a:pt x="4909" y="1877"/>
                </a:cubicBezTo>
                <a:cubicBezTo>
                  <a:pt x="4903" y="1916"/>
                  <a:pt x="4896" y="1955"/>
                  <a:pt x="4889" y="1994"/>
                </a:cubicBezTo>
                <a:cubicBezTo>
                  <a:pt x="4819" y="2019"/>
                  <a:pt x="4736" y="1954"/>
                  <a:pt x="4708" y="1941"/>
                </a:cubicBezTo>
                <a:cubicBezTo>
                  <a:pt x="4679" y="1940"/>
                  <a:pt x="4650" y="1939"/>
                  <a:pt x="4625" y="1939"/>
                </a:cubicBezTo>
                <a:cubicBezTo>
                  <a:pt x="4564" y="1957"/>
                  <a:pt x="4535" y="1985"/>
                  <a:pt x="4500" y="2014"/>
                </a:cubicBezTo>
                <a:cubicBezTo>
                  <a:pt x="4404" y="2012"/>
                  <a:pt x="4388" y="1939"/>
                  <a:pt x="4388" y="1890"/>
                </a:cubicBezTo>
                <a:cubicBezTo>
                  <a:pt x="4417" y="1861"/>
                  <a:pt x="4449" y="1833"/>
                  <a:pt x="4482" y="1804"/>
                </a:cubicBezTo>
                <a:cubicBezTo>
                  <a:pt x="4482" y="1725"/>
                  <a:pt x="4476" y="1683"/>
                  <a:pt x="4486" y="1634"/>
                </a:cubicBezTo>
                <a:cubicBezTo>
                  <a:pt x="4502" y="1592"/>
                  <a:pt x="4521" y="1553"/>
                  <a:pt x="4541" y="1514"/>
                </a:cubicBezTo>
                <a:cubicBezTo>
                  <a:pt x="4541" y="1413"/>
                  <a:pt x="4535" y="1367"/>
                  <a:pt x="4584" y="1306"/>
                </a:cubicBezTo>
                <a:cubicBezTo>
                  <a:pt x="4603" y="1306"/>
                  <a:pt x="4622" y="1307"/>
                  <a:pt x="4644" y="1307"/>
                </a:cubicBezTo>
                <a:cubicBezTo>
                  <a:pt x="4727" y="1319"/>
                  <a:pt x="4874" y="1355"/>
                  <a:pt x="4967" y="1286"/>
                </a:cubicBezTo>
                <a:cubicBezTo>
                  <a:pt x="5022" y="1228"/>
                  <a:pt x="5092" y="1181"/>
                  <a:pt x="5141" y="1117"/>
                </a:cubicBezTo>
                <a:cubicBezTo>
                  <a:pt x="5141" y="1025"/>
                  <a:pt x="5133" y="786"/>
                  <a:pt x="5210" y="748"/>
                </a:cubicBezTo>
                <a:cubicBezTo>
                  <a:pt x="5281" y="655"/>
                  <a:pt x="5249" y="556"/>
                  <a:pt x="5320" y="486"/>
                </a:cubicBezTo>
                <a:cubicBezTo>
                  <a:pt x="5317" y="443"/>
                  <a:pt x="5317" y="401"/>
                  <a:pt x="5318" y="358"/>
                </a:cubicBezTo>
                <a:cubicBezTo>
                  <a:pt x="5311" y="348"/>
                  <a:pt x="5308" y="338"/>
                  <a:pt x="5305" y="328"/>
                </a:cubicBezTo>
                <a:cubicBezTo>
                  <a:pt x="5283" y="302"/>
                  <a:pt x="5261" y="275"/>
                  <a:pt x="5238" y="251"/>
                </a:cubicBezTo>
                <a:cubicBezTo>
                  <a:pt x="5216" y="238"/>
                  <a:pt x="5197" y="227"/>
                  <a:pt x="5178" y="217"/>
                </a:cubicBezTo>
                <a:cubicBezTo>
                  <a:pt x="5178" y="125"/>
                  <a:pt x="5227" y="91"/>
                  <a:pt x="5303" y="56"/>
                </a:cubicBezTo>
                <a:cubicBezTo>
                  <a:pt x="5367" y="58"/>
                  <a:pt x="5406" y="0"/>
                  <a:pt x="5476" y="2"/>
                </a:cubicBezTo>
                <a:cubicBezTo>
                  <a:pt x="5476" y="22"/>
                  <a:pt x="5492" y="32"/>
                  <a:pt x="5508" y="49"/>
                </a:cubicBezTo>
                <a:cubicBezTo>
                  <a:pt x="5505" y="75"/>
                  <a:pt x="5501" y="104"/>
                  <a:pt x="5498" y="133"/>
                </a:cubicBezTo>
                <a:cubicBezTo>
                  <a:pt x="5456" y="175"/>
                  <a:pt x="5437" y="174"/>
                  <a:pt x="5437" y="243"/>
                </a:cubicBezTo>
                <a:cubicBezTo>
                  <a:pt x="5459" y="260"/>
                  <a:pt x="5481" y="280"/>
                  <a:pt x="5507" y="301"/>
                </a:cubicBezTo>
                <a:cubicBezTo>
                  <a:pt x="5532" y="341"/>
                  <a:pt x="5545" y="351"/>
                  <a:pt x="5621" y="366"/>
                </a:cubicBezTo>
                <a:cubicBezTo>
                  <a:pt x="5628" y="327"/>
                  <a:pt x="5634" y="291"/>
                  <a:pt x="5641" y="255"/>
                </a:cubicBezTo>
                <a:cubicBezTo>
                  <a:pt x="5676" y="256"/>
                  <a:pt x="5711" y="247"/>
                  <a:pt x="5775" y="291"/>
                </a:cubicBezTo>
                <a:cubicBezTo>
                  <a:pt x="5781" y="304"/>
                  <a:pt x="5791" y="318"/>
                  <a:pt x="5800" y="331"/>
                </a:cubicBezTo>
                <a:cubicBezTo>
                  <a:pt x="5809" y="400"/>
                  <a:pt x="5822" y="489"/>
                  <a:pt x="5876" y="562"/>
                </a:cubicBezTo>
                <a:cubicBezTo>
                  <a:pt x="5885" y="569"/>
                  <a:pt x="5898" y="576"/>
                  <a:pt x="5911" y="586"/>
                </a:cubicBezTo>
                <a:cubicBezTo>
                  <a:pt x="5939" y="583"/>
                  <a:pt x="5971" y="581"/>
                  <a:pt x="6003" y="578"/>
                </a:cubicBezTo>
                <a:cubicBezTo>
                  <a:pt x="6087" y="538"/>
                  <a:pt x="6182" y="570"/>
                  <a:pt x="6263" y="490"/>
                </a:cubicBezTo>
                <a:cubicBezTo>
                  <a:pt x="6314" y="367"/>
                  <a:pt x="6401" y="349"/>
                  <a:pt x="6483" y="479"/>
                </a:cubicBezTo>
                <a:cubicBezTo>
                  <a:pt x="6502" y="535"/>
                  <a:pt x="6521" y="591"/>
                  <a:pt x="6543" y="648"/>
                </a:cubicBezTo>
                <a:cubicBezTo>
                  <a:pt x="6543" y="703"/>
                  <a:pt x="6497" y="886"/>
                  <a:pt x="6461" y="944"/>
                </a:cubicBezTo>
                <a:cubicBezTo>
                  <a:pt x="6461" y="970"/>
                  <a:pt x="6461" y="996"/>
                  <a:pt x="6461" y="1022"/>
                </a:cubicBezTo>
                <a:cubicBezTo>
                  <a:pt x="6483" y="1069"/>
                  <a:pt x="6505" y="1118"/>
                  <a:pt x="6530" y="1168"/>
                </a:cubicBezTo>
                <a:cubicBezTo>
                  <a:pt x="6530" y="1227"/>
                  <a:pt x="6430" y="1346"/>
                  <a:pt x="6545" y="1427"/>
                </a:cubicBezTo>
                <a:cubicBezTo>
                  <a:pt x="6557" y="1467"/>
                  <a:pt x="6550" y="1545"/>
                  <a:pt x="6547" y="1617"/>
                </a:cubicBezTo>
                <a:cubicBezTo>
                  <a:pt x="6524" y="1620"/>
                  <a:pt x="6502" y="1622"/>
                  <a:pt x="6480" y="1625"/>
                </a:cubicBezTo>
                <a:cubicBezTo>
                  <a:pt x="6435" y="1578"/>
                  <a:pt x="6458" y="1533"/>
                  <a:pt x="6458" y="1507"/>
                </a:cubicBezTo>
                <a:cubicBezTo>
                  <a:pt x="6449" y="1474"/>
                  <a:pt x="6445" y="1474"/>
                  <a:pt x="6423" y="1450"/>
                </a:cubicBezTo>
                <a:cubicBezTo>
                  <a:pt x="6292" y="1453"/>
                  <a:pt x="6384" y="1502"/>
                  <a:pt x="6333" y="1582"/>
                </a:cubicBezTo>
                <a:cubicBezTo>
                  <a:pt x="6265" y="1639"/>
                  <a:pt x="6240" y="1678"/>
                  <a:pt x="6220" y="1776"/>
                </a:cubicBezTo>
                <a:cubicBezTo>
                  <a:pt x="6204" y="1818"/>
                  <a:pt x="6139" y="1879"/>
                  <a:pt x="6101" y="1904"/>
                </a:cubicBezTo>
                <a:cubicBezTo>
                  <a:pt x="6098" y="1940"/>
                  <a:pt x="6094" y="1979"/>
                  <a:pt x="6094" y="2018"/>
                </a:cubicBezTo>
                <a:cubicBezTo>
                  <a:pt x="6116" y="2042"/>
                  <a:pt x="6122" y="2061"/>
                  <a:pt x="6154" y="2115"/>
                </a:cubicBezTo>
                <a:cubicBezTo>
                  <a:pt x="6186" y="2135"/>
                  <a:pt x="6221" y="2159"/>
                  <a:pt x="6256" y="2183"/>
                </a:cubicBezTo>
                <a:cubicBezTo>
                  <a:pt x="6281" y="2180"/>
                  <a:pt x="6307" y="2177"/>
                  <a:pt x="6333" y="2178"/>
                </a:cubicBezTo>
                <a:cubicBezTo>
                  <a:pt x="6345" y="2152"/>
                  <a:pt x="6362" y="2126"/>
                  <a:pt x="6378" y="2104"/>
                </a:cubicBezTo>
                <a:cubicBezTo>
                  <a:pt x="6384" y="2114"/>
                  <a:pt x="6413" y="2157"/>
                  <a:pt x="6412" y="2210"/>
                </a:cubicBezTo>
                <a:cubicBezTo>
                  <a:pt x="6374" y="2222"/>
                  <a:pt x="6335" y="2234"/>
                  <a:pt x="6300" y="2249"/>
                </a:cubicBezTo>
                <a:cubicBezTo>
                  <a:pt x="6300" y="2276"/>
                  <a:pt x="6290" y="2331"/>
                  <a:pt x="6347" y="2362"/>
                </a:cubicBezTo>
                <a:cubicBezTo>
                  <a:pt x="6312" y="2413"/>
                  <a:pt x="6260" y="2481"/>
                  <a:pt x="6212" y="2509"/>
                </a:cubicBezTo>
                <a:cubicBezTo>
                  <a:pt x="6196" y="2505"/>
                  <a:pt x="6184" y="2502"/>
                  <a:pt x="6171" y="2498"/>
                </a:cubicBezTo>
                <a:cubicBezTo>
                  <a:pt x="6130" y="2468"/>
                  <a:pt x="6088" y="2440"/>
                  <a:pt x="6047" y="2413"/>
                </a:cubicBezTo>
                <a:cubicBezTo>
                  <a:pt x="6028" y="2413"/>
                  <a:pt x="6008" y="2412"/>
                  <a:pt x="5992" y="2412"/>
                </a:cubicBezTo>
                <a:cubicBezTo>
                  <a:pt x="5983" y="2428"/>
                  <a:pt x="5960" y="2457"/>
                  <a:pt x="5957" y="2480"/>
                </a:cubicBezTo>
                <a:cubicBezTo>
                  <a:pt x="5957" y="2506"/>
                  <a:pt x="5957" y="2532"/>
                  <a:pt x="5960" y="2562"/>
                </a:cubicBezTo>
                <a:cubicBezTo>
                  <a:pt x="5985" y="2605"/>
                  <a:pt x="6081" y="2630"/>
                  <a:pt x="6138" y="2730"/>
                </a:cubicBezTo>
                <a:cubicBezTo>
                  <a:pt x="6137" y="2766"/>
                  <a:pt x="6137" y="2805"/>
                  <a:pt x="6137" y="2844"/>
                </a:cubicBezTo>
                <a:cubicBezTo>
                  <a:pt x="6165" y="2891"/>
                  <a:pt x="6200" y="2980"/>
                  <a:pt x="6228" y="3060"/>
                </a:cubicBezTo>
                <a:cubicBezTo>
                  <a:pt x="6235" y="3070"/>
                  <a:pt x="6244" y="3080"/>
                  <a:pt x="6254" y="3090"/>
                </a:cubicBezTo>
                <a:cubicBezTo>
                  <a:pt x="6266" y="3090"/>
                  <a:pt x="6282" y="3090"/>
                  <a:pt x="6298" y="3094"/>
                </a:cubicBezTo>
                <a:cubicBezTo>
                  <a:pt x="6311" y="3065"/>
                  <a:pt x="6327" y="3036"/>
                  <a:pt x="6344" y="3010"/>
                </a:cubicBezTo>
                <a:cubicBezTo>
                  <a:pt x="6369" y="2988"/>
                  <a:pt x="6395" y="2969"/>
                  <a:pt x="6424" y="2950"/>
                </a:cubicBezTo>
                <a:cubicBezTo>
                  <a:pt x="6443" y="2990"/>
                  <a:pt x="6484" y="3040"/>
                  <a:pt x="6519" y="3126"/>
                </a:cubicBezTo>
                <a:cubicBezTo>
                  <a:pt x="6531" y="3195"/>
                  <a:pt x="6527" y="3257"/>
                  <a:pt x="6629" y="3312"/>
                </a:cubicBezTo>
                <a:cubicBezTo>
                  <a:pt x="6633" y="3322"/>
                  <a:pt x="6636" y="3332"/>
                  <a:pt x="6642" y="3342"/>
                </a:cubicBezTo>
                <a:cubicBezTo>
                  <a:pt x="6626" y="3374"/>
                  <a:pt x="6632" y="3456"/>
                  <a:pt x="6631" y="3518"/>
                </a:cubicBezTo>
                <a:cubicBezTo>
                  <a:pt x="6619" y="3528"/>
                  <a:pt x="6606" y="3541"/>
                  <a:pt x="6596" y="3554"/>
                </a:cubicBezTo>
                <a:cubicBezTo>
                  <a:pt x="6538" y="3552"/>
                  <a:pt x="6529" y="3526"/>
                  <a:pt x="6507" y="3515"/>
                </a:cubicBezTo>
                <a:cubicBezTo>
                  <a:pt x="6350" y="3511"/>
                  <a:pt x="6328" y="3530"/>
                  <a:pt x="6273" y="3644"/>
                </a:cubicBezTo>
                <a:cubicBezTo>
                  <a:pt x="6263" y="3650"/>
                  <a:pt x="6254" y="3656"/>
                  <a:pt x="6247" y="3666"/>
                </a:cubicBezTo>
                <a:cubicBezTo>
                  <a:pt x="6247" y="3699"/>
                  <a:pt x="6090" y="3796"/>
                  <a:pt x="6067" y="3812"/>
                </a:cubicBezTo>
                <a:cubicBezTo>
                  <a:pt x="6051" y="3844"/>
                  <a:pt x="5961" y="3904"/>
                  <a:pt x="5926" y="3926"/>
                </a:cubicBezTo>
                <a:cubicBezTo>
                  <a:pt x="5913" y="3939"/>
                  <a:pt x="5900" y="3952"/>
                  <a:pt x="5891" y="3965"/>
                </a:cubicBezTo>
                <a:cubicBezTo>
                  <a:pt x="5871" y="3967"/>
                  <a:pt x="5855" y="3970"/>
                  <a:pt x="5839" y="3973"/>
                </a:cubicBezTo>
                <a:cubicBezTo>
                  <a:pt x="5820" y="3953"/>
                  <a:pt x="5801" y="3933"/>
                  <a:pt x="5782" y="3916"/>
                </a:cubicBezTo>
                <a:cubicBezTo>
                  <a:pt x="5751" y="3814"/>
                  <a:pt x="5722" y="3810"/>
                  <a:pt x="5658" y="3808"/>
                </a:cubicBezTo>
                <a:cubicBezTo>
                  <a:pt x="5623" y="3870"/>
                  <a:pt x="5603" y="3980"/>
                  <a:pt x="5682" y="4064"/>
                </a:cubicBezTo>
                <a:cubicBezTo>
                  <a:pt x="5685" y="4107"/>
                  <a:pt x="5688" y="4150"/>
                  <a:pt x="5691" y="4192"/>
                </a:cubicBezTo>
                <a:cubicBezTo>
                  <a:pt x="5586" y="4199"/>
                  <a:pt x="5490" y="4213"/>
                  <a:pt x="5429" y="4166"/>
                </a:cubicBezTo>
                <a:cubicBezTo>
                  <a:pt x="5417" y="4064"/>
                  <a:pt x="5385" y="4037"/>
                  <a:pt x="5347" y="3987"/>
                </a:cubicBezTo>
                <a:cubicBezTo>
                  <a:pt x="5319" y="3924"/>
                  <a:pt x="5291" y="3861"/>
                  <a:pt x="5265" y="3802"/>
                </a:cubicBezTo>
                <a:cubicBezTo>
                  <a:pt x="5202" y="3734"/>
                  <a:pt x="5211" y="3758"/>
                  <a:pt x="5160" y="3750"/>
                </a:cubicBezTo>
                <a:cubicBezTo>
                  <a:pt x="5115" y="3794"/>
                  <a:pt x="5048" y="3826"/>
                  <a:pt x="5003" y="3867"/>
                </a:cubicBezTo>
                <a:cubicBezTo>
                  <a:pt x="4984" y="3906"/>
                  <a:pt x="4980" y="3978"/>
                  <a:pt x="4999" y="4057"/>
                </a:cubicBezTo>
                <a:cubicBezTo>
                  <a:pt x="4935" y="4062"/>
                  <a:pt x="4871" y="4067"/>
                  <a:pt x="4807" y="4072"/>
                </a:cubicBezTo>
                <a:cubicBezTo>
                  <a:pt x="4749" y="4106"/>
                  <a:pt x="4691" y="4141"/>
                  <a:pt x="4634" y="4175"/>
                </a:cubicBezTo>
                <a:cubicBezTo>
                  <a:pt x="4618" y="4201"/>
                  <a:pt x="4605" y="4247"/>
                  <a:pt x="4569" y="4246"/>
                </a:cubicBezTo>
                <a:cubicBezTo>
                  <a:pt x="4519" y="4212"/>
                  <a:pt x="4506" y="4185"/>
                  <a:pt x="4506" y="4159"/>
                </a:cubicBezTo>
                <a:cubicBezTo>
                  <a:pt x="4516" y="4149"/>
                  <a:pt x="4529" y="4140"/>
                  <a:pt x="4541" y="4134"/>
                </a:cubicBezTo>
                <a:cubicBezTo>
                  <a:pt x="4542" y="4032"/>
                  <a:pt x="4475" y="3981"/>
                  <a:pt x="4408" y="3980"/>
                </a:cubicBezTo>
                <a:cubicBezTo>
                  <a:pt x="4322" y="4020"/>
                  <a:pt x="4315" y="4069"/>
                  <a:pt x="4340" y="4188"/>
                </a:cubicBezTo>
                <a:cubicBezTo>
                  <a:pt x="4321" y="4187"/>
                  <a:pt x="4301" y="4190"/>
                  <a:pt x="4282" y="4193"/>
                </a:cubicBezTo>
                <a:cubicBezTo>
                  <a:pt x="4273" y="4205"/>
                  <a:pt x="4266" y="4222"/>
                  <a:pt x="4260" y="4238"/>
                </a:cubicBezTo>
                <a:cubicBezTo>
                  <a:pt x="4250" y="4241"/>
                  <a:pt x="4240" y="4244"/>
                  <a:pt x="4231" y="4250"/>
                </a:cubicBezTo>
                <a:cubicBezTo>
                  <a:pt x="4230" y="4309"/>
                  <a:pt x="4230" y="4368"/>
                  <a:pt x="4230" y="4427"/>
                </a:cubicBezTo>
                <a:cubicBezTo>
                  <a:pt x="4249" y="4450"/>
                  <a:pt x="4268" y="4477"/>
                  <a:pt x="4290" y="4504"/>
                </a:cubicBezTo>
                <a:cubicBezTo>
                  <a:pt x="4290" y="4520"/>
                  <a:pt x="4290" y="4537"/>
                  <a:pt x="4293" y="4556"/>
                </a:cubicBezTo>
                <a:cubicBezTo>
                  <a:pt x="4280" y="4576"/>
                  <a:pt x="4267" y="4595"/>
                  <a:pt x="4257" y="4614"/>
                </a:cubicBezTo>
                <a:cubicBezTo>
                  <a:pt x="4168" y="4674"/>
                  <a:pt x="4075" y="4692"/>
                  <a:pt x="3992" y="4680"/>
                </a:cubicBezTo>
                <a:cubicBezTo>
                  <a:pt x="3915" y="4678"/>
                  <a:pt x="3902" y="4714"/>
                  <a:pt x="3857" y="4739"/>
                </a:cubicBezTo>
                <a:cubicBezTo>
                  <a:pt x="3841" y="4751"/>
                  <a:pt x="3828" y="4764"/>
                  <a:pt x="3815" y="4777"/>
                </a:cubicBezTo>
                <a:cubicBezTo>
                  <a:pt x="3773" y="4861"/>
                  <a:pt x="3690" y="4944"/>
                  <a:pt x="3616" y="5021"/>
                </a:cubicBezTo>
                <a:cubicBezTo>
                  <a:pt x="3590" y="5004"/>
                  <a:pt x="3565" y="4987"/>
                  <a:pt x="3543" y="4970"/>
                </a:cubicBezTo>
                <a:cubicBezTo>
                  <a:pt x="3514" y="4969"/>
                  <a:pt x="3485" y="4968"/>
                  <a:pt x="3460" y="4971"/>
                </a:cubicBezTo>
                <a:cubicBezTo>
                  <a:pt x="3456" y="4997"/>
                  <a:pt x="3443" y="5036"/>
                  <a:pt x="3424" y="5045"/>
                </a:cubicBezTo>
                <a:cubicBezTo>
                  <a:pt x="3383" y="4989"/>
                  <a:pt x="3341" y="4997"/>
                  <a:pt x="3313" y="5000"/>
                </a:cubicBezTo>
                <a:cubicBezTo>
                  <a:pt x="3299" y="5039"/>
                  <a:pt x="3277" y="5081"/>
                  <a:pt x="3235" y="5109"/>
                </a:cubicBezTo>
                <a:cubicBezTo>
                  <a:pt x="3139" y="5149"/>
                  <a:pt x="3103" y="5296"/>
                  <a:pt x="3013" y="5349"/>
                </a:cubicBezTo>
                <a:cubicBezTo>
                  <a:pt x="2991" y="5398"/>
                  <a:pt x="2994" y="5444"/>
                  <a:pt x="2993" y="5516"/>
                </a:cubicBezTo>
                <a:cubicBezTo>
                  <a:pt x="2999" y="5542"/>
                  <a:pt x="2989" y="5617"/>
                  <a:pt x="2976" y="5659"/>
                </a:cubicBezTo>
                <a:cubicBezTo>
                  <a:pt x="2970" y="5663"/>
                  <a:pt x="2964" y="5666"/>
                  <a:pt x="2960" y="5669"/>
                </a:cubicBezTo>
                <a:cubicBezTo>
                  <a:pt x="2826" y="5665"/>
                  <a:pt x="2734" y="5640"/>
                  <a:pt x="2638" y="5621"/>
                </a:cubicBezTo>
                <a:cubicBezTo>
                  <a:pt x="2603" y="5601"/>
                  <a:pt x="2568" y="5584"/>
                  <a:pt x="2536" y="5566"/>
                </a:cubicBezTo>
                <a:cubicBezTo>
                  <a:pt x="2517" y="5543"/>
                  <a:pt x="2498" y="5523"/>
                  <a:pt x="2482" y="5503"/>
                </a:cubicBezTo>
                <a:cubicBezTo>
                  <a:pt x="2447" y="5492"/>
                  <a:pt x="2412" y="5485"/>
                  <a:pt x="2377" y="5477"/>
                </a:cubicBezTo>
                <a:cubicBezTo>
                  <a:pt x="2377" y="5445"/>
                  <a:pt x="2377" y="5412"/>
                  <a:pt x="2377" y="5379"/>
                </a:cubicBezTo>
                <a:cubicBezTo>
                  <a:pt x="2426" y="5315"/>
                  <a:pt x="2480" y="5231"/>
                  <a:pt x="2481" y="5149"/>
                </a:cubicBezTo>
                <a:cubicBezTo>
                  <a:pt x="2459" y="5054"/>
                  <a:pt x="2386" y="5071"/>
                  <a:pt x="2341" y="5070"/>
                </a:cubicBezTo>
                <a:cubicBezTo>
                  <a:pt x="2325" y="5076"/>
                  <a:pt x="2312" y="5086"/>
                  <a:pt x="2299" y="5095"/>
                </a:cubicBezTo>
                <a:cubicBezTo>
                  <a:pt x="2187" y="5102"/>
                  <a:pt x="2229" y="5097"/>
                  <a:pt x="2209" y="5214"/>
                </a:cubicBezTo>
                <a:cubicBezTo>
                  <a:pt x="2186" y="5237"/>
                  <a:pt x="2183" y="5243"/>
                  <a:pt x="2177" y="5276"/>
                </a:cubicBezTo>
                <a:cubicBezTo>
                  <a:pt x="2154" y="5311"/>
                  <a:pt x="2135" y="5347"/>
                  <a:pt x="2115" y="5386"/>
                </a:cubicBezTo>
                <a:cubicBezTo>
                  <a:pt x="2115" y="5425"/>
                  <a:pt x="2118" y="5467"/>
                  <a:pt x="2121" y="5510"/>
                </a:cubicBezTo>
                <a:cubicBezTo>
                  <a:pt x="2108" y="5526"/>
                  <a:pt x="2095" y="5542"/>
                  <a:pt x="2082" y="5558"/>
                </a:cubicBezTo>
                <a:cubicBezTo>
                  <a:pt x="1999" y="5566"/>
                  <a:pt x="1993" y="5576"/>
                  <a:pt x="1951" y="5617"/>
                </a:cubicBezTo>
                <a:cubicBezTo>
                  <a:pt x="1893" y="5626"/>
                  <a:pt x="1839" y="5637"/>
                  <a:pt x="1785" y="5649"/>
                </a:cubicBezTo>
                <a:cubicBezTo>
                  <a:pt x="1730" y="5674"/>
                  <a:pt x="1724" y="5710"/>
                  <a:pt x="1682" y="5728"/>
                </a:cubicBezTo>
                <a:close/>
              </a:path>
            </a:pathLst>
          </a:custGeom>
          <a:solidFill>
            <a:schemeClr val="tx1"/>
          </a:solidFill>
          <a:ln w="8" cap="flat" cmpd="sng">
            <a:solidFill>
              <a:srgbClr val="FFFFFF"/>
            </a:solidFill>
            <a:round/>
          </a:ln>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29725" name="Freeform 30"/>
          <p:cNvSpPr/>
          <p:nvPr/>
        </p:nvSpPr>
        <p:spPr bwMode="auto">
          <a:xfrm>
            <a:off x="4926073" y="2217134"/>
            <a:ext cx="232081" cy="270132"/>
          </a:xfrm>
          <a:custGeom>
            <a:avLst/>
            <a:gdLst>
              <a:gd name="T0" fmla="*/ 113536416 w 714"/>
              <a:gd name="T1" fmla="*/ 156271350 h 831"/>
              <a:gd name="T2" fmla="*/ 91355475 w 714"/>
              <a:gd name="T3" fmla="*/ 139722839 h 831"/>
              <a:gd name="T4" fmla="*/ 81393128 w 714"/>
              <a:gd name="T5" fmla="*/ 104369104 h 831"/>
              <a:gd name="T6" fmla="*/ 79701376 w 714"/>
              <a:gd name="T7" fmla="*/ 97598963 h 831"/>
              <a:gd name="T8" fmla="*/ 37030812 w 714"/>
              <a:gd name="T9" fmla="*/ 84059115 h 831"/>
              <a:gd name="T10" fmla="*/ 30451969 w 714"/>
              <a:gd name="T11" fmla="*/ 91957612 h 831"/>
              <a:gd name="T12" fmla="*/ 2255814 w 714"/>
              <a:gd name="T13" fmla="*/ 91957612 h 831"/>
              <a:gd name="T14" fmla="*/ 12030429 w 714"/>
              <a:gd name="T15" fmla="*/ 69955522 h 831"/>
              <a:gd name="T16" fmla="*/ 24624486 w 714"/>
              <a:gd name="T17" fmla="*/ 60364922 h 831"/>
              <a:gd name="T18" fmla="*/ 21240982 w 714"/>
              <a:gd name="T19" fmla="*/ 31968665 h 831"/>
              <a:gd name="T20" fmla="*/ 48873510 w 714"/>
              <a:gd name="T21" fmla="*/ 12975670 h 831"/>
              <a:gd name="T22" fmla="*/ 59775815 w 714"/>
              <a:gd name="T23" fmla="*/ 375974 h 831"/>
              <a:gd name="T24" fmla="*/ 69362699 w 714"/>
              <a:gd name="T25" fmla="*/ 9778803 h 831"/>
              <a:gd name="T26" fmla="*/ 90415516 w 714"/>
              <a:gd name="T27" fmla="*/ 12223287 h 831"/>
              <a:gd name="T28" fmla="*/ 91355475 w 714"/>
              <a:gd name="T29" fmla="*/ 55287316 h 831"/>
              <a:gd name="T30" fmla="*/ 102070049 w 714"/>
              <a:gd name="T31" fmla="*/ 57544030 h 831"/>
              <a:gd name="T32" fmla="*/ 108085263 w 714"/>
              <a:gd name="T33" fmla="*/ 62433432 h 831"/>
              <a:gd name="T34" fmla="*/ 122935134 w 714"/>
              <a:gd name="T35" fmla="*/ 101736416 h 831"/>
              <a:gd name="T36" fmla="*/ 134213770 w 714"/>
              <a:gd name="T37" fmla="*/ 116780595 h 831"/>
              <a:gd name="T38" fmla="*/ 112408726 w 714"/>
              <a:gd name="T39" fmla="*/ 132764928 h 831"/>
              <a:gd name="T40" fmla="*/ 113536416 w 714"/>
              <a:gd name="T41" fmla="*/ 156271350 h 83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714" h="831">
                <a:moveTo>
                  <a:pt x="604" y="831"/>
                </a:moveTo>
                <a:cubicBezTo>
                  <a:pt x="550" y="803"/>
                  <a:pt x="493" y="743"/>
                  <a:pt x="486" y="743"/>
                </a:cubicBezTo>
                <a:cubicBezTo>
                  <a:pt x="439" y="666"/>
                  <a:pt x="459" y="582"/>
                  <a:pt x="433" y="555"/>
                </a:cubicBezTo>
                <a:cubicBezTo>
                  <a:pt x="430" y="542"/>
                  <a:pt x="427" y="529"/>
                  <a:pt x="424" y="519"/>
                </a:cubicBezTo>
                <a:cubicBezTo>
                  <a:pt x="329" y="425"/>
                  <a:pt x="300" y="417"/>
                  <a:pt x="197" y="447"/>
                </a:cubicBezTo>
                <a:cubicBezTo>
                  <a:pt x="185" y="460"/>
                  <a:pt x="172" y="473"/>
                  <a:pt x="162" y="489"/>
                </a:cubicBezTo>
                <a:cubicBezTo>
                  <a:pt x="111" y="488"/>
                  <a:pt x="60" y="486"/>
                  <a:pt x="12" y="489"/>
                </a:cubicBezTo>
                <a:cubicBezTo>
                  <a:pt x="12" y="426"/>
                  <a:pt x="0" y="380"/>
                  <a:pt x="64" y="372"/>
                </a:cubicBezTo>
                <a:cubicBezTo>
                  <a:pt x="86" y="353"/>
                  <a:pt x="109" y="337"/>
                  <a:pt x="131" y="321"/>
                </a:cubicBezTo>
                <a:cubicBezTo>
                  <a:pt x="170" y="244"/>
                  <a:pt x="113" y="206"/>
                  <a:pt x="113" y="170"/>
                </a:cubicBezTo>
                <a:cubicBezTo>
                  <a:pt x="158" y="145"/>
                  <a:pt x="222" y="107"/>
                  <a:pt x="260" y="69"/>
                </a:cubicBezTo>
                <a:cubicBezTo>
                  <a:pt x="270" y="14"/>
                  <a:pt x="264" y="0"/>
                  <a:pt x="318" y="2"/>
                </a:cubicBezTo>
                <a:cubicBezTo>
                  <a:pt x="334" y="19"/>
                  <a:pt x="350" y="35"/>
                  <a:pt x="369" y="52"/>
                </a:cubicBezTo>
                <a:cubicBezTo>
                  <a:pt x="404" y="56"/>
                  <a:pt x="443" y="61"/>
                  <a:pt x="481" y="65"/>
                </a:cubicBezTo>
                <a:cubicBezTo>
                  <a:pt x="462" y="97"/>
                  <a:pt x="448" y="228"/>
                  <a:pt x="486" y="294"/>
                </a:cubicBezTo>
                <a:cubicBezTo>
                  <a:pt x="505" y="298"/>
                  <a:pt x="524" y="302"/>
                  <a:pt x="543" y="306"/>
                </a:cubicBezTo>
                <a:cubicBezTo>
                  <a:pt x="553" y="312"/>
                  <a:pt x="562" y="322"/>
                  <a:pt x="575" y="332"/>
                </a:cubicBezTo>
                <a:cubicBezTo>
                  <a:pt x="575" y="418"/>
                  <a:pt x="549" y="466"/>
                  <a:pt x="654" y="541"/>
                </a:cubicBezTo>
                <a:cubicBezTo>
                  <a:pt x="673" y="567"/>
                  <a:pt x="692" y="594"/>
                  <a:pt x="714" y="621"/>
                </a:cubicBezTo>
                <a:cubicBezTo>
                  <a:pt x="634" y="658"/>
                  <a:pt x="634" y="645"/>
                  <a:pt x="598" y="706"/>
                </a:cubicBezTo>
                <a:cubicBezTo>
                  <a:pt x="598" y="746"/>
                  <a:pt x="601" y="788"/>
                  <a:pt x="604" y="831"/>
                </a:cubicBezTo>
                <a:close/>
              </a:path>
            </a:pathLst>
          </a:custGeom>
          <a:solidFill>
            <a:schemeClr val="tx1"/>
          </a:solidFill>
          <a:ln w="8" cap="flat" cmpd="sng">
            <a:solidFill>
              <a:srgbClr val="FFFFFF"/>
            </a:solidFill>
            <a:round/>
          </a:ln>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29726" name="Freeform 31"/>
          <p:cNvSpPr/>
          <p:nvPr/>
        </p:nvSpPr>
        <p:spPr bwMode="auto">
          <a:xfrm>
            <a:off x="5215284" y="1875597"/>
            <a:ext cx="584369" cy="555732"/>
          </a:xfrm>
          <a:custGeom>
            <a:avLst/>
            <a:gdLst>
              <a:gd name="T0" fmla="*/ 135653021 w 1797"/>
              <a:gd name="T1" fmla="*/ 320850914 h 1713"/>
              <a:gd name="T2" fmla="*/ 134336132 w 1797"/>
              <a:gd name="T3" fmla="*/ 318416061 h 1713"/>
              <a:gd name="T4" fmla="*/ 150704855 w 1797"/>
              <a:gd name="T5" fmla="*/ 299685526 h 1713"/>
              <a:gd name="T6" fmla="*/ 156725415 w 1797"/>
              <a:gd name="T7" fmla="*/ 288259982 h 1713"/>
              <a:gd name="T8" fmla="*/ 156913666 w 1797"/>
              <a:gd name="T9" fmla="*/ 279082328 h 1713"/>
              <a:gd name="T10" fmla="*/ 144872546 w 1797"/>
              <a:gd name="T11" fmla="*/ 271402977 h 1713"/>
              <a:gd name="T12" fmla="*/ 160676516 w 1797"/>
              <a:gd name="T13" fmla="*/ 233754944 h 1713"/>
              <a:gd name="T14" fmla="*/ 166885327 w 1797"/>
              <a:gd name="T15" fmla="*/ 197792612 h 1713"/>
              <a:gd name="T16" fmla="*/ 144872546 w 1797"/>
              <a:gd name="T17" fmla="*/ 173255823 h 1713"/>
              <a:gd name="T18" fmla="*/ 135276953 w 1797"/>
              <a:gd name="T19" fmla="*/ 171757519 h 1713"/>
              <a:gd name="T20" fmla="*/ 115333631 w 1797"/>
              <a:gd name="T21" fmla="*/ 174941524 h 1713"/>
              <a:gd name="T22" fmla="*/ 85794716 w 1797"/>
              <a:gd name="T23" fmla="*/ 206782870 h 1713"/>
              <a:gd name="T24" fmla="*/ 63404999 w 1797"/>
              <a:gd name="T25" fmla="*/ 239373802 h 1713"/>
              <a:gd name="T26" fmla="*/ 21448462 w 1797"/>
              <a:gd name="T27" fmla="*/ 207532455 h 1713"/>
              <a:gd name="T28" fmla="*/ 1129072 w 1797"/>
              <a:gd name="T29" fmla="*/ 197230423 h 1713"/>
              <a:gd name="T30" fmla="*/ 10724231 w 1797"/>
              <a:gd name="T31" fmla="*/ 180935174 h 1713"/>
              <a:gd name="T32" fmla="*/ 24082674 w 1797"/>
              <a:gd name="T33" fmla="*/ 165389077 h 1713"/>
              <a:gd name="T34" fmla="*/ 22389283 w 1797"/>
              <a:gd name="T35" fmla="*/ 134671242 h 1713"/>
              <a:gd name="T36" fmla="*/ 20131573 w 1797"/>
              <a:gd name="T37" fmla="*/ 133359901 h 1713"/>
              <a:gd name="T38" fmla="*/ 17121293 w 1797"/>
              <a:gd name="T39" fmla="*/ 127741044 h 1713"/>
              <a:gd name="T40" fmla="*/ 12417622 w 1797"/>
              <a:gd name="T41" fmla="*/ 115378951 h 1713"/>
              <a:gd name="T42" fmla="*/ 16744791 w 1797"/>
              <a:gd name="T43" fmla="*/ 95150112 h 1713"/>
              <a:gd name="T44" fmla="*/ 29162413 w 1797"/>
              <a:gd name="T45" fmla="*/ 112756703 h 1713"/>
              <a:gd name="T46" fmla="*/ 57948758 w 1797"/>
              <a:gd name="T47" fmla="*/ 125118795 h 1713"/>
              <a:gd name="T48" fmla="*/ 68296921 w 1797"/>
              <a:gd name="T49" fmla="*/ 114817195 h 1713"/>
              <a:gd name="T50" fmla="*/ 125681360 w 1797"/>
              <a:gd name="T51" fmla="*/ 72112061 h 1713"/>
              <a:gd name="T52" fmla="*/ 141485764 w 1797"/>
              <a:gd name="T53" fmla="*/ 46263932 h 1713"/>
              <a:gd name="T54" fmla="*/ 179867702 w 1797"/>
              <a:gd name="T55" fmla="*/ 48324425 h 1713"/>
              <a:gd name="T56" fmla="*/ 191908822 w 1797"/>
              <a:gd name="T57" fmla="*/ 48698784 h 1713"/>
              <a:gd name="T58" fmla="*/ 200939662 w 1797"/>
              <a:gd name="T59" fmla="*/ 37835429 h 1713"/>
              <a:gd name="T60" fmla="*/ 201127913 w 1797"/>
              <a:gd name="T61" fmla="*/ 8990691 h 1713"/>
              <a:gd name="T62" fmla="*/ 204138193 w 1797"/>
              <a:gd name="T63" fmla="*/ 0 h 1713"/>
              <a:gd name="T64" fmla="*/ 228220867 w 1797"/>
              <a:gd name="T65" fmla="*/ 18355742 h 1713"/>
              <a:gd name="T66" fmla="*/ 249105010 w 1797"/>
              <a:gd name="T67" fmla="*/ 28657342 h 1713"/>
              <a:gd name="T68" fmla="*/ 253432613 w 1797"/>
              <a:gd name="T69" fmla="*/ 16482646 h 1713"/>
              <a:gd name="T70" fmla="*/ 258888854 w 1797"/>
              <a:gd name="T71" fmla="*/ 10488996 h 1713"/>
              <a:gd name="T72" fmla="*/ 263592525 w 1797"/>
              <a:gd name="T73" fmla="*/ 14984341 h 1713"/>
              <a:gd name="T74" fmla="*/ 264721163 w 1797"/>
              <a:gd name="T75" fmla="*/ 37648033 h 1713"/>
              <a:gd name="T76" fmla="*/ 296894290 w 1797"/>
              <a:gd name="T77" fmla="*/ 76420010 h 1713"/>
              <a:gd name="T78" fmla="*/ 296706039 w 1797"/>
              <a:gd name="T79" fmla="*/ 106013900 h 1713"/>
              <a:gd name="T80" fmla="*/ 304419990 w 1797"/>
              <a:gd name="T81" fmla="*/ 115940707 h 1713"/>
              <a:gd name="T82" fmla="*/ 323611176 w 1797"/>
              <a:gd name="T83" fmla="*/ 131112445 h 1713"/>
              <a:gd name="T84" fmla="*/ 338098257 w 1797"/>
              <a:gd name="T85" fmla="*/ 140664892 h 1713"/>
              <a:gd name="T86" fmla="*/ 298775932 w 1797"/>
              <a:gd name="T87" fmla="*/ 172131879 h 1713"/>
              <a:gd name="T88" fmla="*/ 287863450 w 1797"/>
              <a:gd name="T89" fmla="*/ 182433478 h 1713"/>
              <a:gd name="T90" fmla="*/ 270365655 w 1797"/>
              <a:gd name="T91" fmla="*/ 202849713 h 1713"/>
              <a:gd name="T92" fmla="*/ 265473733 w 1797"/>
              <a:gd name="T93" fmla="*/ 225326009 h 1713"/>
              <a:gd name="T94" fmla="*/ 247976372 w 1797"/>
              <a:gd name="T95" fmla="*/ 232818396 h 1713"/>
              <a:gd name="T96" fmla="*/ 177986060 w 1797"/>
              <a:gd name="T97" fmla="*/ 277209231 h 1713"/>
              <a:gd name="T98" fmla="*/ 173658891 w 1797"/>
              <a:gd name="T99" fmla="*/ 286761678 h 1713"/>
              <a:gd name="T100" fmla="*/ 165756689 w 1797"/>
              <a:gd name="T101" fmla="*/ 315419020 h 1713"/>
              <a:gd name="T102" fmla="*/ 135653021 w 1797"/>
              <a:gd name="T103" fmla="*/ 320850914 h 1713"/>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1797" h="1713">
                <a:moveTo>
                  <a:pt x="721" y="1713"/>
                </a:moveTo>
                <a:cubicBezTo>
                  <a:pt x="717" y="1706"/>
                  <a:pt x="714" y="1703"/>
                  <a:pt x="714" y="1700"/>
                </a:cubicBezTo>
                <a:cubicBezTo>
                  <a:pt x="740" y="1635"/>
                  <a:pt x="763" y="1639"/>
                  <a:pt x="801" y="1600"/>
                </a:cubicBezTo>
                <a:cubicBezTo>
                  <a:pt x="811" y="1578"/>
                  <a:pt x="821" y="1558"/>
                  <a:pt x="833" y="1539"/>
                </a:cubicBezTo>
                <a:cubicBezTo>
                  <a:pt x="834" y="1523"/>
                  <a:pt x="834" y="1506"/>
                  <a:pt x="834" y="1490"/>
                </a:cubicBezTo>
                <a:cubicBezTo>
                  <a:pt x="811" y="1476"/>
                  <a:pt x="789" y="1463"/>
                  <a:pt x="770" y="1449"/>
                </a:cubicBezTo>
                <a:cubicBezTo>
                  <a:pt x="742" y="1340"/>
                  <a:pt x="800" y="1309"/>
                  <a:pt x="854" y="1248"/>
                </a:cubicBezTo>
                <a:cubicBezTo>
                  <a:pt x="896" y="1184"/>
                  <a:pt x="887" y="1111"/>
                  <a:pt x="887" y="1056"/>
                </a:cubicBezTo>
                <a:cubicBezTo>
                  <a:pt x="846" y="1012"/>
                  <a:pt x="808" y="969"/>
                  <a:pt x="770" y="925"/>
                </a:cubicBezTo>
                <a:cubicBezTo>
                  <a:pt x="751" y="921"/>
                  <a:pt x="735" y="918"/>
                  <a:pt x="719" y="917"/>
                </a:cubicBezTo>
                <a:cubicBezTo>
                  <a:pt x="684" y="923"/>
                  <a:pt x="649" y="928"/>
                  <a:pt x="613" y="934"/>
                </a:cubicBezTo>
                <a:cubicBezTo>
                  <a:pt x="552" y="982"/>
                  <a:pt x="510" y="1043"/>
                  <a:pt x="456" y="1104"/>
                </a:cubicBezTo>
                <a:cubicBezTo>
                  <a:pt x="417" y="1165"/>
                  <a:pt x="385" y="1230"/>
                  <a:pt x="337" y="1278"/>
                </a:cubicBezTo>
                <a:cubicBezTo>
                  <a:pt x="254" y="1217"/>
                  <a:pt x="168" y="1162"/>
                  <a:pt x="114" y="1108"/>
                </a:cubicBezTo>
                <a:cubicBezTo>
                  <a:pt x="50" y="1100"/>
                  <a:pt x="21" y="1070"/>
                  <a:pt x="6" y="1053"/>
                </a:cubicBezTo>
                <a:cubicBezTo>
                  <a:pt x="6" y="984"/>
                  <a:pt x="0" y="978"/>
                  <a:pt x="57" y="966"/>
                </a:cubicBezTo>
                <a:cubicBezTo>
                  <a:pt x="80" y="937"/>
                  <a:pt x="102" y="908"/>
                  <a:pt x="128" y="883"/>
                </a:cubicBezTo>
                <a:cubicBezTo>
                  <a:pt x="125" y="827"/>
                  <a:pt x="122" y="771"/>
                  <a:pt x="119" y="719"/>
                </a:cubicBezTo>
                <a:cubicBezTo>
                  <a:pt x="113" y="715"/>
                  <a:pt x="110" y="712"/>
                  <a:pt x="107" y="712"/>
                </a:cubicBezTo>
                <a:cubicBezTo>
                  <a:pt x="100" y="702"/>
                  <a:pt x="94" y="692"/>
                  <a:pt x="91" y="682"/>
                </a:cubicBezTo>
                <a:cubicBezTo>
                  <a:pt x="81" y="659"/>
                  <a:pt x="72" y="636"/>
                  <a:pt x="66" y="616"/>
                </a:cubicBezTo>
                <a:cubicBezTo>
                  <a:pt x="66" y="570"/>
                  <a:pt x="63" y="534"/>
                  <a:pt x="89" y="508"/>
                </a:cubicBezTo>
                <a:cubicBezTo>
                  <a:pt x="124" y="519"/>
                  <a:pt x="136" y="542"/>
                  <a:pt x="155" y="602"/>
                </a:cubicBezTo>
                <a:cubicBezTo>
                  <a:pt x="197" y="642"/>
                  <a:pt x="212" y="688"/>
                  <a:pt x="308" y="668"/>
                </a:cubicBezTo>
                <a:cubicBezTo>
                  <a:pt x="324" y="649"/>
                  <a:pt x="344" y="629"/>
                  <a:pt x="363" y="613"/>
                </a:cubicBezTo>
                <a:cubicBezTo>
                  <a:pt x="459" y="554"/>
                  <a:pt x="575" y="449"/>
                  <a:pt x="668" y="385"/>
                </a:cubicBezTo>
                <a:cubicBezTo>
                  <a:pt x="703" y="344"/>
                  <a:pt x="735" y="282"/>
                  <a:pt x="752" y="247"/>
                </a:cubicBezTo>
                <a:cubicBezTo>
                  <a:pt x="835" y="223"/>
                  <a:pt x="867" y="187"/>
                  <a:pt x="956" y="258"/>
                </a:cubicBezTo>
                <a:cubicBezTo>
                  <a:pt x="975" y="259"/>
                  <a:pt x="998" y="259"/>
                  <a:pt x="1020" y="260"/>
                </a:cubicBezTo>
                <a:cubicBezTo>
                  <a:pt x="1036" y="241"/>
                  <a:pt x="1052" y="222"/>
                  <a:pt x="1068" y="202"/>
                </a:cubicBezTo>
                <a:cubicBezTo>
                  <a:pt x="1069" y="150"/>
                  <a:pt x="1069" y="98"/>
                  <a:pt x="1069" y="48"/>
                </a:cubicBezTo>
                <a:cubicBezTo>
                  <a:pt x="1072" y="32"/>
                  <a:pt x="1079" y="16"/>
                  <a:pt x="1085" y="0"/>
                </a:cubicBezTo>
                <a:cubicBezTo>
                  <a:pt x="1121" y="1"/>
                  <a:pt x="1168" y="28"/>
                  <a:pt x="1213" y="98"/>
                </a:cubicBezTo>
                <a:cubicBezTo>
                  <a:pt x="1241" y="122"/>
                  <a:pt x="1254" y="151"/>
                  <a:pt x="1324" y="153"/>
                </a:cubicBezTo>
                <a:cubicBezTo>
                  <a:pt x="1340" y="137"/>
                  <a:pt x="1347" y="98"/>
                  <a:pt x="1347" y="88"/>
                </a:cubicBezTo>
                <a:cubicBezTo>
                  <a:pt x="1357" y="75"/>
                  <a:pt x="1366" y="66"/>
                  <a:pt x="1376" y="56"/>
                </a:cubicBezTo>
                <a:cubicBezTo>
                  <a:pt x="1382" y="63"/>
                  <a:pt x="1392" y="70"/>
                  <a:pt x="1401" y="80"/>
                </a:cubicBezTo>
                <a:cubicBezTo>
                  <a:pt x="1401" y="119"/>
                  <a:pt x="1404" y="158"/>
                  <a:pt x="1407" y="201"/>
                </a:cubicBezTo>
                <a:cubicBezTo>
                  <a:pt x="1458" y="255"/>
                  <a:pt x="1499" y="325"/>
                  <a:pt x="1578" y="408"/>
                </a:cubicBezTo>
                <a:cubicBezTo>
                  <a:pt x="1578" y="461"/>
                  <a:pt x="1578" y="513"/>
                  <a:pt x="1577" y="566"/>
                </a:cubicBezTo>
                <a:cubicBezTo>
                  <a:pt x="1590" y="582"/>
                  <a:pt x="1603" y="599"/>
                  <a:pt x="1618" y="619"/>
                </a:cubicBezTo>
                <a:cubicBezTo>
                  <a:pt x="1650" y="646"/>
                  <a:pt x="1685" y="673"/>
                  <a:pt x="1720" y="700"/>
                </a:cubicBezTo>
                <a:cubicBezTo>
                  <a:pt x="1746" y="717"/>
                  <a:pt x="1771" y="734"/>
                  <a:pt x="1797" y="751"/>
                </a:cubicBezTo>
                <a:cubicBezTo>
                  <a:pt x="1796" y="787"/>
                  <a:pt x="1610" y="907"/>
                  <a:pt x="1588" y="919"/>
                </a:cubicBezTo>
                <a:cubicBezTo>
                  <a:pt x="1569" y="935"/>
                  <a:pt x="1549" y="954"/>
                  <a:pt x="1530" y="974"/>
                </a:cubicBezTo>
                <a:cubicBezTo>
                  <a:pt x="1498" y="1009"/>
                  <a:pt x="1466" y="1044"/>
                  <a:pt x="1437" y="1083"/>
                </a:cubicBezTo>
                <a:cubicBezTo>
                  <a:pt x="1424" y="1118"/>
                  <a:pt x="1433" y="1155"/>
                  <a:pt x="1411" y="1203"/>
                </a:cubicBezTo>
                <a:cubicBezTo>
                  <a:pt x="1379" y="1215"/>
                  <a:pt x="1346" y="1228"/>
                  <a:pt x="1318" y="1243"/>
                </a:cubicBezTo>
                <a:cubicBezTo>
                  <a:pt x="1142" y="1275"/>
                  <a:pt x="1049" y="1341"/>
                  <a:pt x="946" y="1480"/>
                </a:cubicBezTo>
                <a:cubicBezTo>
                  <a:pt x="936" y="1496"/>
                  <a:pt x="929" y="1512"/>
                  <a:pt x="923" y="1531"/>
                </a:cubicBezTo>
                <a:cubicBezTo>
                  <a:pt x="907" y="1580"/>
                  <a:pt x="894" y="1632"/>
                  <a:pt x="881" y="1684"/>
                </a:cubicBezTo>
                <a:cubicBezTo>
                  <a:pt x="813" y="1705"/>
                  <a:pt x="769" y="1711"/>
                  <a:pt x="721" y="1713"/>
                </a:cubicBezTo>
                <a:close/>
              </a:path>
            </a:pathLst>
          </a:custGeom>
          <a:solidFill>
            <a:schemeClr val="tx1"/>
          </a:solidFill>
          <a:ln w="8" cap="flat" cmpd="sng">
            <a:solidFill>
              <a:srgbClr val="FFFFFF"/>
            </a:solidFill>
            <a:round/>
          </a:ln>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29727" name="Freeform 32"/>
          <p:cNvSpPr/>
          <p:nvPr/>
        </p:nvSpPr>
        <p:spPr bwMode="auto">
          <a:xfrm>
            <a:off x="5333108" y="1547156"/>
            <a:ext cx="842633" cy="560492"/>
          </a:xfrm>
          <a:custGeom>
            <a:avLst/>
            <a:gdLst>
              <a:gd name="T0" fmla="*/ 238244483 w 2595"/>
              <a:gd name="T1" fmla="*/ 298981757 h 1727"/>
              <a:gd name="T2" fmla="*/ 232053879 w 2595"/>
              <a:gd name="T3" fmla="*/ 260179964 h 1727"/>
              <a:gd name="T4" fmla="*/ 203352224 w 2595"/>
              <a:gd name="T5" fmla="*/ 225689096 h 1727"/>
              <a:gd name="T6" fmla="*/ 201100859 w 2595"/>
              <a:gd name="T7" fmla="*/ 201695637 h 1727"/>
              <a:gd name="T8" fmla="*/ 176525984 w 2595"/>
              <a:gd name="T9" fmla="*/ 212755020 h 1727"/>
              <a:gd name="T10" fmla="*/ 145572965 w 2595"/>
              <a:gd name="T11" fmla="*/ 184450203 h 1727"/>
              <a:gd name="T12" fmla="*/ 94359825 w 2595"/>
              <a:gd name="T13" fmla="*/ 118655443 h 1727"/>
              <a:gd name="T14" fmla="*/ 87794138 w 2595"/>
              <a:gd name="T15" fmla="*/ 108720442 h 1727"/>
              <a:gd name="T16" fmla="*/ 60592816 w 2595"/>
              <a:gd name="T17" fmla="*/ 139837297 h 1727"/>
              <a:gd name="T18" fmla="*/ 39957614 w 2595"/>
              <a:gd name="T19" fmla="*/ 95224392 h 1727"/>
              <a:gd name="T20" fmla="*/ 12756291 w 2595"/>
              <a:gd name="T21" fmla="*/ 45925190 h 1727"/>
              <a:gd name="T22" fmla="*/ 14069515 w 2595"/>
              <a:gd name="T23" fmla="*/ 23993459 h 1727"/>
              <a:gd name="T24" fmla="*/ 72786482 w 2595"/>
              <a:gd name="T25" fmla="*/ 21181854 h 1727"/>
              <a:gd name="T26" fmla="*/ 141446184 w 2595"/>
              <a:gd name="T27" fmla="*/ 57734450 h 1727"/>
              <a:gd name="T28" fmla="*/ 200350693 w 2595"/>
              <a:gd name="T29" fmla="*/ 25493212 h 1727"/>
              <a:gd name="T30" fmla="*/ 222299119 w 2595"/>
              <a:gd name="T31" fmla="*/ 61670870 h 1727"/>
              <a:gd name="T32" fmla="*/ 260005368 w 2595"/>
              <a:gd name="T33" fmla="*/ 71792908 h 1727"/>
              <a:gd name="T34" fmla="*/ 301088664 w 2595"/>
              <a:gd name="T35" fmla="*/ 110970072 h 1727"/>
              <a:gd name="T36" fmla="*/ 319285392 w 2595"/>
              <a:gd name="T37" fmla="*/ 85664329 h 1727"/>
              <a:gd name="T38" fmla="*/ 351551203 w 2595"/>
              <a:gd name="T39" fmla="*/ 120155197 h 1727"/>
              <a:gd name="T40" fmla="*/ 366371318 w 2595"/>
              <a:gd name="T41" fmla="*/ 135900877 h 1727"/>
              <a:gd name="T42" fmla="*/ 391508817 w 2595"/>
              <a:gd name="T43" fmla="*/ 126153345 h 1727"/>
              <a:gd name="T44" fmla="*/ 399387728 w 2595"/>
              <a:gd name="T45" fmla="*/ 115843838 h 1727"/>
              <a:gd name="T46" fmla="*/ 418710139 w 2595"/>
              <a:gd name="T47" fmla="*/ 101597479 h 1727"/>
              <a:gd name="T48" fmla="*/ 429027957 w 2595"/>
              <a:gd name="T49" fmla="*/ 93349700 h 1727"/>
              <a:gd name="T50" fmla="*/ 465233440 w 2595"/>
              <a:gd name="T51" fmla="*/ 127278160 h 1727"/>
              <a:gd name="T52" fmla="*/ 477614648 w 2595"/>
              <a:gd name="T53" fmla="*/ 161956064 h 1727"/>
              <a:gd name="T54" fmla="*/ 467859888 w 2595"/>
              <a:gd name="T55" fmla="*/ 196821871 h 1727"/>
              <a:gd name="T56" fmla="*/ 446849170 w 2595"/>
              <a:gd name="T57" fmla="*/ 193822797 h 1727"/>
              <a:gd name="T58" fmla="*/ 444035180 w 2595"/>
              <a:gd name="T59" fmla="*/ 167392238 h 1727"/>
              <a:gd name="T60" fmla="*/ 398825103 w 2595"/>
              <a:gd name="T61" fmla="*/ 214067305 h 1727"/>
              <a:gd name="T62" fmla="*/ 357366724 w 2595"/>
              <a:gd name="T63" fmla="*/ 254181382 h 1727"/>
              <a:gd name="T64" fmla="*/ 363182245 w 2595"/>
              <a:gd name="T65" fmla="*/ 280049533 h 1727"/>
              <a:gd name="T66" fmla="*/ 291145929 w 2595"/>
              <a:gd name="T67" fmla="*/ 280049533 h 1727"/>
              <a:gd name="T68" fmla="*/ 275388107 w 2595"/>
              <a:gd name="T69" fmla="*/ 322037870 h 172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2595" h="1727">
                <a:moveTo>
                  <a:pt x="1436" y="1727"/>
                </a:moveTo>
                <a:cubicBezTo>
                  <a:pt x="1391" y="1670"/>
                  <a:pt x="1299" y="1619"/>
                  <a:pt x="1270" y="1595"/>
                </a:cubicBezTo>
                <a:cubicBezTo>
                  <a:pt x="1261" y="1585"/>
                  <a:pt x="1255" y="1575"/>
                  <a:pt x="1248" y="1565"/>
                </a:cubicBezTo>
                <a:cubicBezTo>
                  <a:pt x="1249" y="1483"/>
                  <a:pt x="1262" y="1441"/>
                  <a:pt x="1237" y="1388"/>
                </a:cubicBezTo>
                <a:cubicBezTo>
                  <a:pt x="1179" y="1344"/>
                  <a:pt x="1179" y="1328"/>
                  <a:pt x="1167" y="1298"/>
                </a:cubicBezTo>
                <a:cubicBezTo>
                  <a:pt x="1138" y="1264"/>
                  <a:pt x="1110" y="1234"/>
                  <a:pt x="1084" y="1204"/>
                </a:cubicBezTo>
                <a:cubicBezTo>
                  <a:pt x="1081" y="1201"/>
                  <a:pt x="1078" y="1201"/>
                  <a:pt x="1075" y="1201"/>
                </a:cubicBezTo>
                <a:cubicBezTo>
                  <a:pt x="1072" y="1158"/>
                  <a:pt x="1072" y="1115"/>
                  <a:pt x="1072" y="1076"/>
                </a:cubicBezTo>
                <a:cubicBezTo>
                  <a:pt x="1037" y="1029"/>
                  <a:pt x="1018" y="1035"/>
                  <a:pt x="996" y="1035"/>
                </a:cubicBezTo>
                <a:cubicBezTo>
                  <a:pt x="960" y="1070"/>
                  <a:pt x="957" y="1086"/>
                  <a:pt x="941" y="1135"/>
                </a:cubicBezTo>
                <a:cubicBezTo>
                  <a:pt x="935" y="1132"/>
                  <a:pt x="928" y="1131"/>
                  <a:pt x="925" y="1131"/>
                </a:cubicBezTo>
                <a:cubicBezTo>
                  <a:pt x="877" y="1081"/>
                  <a:pt x="814" y="1011"/>
                  <a:pt x="776" y="984"/>
                </a:cubicBezTo>
                <a:cubicBezTo>
                  <a:pt x="616" y="960"/>
                  <a:pt x="613" y="907"/>
                  <a:pt x="595" y="796"/>
                </a:cubicBezTo>
                <a:cubicBezTo>
                  <a:pt x="570" y="720"/>
                  <a:pt x="525" y="673"/>
                  <a:pt x="503" y="633"/>
                </a:cubicBezTo>
                <a:cubicBezTo>
                  <a:pt x="500" y="616"/>
                  <a:pt x="497" y="600"/>
                  <a:pt x="494" y="583"/>
                </a:cubicBezTo>
                <a:cubicBezTo>
                  <a:pt x="484" y="580"/>
                  <a:pt x="475" y="580"/>
                  <a:pt x="468" y="580"/>
                </a:cubicBezTo>
                <a:cubicBezTo>
                  <a:pt x="436" y="605"/>
                  <a:pt x="404" y="634"/>
                  <a:pt x="372" y="662"/>
                </a:cubicBezTo>
                <a:cubicBezTo>
                  <a:pt x="356" y="688"/>
                  <a:pt x="340" y="717"/>
                  <a:pt x="323" y="746"/>
                </a:cubicBezTo>
                <a:cubicBezTo>
                  <a:pt x="260" y="695"/>
                  <a:pt x="273" y="617"/>
                  <a:pt x="248" y="590"/>
                </a:cubicBezTo>
                <a:cubicBezTo>
                  <a:pt x="235" y="561"/>
                  <a:pt x="222" y="534"/>
                  <a:pt x="213" y="508"/>
                </a:cubicBezTo>
                <a:cubicBezTo>
                  <a:pt x="213" y="468"/>
                  <a:pt x="213" y="432"/>
                  <a:pt x="214" y="396"/>
                </a:cubicBezTo>
                <a:cubicBezTo>
                  <a:pt x="163" y="326"/>
                  <a:pt x="112" y="286"/>
                  <a:pt x="68" y="245"/>
                </a:cubicBezTo>
                <a:cubicBezTo>
                  <a:pt x="0" y="244"/>
                  <a:pt x="46" y="143"/>
                  <a:pt x="55" y="130"/>
                </a:cubicBezTo>
                <a:cubicBezTo>
                  <a:pt x="62" y="127"/>
                  <a:pt x="68" y="127"/>
                  <a:pt x="75" y="128"/>
                </a:cubicBezTo>
                <a:cubicBezTo>
                  <a:pt x="129" y="165"/>
                  <a:pt x="179" y="222"/>
                  <a:pt x="269" y="224"/>
                </a:cubicBezTo>
                <a:cubicBezTo>
                  <a:pt x="314" y="196"/>
                  <a:pt x="346" y="144"/>
                  <a:pt x="388" y="113"/>
                </a:cubicBezTo>
                <a:cubicBezTo>
                  <a:pt x="430" y="42"/>
                  <a:pt x="475" y="0"/>
                  <a:pt x="535" y="113"/>
                </a:cubicBezTo>
                <a:cubicBezTo>
                  <a:pt x="547" y="205"/>
                  <a:pt x="633" y="276"/>
                  <a:pt x="754" y="308"/>
                </a:cubicBezTo>
                <a:cubicBezTo>
                  <a:pt x="809" y="290"/>
                  <a:pt x="866" y="272"/>
                  <a:pt x="924" y="257"/>
                </a:cubicBezTo>
                <a:cubicBezTo>
                  <a:pt x="972" y="216"/>
                  <a:pt x="1020" y="174"/>
                  <a:pt x="1068" y="136"/>
                </a:cubicBezTo>
                <a:cubicBezTo>
                  <a:pt x="1075" y="140"/>
                  <a:pt x="1084" y="143"/>
                  <a:pt x="1094" y="150"/>
                </a:cubicBezTo>
                <a:cubicBezTo>
                  <a:pt x="1093" y="202"/>
                  <a:pt x="1058" y="326"/>
                  <a:pt x="1185" y="329"/>
                </a:cubicBezTo>
                <a:cubicBezTo>
                  <a:pt x="1201" y="320"/>
                  <a:pt x="1221" y="314"/>
                  <a:pt x="1240" y="308"/>
                </a:cubicBezTo>
                <a:cubicBezTo>
                  <a:pt x="1294" y="253"/>
                  <a:pt x="1339" y="323"/>
                  <a:pt x="1386" y="383"/>
                </a:cubicBezTo>
                <a:cubicBezTo>
                  <a:pt x="1409" y="390"/>
                  <a:pt x="1434" y="398"/>
                  <a:pt x="1460" y="408"/>
                </a:cubicBezTo>
                <a:cubicBezTo>
                  <a:pt x="1482" y="451"/>
                  <a:pt x="1526" y="534"/>
                  <a:pt x="1605" y="592"/>
                </a:cubicBezTo>
                <a:cubicBezTo>
                  <a:pt x="1612" y="592"/>
                  <a:pt x="1621" y="592"/>
                  <a:pt x="1631" y="593"/>
                </a:cubicBezTo>
                <a:cubicBezTo>
                  <a:pt x="1676" y="548"/>
                  <a:pt x="1689" y="502"/>
                  <a:pt x="1702" y="457"/>
                </a:cubicBezTo>
                <a:cubicBezTo>
                  <a:pt x="1718" y="460"/>
                  <a:pt x="1737" y="467"/>
                  <a:pt x="1756" y="475"/>
                </a:cubicBezTo>
                <a:cubicBezTo>
                  <a:pt x="1769" y="524"/>
                  <a:pt x="1804" y="584"/>
                  <a:pt x="1874" y="641"/>
                </a:cubicBezTo>
                <a:cubicBezTo>
                  <a:pt x="1874" y="644"/>
                  <a:pt x="1874" y="648"/>
                  <a:pt x="1874" y="651"/>
                </a:cubicBezTo>
                <a:cubicBezTo>
                  <a:pt x="1899" y="675"/>
                  <a:pt x="1924" y="698"/>
                  <a:pt x="1953" y="725"/>
                </a:cubicBezTo>
                <a:cubicBezTo>
                  <a:pt x="1982" y="723"/>
                  <a:pt x="2014" y="720"/>
                  <a:pt x="2046" y="718"/>
                </a:cubicBezTo>
                <a:cubicBezTo>
                  <a:pt x="2059" y="702"/>
                  <a:pt x="2071" y="685"/>
                  <a:pt x="2087" y="673"/>
                </a:cubicBezTo>
                <a:cubicBezTo>
                  <a:pt x="2100" y="673"/>
                  <a:pt x="2123" y="651"/>
                  <a:pt x="2129" y="644"/>
                </a:cubicBezTo>
                <a:cubicBezTo>
                  <a:pt x="2129" y="635"/>
                  <a:pt x="2129" y="625"/>
                  <a:pt x="2129" y="618"/>
                </a:cubicBezTo>
                <a:cubicBezTo>
                  <a:pt x="2120" y="615"/>
                  <a:pt x="2113" y="611"/>
                  <a:pt x="2107" y="608"/>
                </a:cubicBezTo>
                <a:cubicBezTo>
                  <a:pt x="2107" y="565"/>
                  <a:pt x="2194" y="554"/>
                  <a:pt x="2232" y="542"/>
                </a:cubicBezTo>
                <a:cubicBezTo>
                  <a:pt x="2242" y="536"/>
                  <a:pt x="2251" y="530"/>
                  <a:pt x="2264" y="527"/>
                </a:cubicBezTo>
                <a:cubicBezTo>
                  <a:pt x="2271" y="517"/>
                  <a:pt x="2277" y="507"/>
                  <a:pt x="2287" y="498"/>
                </a:cubicBezTo>
                <a:cubicBezTo>
                  <a:pt x="2309" y="508"/>
                  <a:pt x="2299" y="560"/>
                  <a:pt x="2369" y="598"/>
                </a:cubicBezTo>
                <a:cubicBezTo>
                  <a:pt x="2404" y="625"/>
                  <a:pt x="2442" y="652"/>
                  <a:pt x="2480" y="679"/>
                </a:cubicBezTo>
                <a:cubicBezTo>
                  <a:pt x="2512" y="684"/>
                  <a:pt x="2544" y="691"/>
                  <a:pt x="2576" y="698"/>
                </a:cubicBezTo>
                <a:cubicBezTo>
                  <a:pt x="2576" y="731"/>
                  <a:pt x="2595" y="830"/>
                  <a:pt x="2546" y="864"/>
                </a:cubicBezTo>
                <a:cubicBezTo>
                  <a:pt x="2533" y="890"/>
                  <a:pt x="2524" y="916"/>
                  <a:pt x="2514" y="942"/>
                </a:cubicBezTo>
                <a:cubicBezTo>
                  <a:pt x="2507" y="978"/>
                  <a:pt x="2501" y="1014"/>
                  <a:pt x="2494" y="1050"/>
                </a:cubicBezTo>
                <a:cubicBezTo>
                  <a:pt x="2485" y="1050"/>
                  <a:pt x="2475" y="1053"/>
                  <a:pt x="2465" y="1056"/>
                </a:cubicBezTo>
                <a:cubicBezTo>
                  <a:pt x="2453" y="993"/>
                  <a:pt x="2386" y="1031"/>
                  <a:pt x="2382" y="1034"/>
                </a:cubicBezTo>
                <a:cubicBezTo>
                  <a:pt x="2376" y="1030"/>
                  <a:pt x="2370" y="1027"/>
                  <a:pt x="2367" y="1024"/>
                </a:cubicBezTo>
                <a:cubicBezTo>
                  <a:pt x="2367" y="978"/>
                  <a:pt x="2367" y="935"/>
                  <a:pt x="2367" y="893"/>
                </a:cubicBezTo>
                <a:cubicBezTo>
                  <a:pt x="2307" y="803"/>
                  <a:pt x="2265" y="841"/>
                  <a:pt x="2223" y="909"/>
                </a:cubicBezTo>
                <a:cubicBezTo>
                  <a:pt x="2207" y="990"/>
                  <a:pt x="2152" y="1061"/>
                  <a:pt x="2126" y="1142"/>
                </a:cubicBezTo>
                <a:cubicBezTo>
                  <a:pt x="2113" y="1155"/>
                  <a:pt x="2104" y="1171"/>
                  <a:pt x="2094" y="1187"/>
                </a:cubicBezTo>
                <a:cubicBezTo>
                  <a:pt x="1966" y="1276"/>
                  <a:pt x="1887" y="1152"/>
                  <a:pt x="1905" y="1356"/>
                </a:cubicBezTo>
                <a:cubicBezTo>
                  <a:pt x="1930" y="1379"/>
                  <a:pt x="1955" y="1403"/>
                  <a:pt x="1981" y="1427"/>
                </a:cubicBezTo>
                <a:cubicBezTo>
                  <a:pt x="1981" y="1446"/>
                  <a:pt x="1952" y="1478"/>
                  <a:pt x="1936" y="1494"/>
                </a:cubicBezTo>
                <a:cubicBezTo>
                  <a:pt x="1872" y="1512"/>
                  <a:pt x="1750" y="1489"/>
                  <a:pt x="1715" y="1472"/>
                </a:cubicBezTo>
                <a:cubicBezTo>
                  <a:pt x="1642" y="1395"/>
                  <a:pt x="1597" y="1446"/>
                  <a:pt x="1552" y="1494"/>
                </a:cubicBezTo>
                <a:cubicBezTo>
                  <a:pt x="1529" y="1559"/>
                  <a:pt x="1507" y="1624"/>
                  <a:pt x="1484" y="1689"/>
                </a:cubicBezTo>
                <a:cubicBezTo>
                  <a:pt x="1478" y="1699"/>
                  <a:pt x="1471" y="1708"/>
                  <a:pt x="1468" y="1718"/>
                </a:cubicBezTo>
                <a:cubicBezTo>
                  <a:pt x="1455" y="1721"/>
                  <a:pt x="1445" y="1724"/>
                  <a:pt x="1436" y="1727"/>
                </a:cubicBezTo>
                <a:close/>
              </a:path>
            </a:pathLst>
          </a:custGeom>
          <a:solidFill>
            <a:schemeClr val="tx1"/>
          </a:solidFill>
          <a:ln w="8" cap="flat" cmpd="sng">
            <a:solidFill>
              <a:srgbClr val="FFFFFF"/>
            </a:solidFill>
            <a:round/>
          </a:ln>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29728" name="Freeform 33"/>
          <p:cNvSpPr/>
          <p:nvPr/>
        </p:nvSpPr>
        <p:spPr bwMode="auto">
          <a:xfrm>
            <a:off x="5174816" y="745094"/>
            <a:ext cx="1099708" cy="1029354"/>
          </a:xfrm>
          <a:custGeom>
            <a:avLst/>
            <a:gdLst>
              <a:gd name="T0" fmla="*/ 438212123 w 3386"/>
              <a:gd name="T1" fmla="*/ 571571545 h 3170"/>
              <a:gd name="T2" fmla="*/ 395798238 w 3386"/>
              <a:gd name="T3" fmla="*/ 567443320 h 3170"/>
              <a:gd name="T4" fmla="*/ 368961295 w 3386"/>
              <a:gd name="T5" fmla="*/ 534229955 h 3170"/>
              <a:gd name="T6" fmla="*/ 324108002 w 3386"/>
              <a:gd name="T7" fmla="*/ 511524720 h 3170"/>
              <a:gd name="T8" fmla="*/ 303276653 w 3386"/>
              <a:gd name="T9" fmla="*/ 490132892 h 3170"/>
              <a:gd name="T10" fmla="*/ 276252129 w 3386"/>
              <a:gd name="T11" fmla="*/ 495011821 h 3170"/>
              <a:gd name="T12" fmla="*/ 228770983 w 3386"/>
              <a:gd name="T13" fmla="*/ 514151969 h 3170"/>
              <a:gd name="T14" fmla="*/ 172094516 w 3386"/>
              <a:gd name="T15" fmla="*/ 465926681 h 3170"/>
              <a:gd name="T16" fmla="*/ 161959994 w 3386"/>
              <a:gd name="T17" fmla="*/ 455230984 h 3170"/>
              <a:gd name="T18" fmla="*/ 180164357 w 3386"/>
              <a:gd name="T19" fmla="*/ 426896115 h 3170"/>
              <a:gd name="T20" fmla="*/ 156705587 w 3386"/>
              <a:gd name="T21" fmla="*/ 432337747 h 3170"/>
              <a:gd name="T22" fmla="*/ 124425790 w 3386"/>
              <a:gd name="T23" fmla="*/ 405129151 h 3170"/>
              <a:gd name="T24" fmla="*/ 147509399 w 3386"/>
              <a:gd name="T25" fmla="*/ 363846905 h 3170"/>
              <a:gd name="T26" fmla="*/ 172469676 w 3386"/>
              <a:gd name="T27" fmla="*/ 306802464 h 3170"/>
              <a:gd name="T28" fmla="*/ 187295864 w 3386"/>
              <a:gd name="T29" fmla="*/ 339828262 h 3170"/>
              <a:gd name="T30" fmla="*/ 207939634 w 3386"/>
              <a:gd name="T31" fmla="*/ 294229790 h 3170"/>
              <a:gd name="T32" fmla="*/ 193864198 w 3386"/>
              <a:gd name="T33" fmla="*/ 223111698 h 3170"/>
              <a:gd name="T34" fmla="*/ 199494632 w 3386"/>
              <a:gd name="T35" fmla="*/ 192525582 h 3170"/>
              <a:gd name="T36" fmla="*/ 179601183 w 3386"/>
              <a:gd name="T37" fmla="*/ 96825711 h 3170"/>
              <a:gd name="T38" fmla="*/ 123675469 w 3386"/>
              <a:gd name="T39" fmla="*/ 125535716 h 3170"/>
              <a:gd name="T40" fmla="*/ 72816583 w 3386"/>
              <a:gd name="T41" fmla="*/ 109585521 h 3170"/>
              <a:gd name="T42" fmla="*/ 24960277 w 3386"/>
              <a:gd name="T43" fmla="*/ 92322351 h 3170"/>
              <a:gd name="T44" fmla="*/ 0 w 3386"/>
              <a:gd name="T45" fmla="*/ 69053979 h 3170"/>
              <a:gd name="T46" fmla="*/ 14450595 w 3386"/>
              <a:gd name="T47" fmla="*/ 34902342 h 3170"/>
              <a:gd name="T48" fmla="*/ 42225872 w 3386"/>
              <a:gd name="T49" fmla="*/ 7318177 h 3170"/>
              <a:gd name="T50" fmla="*/ 117106702 w 3386"/>
              <a:gd name="T51" fmla="*/ 15387058 h 3170"/>
              <a:gd name="T52" fmla="*/ 213382054 w 3386"/>
              <a:gd name="T53" fmla="*/ 85379310 h 3170"/>
              <a:gd name="T54" fmla="*/ 248476419 w 3386"/>
              <a:gd name="T55" fmla="*/ 136606982 h 3170"/>
              <a:gd name="T56" fmla="*/ 280380623 w 3386"/>
              <a:gd name="T57" fmla="*/ 185957677 h 3170"/>
              <a:gd name="T58" fmla="*/ 287512131 w 3386"/>
              <a:gd name="T59" fmla="*/ 215043250 h 3170"/>
              <a:gd name="T60" fmla="*/ 350382205 w 3386"/>
              <a:gd name="T61" fmla="*/ 223487267 h 3170"/>
              <a:gd name="T62" fmla="*/ 377969469 w 3386"/>
              <a:gd name="T63" fmla="*/ 219734178 h 3170"/>
              <a:gd name="T64" fmla="*/ 429391529 w 3386"/>
              <a:gd name="T65" fmla="*/ 250695863 h 3170"/>
              <a:gd name="T66" fmla="*/ 481751922 w 3386"/>
              <a:gd name="T67" fmla="*/ 308491008 h 3170"/>
              <a:gd name="T68" fmla="*/ 528669462 w 3386"/>
              <a:gd name="T69" fmla="*/ 291790542 h 3170"/>
              <a:gd name="T70" fmla="*/ 579340768 w 3386"/>
              <a:gd name="T71" fmla="*/ 235308805 h 3170"/>
              <a:gd name="T72" fmla="*/ 617813307 w 3386"/>
              <a:gd name="T73" fmla="*/ 231931284 h 3170"/>
              <a:gd name="T74" fmla="*/ 635454496 w 3386"/>
              <a:gd name="T75" fmla="*/ 283534092 h 3170"/>
              <a:gd name="T76" fmla="*/ 627384655 w 3386"/>
              <a:gd name="T77" fmla="*/ 323127362 h 3170"/>
              <a:gd name="T78" fmla="*/ 624006481 w 3386"/>
              <a:gd name="T79" fmla="*/ 396309565 h 3170"/>
              <a:gd name="T80" fmla="*/ 619502394 w 3386"/>
              <a:gd name="T81" fmla="*/ 444722421 h 3170"/>
              <a:gd name="T82" fmla="*/ 594917710 w 3386"/>
              <a:gd name="T83" fmla="*/ 455793687 h 3170"/>
              <a:gd name="T84" fmla="*/ 554005332 w 3386"/>
              <a:gd name="T85" fmla="*/ 465739113 h 3170"/>
              <a:gd name="T86" fmla="*/ 545935491 w 3386"/>
              <a:gd name="T87" fmla="*/ 508522335 h 3170"/>
              <a:gd name="T88" fmla="*/ 571270927 w 3386"/>
              <a:gd name="T89" fmla="*/ 586020331 h 3170"/>
              <a:gd name="T90" fmla="*/ 514594460 w 3386"/>
              <a:gd name="T91" fmla="*/ 552619398 h 3170"/>
              <a:gd name="T92" fmla="*/ 481564342 w 3386"/>
              <a:gd name="T93" fmla="*/ 570258137 h 3170"/>
              <a:gd name="T94" fmla="*/ 483252996 w 3386"/>
              <a:gd name="T95" fmla="*/ 583205948 h 3170"/>
              <a:gd name="T96" fmla="*/ 460920140 w 3386"/>
              <a:gd name="T97" fmla="*/ 594839917 h 3170"/>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3386" h="3170">
                <a:moveTo>
                  <a:pt x="2456" y="3170"/>
                </a:moveTo>
                <a:cubicBezTo>
                  <a:pt x="2415" y="3127"/>
                  <a:pt x="2374" y="3086"/>
                  <a:pt x="2335" y="3046"/>
                </a:cubicBezTo>
                <a:cubicBezTo>
                  <a:pt x="2285" y="2937"/>
                  <a:pt x="2256" y="2887"/>
                  <a:pt x="2167" y="2898"/>
                </a:cubicBezTo>
                <a:cubicBezTo>
                  <a:pt x="2148" y="2940"/>
                  <a:pt x="2128" y="2982"/>
                  <a:pt x="2109" y="3024"/>
                </a:cubicBezTo>
                <a:cubicBezTo>
                  <a:pt x="2058" y="3023"/>
                  <a:pt x="1998" y="2900"/>
                  <a:pt x="1994" y="2887"/>
                </a:cubicBezTo>
                <a:cubicBezTo>
                  <a:pt x="1975" y="2886"/>
                  <a:pt x="1972" y="2857"/>
                  <a:pt x="1966" y="2847"/>
                </a:cubicBezTo>
                <a:cubicBezTo>
                  <a:pt x="1944" y="2840"/>
                  <a:pt x="1921" y="2833"/>
                  <a:pt x="1899" y="2829"/>
                </a:cubicBezTo>
                <a:cubicBezTo>
                  <a:pt x="1836" y="2722"/>
                  <a:pt x="1800" y="2735"/>
                  <a:pt x="1727" y="2726"/>
                </a:cubicBezTo>
                <a:cubicBezTo>
                  <a:pt x="1724" y="2729"/>
                  <a:pt x="1721" y="2736"/>
                  <a:pt x="1717" y="2742"/>
                </a:cubicBezTo>
                <a:cubicBezTo>
                  <a:pt x="1586" y="2805"/>
                  <a:pt x="1612" y="2677"/>
                  <a:pt x="1616" y="2612"/>
                </a:cubicBezTo>
                <a:cubicBezTo>
                  <a:pt x="1575" y="2568"/>
                  <a:pt x="1562" y="2575"/>
                  <a:pt x="1530" y="2574"/>
                </a:cubicBezTo>
                <a:cubicBezTo>
                  <a:pt x="1511" y="2593"/>
                  <a:pt x="1491" y="2615"/>
                  <a:pt x="1472" y="2638"/>
                </a:cubicBezTo>
                <a:cubicBezTo>
                  <a:pt x="1459" y="2644"/>
                  <a:pt x="1446" y="2650"/>
                  <a:pt x="1434" y="2660"/>
                </a:cubicBezTo>
                <a:cubicBezTo>
                  <a:pt x="1392" y="2718"/>
                  <a:pt x="1273" y="2734"/>
                  <a:pt x="1219" y="2740"/>
                </a:cubicBezTo>
                <a:cubicBezTo>
                  <a:pt x="1104" y="2688"/>
                  <a:pt x="1069" y="2654"/>
                  <a:pt x="1051" y="2565"/>
                </a:cubicBezTo>
                <a:cubicBezTo>
                  <a:pt x="987" y="2465"/>
                  <a:pt x="1000" y="2495"/>
                  <a:pt x="917" y="2483"/>
                </a:cubicBezTo>
                <a:cubicBezTo>
                  <a:pt x="914" y="2483"/>
                  <a:pt x="911" y="2486"/>
                  <a:pt x="907" y="2489"/>
                </a:cubicBezTo>
                <a:cubicBezTo>
                  <a:pt x="872" y="2472"/>
                  <a:pt x="863" y="2449"/>
                  <a:pt x="863" y="2426"/>
                </a:cubicBezTo>
                <a:cubicBezTo>
                  <a:pt x="892" y="2410"/>
                  <a:pt x="933" y="2415"/>
                  <a:pt x="975" y="2383"/>
                </a:cubicBezTo>
                <a:cubicBezTo>
                  <a:pt x="975" y="2331"/>
                  <a:pt x="966" y="2301"/>
                  <a:pt x="960" y="2275"/>
                </a:cubicBezTo>
                <a:cubicBezTo>
                  <a:pt x="950" y="2258"/>
                  <a:pt x="941" y="2245"/>
                  <a:pt x="934" y="2231"/>
                </a:cubicBezTo>
                <a:cubicBezTo>
                  <a:pt x="861" y="2230"/>
                  <a:pt x="867" y="2240"/>
                  <a:pt x="835" y="2304"/>
                </a:cubicBezTo>
                <a:cubicBezTo>
                  <a:pt x="774" y="2303"/>
                  <a:pt x="739" y="2253"/>
                  <a:pt x="704" y="2239"/>
                </a:cubicBezTo>
                <a:cubicBezTo>
                  <a:pt x="692" y="2186"/>
                  <a:pt x="685" y="2189"/>
                  <a:pt x="663" y="2159"/>
                </a:cubicBezTo>
                <a:cubicBezTo>
                  <a:pt x="660" y="2133"/>
                  <a:pt x="660" y="2107"/>
                  <a:pt x="661" y="2080"/>
                </a:cubicBezTo>
                <a:cubicBezTo>
                  <a:pt x="722" y="2036"/>
                  <a:pt x="750" y="1994"/>
                  <a:pt x="786" y="1939"/>
                </a:cubicBezTo>
                <a:cubicBezTo>
                  <a:pt x="799" y="1828"/>
                  <a:pt x="883" y="1781"/>
                  <a:pt x="915" y="1697"/>
                </a:cubicBezTo>
                <a:cubicBezTo>
                  <a:pt x="915" y="1674"/>
                  <a:pt x="915" y="1655"/>
                  <a:pt x="919" y="1635"/>
                </a:cubicBezTo>
                <a:cubicBezTo>
                  <a:pt x="941" y="1636"/>
                  <a:pt x="951" y="1655"/>
                  <a:pt x="957" y="1672"/>
                </a:cubicBezTo>
                <a:cubicBezTo>
                  <a:pt x="957" y="1711"/>
                  <a:pt x="928" y="1773"/>
                  <a:pt x="998" y="1811"/>
                </a:cubicBezTo>
                <a:cubicBezTo>
                  <a:pt x="1030" y="1811"/>
                  <a:pt x="1074" y="1819"/>
                  <a:pt x="1110" y="1784"/>
                </a:cubicBezTo>
                <a:cubicBezTo>
                  <a:pt x="1110" y="1712"/>
                  <a:pt x="1120" y="1614"/>
                  <a:pt x="1108" y="1568"/>
                </a:cubicBezTo>
                <a:cubicBezTo>
                  <a:pt x="1025" y="1481"/>
                  <a:pt x="1054" y="1432"/>
                  <a:pt x="1093" y="1364"/>
                </a:cubicBezTo>
                <a:cubicBezTo>
                  <a:pt x="1093" y="1289"/>
                  <a:pt x="1052" y="1200"/>
                  <a:pt x="1033" y="1189"/>
                </a:cubicBezTo>
                <a:cubicBezTo>
                  <a:pt x="1030" y="1163"/>
                  <a:pt x="1027" y="1137"/>
                  <a:pt x="1024" y="1110"/>
                </a:cubicBezTo>
                <a:cubicBezTo>
                  <a:pt x="1037" y="1081"/>
                  <a:pt x="1050" y="1052"/>
                  <a:pt x="1063" y="1026"/>
                </a:cubicBezTo>
                <a:cubicBezTo>
                  <a:pt x="1063" y="967"/>
                  <a:pt x="1089" y="922"/>
                  <a:pt x="1105" y="867"/>
                </a:cubicBezTo>
                <a:cubicBezTo>
                  <a:pt x="1106" y="739"/>
                  <a:pt x="1040" y="561"/>
                  <a:pt x="957" y="516"/>
                </a:cubicBezTo>
                <a:cubicBezTo>
                  <a:pt x="877" y="514"/>
                  <a:pt x="839" y="516"/>
                  <a:pt x="797" y="558"/>
                </a:cubicBezTo>
                <a:cubicBezTo>
                  <a:pt x="749" y="642"/>
                  <a:pt x="746" y="652"/>
                  <a:pt x="659" y="669"/>
                </a:cubicBezTo>
                <a:cubicBezTo>
                  <a:pt x="579" y="667"/>
                  <a:pt x="522" y="698"/>
                  <a:pt x="461" y="707"/>
                </a:cubicBezTo>
                <a:cubicBezTo>
                  <a:pt x="391" y="669"/>
                  <a:pt x="401" y="620"/>
                  <a:pt x="388" y="584"/>
                </a:cubicBezTo>
                <a:cubicBezTo>
                  <a:pt x="376" y="492"/>
                  <a:pt x="348" y="442"/>
                  <a:pt x="313" y="405"/>
                </a:cubicBezTo>
                <a:cubicBezTo>
                  <a:pt x="160" y="336"/>
                  <a:pt x="134" y="351"/>
                  <a:pt x="133" y="492"/>
                </a:cubicBezTo>
                <a:cubicBezTo>
                  <a:pt x="89" y="455"/>
                  <a:pt x="44" y="421"/>
                  <a:pt x="3" y="387"/>
                </a:cubicBezTo>
                <a:cubicBezTo>
                  <a:pt x="0" y="381"/>
                  <a:pt x="0" y="374"/>
                  <a:pt x="0" y="368"/>
                </a:cubicBezTo>
                <a:cubicBezTo>
                  <a:pt x="19" y="345"/>
                  <a:pt x="38" y="323"/>
                  <a:pt x="61" y="300"/>
                </a:cubicBezTo>
                <a:cubicBezTo>
                  <a:pt x="64" y="261"/>
                  <a:pt x="71" y="222"/>
                  <a:pt x="77" y="186"/>
                </a:cubicBezTo>
                <a:cubicBezTo>
                  <a:pt x="62" y="173"/>
                  <a:pt x="46" y="159"/>
                  <a:pt x="33" y="146"/>
                </a:cubicBezTo>
                <a:cubicBezTo>
                  <a:pt x="97" y="108"/>
                  <a:pt x="161" y="74"/>
                  <a:pt x="225" y="39"/>
                </a:cubicBezTo>
                <a:cubicBezTo>
                  <a:pt x="293" y="15"/>
                  <a:pt x="341" y="0"/>
                  <a:pt x="439" y="22"/>
                </a:cubicBezTo>
                <a:cubicBezTo>
                  <a:pt x="490" y="62"/>
                  <a:pt x="535" y="73"/>
                  <a:pt x="624" y="82"/>
                </a:cubicBezTo>
                <a:cubicBezTo>
                  <a:pt x="714" y="58"/>
                  <a:pt x="752" y="56"/>
                  <a:pt x="861" y="108"/>
                </a:cubicBezTo>
                <a:cubicBezTo>
                  <a:pt x="940" y="201"/>
                  <a:pt x="1029" y="331"/>
                  <a:pt x="1137" y="455"/>
                </a:cubicBezTo>
                <a:cubicBezTo>
                  <a:pt x="1155" y="505"/>
                  <a:pt x="1174" y="554"/>
                  <a:pt x="1196" y="607"/>
                </a:cubicBezTo>
                <a:cubicBezTo>
                  <a:pt x="1238" y="648"/>
                  <a:pt x="1279" y="688"/>
                  <a:pt x="1324" y="728"/>
                </a:cubicBezTo>
                <a:cubicBezTo>
                  <a:pt x="1374" y="795"/>
                  <a:pt x="1384" y="799"/>
                  <a:pt x="1393" y="907"/>
                </a:cubicBezTo>
                <a:cubicBezTo>
                  <a:pt x="1405" y="927"/>
                  <a:pt x="1450" y="954"/>
                  <a:pt x="1494" y="991"/>
                </a:cubicBezTo>
                <a:cubicBezTo>
                  <a:pt x="1498" y="998"/>
                  <a:pt x="1504" y="1008"/>
                  <a:pt x="1510" y="1018"/>
                </a:cubicBezTo>
                <a:cubicBezTo>
                  <a:pt x="1510" y="1054"/>
                  <a:pt x="1510" y="1077"/>
                  <a:pt x="1532" y="1146"/>
                </a:cubicBezTo>
                <a:cubicBezTo>
                  <a:pt x="1551" y="1160"/>
                  <a:pt x="1669" y="1166"/>
                  <a:pt x="1730" y="1148"/>
                </a:cubicBezTo>
                <a:cubicBezTo>
                  <a:pt x="1781" y="1149"/>
                  <a:pt x="1791" y="1143"/>
                  <a:pt x="1867" y="1191"/>
                </a:cubicBezTo>
                <a:cubicBezTo>
                  <a:pt x="1889" y="1191"/>
                  <a:pt x="1912" y="1192"/>
                  <a:pt x="1937" y="1192"/>
                </a:cubicBezTo>
                <a:cubicBezTo>
                  <a:pt x="1960" y="1170"/>
                  <a:pt x="1957" y="1170"/>
                  <a:pt x="2014" y="1171"/>
                </a:cubicBezTo>
                <a:cubicBezTo>
                  <a:pt x="2056" y="1209"/>
                  <a:pt x="2097" y="1249"/>
                  <a:pt x="2138" y="1289"/>
                </a:cubicBezTo>
                <a:cubicBezTo>
                  <a:pt x="2180" y="1290"/>
                  <a:pt x="2240" y="1285"/>
                  <a:pt x="2288" y="1336"/>
                </a:cubicBezTo>
                <a:cubicBezTo>
                  <a:pt x="2304" y="1375"/>
                  <a:pt x="2319" y="1415"/>
                  <a:pt x="2338" y="1455"/>
                </a:cubicBezTo>
                <a:cubicBezTo>
                  <a:pt x="2354" y="1530"/>
                  <a:pt x="2423" y="1729"/>
                  <a:pt x="2567" y="1644"/>
                </a:cubicBezTo>
                <a:cubicBezTo>
                  <a:pt x="2628" y="1636"/>
                  <a:pt x="2695" y="1614"/>
                  <a:pt x="2772" y="1590"/>
                </a:cubicBezTo>
                <a:cubicBezTo>
                  <a:pt x="2785" y="1577"/>
                  <a:pt x="2801" y="1565"/>
                  <a:pt x="2817" y="1555"/>
                </a:cubicBezTo>
                <a:cubicBezTo>
                  <a:pt x="2875" y="1452"/>
                  <a:pt x="2920" y="1410"/>
                  <a:pt x="3010" y="1337"/>
                </a:cubicBezTo>
                <a:cubicBezTo>
                  <a:pt x="3036" y="1309"/>
                  <a:pt x="3062" y="1280"/>
                  <a:pt x="3087" y="1254"/>
                </a:cubicBezTo>
                <a:cubicBezTo>
                  <a:pt x="3135" y="1213"/>
                  <a:pt x="3184" y="1172"/>
                  <a:pt x="3235" y="1130"/>
                </a:cubicBezTo>
                <a:cubicBezTo>
                  <a:pt x="3312" y="1145"/>
                  <a:pt x="3315" y="1132"/>
                  <a:pt x="3292" y="1236"/>
                </a:cubicBezTo>
                <a:cubicBezTo>
                  <a:pt x="3292" y="1279"/>
                  <a:pt x="3291" y="1325"/>
                  <a:pt x="3291" y="1371"/>
                </a:cubicBezTo>
                <a:cubicBezTo>
                  <a:pt x="3313" y="1397"/>
                  <a:pt x="3371" y="1438"/>
                  <a:pt x="3386" y="1511"/>
                </a:cubicBezTo>
                <a:cubicBezTo>
                  <a:pt x="3383" y="1553"/>
                  <a:pt x="3379" y="1596"/>
                  <a:pt x="3376" y="1641"/>
                </a:cubicBezTo>
                <a:cubicBezTo>
                  <a:pt x="3363" y="1667"/>
                  <a:pt x="3353" y="1693"/>
                  <a:pt x="3343" y="1722"/>
                </a:cubicBezTo>
                <a:cubicBezTo>
                  <a:pt x="3308" y="1758"/>
                  <a:pt x="3314" y="1830"/>
                  <a:pt x="3329" y="1905"/>
                </a:cubicBezTo>
                <a:cubicBezTo>
                  <a:pt x="3326" y="1974"/>
                  <a:pt x="3325" y="2043"/>
                  <a:pt x="3325" y="2112"/>
                </a:cubicBezTo>
                <a:cubicBezTo>
                  <a:pt x="3315" y="2151"/>
                  <a:pt x="3305" y="2193"/>
                  <a:pt x="3296" y="2235"/>
                </a:cubicBezTo>
                <a:cubicBezTo>
                  <a:pt x="3295" y="2278"/>
                  <a:pt x="3298" y="2324"/>
                  <a:pt x="3301" y="2370"/>
                </a:cubicBezTo>
                <a:cubicBezTo>
                  <a:pt x="3282" y="2389"/>
                  <a:pt x="3266" y="2411"/>
                  <a:pt x="3240" y="2424"/>
                </a:cubicBezTo>
                <a:cubicBezTo>
                  <a:pt x="3215" y="2423"/>
                  <a:pt x="3192" y="2426"/>
                  <a:pt x="3170" y="2429"/>
                </a:cubicBezTo>
                <a:cubicBezTo>
                  <a:pt x="3087" y="2400"/>
                  <a:pt x="3055" y="2403"/>
                  <a:pt x="3004" y="2398"/>
                </a:cubicBezTo>
                <a:cubicBezTo>
                  <a:pt x="2975" y="2427"/>
                  <a:pt x="2975" y="2453"/>
                  <a:pt x="2952" y="2482"/>
                </a:cubicBezTo>
                <a:cubicBezTo>
                  <a:pt x="2863" y="2503"/>
                  <a:pt x="2850" y="2535"/>
                  <a:pt x="2859" y="2630"/>
                </a:cubicBezTo>
                <a:cubicBezTo>
                  <a:pt x="2874" y="2657"/>
                  <a:pt x="2890" y="2684"/>
                  <a:pt x="2909" y="2710"/>
                </a:cubicBezTo>
                <a:cubicBezTo>
                  <a:pt x="2922" y="2789"/>
                  <a:pt x="2959" y="2888"/>
                  <a:pt x="3016" y="2995"/>
                </a:cubicBezTo>
                <a:cubicBezTo>
                  <a:pt x="3026" y="3037"/>
                  <a:pt x="3035" y="3080"/>
                  <a:pt x="3044" y="3123"/>
                </a:cubicBezTo>
                <a:cubicBezTo>
                  <a:pt x="2936" y="3120"/>
                  <a:pt x="2875" y="3034"/>
                  <a:pt x="2831" y="3009"/>
                </a:cubicBezTo>
                <a:cubicBezTo>
                  <a:pt x="2831" y="2941"/>
                  <a:pt x="2764" y="2923"/>
                  <a:pt x="2742" y="2945"/>
                </a:cubicBezTo>
                <a:cubicBezTo>
                  <a:pt x="2739" y="2951"/>
                  <a:pt x="2739" y="2958"/>
                  <a:pt x="2738" y="2968"/>
                </a:cubicBezTo>
                <a:cubicBezTo>
                  <a:pt x="2668" y="2976"/>
                  <a:pt x="2620" y="3014"/>
                  <a:pt x="2566" y="3039"/>
                </a:cubicBezTo>
                <a:cubicBezTo>
                  <a:pt x="2565" y="3058"/>
                  <a:pt x="2565" y="3078"/>
                  <a:pt x="2565" y="3098"/>
                </a:cubicBezTo>
                <a:cubicBezTo>
                  <a:pt x="2568" y="3101"/>
                  <a:pt x="2572" y="3104"/>
                  <a:pt x="2575" y="3108"/>
                </a:cubicBezTo>
                <a:cubicBezTo>
                  <a:pt x="2543" y="3123"/>
                  <a:pt x="2533" y="3136"/>
                  <a:pt x="2514" y="3155"/>
                </a:cubicBezTo>
                <a:cubicBezTo>
                  <a:pt x="2495" y="3158"/>
                  <a:pt x="2475" y="3164"/>
                  <a:pt x="2456" y="3170"/>
                </a:cubicBezTo>
                <a:close/>
              </a:path>
            </a:pathLst>
          </a:custGeom>
          <a:solidFill>
            <a:schemeClr val="tx1"/>
          </a:solidFill>
          <a:ln w="8" cap="flat" cmpd="sng">
            <a:solidFill>
              <a:srgbClr val="FFFFFF"/>
            </a:solidFill>
            <a:round/>
          </a:ln>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29729" name="Freeform 34"/>
          <p:cNvSpPr/>
          <p:nvPr/>
        </p:nvSpPr>
        <p:spPr bwMode="auto">
          <a:xfrm>
            <a:off x="2952787" y="1968418"/>
            <a:ext cx="1398438" cy="1247125"/>
          </a:xfrm>
          <a:custGeom>
            <a:avLst/>
            <a:gdLst>
              <a:gd name="T0" fmla="*/ 703890847 w 4310"/>
              <a:gd name="T1" fmla="*/ 557481101 h 3842"/>
              <a:gd name="T2" fmla="*/ 695649284 w 4310"/>
              <a:gd name="T3" fmla="*/ 626299042 h 3842"/>
              <a:gd name="T4" fmla="*/ 665493118 w 4310"/>
              <a:gd name="T5" fmla="*/ 658739027 h 3842"/>
              <a:gd name="T6" fmla="*/ 669614116 w 4310"/>
              <a:gd name="T7" fmla="*/ 684053509 h 3842"/>
              <a:gd name="T8" fmla="*/ 663433052 w 4310"/>
              <a:gd name="T9" fmla="*/ 710868005 h 3842"/>
              <a:gd name="T10" fmla="*/ 603495514 w 4310"/>
              <a:gd name="T11" fmla="*/ 720431465 h 3842"/>
              <a:gd name="T12" fmla="*/ 586263234 w 4310"/>
              <a:gd name="T13" fmla="*/ 705805455 h 3842"/>
              <a:gd name="T14" fmla="*/ 570342298 w 4310"/>
              <a:gd name="T15" fmla="*/ 669802502 h 3842"/>
              <a:gd name="T16" fmla="*/ 531570641 w 4310"/>
              <a:gd name="T17" fmla="*/ 639987543 h 3842"/>
              <a:gd name="T18" fmla="*/ 477814167 w 4310"/>
              <a:gd name="T19" fmla="*/ 617861026 h 3842"/>
              <a:gd name="T20" fmla="*/ 475191911 w 4310"/>
              <a:gd name="T21" fmla="*/ 660801980 h 3842"/>
              <a:gd name="T22" fmla="*/ 451778566 w 4310"/>
              <a:gd name="T23" fmla="*/ 669239997 h 3842"/>
              <a:gd name="T24" fmla="*/ 394838078 w 4310"/>
              <a:gd name="T25" fmla="*/ 597234524 h 3842"/>
              <a:gd name="T26" fmla="*/ 437730733 w 4310"/>
              <a:gd name="T27" fmla="*/ 611860534 h 3842"/>
              <a:gd name="T28" fmla="*/ 465452039 w 4310"/>
              <a:gd name="T29" fmla="*/ 595921578 h 3842"/>
              <a:gd name="T30" fmla="*/ 485493540 w 4310"/>
              <a:gd name="T31" fmla="*/ 528979088 h 3842"/>
              <a:gd name="T32" fmla="*/ 512090898 w 4310"/>
              <a:gd name="T33" fmla="*/ 510602607 h 3842"/>
              <a:gd name="T34" fmla="*/ 501039682 w 4310"/>
              <a:gd name="T35" fmla="*/ 451910632 h 3842"/>
              <a:gd name="T36" fmla="*/ 485680937 w 4310"/>
              <a:gd name="T37" fmla="*/ 403156687 h 3842"/>
              <a:gd name="T38" fmla="*/ 443350039 w 4310"/>
              <a:gd name="T39" fmla="*/ 372591721 h 3842"/>
              <a:gd name="T40" fmla="*/ 373672630 w 4310"/>
              <a:gd name="T41" fmla="*/ 310524279 h 3842"/>
              <a:gd name="T42" fmla="*/ 342579913 w 4310"/>
              <a:gd name="T43" fmla="*/ 312962236 h 3842"/>
              <a:gd name="T44" fmla="*/ 292569643 w 4310"/>
              <a:gd name="T45" fmla="*/ 277896792 h 3842"/>
              <a:gd name="T46" fmla="*/ 216149412 w 4310"/>
              <a:gd name="T47" fmla="*/ 257457792 h 3842"/>
              <a:gd name="T48" fmla="*/ 208095245 w 4310"/>
              <a:gd name="T49" fmla="*/ 294773257 h 3842"/>
              <a:gd name="T50" fmla="*/ 131113257 w 4310"/>
              <a:gd name="T51" fmla="*/ 252957314 h 3842"/>
              <a:gd name="T52" fmla="*/ 22476360 w 4310"/>
              <a:gd name="T53" fmla="*/ 222579850 h 3842"/>
              <a:gd name="T54" fmla="*/ 9927268 w 4310"/>
              <a:gd name="T55" fmla="*/ 193890335 h 3842"/>
              <a:gd name="T56" fmla="*/ 20978052 w 4310"/>
              <a:gd name="T57" fmla="*/ 148136420 h 3842"/>
              <a:gd name="T58" fmla="*/ 73797975 w 4310"/>
              <a:gd name="T59" fmla="*/ 121884429 h 3842"/>
              <a:gd name="T60" fmla="*/ 141789679 w 4310"/>
              <a:gd name="T61" fmla="*/ 77630961 h 3842"/>
              <a:gd name="T62" fmla="*/ 181498320 w 4310"/>
              <a:gd name="T63" fmla="*/ 44815973 h 3842"/>
              <a:gd name="T64" fmla="*/ 253423193 w 4310"/>
              <a:gd name="T65" fmla="*/ 19501491 h 3842"/>
              <a:gd name="T66" fmla="*/ 266159681 w 4310"/>
              <a:gd name="T67" fmla="*/ 72192975 h 3842"/>
              <a:gd name="T68" fmla="*/ 259416860 w 4310"/>
              <a:gd name="T69" fmla="*/ 115508933 h 3842"/>
              <a:gd name="T70" fmla="*/ 288636475 w 4310"/>
              <a:gd name="T71" fmla="*/ 148136420 h 3842"/>
              <a:gd name="T72" fmla="*/ 305119168 w 4310"/>
              <a:gd name="T73" fmla="*/ 175701356 h 3842"/>
              <a:gd name="T74" fmla="*/ 380041090 w 4310"/>
              <a:gd name="T75" fmla="*/ 170075868 h 3842"/>
              <a:gd name="T76" fmla="*/ 347262668 w 4310"/>
              <a:gd name="T77" fmla="*/ 223329857 h 3842"/>
              <a:gd name="T78" fmla="*/ 392590615 w 4310"/>
              <a:gd name="T79" fmla="*/ 257082788 h 3842"/>
              <a:gd name="T80" fmla="*/ 428740016 w 4310"/>
              <a:gd name="T81" fmla="*/ 308836762 h 3842"/>
              <a:gd name="T82" fmla="*/ 479874233 w 4310"/>
              <a:gd name="T83" fmla="*/ 276396777 h 3842"/>
              <a:gd name="T84" fmla="*/ 516960618 w 4310"/>
              <a:gd name="T85" fmla="*/ 286522310 h 3842"/>
              <a:gd name="T86" fmla="*/ 567345681 w 4310"/>
              <a:gd name="T87" fmla="*/ 263270782 h 3842"/>
              <a:gd name="T88" fmla="*/ 547304180 w 4310"/>
              <a:gd name="T89" fmla="*/ 306961744 h 3842"/>
              <a:gd name="T90" fmla="*/ 547491144 w 4310"/>
              <a:gd name="T91" fmla="*/ 378779715 h 3842"/>
              <a:gd name="T92" fmla="*/ 580831757 w 4310"/>
              <a:gd name="T93" fmla="*/ 399406217 h 3842"/>
              <a:gd name="T94" fmla="*/ 629718079 w 4310"/>
              <a:gd name="T95" fmla="*/ 443472183 h 3842"/>
              <a:gd name="T96" fmla="*/ 640768862 w 4310"/>
              <a:gd name="T97" fmla="*/ 510790109 h 3842"/>
              <a:gd name="T98" fmla="*/ 694712733 w 4310"/>
              <a:gd name="T99" fmla="*/ 527103636 h 3842"/>
              <a:gd name="T100" fmla="*/ 710258875 w 4310"/>
              <a:gd name="T101" fmla="*/ 476849677 h 3842"/>
              <a:gd name="T102" fmla="*/ 706887464 w 4310"/>
              <a:gd name="T103" fmla="*/ 438221698 h 3842"/>
              <a:gd name="T104" fmla="*/ 720186144 w 4310"/>
              <a:gd name="T105" fmla="*/ 417595195 h 3842"/>
              <a:gd name="T106" fmla="*/ 731611721 w 4310"/>
              <a:gd name="T107" fmla="*/ 423970691 h 3842"/>
              <a:gd name="T108" fmla="*/ 769634656 w 4310"/>
              <a:gd name="T109" fmla="*/ 453223145 h 3842"/>
              <a:gd name="T110" fmla="*/ 807282798 w 4310"/>
              <a:gd name="T111" fmla="*/ 473849647 h 3842"/>
              <a:gd name="T112" fmla="*/ 802787439 w 4310"/>
              <a:gd name="T113" fmla="*/ 526541131 h 3842"/>
              <a:gd name="T114" fmla="*/ 787803054 w 4310"/>
              <a:gd name="T115" fmla="*/ 539667126 h 3842"/>
              <a:gd name="T116" fmla="*/ 757085131 w 4310"/>
              <a:gd name="T117" fmla="*/ 570794598 h 384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4310" h="3842">
                <a:moveTo>
                  <a:pt x="4013" y="3050"/>
                </a:moveTo>
                <a:cubicBezTo>
                  <a:pt x="3913" y="2968"/>
                  <a:pt x="3841" y="2971"/>
                  <a:pt x="3758" y="2973"/>
                </a:cubicBezTo>
                <a:cubicBezTo>
                  <a:pt x="3741" y="2981"/>
                  <a:pt x="3719" y="2988"/>
                  <a:pt x="3691" y="2993"/>
                </a:cubicBezTo>
                <a:cubicBezTo>
                  <a:pt x="3623" y="3092"/>
                  <a:pt x="3657" y="3211"/>
                  <a:pt x="3714" y="3340"/>
                </a:cubicBezTo>
                <a:cubicBezTo>
                  <a:pt x="3717" y="3393"/>
                  <a:pt x="3726" y="3445"/>
                  <a:pt x="3707" y="3517"/>
                </a:cubicBezTo>
                <a:cubicBezTo>
                  <a:pt x="3655" y="3516"/>
                  <a:pt x="3604" y="3514"/>
                  <a:pt x="3553" y="3513"/>
                </a:cubicBezTo>
                <a:cubicBezTo>
                  <a:pt x="3502" y="3538"/>
                  <a:pt x="3521" y="3535"/>
                  <a:pt x="3511" y="3600"/>
                </a:cubicBezTo>
                <a:cubicBezTo>
                  <a:pt x="3530" y="3614"/>
                  <a:pt x="3553" y="3631"/>
                  <a:pt x="3575" y="3648"/>
                </a:cubicBezTo>
                <a:cubicBezTo>
                  <a:pt x="3575" y="3664"/>
                  <a:pt x="3575" y="3681"/>
                  <a:pt x="3575" y="3697"/>
                </a:cubicBezTo>
                <a:cubicBezTo>
                  <a:pt x="3562" y="3726"/>
                  <a:pt x="3552" y="3759"/>
                  <a:pt x="3542" y="3791"/>
                </a:cubicBezTo>
                <a:cubicBezTo>
                  <a:pt x="3465" y="3789"/>
                  <a:pt x="3446" y="3825"/>
                  <a:pt x="3395" y="3840"/>
                </a:cubicBezTo>
                <a:cubicBezTo>
                  <a:pt x="3337" y="3838"/>
                  <a:pt x="3280" y="3840"/>
                  <a:pt x="3222" y="3842"/>
                </a:cubicBezTo>
                <a:cubicBezTo>
                  <a:pt x="3216" y="3839"/>
                  <a:pt x="3210" y="3835"/>
                  <a:pt x="3206" y="3835"/>
                </a:cubicBezTo>
                <a:cubicBezTo>
                  <a:pt x="3178" y="3789"/>
                  <a:pt x="3146" y="3765"/>
                  <a:pt x="3130" y="3764"/>
                </a:cubicBezTo>
                <a:cubicBezTo>
                  <a:pt x="3124" y="3748"/>
                  <a:pt x="3117" y="3731"/>
                  <a:pt x="3111" y="3715"/>
                </a:cubicBezTo>
                <a:cubicBezTo>
                  <a:pt x="3089" y="3665"/>
                  <a:pt x="3067" y="3619"/>
                  <a:pt x="3045" y="3572"/>
                </a:cubicBezTo>
                <a:cubicBezTo>
                  <a:pt x="3019" y="3552"/>
                  <a:pt x="2994" y="3532"/>
                  <a:pt x="2972" y="3512"/>
                </a:cubicBezTo>
                <a:cubicBezTo>
                  <a:pt x="2934" y="3448"/>
                  <a:pt x="2870" y="3424"/>
                  <a:pt x="2838" y="3413"/>
                </a:cubicBezTo>
                <a:cubicBezTo>
                  <a:pt x="2816" y="3400"/>
                  <a:pt x="2797" y="3386"/>
                  <a:pt x="2778" y="3372"/>
                </a:cubicBezTo>
                <a:cubicBezTo>
                  <a:pt x="2702" y="3210"/>
                  <a:pt x="2670" y="3222"/>
                  <a:pt x="2551" y="3295"/>
                </a:cubicBezTo>
                <a:cubicBezTo>
                  <a:pt x="2506" y="3339"/>
                  <a:pt x="2503" y="3326"/>
                  <a:pt x="2503" y="3408"/>
                </a:cubicBezTo>
                <a:cubicBezTo>
                  <a:pt x="2519" y="3431"/>
                  <a:pt x="2538" y="3465"/>
                  <a:pt x="2537" y="3524"/>
                </a:cubicBezTo>
                <a:cubicBezTo>
                  <a:pt x="2512" y="3539"/>
                  <a:pt x="2499" y="3555"/>
                  <a:pt x="2460" y="3567"/>
                </a:cubicBezTo>
                <a:cubicBezTo>
                  <a:pt x="2444" y="3567"/>
                  <a:pt x="2428" y="3567"/>
                  <a:pt x="2412" y="3569"/>
                </a:cubicBezTo>
                <a:cubicBezTo>
                  <a:pt x="2310" y="3508"/>
                  <a:pt x="2221" y="3437"/>
                  <a:pt x="2171" y="3370"/>
                </a:cubicBezTo>
                <a:cubicBezTo>
                  <a:pt x="2104" y="3336"/>
                  <a:pt x="2108" y="3211"/>
                  <a:pt x="2108" y="3185"/>
                </a:cubicBezTo>
                <a:cubicBezTo>
                  <a:pt x="2149" y="3186"/>
                  <a:pt x="2191" y="3187"/>
                  <a:pt x="2236" y="3192"/>
                </a:cubicBezTo>
                <a:cubicBezTo>
                  <a:pt x="2267" y="3215"/>
                  <a:pt x="2302" y="3239"/>
                  <a:pt x="2337" y="3263"/>
                </a:cubicBezTo>
                <a:cubicBezTo>
                  <a:pt x="2389" y="3264"/>
                  <a:pt x="2440" y="3285"/>
                  <a:pt x="2485" y="3227"/>
                </a:cubicBezTo>
                <a:cubicBezTo>
                  <a:pt x="2485" y="3211"/>
                  <a:pt x="2485" y="3195"/>
                  <a:pt x="2485" y="3178"/>
                </a:cubicBezTo>
                <a:cubicBezTo>
                  <a:pt x="2440" y="3135"/>
                  <a:pt x="2393" y="3091"/>
                  <a:pt x="2383" y="3068"/>
                </a:cubicBezTo>
                <a:cubicBezTo>
                  <a:pt x="2451" y="3027"/>
                  <a:pt x="2573" y="2899"/>
                  <a:pt x="2592" y="2821"/>
                </a:cubicBezTo>
                <a:cubicBezTo>
                  <a:pt x="2621" y="2809"/>
                  <a:pt x="2657" y="2793"/>
                  <a:pt x="2676" y="2774"/>
                </a:cubicBezTo>
                <a:cubicBezTo>
                  <a:pt x="2692" y="2774"/>
                  <a:pt x="2718" y="2739"/>
                  <a:pt x="2734" y="2723"/>
                </a:cubicBezTo>
                <a:cubicBezTo>
                  <a:pt x="2731" y="2680"/>
                  <a:pt x="2728" y="2638"/>
                  <a:pt x="2728" y="2595"/>
                </a:cubicBezTo>
                <a:cubicBezTo>
                  <a:pt x="2658" y="2521"/>
                  <a:pt x="2687" y="2424"/>
                  <a:pt x="2675" y="2410"/>
                </a:cubicBezTo>
                <a:cubicBezTo>
                  <a:pt x="2653" y="2357"/>
                  <a:pt x="2631" y="2304"/>
                  <a:pt x="2612" y="2255"/>
                </a:cubicBezTo>
                <a:cubicBezTo>
                  <a:pt x="2606" y="2219"/>
                  <a:pt x="2599" y="2183"/>
                  <a:pt x="2593" y="2150"/>
                </a:cubicBezTo>
                <a:cubicBezTo>
                  <a:pt x="2568" y="2090"/>
                  <a:pt x="2527" y="1997"/>
                  <a:pt x="2511" y="1990"/>
                </a:cubicBezTo>
                <a:cubicBezTo>
                  <a:pt x="2463" y="1989"/>
                  <a:pt x="2415" y="1988"/>
                  <a:pt x="2367" y="1987"/>
                </a:cubicBezTo>
                <a:cubicBezTo>
                  <a:pt x="2278" y="1955"/>
                  <a:pt x="2186" y="1864"/>
                  <a:pt x="2138" y="1840"/>
                </a:cubicBezTo>
                <a:cubicBezTo>
                  <a:pt x="2091" y="1777"/>
                  <a:pt x="2043" y="1717"/>
                  <a:pt x="1995" y="1656"/>
                </a:cubicBezTo>
                <a:cubicBezTo>
                  <a:pt x="1944" y="1655"/>
                  <a:pt x="1938" y="1665"/>
                  <a:pt x="1906" y="1674"/>
                </a:cubicBezTo>
                <a:cubicBezTo>
                  <a:pt x="1880" y="1670"/>
                  <a:pt x="1855" y="1669"/>
                  <a:pt x="1829" y="1669"/>
                </a:cubicBezTo>
                <a:cubicBezTo>
                  <a:pt x="1782" y="1625"/>
                  <a:pt x="1734" y="1584"/>
                  <a:pt x="1689" y="1544"/>
                </a:cubicBezTo>
                <a:cubicBezTo>
                  <a:pt x="1645" y="1523"/>
                  <a:pt x="1603" y="1502"/>
                  <a:pt x="1562" y="1482"/>
                </a:cubicBezTo>
                <a:cubicBezTo>
                  <a:pt x="1482" y="1476"/>
                  <a:pt x="1415" y="1455"/>
                  <a:pt x="1371" y="1441"/>
                </a:cubicBezTo>
                <a:cubicBezTo>
                  <a:pt x="1272" y="1360"/>
                  <a:pt x="1243" y="1379"/>
                  <a:pt x="1154" y="1373"/>
                </a:cubicBezTo>
                <a:cubicBezTo>
                  <a:pt x="1134" y="1383"/>
                  <a:pt x="1115" y="1395"/>
                  <a:pt x="1099" y="1408"/>
                </a:cubicBezTo>
                <a:cubicBezTo>
                  <a:pt x="1099" y="1457"/>
                  <a:pt x="1127" y="1497"/>
                  <a:pt x="1111" y="1572"/>
                </a:cubicBezTo>
                <a:cubicBezTo>
                  <a:pt x="1024" y="1658"/>
                  <a:pt x="862" y="1497"/>
                  <a:pt x="824" y="1450"/>
                </a:cubicBezTo>
                <a:cubicBezTo>
                  <a:pt x="783" y="1416"/>
                  <a:pt x="741" y="1382"/>
                  <a:pt x="700" y="1349"/>
                </a:cubicBezTo>
                <a:cubicBezTo>
                  <a:pt x="614" y="1297"/>
                  <a:pt x="541" y="1250"/>
                  <a:pt x="477" y="1228"/>
                </a:cubicBezTo>
                <a:cubicBezTo>
                  <a:pt x="353" y="1225"/>
                  <a:pt x="215" y="1238"/>
                  <a:pt x="120" y="1187"/>
                </a:cubicBezTo>
                <a:cubicBezTo>
                  <a:pt x="107" y="1183"/>
                  <a:pt x="97" y="1183"/>
                  <a:pt x="88" y="1183"/>
                </a:cubicBezTo>
                <a:cubicBezTo>
                  <a:pt x="85" y="1133"/>
                  <a:pt x="63" y="1044"/>
                  <a:pt x="53" y="1034"/>
                </a:cubicBezTo>
                <a:cubicBezTo>
                  <a:pt x="41" y="962"/>
                  <a:pt x="0" y="905"/>
                  <a:pt x="64" y="887"/>
                </a:cubicBezTo>
                <a:cubicBezTo>
                  <a:pt x="83" y="855"/>
                  <a:pt x="103" y="826"/>
                  <a:pt x="112" y="790"/>
                </a:cubicBezTo>
                <a:cubicBezTo>
                  <a:pt x="183" y="792"/>
                  <a:pt x="298" y="795"/>
                  <a:pt x="362" y="731"/>
                </a:cubicBezTo>
                <a:cubicBezTo>
                  <a:pt x="372" y="702"/>
                  <a:pt x="381" y="676"/>
                  <a:pt x="394" y="650"/>
                </a:cubicBezTo>
                <a:cubicBezTo>
                  <a:pt x="417" y="624"/>
                  <a:pt x="439" y="599"/>
                  <a:pt x="462" y="576"/>
                </a:cubicBezTo>
                <a:cubicBezTo>
                  <a:pt x="523" y="418"/>
                  <a:pt x="581" y="429"/>
                  <a:pt x="757" y="414"/>
                </a:cubicBezTo>
                <a:cubicBezTo>
                  <a:pt x="779" y="414"/>
                  <a:pt x="945" y="431"/>
                  <a:pt x="993" y="384"/>
                </a:cubicBezTo>
                <a:cubicBezTo>
                  <a:pt x="984" y="334"/>
                  <a:pt x="975" y="285"/>
                  <a:pt x="969" y="239"/>
                </a:cubicBezTo>
                <a:cubicBezTo>
                  <a:pt x="969" y="150"/>
                  <a:pt x="973" y="0"/>
                  <a:pt x="1088" y="62"/>
                </a:cubicBezTo>
                <a:cubicBezTo>
                  <a:pt x="1174" y="74"/>
                  <a:pt x="1263" y="89"/>
                  <a:pt x="1353" y="104"/>
                </a:cubicBezTo>
                <a:cubicBezTo>
                  <a:pt x="1340" y="134"/>
                  <a:pt x="1343" y="186"/>
                  <a:pt x="1346" y="239"/>
                </a:cubicBezTo>
                <a:cubicBezTo>
                  <a:pt x="1374" y="282"/>
                  <a:pt x="1400" y="312"/>
                  <a:pt x="1421" y="385"/>
                </a:cubicBezTo>
                <a:cubicBezTo>
                  <a:pt x="1421" y="411"/>
                  <a:pt x="1421" y="437"/>
                  <a:pt x="1421" y="463"/>
                </a:cubicBezTo>
                <a:cubicBezTo>
                  <a:pt x="1405" y="505"/>
                  <a:pt x="1376" y="550"/>
                  <a:pt x="1385" y="616"/>
                </a:cubicBezTo>
                <a:cubicBezTo>
                  <a:pt x="1429" y="660"/>
                  <a:pt x="1474" y="703"/>
                  <a:pt x="1518" y="750"/>
                </a:cubicBezTo>
                <a:cubicBezTo>
                  <a:pt x="1525" y="764"/>
                  <a:pt x="1531" y="777"/>
                  <a:pt x="1541" y="790"/>
                </a:cubicBezTo>
                <a:cubicBezTo>
                  <a:pt x="1537" y="833"/>
                  <a:pt x="1537" y="875"/>
                  <a:pt x="1537" y="921"/>
                </a:cubicBezTo>
                <a:cubicBezTo>
                  <a:pt x="1546" y="931"/>
                  <a:pt x="1584" y="935"/>
                  <a:pt x="1629" y="937"/>
                </a:cubicBezTo>
                <a:cubicBezTo>
                  <a:pt x="1719" y="867"/>
                  <a:pt x="1872" y="851"/>
                  <a:pt x="2013" y="855"/>
                </a:cubicBezTo>
                <a:cubicBezTo>
                  <a:pt x="2016" y="871"/>
                  <a:pt x="2022" y="888"/>
                  <a:pt x="2029" y="907"/>
                </a:cubicBezTo>
                <a:cubicBezTo>
                  <a:pt x="2013" y="936"/>
                  <a:pt x="2000" y="969"/>
                  <a:pt x="1987" y="1001"/>
                </a:cubicBezTo>
                <a:cubicBezTo>
                  <a:pt x="1919" y="1078"/>
                  <a:pt x="1839" y="1070"/>
                  <a:pt x="1854" y="1191"/>
                </a:cubicBezTo>
                <a:cubicBezTo>
                  <a:pt x="1883" y="1202"/>
                  <a:pt x="1915" y="1216"/>
                  <a:pt x="1947" y="1230"/>
                </a:cubicBezTo>
                <a:cubicBezTo>
                  <a:pt x="1988" y="1286"/>
                  <a:pt x="2017" y="1320"/>
                  <a:pt x="2096" y="1371"/>
                </a:cubicBezTo>
                <a:cubicBezTo>
                  <a:pt x="2125" y="1401"/>
                  <a:pt x="2134" y="1496"/>
                  <a:pt x="2198" y="1524"/>
                </a:cubicBezTo>
                <a:cubicBezTo>
                  <a:pt x="2226" y="1564"/>
                  <a:pt x="2258" y="1604"/>
                  <a:pt x="2289" y="1647"/>
                </a:cubicBezTo>
                <a:cubicBezTo>
                  <a:pt x="2312" y="1658"/>
                  <a:pt x="2426" y="1723"/>
                  <a:pt x="2462" y="1652"/>
                </a:cubicBezTo>
                <a:cubicBezTo>
                  <a:pt x="2472" y="1511"/>
                  <a:pt x="2444" y="1491"/>
                  <a:pt x="2562" y="1474"/>
                </a:cubicBezTo>
                <a:cubicBezTo>
                  <a:pt x="2613" y="1476"/>
                  <a:pt x="2648" y="1460"/>
                  <a:pt x="2709" y="1524"/>
                </a:cubicBezTo>
                <a:cubicBezTo>
                  <a:pt x="2725" y="1524"/>
                  <a:pt x="2741" y="1525"/>
                  <a:pt x="2760" y="1528"/>
                </a:cubicBezTo>
                <a:cubicBezTo>
                  <a:pt x="2814" y="1504"/>
                  <a:pt x="2869" y="1456"/>
                  <a:pt x="2914" y="1434"/>
                </a:cubicBezTo>
                <a:cubicBezTo>
                  <a:pt x="2943" y="1405"/>
                  <a:pt x="2971" y="1409"/>
                  <a:pt x="3029" y="1404"/>
                </a:cubicBezTo>
                <a:cubicBezTo>
                  <a:pt x="3042" y="1424"/>
                  <a:pt x="3057" y="1444"/>
                  <a:pt x="3073" y="1468"/>
                </a:cubicBezTo>
                <a:cubicBezTo>
                  <a:pt x="3073" y="1533"/>
                  <a:pt x="2973" y="1603"/>
                  <a:pt x="2922" y="1637"/>
                </a:cubicBezTo>
                <a:cubicBezTo>
                  <a:pt x="2861" y="1714"/>
                  <a:pt x="2854" y="1760"/>
                  <a:pt x="2854" y="1881"/>
                </a:cubicBezTo>
                <a:cubicBezTo>
                  <a:pt x="2876" y="1928"/>
                  <a:pt x="2898" y="1974"/>
                  <a:pt x="2923" y="2020"/>
                </a:cubicBezTo>
                <a:cubicBezTo>
                  <a:pt x="2955" y="2061"/>
                  <a:pt x="3005" y="2140"/>
                  <a:pt x="3092" y="2143"/>
                </a:cubicBezTo>
                <a:cubicBezTo>
                  <a:pt x="3095" y="2136"/>
                  <a:pt x="3098" y="2133"/>
                  <a:pt x="3101" y="2130"/>
                </a:cubicBezTo>
                <a:cubicBezTo>
                  <a:pt x="3114" y="2130"/>
                  <a:pt x="3127" y="2130"/>
                  <a:pt x="3140" y="2131"/>
                </a:cubicBezTo>
                <a:cubicBezTo>
                  <a:pt x="3184" y="2145"/>
                  <a:pt x="3311" y="2282"/>
                  <a:pt x="3362" y="2365"/>
                </a:cubicBezTo>
                <a:cubicBezTo>
                  <a:pt x="3374" y="2435"/>
                  <a:pt x="3393" y="2520"/>
                  <a:pt x="3399" y="2628"/>
                </a:cubicBezTo>
                <a:cubicBezTo>
                  <a:pt x="3405" y="2658"/>
                  <a:pt x="3411" y="2691"/>
                  <a:pt x="3421" y="2724"/>
                </a:cubicBezTo>
                <a:cubicBezTo>
                  <a:pt x="3474" y="2797"/>
                  <a:pt x="3483" y="2777"/>
                  <a:pt x="3581" y="2861"/>
                </a:cubicBezTo>
                <a:cubicBezTo>
                  <a:pt x="3593" y="2862"/>
                  <a:pt x="3665" y="2827"/>
                  <a:pt x="3709" y="2811"/>
                </a:cubicBezTo>
                <a:cubicBezTo>
                  <a:pt x="3712" y="2771"/>
                  <a:pt x="3726" y="2769"/>
                  <a:pt x="3807" y="2750"/>
                </a:cubicBezTo>
                <a:cubicBezTo>
                  <a:pt x="3881" y="2677"/>
                  <a:pt x="3837" y="2590"/>
                  <a:pt x="3792" y="2543"/>
                </a:cubicBezTo>
                <a:cubicBezTo>
                  <a:pt x="3690" y="2515"/>
                  <a:pt x="3706" y="2499"/>
                  <a:pt x="3713" y="2423"/>
                </a:cubicBezTo>
                <a:cubicBezTo>
                  <a:pt x="3732" y="2394"/>
                  <a:pt x="3752" y="2365"/>
                  <a:pt x="3774" y="2337"/>
                </a:cubicBezTo>
                <a:cubicBezTo>
                  <a:pt x="3774" y="2304"/>
                  <a:pt x="3775" y="2271"/>
                  <a:pt x="3775" y="2238"/>
                </a:cubicBezTo>
                <a:cubicBezTo>
                  <a:pt x="3794" y="2219"/>
                  <a:pt x="3820" y="2230"/>
                  <a:pt x="3845" y="2227"/>
                </a:cubicBezTo>
                <a:cubicBezTo>
                  <a:pt x="3877" y="2195"/>
                  <a:pt x="3893" y="2179"/>
                  <a:pt x="3929" y="2164"/>
                </a:cubicBezTo>
                <a:cubicBezTo>
                  <a:pt x="3929" y="2180"/>
                  <a:pt x="3941" y="2226"/>
                  <a:pt x="3906" y="2261"/>
                </a:cubicBezTo>
                <a:cubicBezTo>
                  <a:pt x="3902" y="2281"/>
                  <a:pt x="3902" y="2304"/>
                  <a:pt x="3902" y="2327"/>
                </a:cubicBezTo>
                <a:cubicBezTo>
                  <a:pt x="3931" y="2373"/>
                  <a:pt x="4036" y="2392"/>
                  <a:pt x="4109" y="2417"/>
                </a:cubicBezTo>
                <a:cubicBezTo>
                  <a:pt x="4160" y="2451"/>
                  <a:pt x="4211" y="2488"/>
                  <a:pt x="4262" y="2526"/>
                </a:cubicBezTo>
                <a:cubicBezTo>
                  <a:pt x="4278" y="2526"/>
                  <a:pt x="4294" y="2527"/>
                  <a:pt x="4310" y="2527"/>
                </a:cubicBezTo>
                <a:cubicBezTo>
                  <a:pt x="4294" y="2556"/>
                  <a:pt x="4281" y="2588"/>
                  <a:pt x="4268" y="2621"/>
                </a:cubicBezTo>
                <a:cubicBezTo>
                  <a:pt x="4274" y="2683"/>
                  <a:pt x="4280" y="2746"/>
                  <a:pt x="4286" y="2808"/>
                </a:cubicBezTo>
                <a:cubicBezTo>
                  <a:pt x="4276" y="2837"/>
                  <a:pt x="4266" y="2866"/>
                  <a:pt x="4260" y="2896"/>
                </a:cubicBezTo>
                <a:cubicBezTo>
                  <a:pt x="4241" y="2895"/>
                  <a:pt x="4221" y="2895"/>
                  <a:pt x="4206" y="2878"/>
                </a:cubicBezTo>
                <a:cubicBezTo>
                  <a:pt x="4129" y="2863"/>
                  <a:pt x="4081" y="2862"/>
                  <a:pt x="4042" y="2920"/>
                </a:cubicBezTo>
                <a:cubicBezTo>
                  <a:pt x="4042" y="2959"/>
                  <a:pt x="4042" y="3002"/>
                  <a:pt x="4042" y="3044"/>
                </a:cubicBezTo>
                <a:cubicBezTo>
                  <a:pt x="4032" y="3044"/>
                  <a:pt x="4023" y="3047"/>
                  <a:pt x="4013" y="3050"/>
                </a:cubicBezTo>
                <a:close/>
              </a:path>
            </a:pathLst>
          </a:custGeom>
          <a:solidFill>
            <a:schemeClr val="tx1"/>
          </a:solidFill>
          <a:ln w="8" cap="flat" cmpd="sng">
            <a:solidFill>
              <a:srgbClr val="FFFFFF"/>
            </a:solidFill>
            <a:round/>
          </a:ln>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29730" name="Freeform 35"/>
          <p:cNvSpPr/>
          <p:nvPr/>
        </p:nvSpPr>
        <p:spPr bwMode="auto">
          <a:xfrm>
            <a:off x="4490475" y="4071162"/>
            <a:ext cx="774793" cy="598573"/>
          </a:xfrm>
          <a:custGeom>
            <a:avLst/>
            <a:gdLst>
              <a:gd name="T0" fmla="*/ 30128727 w 2389"/>
              <a:gd name="T1" fmla="*/ 346346014 h 1841"/>
              <a:gd name="T2" fmla="*/ 15345332 w 2389"/>
              <a:gd name="T3" fmla="*/ 320760634 h 1841"/>
              <a:gd name="T4" fmla="*/ 561504 w 2389"/>
              <a:gd name="T5" fmla="*/ 297620672 h 1841"/>
              <a:gd name="T6" fmla="*/ 10853730 w 2389"/>
              <a:gd name="T7" fmla="*/ 273916417 h 1841"/>
              <a:gd name="T8" fmla="*/ 37988488 w 2389"/>
              <a:gd name="T9" fmla="*/ 225943179 h 1841"/>
              <a:gd name="T10" fmla="*/ 71673120 w 2389"/>
              <a:gd name="T11" fmla="*/ 194713990 h 1841"/>
              <a:gd name="T12" fmla="*/ 105918824 w 2389"/>
              <a:gd name="T13" fmla="*/ 156711538 h 1841"/>
              <a:gd name="T14" fmla="*/ 122199419 w 2389"/>
              <a:gd name="T15" fmla="*/ 130749672 h 1841"/>
              <a:gd name="T16" fmla="*/ 142223232 w 2389"/>
              <a:gd name="T17" fmla="*/ 92371602 h 1841"/>
              <a:gd name="T18" fmla="*/ 140539152 w 2389"/>
              <a:gd name="T19" fmla="*/ 59072612 h 1841"/>
              <a:gd name="T20" fmla="*/ 151579762 w 2389"/>
              <a:gd name="T21" fmla="*/ 32169968 h 1841"/>
              <a:gd name="T22" fmla="*/ 160001028 w 2389"/>
              <a:gd name="T23" fmla="*/ 18248690 h 1841"/>
              <a:gd name="T24" fmla="*/ 171229383 w 2389"/>
              <a:gd name="T25" fmla="*/ 18624741 h 1841"/>
              <a:gd name="T26" fmla="*/ 190317067 w 2389"/>
              <a:gd name="T27" fmla="*/ 37437725 h 1841"/>
              <a:gd name="T28" fmla="*/ 201732302 w 2389"/>
              <a:gd name="T29" fmla="*/ 37813776 h 1841"/>
              <a:gd name="T30" fmla="*/ 206036591 w 2389"/>
              <a:gd name="T31" fmla="*/ 16931425 h 1841"/>
              <a:gd name="T32" fmla="*/ 195369740 w 2389"/>
              <a:gd name="T33" fmla="*/ 3762683 h 1841"/>
              <a:gd name="T34" fmla="*/ 198363709 w 2389"/>
              <a:gd name="T35" fmla="*/ 2633662 h 1841"/>
              <a:gd name="T36" fmla="*/ 253381609 w 2389"/>
              <a:gd name="T37" fmla="*/ 3950926 h 1841"/>
              <a:gd name="T38" fmla="*/ 289873330 w 2389"/>
              <a:gd name="T39" fmla="*/ 0 h 1841"/>
              <a:gd name="T40" fmla="*/ 296423203 w 2389"/>
              <a:gd name="T41" fmla="*/ 188243 h 1841"/>
              <a:gd name="T42" fmla="*/ 296235891 w 2389"/>
              <a:gd name="T43" fmla="*/ 11852345 h 1841"/>
              <a:gd name="T44" fmla="*/ 272843918 w 2389"/>
              <a:gd name="T45" fmla="*/ 39695335 h 1841"/>
              <a:gd name="T46" fmla="*/ 299604484 w 2389"/>
              <a:gd name="T47" fmla="*/ 57567539 h 1841"/>
              <a:gd name="T48" fmla="*/ 331978795 w 2389"/>
              <a:gd name="T49" fmla="*/ 43645827 h 1841"/>
              <a:gd name="T50" fmla="*/ 342832525 w 2389"/>
              <a:gd name="T51" fmla="*/ 43834070 h 1841"/>
              <a:gd name="T52" fmla="*/ 349382399 w 2389"/>
              <a:gd name="T53" fmla="*/ 50794709 h 1841"/>
              <a:gd name="T54" fmla="*/ 405523308 w 2389"/>
              <a:gd name="T55" fmla="*/ 35556600 h 1841"/>
              <a:gd name="T56" fmla="*/ 422178095 w 2389"/>
              <a:gd name="T57" fmla="*/ 57003245 h 1841"/>
              <a:gd name="T58" fmla="*/ 447067269 w 2389"/>
              <a:gd name="T59" fmla="*/ 92747654 h 1841"/>
              <a:gd name="T60" fmla="*/ 447067269 w 2389"/>
              <a:gd name="T61" fmla="*/ 102530631 h 1841"/>
              <a:gd name="T62" fmla="*/ 429102161 w 2389"/>
              <a:gd name="T63" fmla="*/ 105728586 h 1841"/>
              <a:gd name="T64" fmla="*/ 415254030 w 2389"/>
              <a:gd name="T65" fmla="*/ 135076650 h 1841"/>
              <a:gd name="T66" fmla="*/ 415067150 w 2389"/>
              <a:gd name="T67" fmla="*/ 138086797 h 1841"/>
              <a:gd name="T68" fmla="*/ 361733330 w 2389"/>
              <a:gd name="T69" fmla="*/ 167623103 h 1841"/>
              <a:gd name="T70" fmla="*/ 352750992 w 2389"/>
              <a:gd name="T71" fmla="*/ 176653543 h 1841"/>
              <a:gd name="T72" fmla="*/ 342645646 w 2389"/>
              <a:gd name="T73" fmla="*/ 170821492 h 1841"/>
              <a:gd name="T74" fmla="*/ 331791483 w 2389"/>
              <a:gd name="T75" fmla="*/ 170445007 h 1841"/>
              <a:gd name="T76" fmla="*/ 325242042 w 2389"/>
              <a:gd name="T77" fmla="*/ 179475447 h 1841"/>
              <a:gd name="T78" fmla="*/ 317382280 w 2389"/>
              <a:gd name="T79" fmla="*/ 179287205 h 1841"/>
              <a:gd name="T80" fmla="*/ 300165556 w 2389"/>
              <a:gd name="T81" fmla="*/ 172702617 h 1841"/>
              <a:gd name="T82" fmla="*/ 300165556 w 2389"/>
              <a:gd name="T83" fmla="*/ 187000381 h 1841"/>
              <a:gd name="T84" fmla="*/ 282013568 w 2389"/>
              <a:gd name="T85" fmla="*/ 203179703 h 1841"/>
              <a:gd name="T86" fmla="*/ 266481356 w 2389"/>
              <a:gd name="T87" fmla="*/ 190951307 h 1841"/>
              <a:gd name="T88" fmla="*/ 263674268 w 2389"/>
              <a:gd name="T89" fmla="*/ 190387013 h 1841"/>
              <a:gd name="T90" fmla="*/ 248703560 w 2389"/>
              <a:gd name="T91" fmla="*/ 175712764 h 1841"/>
              <a:gd name="T92" fmla="*/ 239720790 w 2389"/>
              <a:gd name="T93" fmla="*/ 175524521 h 1841"/>
              <a:gd name="T94" fmla="*/ 232984037 w 2389"/>
              <a:gd name="T95" fmla="*/ 192079895 h 1841"/>
              <a:gd name="T96" fmla="*/ 221007298 w 2389"/>
              <a:gd name="T97" fmla="*/ 210140342 h 1841"/>
              <a:gd name="T98" fmla="*/ 200048221 w 2389"/>
              <a:gd name="T99" fmla="*/ 228765083 h 1841"/>
              <a:gd name="T100" fmla="*/ 186761594 w 2389"/>
              <a:gd name="T101" fmla="*/ 231586987 h 1841"/>
              <a:gd name="T102" fmla="*/ 174223351 w 2389"/>
              <a:gd name="T103" fmla="*/ 242310310 h 1841"/>
              <a:gd name="T104" fmla="*/ 148959986 w 2389"/>
              <a:gd name="T105" fmla="*/ 246637287 h 1841"/>
              <a:gd name="T106" fmla="*/ 145404513 w 2389"/>
              <a:gd name="T107" fmla="*/ 253786603 h 1841"/>
              <a:gd name="T108" fmla="*/ 138854639 w 2389"/>
              <a:gd name="T109" fmla="*/ 253598360 h 1841"/>
              <a:gd name="T110" fmla="*/ 113217082 w 2389"/>
              <a:gd name="T111" fmla="*/ 254350897 h 1841"/>
              <a:gd name="T112" fmla="*/ 79532882 w 2389"/>
              <a:gd name="T113" fmla="*/ 265826756 h 1841"/>
              <a:gd name="T114" fmla="*/ 44912554 w 2389"/>
              <a:gd name="T115" fmla="*/ 278431203 h 1841"/>
              <a:gd name="T116" fmla="*/ 43602666 w 2389"/>
              <a:gd name="T117" fmla="*/ 292541158 h 1841"/>
              <a:gd name="T118" fmla="*/ 29754535 w 2389"/>
              <a:gd name="T119" fmla="*/ 311354142 h 1841"/>
              <a:gd name="T120" fmla="*/ 49216843 w 2389"/>
              <a:gd name="T121" fmla="*/ 339573183 h 1841"/>
              <a:gd name="T122" fmla="*/ 30128727 w 2389"/>
              <a:gd name="T123" fmla="*/ 346346014 h 1841"/>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89" h="1841">
                <a:moveTo>
                  <a:pt x="161" y="1841"/>
                </a:moveTo>
                <a:cubicBezTo>
                  <a:pt x="91" y="1794"/>
                  <a:pt x="97" y="1748"/>
                  <a:pt x="82" y="1705"/>
                </a:cubicBezTo>
                <a:cubicBezTo>
                  <a:pt x="53" y="1662"/>
                  <a:pt x="28" y="1622"/>
                  <a:pt x="3" y="1582"/>
                </a:cubicBezTo>
                <a:cubicBezTo>
                  <a:pt x="3" y="1480"/>
                  <a:pt x="0" y="1497"/>
                  <a:pt x="58" y="1456"/>
                </a:cubicBezTo>
                <a:cubicBezTo>
                  <a:pt x="74" y="1305"/>
                  <a:pt x="87" y="1289"/>
                  <a:pt x="203" y="1201"/>
                </a:cubicBezTo>
                <a:cubicBezTo>
                  <a:pt x="261" y="1133"/>
                  <a:pt x="309" y="1085"/>
                  <a:pt x="383" y="1035"/>
                </a:cubicBezTo>
                <a:cubicBezTo>
                  <a:pt x="444" y="958"/>
                  <a:pt x="495" y="900"/>
                  <a:pt x="566" y="833"/>
                </a:cubicBezTo>
                <a:cubicBezTo>
                  <a:pt x="624" y="799"/>
                  <a:pt x="637" y="753"/>
                  <a:pt x="653" y="695"/>
                </a:cubicBezTo>
                <a:cubicBezTo>
                  <a:pt x="654" y="547"/>
                  <a:pt x="692" y="581"/>
                  <a:pt x="760" y="491"/>
                </a:cubicBezTo>
                <a:cubicBezTo>
                  <a:pt x="757" y="432"/>
                  <a:pt x="754" y="373"/>
                  <a:pt x="751" y="314"/>
                </a:cubicBezTo>
                <a:cubicBezTo>
                  <a:pt x="799" y="266"/>
                  <a:pt x="803" y="220"/>
                  <a:pt x="810" y="171"/>
                </a:cubicBezTo>
                <a:cubicBezTo>
                  <a:pt x="823" y="145"/>
                  <a:pt x="839" y="120"/>
                  <a:pt x="855" y="97"/>
                </a:cubicBezTo>
                <a:cubicBezTo>
                  <a:pt x="874" y="98"/>
                  <a:pt x="893" y="98"/>
                  <a:pt x="915" y="99"/>
                </a:cubicBezTo>
                <a:cubicBezTo>
                  <a:pt x="947" y="132"/>
                  <a:pt x="982" y="166"/>
                  <a:pt x="1017" y="199"/>
                </a:cubicBezTo>
                <a:cubicBezTo>
                  <a:pt x="1036" y="200"/>
                  <a:pt x="1055" y="200"/>
                  <a:pt x="1078" y="201"/>
                </a:cubicBezTo>
                <a:cubicBezTo>
                  <a:pt x="1104" y="175"/>
                  <a:pt x="1101" y="103"/>
                  <a:pt x="1101" y="90"/>
                </a:cubicBezTo>
                <a:cubicBezTo>
                  <a:pt x="1082" y="67"/>
                  <a:pt x="1063" y="43"/>
                  <a:pt x="1044" y="20"/>
                </a:cubicBezTo>
                <a:cubicBezTo>
                  <a:pt x="1047" y="17"/>
                  <a:pt x="1053" y="14"/>
                  <a:pt x="1060" y="14"/>
                </a:cubicBezTo>
                <a:cubicBezTo>
                  <a:pt x="1156" y="16"/>
                  <a:pt x="1255" y="19"/>
                  <a:pt x="1354" y="21"/>
                </a:cubicBezTo>
                <a:cubicBezTo>
                  <a:pt x="1389" y="39"/>
                  <a:pt x="1497" y="38"/>
                  <a:pt x="1549" y="0"/>
                </a:cubicBezTo>
                <a:cubicBezTo>
                  <a:pt x="1558" y="0"/>
                  <a:pt x="1571" y="1"/>
                  <a:pt x="1584" y="1"/>
                </a:cubicBezTo>
                <a:cubicBezTo>
                  <a:pt x="1584" y="21"/>
                  <a:pt x="1584" y="40"/>
                  <a:pt x="1583" y="63"/>
                </a:cubicBezTo>
                <a:cubicBezTo>
                  <a:pt x="1542" y="111"/>
                  <a:pt x="1500" y="159"/>
                  <a:pt x="1458" y="211"/>
                </a:cubicBezTo>
                <a:cubicBezTo>
                  <a:pt x="1461" y="286"/>
                  <a:pt x="1480" y="303"/>
                  <a:pt x="1601" y="306"/>
                </a:cubicBezTo>
                <a:cubicBezTo>
                  <a:pt x="1659" y="281"/>
                  <a:pt x="1717" y="256"/>
                  <a:pt x="1774" y="232"/>
                </a:cubicBezTo>
                <a:cubicBezTo>
                  <a:pt x="1793" y="232"/>
                  <a:pt x="1812" y="233"/>
                  <a:pt x="1832" y="233"/>
                </a:cubicBezTo>
                <a:cubicBezTo>
                  <a:pt x="1841" y="243"/>
                  <a:pt x="1854" y="257"/>
                  <a:pt x="1867" y="270"/>
                </a:cubicBezTo>
                <a:cubicBezTo>
                  <a:pt x="1972" y="273"/>
                  <a:pt x="2024" y="136"/>
                  <a:pt x="2167" y="189"/>
                </a:cubicBezTo>
                <a:cubicBezTo>
                  <a:pt x="2196" y="226"/>
                  <a:pt x="2224" y="263"/>
                  <a:pt x="2256" y="303"/>
                </a:cubicBezTo>
                <a:cubicBezTo>
                  <a:pt x="2301" y="366"/>
                  <a:pt x="2345" y="429"/>
                  <a:pt x="2389" y="493"/>
                </a:cubicBezTo>
                <a:cubicBezTo>
                  <a:pt x="2389" y="509"/>
                  <a:pt x="2389" y="526"/>
                  <a:pt x="2389" y="545"/>
                </a:cubicBezTo>
                <a:cubicBezTo>
                  <a:pt x="2331" y="544"/>
                  <a:pt x="2328" y="547"/>
                  <a:pt x="2293" y="562"/>
                </a:cubicBezTo>
                <a:cubicBezTo>
                  <a:pt x="2258" y="614"/>
                  <a:pt x="2162" y="628"/>
                  <a:pt x="2219" y="718"/>
                </a:cubicBezTo>
                <a:cubicBezTo>
                  <a:pt x="2219" y="721"/>
                  <a:pt x="2219" y="728"/>
                  <a:pt x="2218" y="734"/>
                </a:cubicBezTo>
                <a:cubicBezTo>
                  <a:pt x="2122" y="774"/>
                  <a:pt x="2020" y="850"/>
                  <a:pt x="1933" y="891"/>
                </a:cubicBezTo>
                <a:cubicBezTo>
                  <a:pt x="1917" y="907"/>
                  <a:pt x="1901" y="923"/>
                  <a:pt x="1885" y="939"/>
                </a:cubicBezTo>
                <a:cubicBezTo>
                  <a:pt x="1853" y="938"/>
                  <a:pt x="1837" y="924"/>
                  <a:pt x="1831" y="908"/>
                </a:cubicBezTo>
                <a:cubicBezTo>
                  <a:pt x="1812" y="907"/>
                  <a:pt x="1793" y="907"/>
                  <a:pt x="1773" y="906"/>
                </a:cubicBezTo>
                <a:cubicBezTo>
                  <a:pt x="1760" y="922"/>
                  <a:pt x="1748" y="938"/>
                  <a:pt x="1738" y="954"/>
                </a:cubicBezTo>
                <a:cubicBezTo>
                  <a:pt x="1722" y="954"/>
                  <a:pt x="1709" y="954"/>
                  <a:pt x="1696" y="953"/>
                </a:cubicBezTo>
                <a:cubicBezTo>
                  <a:pt x="1658" y="894"/>
                  <a:pt x="1633" y="916"/>
                  <a:pt x="1604" y="918"/>
                </a:cubicBezTo>
                <a:cubicBezTo>
                  <a:pt x="1604" y="941"/>
                  <a:pt x="1604" y="967"/>
                  <a:pt x="1604" y="994"/>
                </a:cubicBezTo>
                <a:cubicBezTo>
                  <a:pt x="1555" y="1042"/>
                  <a:pt x="1530" y="989"/>
                  <a:pt x="1507" y="1080"/>
                </a:cubicBezTo>
                <a:cubicBezTo>
                  <a:pt x="1437" y="1078"/>
                  <a:pt x="1447" y="1049"/>
                  <a:pt x="1424" y="1015"/>
                </a:cubicBezTo>
                <a:cubicBezTo>
                  <a:pt x="1418" y="1012"/>
                  <a:pt x="1412" y="1012"/>
                  <a:pt x="1409" y="1012"/>
                </a:cubicBezTo>
                <a:cubicBezTo>
                  <a:pt x="1380" y="985"/>
                  <a:pt x="1355" y="958"/>
                  <a:pt x="1329" y="934"/>
                </a:cubicBezTo>
                <a:cubicBezTo>
                  <a:pt x="1313" y="934"/>
                  <a:pt x="1297" y="934"/>
                  <a:pt x="1281" y="933"/>
                </a:cubicBezTo>
                <a:cubicBezTo>
                  <a:pt x="1259" y="969"/>
                  <a:pt x="1259" y="975"/>
                  <a:pt x="1245" y="1021"/>
                </a:cubicBezTo>
                <a:cubicBezTo>
                  <a:pt x="1223" y="1053"/>
                  <a:pt x="1200" y="1085"/>
                  <a:pt x="1181" y="1117"/>
                </a:cubicBezTo>
                <a:cubicBezTo>
                  <a:pt x="1111" y="1151"/>
                  <a:pt x="1107" y="1155"/>
                  <a:pt x="1069" y="1216"/>
                </a:cubicBezTo>
                <a:cubicBezTo>
                  <a:pt x="1043" y="1219"/>
                  <a:pt x="1021" y="1225"/>
                  <a:pt x="998" y="1231"/>
                </a:cubicBezTo>
                <a:cubicBezTo>
                  <a:pt x="976" y="1250"/>
                  <a:pt x="953" y="1269"/>
                  <a:pt x="931" y="1288"/>
                </a:cubicBezTo>
                <a:cubicBezTo>
                  <a:pt x="851" y="1286"/>
                  <a:pt x="835" y="1289"/>
                  <a:pt x="796" y="1311"/>
                </a:cubicBezTo>
                <a:cubicBezTo>
                  <a:pt x="790" y="1323"/>
                  <a:pt x="784" y="1336"/>
                  <a:pt x="777" y="1349"/>
                </a:cubicBezTo>
                <a:cubicBezTo>
                  <a:pt x="764" y="1349"/>
                  <a:pt x="752" y="1349"/>
                  <a:pt x="742" y="1348"/>
                </a:cubicBezTo>
                <a:cubicBezTo>
                  <a:pt x="666" y="1307"/>
                  <a:pt x="659" y="1327"/>
                  <a:pt x="605" y="1352"/>
                </a:cubicBezTo>
                <a:cubicBezTo>
                  <a:pt x="544" y="1370"/>
                  <a:pt x="483" y="1391"/>
                  <a:pt x="425" y="1413"/>
                </a:cubicBezTo>
                <a:cubicBezTo>
                  <a:pt x="333" y="1413"/>
                  <a:pt x="297" y="1422"/>
                  <a:pt x="240" y="1480"/>
                </a:cubicBezTo>
                <a:cubicBezTo>
                  <a:pt x="236" y="1503"/>
                  <a:pt x="233" y="1529"/>
                  <a:pt x="233" y="1555"/>
                </a:cubicBezTo>
                <a:cubicBezTo>
                  <a:pt x="165" y="1580"/>
                  <a:pt x="159" y="1579"/>
                  <a:pt x="159" y="1655"/>
                </a:cubicBezTo>
                <a:cubicBezTo>
                  <a:pt x="181" y="1672"/>
                  <a:pt x="264" y="1733"/>
                  <a:pt x="263" y="1805"/>
                </a:cubicBezTo>
                <a:cubicBezTo>
                  <a:pt x="228" y="1833"/>
                  <a:pt x="183" y="1839"/>
                  <a:pt x="161" y="1841"/>
                </a:cubicBezTo>
                <a:close/>
              </a:path>
            </a:pathLst>
          </a:custGeom>
          <a:solidFill>
            <a:schemeClr val="tx1"/>
          </a:solidFill>
          <a:ln w="8" cap="flat" cmpd="sng">
            <a:solidFill>
              <a:srgbClr val="FFFFFF"/>
            </a:solidFill>
            <a:round/>
          </a:ln>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pic>
        <p:nvPicPr>
          <p:cNvPr id="29731" name="组合 34"/>
          <p:cNvPicPr>
            <a:picLocks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104600" y="2505115"/>
            <a:ext cx="2793305" cy="4022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732" name="文本框 180"/>
          <p:cNvSpPr txBox="1">
            <a:spLocks noChangeArrowheads="1"/>
          </p:cNvSpPr>
          <p:nvPr/>
        </p:nvSpPr>
        <p:spPr bwMode="auto">
          <a:xfrm>
            <a:off x="6065059" y="1945807"/>
            <a:ext cx="1885213" cy="2999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434" eaLnBrk="1" fontAlgn="base" hangingPunct="1">
              <a:spcBef>
                <a:spcPct val="0"/>
              </a:spcBef>
              <a:spcAft>
                <a:spcPct val="0"/>
              </a:spcAft>
            </a:pPr>
            <a:r>
              <a:rPr lang="zh-CN" altLang="en-US" sz="1349">
                <a:solidFill>
                  <a:srgbClr val="404040"/>
                </a:solidFill>
                <a:latin typeface="微软雅黑" panose="020B0503020204020204" pitchFamily="34" charset="-122"/>
                <a:ea typeface="微软雅黑" panose="020B0503020204020204" pitchFamily="34" charset="-122"/>
              </a:rPr>
              <a:t>请输入您想要的文字</a:t>
            </a:r>
          </a:p>
        </p:txBody>
      </p:sp>
      <p:sp>
        <p:nvSpPr>
          <p:cNvPr id="29733" name="文本框 181"/>
          <p:cNvSpPr txBox="1">
            <a:spLocks noChangeArrowheads="1"/>
          </p:cNvSpPr>
          <p:nvPr/>
        </p:nvSpPr>
        <p:spPr bwMode="auto">
          <a:xfrm>
            <a:off x="6065059" y="2186189"/>
            <a:ext cx="1885213" cy="2999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434" eaLnBrk="1" fontAlgn="base" hangingPunct="1">
              <a:spcBef>
                <a:spcPct val="0"/>
              </a:spcBef>
              <a:spcAft>
                <a:spcPct val="0"/>
              </a:spcAft>
            </a:pPr>
            <a:r>
              <a:rPr lang="zh-CN" altLang="en-US" sz="1349">
                <a:solidFill>
                  <a:srgbClr val="404040"/>
                </a:solidFill>
                <a:latin typeface="微软雅黑" panose="020B0503020204020204" pitchFamily="34" charset="-122"/>
                <a:ea typeface="微软雅黑" panose="020B0503020204020204" pitchFamily="34" charset="-122"/>
              </a:rPr>
              <a:t>请输入您想要的文字</a:t>
            </a:r>
          </a:p>
        </p:txBody>
      </p:sp>
      <p:sp>
        <p:nvSpPr>
          <p:cNvPr id="29734" name="文本框 180"/>
          <p:cNvSpPr txBox="1">
            <a:spLocks noChangeArrowheads="1"/>
          </p:cNvSpPr>
          <p:nvPr/>
        </p:nvSpPr>
        <p:spPr bwMode="auto">
          <a:xfrm>
            <a:off x="990216" y="3910512"/>
            <a:ext cx="1885213" cy="2999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434" eaLnBrk="1" fontAlgn="base" hangingPunct="1">
              <a:spcBef>
                <a:spcPct val="0"/>
              </a:spcBef>
              <a:spcAft>
                <a:spcPct val="0"/>
              </a:spcAft>
            </a:pPr>
            <a:r>
              <a:rPr lang="zh-CN" altLang="en-US" sz="1349">
                <a:solidFill>
                  <a:srgbClr val="404040"/>
                </a:solidFill>
                <a:latin typeface="微软雅黑" panose="020B0503020204020204" pitchFamily="34" charset="-122"/>
                <a:ea typeface="微软雅黑" panose="020B0503020204020204" pitchFamily="34" charset="-122"/>
              </a:rPr>
              <a:t>请输入您想要的文字</a:t>
            </a:r>
          </a:p>
        </p:txBody>
      </p:sp>
      <p:sp>
        <p:nvSpPr>
          <p:cNvPr id="29735" name="文本框 181"/>
          <p:cNvSpPr txBox="1">
            <a:spLocks noChangeArrowheads="1"/>
          </p:cNvSpPr>
          <p:nvPr/>
        </p:nvSpPr>
        <p:spPr bwMode="auto">
          <a:xfrm>
            <a:off x="990216" y="4150893"/>
            <a:ext cx="1885213" cy="2999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434" eaLnBrk="1" fontAlgn="base" hangingPunct="1">
              <a:spcBef>
                <a:spcPct val="0"/>
              </a:spcBef>
              <a:spcAft>
                <a:spcPct val="0"/>
              </a:spcAft>
            </a:pPr>
            <a:r>
              <a:rPr lang="zh-CN" altLang="en-US" sz="1349">
                <a:solidFill>
                  <a:srgbClr val="404040"/>
                </a:solidFill>
                <a:latin typeface="微软雅黑" panose="020B0503020204020204" pitchFamily="34" charset="-122"/>
                <a:ea typeface="微软雅黑" panose="020B0503020204020204" pitchFamily="34" charset="-122"/>
              </a:rPr>
              <a:t>请输入您想要的文字</a:t>
            </a:r>
          </a:p>
        </p:txBody>
      </p:sp>
      <p:pic>
        <p:nvPicPr>
          <p:cNvPr id="29736" name="组合 42"/>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986643" y="3488060"/>
            <a:ext cx="2788545" cy="4069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737" name="矩形 49"/>
          <p:cNvSpPr>
            <a:spLocks noChangeArrowheads="1"/>
          </p:cNvSpPr>
          <p:nvPr/>
        </p:nvSpPr>
        <p:spPr bwMode="auto">
          <a:xfrm>
            <a:off x="6708935" y="3784372"/>
            <a:ext cx="177334" cy="177310"/>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29738" name="矩形 50"/>
          <p:cNvSpPr>
            <a:spLocks noChangeArrowheads="1"/>
          </p:cNvSpPr>
          <p:nvPr/>
        </p:nvSpPr>
        <p:spPr bwMode="auto">
          <a:xfrm>
            <a:off x="6708935" y="4091393"/>
            <a:ext cx="177334" cy="178501"/>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29739" name="矩形 51"/>
          <p:cNvSpPr>
            <a:spLocks noChangeArrowheads="1"/>
          </p:cNvSpPr>
          <p:nvPr/>
        </p:nvSpPr>
        <p:spPr bwMode="auto">
          <a:xfrm>
            <a:off x="6708935" y="4387698"/>
            <a:ext cx="177334" cy="17731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29740" name="文本框 180"/>
          <p:cNvSpPr txBox="1">
            <a:spLocks noChangeArrowheads="1"/>
          </p:cNvSpPr>
          <p:nvPr/>
        </p:nvSpPr>
        <p:spPr bwMode="auto">
          <a:xfrm>
            <a:off x="7046941" y="3707015"/>
            <a:ext cx="1034249" cy="2999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434" eaLnBrk="1" fontAlgn="base" hangingPunct="1">
              <a:spcBef>
                <a:spcPct val="0"/>
              </a:spcBef>
              <a:spcAft>
                <a:spcPct val="0"/>
              </a:spcAft>
            </a:pPr>
            <a:r>
              <a:rPr lang="zh-CN" altLang="en-US" sz="1349">
                <a:solidFill>
                  <a:srgbClr val="2B2E30"/>
                </a:solidFill>
                <a:latin typeface="微软雅黑" panose="020B0503020204020204" pitchFamily="34" charset="-122"/>
                <a:ea typeface="微软雅黑" panose="020B0503020204020204" pitchFamily="34" charset="-122"/>
              </a:rPr>
              <a:t>您的文字</a:t>
            </a:r>
          </a:p>
        </p:txBody>
      </p:sp>
      <p:sp>
        <p:nvSpPr>
          <p:cNvPr id="29741" name="文本框 180"/>
          <p:cNvSpPr txBox="1">
            <a:spLocks noChangeArrowheads="1"/>
          </p:cNvSpPr>
          <p:nvPr/>
        </p:nvSpPr>
        <p:spPr bwMode="auto">
          <a:xfrm>
            <a:off x="7046941" y="4025937"/>
            <a:ext cx="1034249" cy="2999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434" eaLnBrk="1" fontAlgn="base" hangingPunct="1">
              <a:spcBef>
                <a:spcPct val="0"/>
              </a:spcBef>
              <a:spcAft>
                <a:spcPct val="0"/>
              </a:spcAft>
            </a:pPr>
            <a:r>
              <a:rPr lang="zh-CN" altLang="en-US" sz="1349">
                <a:solidFill>
                  <a:srgbClr val="2B2E30"/>
                </a:solidFill>
                <a:latin typeface="微软雅黑" panose="020B0503020204020204" pitchFamily="34" charset="-122"/>
                <a:ea typeface="微软雅黑" panose="020B0503020204020204" pitchFamily="34" charset="-122"/>
              </a:rPr>
              <a:t>您的文字</a:t>
            </a:r>
          </a:p>
        </p:txBody>
      </p:sp>
      <p:sp>
        <p:nvSpPr>
          <p:cNvPr id="29742" name="文本框 180"/>
          <p:cNvSpPr txBox="1">
            <a:spLocks noChangeArrowheads="1"/>
          </p:cNvSpPr>
          <p:nvPr/>
        </p:nvSpPr>
        <p:spPr bwMode="auto">
          <a:xfrm>
            <a:off x="7046941" y="4322248"/>
            <a:ext cx="1034249" cy="2999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434" eaLnBrk="1" fontAlgn="base" hangingPunct="1">
              <a:spcBef>
                <a:spcPct val="0"/>
              </a:spcBef>
              <a:spcAft>
                <a:spcPct val="0"/>
              </a:spcAft>
            </a:pPr>
            <a:r>
              <a:rPr lang="zh-CN" altLang="en-US" sz="1349">
                <a:solidFill>
                  <a:srgbClr val="2B2E30"/>
                </a:solidFill>
                <a:latin typeface="微软雅黑" panose="020B0503020204020204" pitchFamily="34" charset="-122"/>
                <a:ea typeface="微软雅黑" panose="020B0503020204020204" pitchFamily="34" charset="-122"/>
              </a:rPr>
              <a:t>您的文字</a:t>
            </a:r>
          </a:p>
        </p:txBody>
      </p:sp>
    </p:spTree>
    <p:extLst>
      <p:ext uri="{BB962C8B-B14F-4D97-AF65-F5344CB8AC3E}">
        <p14:creationId xmlns:p14="http://schemas.microsoft.com/office/powerpoint/2010/main" val="1710472185"/>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9698"/>
                                        </p:tgtEl>
                                        <p:attrNameLst>
                                          <p:attrName>style.visibility</p:attrName>
                                        </p:attrNameLst>
                                      </p:cBhvr>
                                      <p:to>
                                        <p:strVal val="visible"/>
                                      </p:to>
                                    </p:set>
                                    <p:anim calcmode="lin" valueType="num">
                                      <p:cBhvr additive="base">
                                        <p:cTn id="7" dur="400" fill="hold"/>
                                        <p:tgtEl>
                                          <p:spTgt spid="29698"/>
                                        </p:tgtEl>
                                        <p:attrNameLst>
                                          <p:attrName>ppt_x</p:attrName>
                                        </p:attrNameLst>
                                      </p:cBhvr>
                                      <p:tavLst>
                                        <p:tav tm="0">
                                          <p:val>
                                            <p:strVal val="0-#ppt_w/2"/>
                                          </p:val>
                                        </p:tav>
                                        <p:tav tm="100000">
                                          <p:val>
                                            <p:strVal val="#ppt_x"/>
                                          </p:val>
                                        </p:tav>
                                      </p:tavLst>
                                    </p:anim>
                                    <p:anim calcmode="lin" valueType="num">
                                      <p:cBhvr additive="base">
                                        <p:cTn id="8" dur="400" fill="hold"/>
                                        <p:tgtEl>
                                          <p:spTgt spid="29698"/>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9699"/>
                                        </p:tgtEl>
                                        <p:attrNameLst>
                                          <p:attrName>style.visibility</p:attrName>
                                        </p:attrNameLst>
                                      </p:cBhvr>
                                      <p:to>
                                        <p:strVal val="visible"/>
                                      </p:to>
                                    </p:set>
                                    <p:anim calcmode="lin" valueType="num">
                                      <p:cBhvr additive="base">
                                        <p:cTn id="11" dur="400" fill="hold"/>
                                        <p:tgtEl>
                                          <p:spTgt spid="29699"/>
                                        </p:tgtEl>
                                        <p:attrNameLst>
                                          <p:attrName>ppt_x</p:attrName>
                                        </p:attrNameLst>
                                      </p:cBhvr>
                                      <p:tavLst>
                                        <p:tav tm="0">
                                          <p:val>
                                            <p:strVal val="0-#ppt_w/2"/>
                                          </p:val>
                                        </p:tav>
                                        <p:tav tm="100000">
                                          <p:val>
                                            <p:strVal val="#ppt_x"/>
                                          </p:val>
                                        </p:tav>
                                      </p:tavLst>
                                    </p:anim>
                                    <p:anim calcmode="lin" valueType="num">
                                      <p:cBhvr additive="base">
                                        <p:cTn id="12" dur="400" fill="hold"/>
                                        <p:tgtEl>
                                          <p:spTgt spid="29699"/>
                                        </p:tgtEl>
                                        <p:attrNameLst>
                                          <p:attrName>ppt_y</p:attrName>
                                        </p:attrNameLst>
                                      </p:cBhvr>
                                      <p:tavLst>
                                        <p:tav tm="0">
                                          <p:val>
                                            <p:strVal val="#ppt_y"/>
                                          </p:val>
                                        </p:tav>
                                        <p:tav tm="100000">
                                          <p:val>
                                            <p:strVal val="#ppt_y"/>
                                          </p:val>
                                        </p:tav>
                                      </p:tavLst>
                                    </p:anim>
                                  </p:childTnLst>
                                </p:cTn>
                              </p:par>
                            </p:childTnLst>
                          </p:cTn>
                        </p:par>
                        <p:par>
                          <p:cTn id="13" fill="hold">
                            <p:stCondLst>
                              <p:cond delay="4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29700"/>
                                        </p:tgtEl>
                                        <p:attrNameLst>
                                          <p:attrName>style.visibility</p:attrName>
                                        </p:attrNameLst>
                                      </p:cBhvr>
                                      <p:to>
                                        <p:strVal val="visible"/>
                                      </p:to>
                                    </p:set>
                                    <p:anim calcmode="lin" valueType="num">
                                      <p:cBhvr>
                                        <p:cTn id="16" dur="400" fill="hold"/>
                                        <p:tgtEl>
                                          <p:spTgt spid="29700"/>
                                        </p:tgtEl>
                                        <p:attrNameLst>
                                          <p:attrName>ppt_x</p:attrName>
                                        </p:attrNameLst>
                                      </p:cBhvr>
                                      <p:tavLst>
                                        <p:tav tm="0">
                                          <p:val>
                                            <p:strVal val="#ppt_x"/>
                                          </p:val>
                                        </p:tav>
                                        <p:tav tm="50000">
                                          <p:val>
                                            <p:strVal val="#ppt_x+.1"/>
                                          </p:val>
                                        </p:tav>
                                        <p:tav tm="100000">
                                          <p:val>
                                            <p:strVal val="#ppt_x"/>
                                          </p:val>
                                        </p:tav>
                                      </p:tavLst>
                                    </p:anim>
                                    <p:anim calcmode="lin" valueType="num">
                                      <p:cBhvr>
                                        <p:cTn id="17" dur="400" fill="hold"/>
                                        <p:tgtEl>
                                          <p:spTgt spid="29700"/>
                                        </p:tgtEl>
                                        <p:attrNameLst>
                                          <p:attrName>ppt_y</p:attrName>
                                        </p:attrNameLst>
                                      </p:cBhvr>
                                      <p:tavLst>
                                        <p:tav tm="0">
                                          <p:val>
                                            <p:strVal val="#ppt_y"/>
                                          </p:val>
                                        </p:tav>
                                        <p:tav tm="100000">
                                          <p:val>
                                            <p:strVal val="#ppt_y"/>
                                          </p:val>
                                        </p:tav>
                                      </p:tavLst>
                                    </p:anim>
                                    <p:anim calcmode="lin" valueType="num">
                                      <p:cBhvr>
                                        <p:cTn id="18" dur="400" fill="hold"/>
                                        <p:tgtEl>
                                          <p:spTgt spid="29700"/>
                                        </p:tgtEl>
                                        <p:attrNameLst>
                                          <p:attrName>ppt_h</p:attrName>
                                        </p:attrNameLst>
                                      </p:cBhvr>
                                      <p:tavLst>
                                        <p:tav tm="0">
                                          <p:val>
                                            <p:strVal val="#ppt_h/10"/>
                                          </p:val>
                                        </p:tav>
                                        <p:tav tm="50000">
                                          <p:val>
                                            <p:strVal val="#ppt_h+.01"/>
                                          </p:val>
                                        </p:tav>
                                        <p:tav tm="100000">
                                          <p:val>
                                            <p:strVal val="#ppt_h"/>
                                          </p:val>
                                        </p:tav>
                                      </p:tavLst>
                                    </p:anim>
                                    <p:anim calcmode="lin" valueType="num">
                                      <p:cBhvr>
                                        <p:cTn id="19" dur="400" fill="hold"/>
                                        <p:tgtEl>
                                          <p:spTgt spid="29700"/>
                                        </p:tgtEl>
                                        <p:attrNameLst>
                                          <p:attrName>ppt_w</p:attrName>
                                        </p:attrNameLst>
                                      </p:cBhvr>
                                      <p:tavLst>
                                        <p:tav tm="0">
                                          <p:val>
                                            <p:strVal val="#ppt_w/10"/>
                                          </p:val>
                                        </p:tav>
                                        <p:tav tm="50000">
                                          <p:val>
                                            <p:strVal val="#ppt_w+.01"/>
                                          </p:val>
                                        </p:tav>
                                        <p:tav tm="100000">
                                          <p:val>
                                            <p:strVal val="#ppt_w"/>
                                          </p:val>
                                        </p:tav>
                                      </p:tavLst>
                                    </p:anim>
                                    <p:animEffect transition="in" filter="fade">
                                      <p:cBhvr>
                                        <p:cTn id="20" dur="400" tmFilter="0,0; .5, 1; 1, 1"/>
                                        <p:tgtEl>
                                          <p:spTgt spid="29700"/>
                                        </p:tgtEl>
                                      </p:cBhvr>
                                    </p:animEffect>
                                  </p:childTnLst>
                                </p:cTn>
                              </p:par>
                            </p:childTnLst>
                          </p:cTn>
                        </p:par>
                        <p:par>
                          <p:cTn id="21" fill="hold">
                            <p:stCondLst>
                              <p:cond delay="1040"/>
                            </p:stCondLst>
                            <p:childTnLst>
                              <p:par>
                                <p:cTn id="22" presetID="31" presetClass="entr" presetSubtype="0" fill="hold" grpId="0" nodeType="afterEffect">
                                  <p:stCondLst>
                                    <p:cond delay="0"/>
                                  </p:stCondLst>
                                  <p:childTnLst>
                                    <p:set>
                                      <p:cBhvr>
                                        <p:cTn id="23" dur="1" fill="hold">
                                          <p:stCondLst>
                                            <p:cond delay="0"/>
                                          </p:stCondLst>
                                        </p:cTn>
                                        <p:tgtEl>
                                          <p:spTgt spid="29701"/>
                                        </p:tgtEl>
                                        <p:attrNameLst>
                                          <p:attrName>style.visibility</p:attrName>
                                        </p:attrNameLst>
                                      </p:cBhvr>
                                      <p:to>
                                        <p:strVal val="visible"/>
                                      </p:to>
                                    </p:set>
                                    <p:anim calcmode="lin" valueType="num">
                                      <p:cBhvr>
                                        <p:cTn id="24" dur="400" fill="hold"/>
                                        <p:tgtEl>
                                          <p:spTgt spid="29701"/>
                                        </p:tgtEl>
                                        <p:attrNameLst>
                                          <p:attrName>ppt_w</p:attrName>
                                        </p:attrNameLst>
                                      </p:cBhvr>
                                      <p:tavLst>
                                        <p:tav tm="0">
                                          <p:val>
                                            <p:fltVal val="0"/>
                                          </p:val>
                                        </p:tav>
                                        <p:tav tm="100000">
                                          <p:val>
                                            <p:strVal val="#ppt_w"/>
                                          </p:val>
                                        </p:tav>
                                      </p:tavLst>
                                    </p:anim>
                                    <p:anim calcmode="lin" valueType="num">
                                      <p:cBhvr>
                                        <p:cTn id="25" dur="400" fill="hold"/>
                                        <p:tgtEl>
                                          <p:spTgt spid="29701"/>
                                        </p:tgtEl>
                                        <p:attrNameLst>
                                          <p:attrName>ppt_h</p:attrName>
                                        </p:attrNameLst>
                                      </p:cBhvr>
                                      <p:tavLst>
                                        <p:tav tm="0">
                                          <p:val>
                                            <p:fltVal val="0"/>
                                          </p:val>
                                        </p:tav>
                                        <p:tav tm="100000">
                                          <p:val>
                                            <p:strVal val="#ppt_h"/>
                                          </p:val>
                                        </p:tav>
                                      </p:tavLst>
                                    </p:anim>
                                    <p:anim calcmode="lin" valueType="num">
                                      <p:cBhvr>
                                        <p:cTn id="26" dur="400" fill="hold"/>
                                        <p:tgtEl>
                                          <p:spTgt spid="29701"/>
                                        </p:tgtEl>
                                        <p:attrNameLst>
                                          <p:attrName>style.rotation</p:attrName>
                                        </p:attrNameLst>
                                      </p:cBhvr>
                                      <p:tavLst>
                                        <p:tav tm="0">
                                          <p:val>
                                            <p:fltVal val="90"/>
                                          </p:val>
                                        </p:tav>
                                        <p:tav tm="100000">
                                          <p:val>
                                            <p:fltVal val="0"/>
                                          </p:val>
                                        </p:tav>
                                      </p:tavLst>
                                    </p:anim>
                                    <p:animEffect transition="in" filter="fade">
                                      <p:cBhvr>
                                        <p:cTn id="27" dur="400"/>
                                        <p:tgtEl>
                                          <p:spTgt spid="29701"/>
                                        </p:tgtEl>
                                      </p:cBhvr>
                                    </p:animEffect>
                                  </p:childTnLst>
                                </p:cTn>
                              </p:par>
                              <p:par>
                                <p:cTn id="28" presetID="31" presetClass="entr" presetSubtype="0" fill="hold" grpId="0" nodeType="withEffect">
                                  <p:stCondLst>
                                    <p:cond delay="0"/>
                                  </p:stCondLst>
                                  <p:childTnLst>
                                    <p:set>
                                      <p:cBhvr>
                                        <p:cTn id="29" dur="1" fill="hold">
                                          <p:stCondLst>
                                            <p:cond delay="0"/>
                                          </p:stCondLst>
                                        </p:cTn>
                                        <p:tgtEl>
                                          <p:spTgt spid="29702"/>
                                        </p:tgtEl>
                                        <p:attrNameLst>
                                          <p:attrName>style.visibility</p:attrName>
                                        </p:attrNameLst>
                                      </p:cBhvr>
                                      <p:to>
                                        <p:strVal val="visible"/>
                                      </p:to>
                                    </p:set>
                                    <p:anim calcmode="lin" valueType="num">
                                      <p:cBhvr>
                                        <p:cTn id="30" dur="400" fill="hold"/>
                                        <p:tgtEl>
                                          <p:spTgt spid="29702"/>
                                        </p:tgtEl>
                                        <p:attrNameLst>
                                          <p:attrName>ppt_w</p:attrName>
                                        </p:attrNameLst>
                                      </p:cBhvr>
                                      <p:tavLst>
                                        <p:tav tm="0">
                                          <p:val>
                                            <p:fltVal val="0"/>
                                          </p:val>
                                        </p:tav>
                                        <p:tav tm="100000">
                                          <p:val>
                                            <p:strVal val="#ppt_w"/>
                                          </p:val>
                                        </p:tav>
                                      </p:tavLst>
                                    </p:anim>
                                    <p:anim calcmode="lin" valueType="num">
                                      <p:cBhvr>
                                        <p:cTn id="31" dur="400" fill="hold"/>
                                        <p:tgtEl>
                                          <p:spTgt spid="29702"/>
                                        </p:tgtEl>
                                        <p:attrNameLst>
                                          <p:attrName>ppt_h</p:attrName>
                                        </p:attrNameLst>
                                      </p:cBhvr>
                                      <p:tavLst>
                                        <p:tav tm="0">
                                          <p:val>
                                            <p:fltVal val="0"/>
                                          </p:val>
                                        </p:tav>
                                        <p:tav tm="100000">
                                          <p:val>
                                            <p:strVal val="#ppt_h"/>
                                          </p:val>
                                        </p:tav>
                                      </p:tavLst>
                                    </p:anim>
                                    <p:anim calcmode="lin" valueType="num">
                                      <p:cBhvr>
                                        <p:cTn id="32" dur="400" fill="hold"/>
                                        <p:tgtEl>
                                          <p:spTgt spid="29702"/>
                                        </p:tgtEl>
                                        <p:attrNameLst>
                                          <p:attrName>style.rotation</p:attrName>
                                        </p:attrNameLst>
                                      </p:cBhvr>
                                      <p:tavLst>
                                        <p:tav tm="0">
                                          <p:val>
                                            <p:fltVal val="90"/>
                                          </p:val>
                                        </p:tav>
                                        <p:tav tm="100000">
                                          <p:val>
                                            <p:fltVal val="0"/>
                                          </p:val>
                                        </p:tav>
                                      </p:tavLst>
                                    </p:anim>
                                    <p:animEffect transition="in" filter="fade">
                                      <p:cBhvr>
                                        <p:cTn id="33" dur="400"/>
                                        <p:tgtEl>
                                          <p:spTgt spid="29702"/>
                                        </p:tgtEl>
                                      </p:cBhvr>
                                    </p:animEffect>
                                  </p:childTnLst>
                                </p:cTn>
                              </p:par>
                              <p:par>
                                <p:cTn id="34" presetID="31" presetClass="entr" presetSubtype="0" fill="hold" grpId="0" nodeType="withEffect">
                                  <p:stCondLst>
                                    <p:cond delay="0"/>
                                  </p:stCondLst>
                                  <p:childTnLst>
                                    <p:set>
                                      <p:cBhvr>
                                        <p:cTn id="35" dur="1" fill="hold">
                                          <p:stCondLst>
                                            <p:cond delay="0"/>
                                          </p:stCondLst>
                                        </p:cTn>
                                        <p:tgtEl>
                                          <p:spTgt spid="29703"/>
                                        </p:tgtEl>
                                        <p:attrNameLst>
                                          <p:attrName>style.visibility</p:attrName>
                                        </p:attrNameLst>
                                      </p:cBhvr>
                                      <p:to>
                                        <p:strVal val="visible"/>
                                      </p:to>
                                    </p:set>
                                    <p:anim calcmode="lin" valueType="num">
                                      <p:cBhvr>
                                        <p:cTn id="36" dur="400" fill="hold"/>
                                        <p:tgtEl>
                                          <p:spTgt spid="29703"/>
                                        </p:tgtEl>
                                        <p:attrNameLst>
                                          <p:attrName>ppt_w</p:attrName>
                                        </p:attrNameLst>
                                      </p:cBhvr>
                                      <p:tavLst>
                                        <p:tav tm="0">
                                          <p:val>
                                            <p:fltVal val="0"/>
                                          </p:val>
                                        </p:tav>
                                        <p:tav tm="100000">
                                          <p:val>
                                            <p:strVal val="#ppt_w"/>
                                          </p:val>
                                        </p:tav>
                                      </p:tavLst>
                                    </p:anim>
                                    <p:anim calcmode="lin" valueType="num">
                                      <p:cBhvr>
                                        <p:cTn id="37" dur="400" fill="hold"/>
                                        <p:tgtEl>
                                          <p:spTgt spid="29703"/>
                                        </p:tgtEl>
                                        <p:attrNameLst>
                                          <p:attrName>ppt_h</p:attrName>
                                        </p:attrNameLst>
                                      </p:cBhvr>
                                      <p:tavLst>
                                        <p:tav tm="0">
                                          <p:val>
                                            <p:fltVal val="0"/>
                                          </p:val>
                                        </p:tav>
                                        <p:tav tm="100000">
                                          <p:val>
                                            <p:strVal val="#ppt_h"/>
                                          </p:val>
                                        </p:tav>
                                      </p:tavLst>
                                    </p:anim>
                                    <p:anim calcmode="lin" valueType="num">
                                      <p:cBhvr>
                                        <p:cTn id="38" dur="400" fill="hold"/>
                                        <p:tgtEl>
                                          <p:spTgt spid="29703"/>
                                        </p:tgtEl>
                                        <p:attrNameLst>
                                          <p:attrName>style.rotation</p:attrName>
                                        </p:attrNameLst>
                                      </p:cBhvr>
                                      <p:tavLst>
                                        <p:tav tm="0">
                                          <p:val>
                                            <p:fltVal val="90"/>
                                          </p:val>
                                        </p:tav>
                                        <p:tav tm="100000">
                                          <p:val>
                                            <p:fltVal val="0"/>
                                          </p:val>
                                        </p:tav>
                                      </p:tavLst>
                                    </p:anim>
                                    <p:animEffect transition="in" filter="fade">
                                      <p:cBhvr>
                                        <p:cTn id="39" dur="400"/>
                                        <p:tgtEl>
                                          <p:spTgt spid="29703"/>
                                        </p:tgtEl>
                                      </p:cBhvr>
                                    </p:animEffect>
                                  </p:childTnLst>
                                </p:cTn>
                              </p:par>
                              <p:par>
                                <p:cTn id="40" presetID="31" presetClass="entr" presetSubtype="0" fill="hold" grpId="0" nodeType="withEffect">
                                  <p:stCondLst>
                                    <p:cond delay="0"/>
                                  </p:stCondLst>
                                  <p:childTnLst>
                                    <p:set>
                                      <p:cBhvr>
                                        <p:cTn id="41" dur="1" fill="hold">
                                          <p:stCondLst>
                                            <p:cond delay="0"/>
                                          </p:stCondLst>
                                        </p:cTn>
                                        <p:tgtEl>
                                          <p:spTgt spid="29704"/>
                                        </p:tgtEl>
                                        <p:attrNameLst>
                                          <p:attrName>style.visibility</p:attrName>
                                        </p:attrNameLst>
                                      </p:cBhvr>
                                      <p:to>
                                        <p:strVal val="visible"/>
                                      </p:to>
                                    </p:set>
                                    <p:anim calcmode="lin" valueType="num">
                                      <p:cBhvr>
                                        <p:cTn id="42" dur="400" fill="hold"/>
                                        <p:tgtEl>
                                          <p:spTgt spid="29704"/>
                                        </p:tgtEl>
                                        <p:attrNameLst>
                                          <p:attrName>ppt_w</p:attrName>
                                        </p:attrNameLst>
                                      </p:cBhvr>
                                      <p:tavLst>
                                        <p:tav tm="0">
                                          <p:val>
                                            <p:fltVal val="0"/>
                                          </p:val>
                                        </p:tav>
                                        <p:tav tm="100000">
                                          <p:val>
                                            <p:strVal val="#ppt_w"/>
                                          </p:val>
                                        </p:tav>
                                      </p:tavLst>
                                    </p:anim>
                                    <p:anim calcmode="lin" valueType="num">
                                      <p:cBhvr>
                                        <p:cTn id="43" dur="400" fill="hold"/>
                                        <p:tgtEl>
                                          <p:spTgt spid="29704"/>
                                        </p:tgtEl>
                                        <p:attrNameLst>
                                          <p:attrName>ppt_h</p:attrName>
                                        </p:attrNameLst>
                                      </p:cBhvr>
                                      <p:tavLst>
                                        <p:tav tm="0">
                                          <p:val>
                                            <p:fltVal val="0"/>
                                          </p:val>
                                        </p:tav>
                                        <p:tav tm="100000">
                                          <p:val>
                                            <p:strVal val="#ppt_h"/>
                                          </p:val>
                                        </p:tav>
                                      </p:tavLst>
                                    </p:anim>
                                    <p:anim calcmode="lin" valueType="num">
                                      <p:cBhvr>
                                        <p:cTn id="44" dur="400" fill="hold"/>
                                        <p:tgtEl>
                                          <p:spTgt spid="29704"/>
                                        </p:tgtEl>
                                        <p:attrNameLst>
                                          <p:attrName>style.rotation</p:attrName>
                                        </p:attrNameLst>
                                      </p:cBhvr>
                                      <p:tavLst>
                                        <p:tav tm="0">
                                          <p:val>
                                            <p:fltVal val="90"/>
                                          </p:val>
                                        </p:tav>
                                        <p:tav tm="100000">
                                          <p:val>
                                            <p:fltVal val="0"/>
                                          </p:val>
                                        </p:tav>
                                      </p:tavLst>
                                    </p:anim>
                                    <p:animEffect transition="in" filter="fade">
                                      <p:cBhvr>
                                        <p:cTn id="45" dur="400"/>
                                        <p:tgtEl>
                                          <p:spTgt spid="29704"/>
                                        </p:tgtEl>
                                      </p:cBhvr>
                                    </p:animEffect>
                                  </p:childTnLst>
                                </p:cTn>
                              </p:par>
                              <p:par>
                                <p:cTn id="46" presetID="31" presetClass="entr" presetSubtype="0" fill="hold" grpId="0" nodeType="withEffect">
                                  <p:stCondLst>
                                    <p:cond delay="0"/>
                                  </p:stCondLst>
                                  <p:childTnLst>
                                    <p:set>
                                      <p:cBhvr>
                                        <p:cTn id="47" dur="1" fill="hold">
                                          <p:stCondLst>
                                            <p:cond delay="0"/>
                                          </p:stCondLst>
                                        </p:cTn>
                                        <p:tgtEl>
                                          <p:spTgt spid="29705"/>
                                        </p:tgtEl>
                                        <p:attrNameLst>
                                          <p:attrName>style.visibility</p:attrName>
                                        </p:attrNameLst>
                                      </p:cBhvr>
                                      <p:to>
                                        <p:strVal val="visible"/>
                                      </p:to>
                                    </p:set>
                                    <p:anim calcmode="lin" valueType="num">
                                      <p:cBhvr>
                                        <p:cTn id="48" dur="400" fill="hold"/>
                                        <p:tgtEl>
                                          <p:spTgt spid="29705"/>
                                        </p:tgtEl>
                                        <p:attrNameLst>
                                          <p:attrName>ppt_w</p:attrName>
                                        </p:attrNameLst>
                                      </p:cBhvr>
                                      <p:tavLst>
                                        <p:tav tm="0">
                                          <p:val>
                                            <p:fltVal val="0"/>
                                          </p:val>
                                        </p:tav>
                                        <p:tav tm="100000">
                                          <p:val>
                                            <p:strVal val="#ppt_w"/>
                                          </p:val>
                                        </p:tav>
                                      </p:tavLst>
                                    </p:anim>
                                    <p:anim calcmode="lin" valueType="num">
                                      <p:cBhvr>
                                        <p:cTn id="49" dur="400" fill="hold"/>
                                        <p:tgtEl>
                                          <p:spTgt spid="29705"/>
                                        </p:tgtEl>
                                        <p:attrNameLst>
                                          <p:attrName>ppt_h</p:attrName>
                                        </p:attrNameLst>
                                      </p:cBhvr>
                                      <p:tavLst>
                                        <p:tav tm="0">
                                          <p:val>
                                            <p:fltVal val="0"/>
                                          </p:val>
                                        </p:tav>
                                        <p:tav tm="100000">
                                          <p:val>
                                            <p:strVal val="#ppt_h"/>
                                          </p:val>
                                        </p:tav>
                                      </p:tavLst>
                                    </p:anim>
                                    <p:anim calcmode="lin" valueType="num">
                                      <p:cBhvr>
                                        <p:cTn id="50" dur="400" fill="hold"/>
                                        <p:tgtEl>
                                          <p:spTgt spid="29705"/>
                                        </p:tgtEl>
                                        <p:attrNameLst>
                                          <p:attrName>style.rotation</p:attrName>
                                        </p:attrNameLst>
                                      </p:cBhvr>
                                      <p:tavLst>
                                        <p:tav tm="0">
                                          <p:val>
                                            <p:fltVal val="90"/>
                                          </p:val>
                                        </p:tav>
                                        <p:tav tm="100000">
                                          <p:val>
                                            <p:fltVal val="0"/>
                                          </p:val>
                                        </p:tav>
                                      </p:tavLst>
                                    </p:anim>
                                    <p:animEffect transition="in" filter="fade">
                                      <p:cBhvr>
                                        <p:cTn id="51" dur="400"/>
                                        <p:tgtEl>
                                          <p:spTgt spid="29705"/>
                                        </p:tgtEl>
                                      </p:cBhvr>
                                    </p:animEffect>
                                  </p:childTnLst>
                                </p:cTn>
                              </p:par>
                              <p:par>
                                <p:cTn id="52" presetID="31" presetClass="entr" presetSubtype="0" fill="hold" grpId="0" nodeType="withEffect">
                                  <p:stCondLst>
                                    <p:cond delay="0"/>
                                  </p:stCondLst>
                                  <p:childTnLst>
                                    <p:set>
                                      <p:cBhvr>
                                        <p:cTn id="53" dur="1" fill="hold">
                                          <p:stCondLst>
                                            <p:cond delay="0"/>
                                          </p:stCondLst>
                                        </p:cTn>
                                        <p:tgtEl>
                                          <p:spTgt spid="29706"/>
                                        </p:tgtEl>
                                        <p:attrNameLst>
                                          <p:attrName>style.visibility</p:attrName>
                                        </p:attrNameLst>
                                      </p:cBhvr>
                                      <p:to>
                                        <p:strVal val="visible"/>
                                      </p:to>
                                    </p:set>
                                    <p:anim calcmode="lin" valueType="num">
                                      <p:cBhvr>
                                        <p:cTn id="54" dur="400" fill="hold"/>
                                        <p:tgtEl>
                                          <p:spTgt spid="29706"/>
                                        </p:tgtEl>
                                        <p:attrNameLst>
                                          <p:attrName>ppt_w</p:attrName>
                                        </p:attrNameLst>
                                      </p:cBhvr>
                                      <p:tavLst>
                                        <p:tav tm="0">
                                          <p:val>
                                            <p:fltVal val="0"/>
                                          </p:val>
                                        </p:tav>
                                        <p:tav tm="100000">
                                          <p:val>
                                            <p:strVal val="#ppt_w"/>
                                          </p:val>
                                        </p:tav>
                                      </p:tavLst>
                                    </p:anim>
                                    <p:anim calcmode="lin" valueType="num">
                                      <p:cBhvr>
                                        <p:cTn id="55" dur="400" fill="hold"/>
                                        <p:tgtEl>
                                          <p:spTgt spid="29706"/>
                                        </p:tgtEl>
                                        <p:attrNameLst>
                                          <p:attrName>ppt_h</p:attrName>
                                        </p:attrNameLst>
                                      </p:cBhvr>
                                      <p:tavLst>
                                        <p:tav tm="0">
                                          <p:val>
                                            <p:fltVal val="0"/>
                                          </p:val>
                                        </p:tav>
                                        <p:tav tm="100000">
                                          <p:val>
                                            <p:strVal val="#ppt_h"/>
                                          </p:val>
                                        </p:tav>
                                      </p:tavLst>
                                    </p:anim>
                                    <p:anim calcmode="lin" valueType="num">
                                      <p:cBhvr>
                                        <p:cTn id="56" dur="400" fill="hold"/>
                                        <p:tgtEl>
                                          <p:spTgt spid="29706"/>
                                        </p:tgtEl>
                                        <p:attrNameLst>
                                          <p:attrName>style.rotation</p:attrName>
                                        </p:attrNameLst>
                                      </p:cBhvr>
                                      <p:tavLst>
                                        <p:tav tm="0">
                                          <p:val>
                                            <p:fltVal val="90"/>
                                          </p:val>
                                        </p:tav>
                                        <p:tav tm="100000">
                                          <p:val>
                                            <p:fltVal val="0"/>
                                          </p:val>
                                        </p:tav>
                                      </p:tavLst>
                                    </p:anim>
                                    <p:animEffect transition="in" filter="fade">
                                      <p:cBhvr>
                                        <p:cTn id="57" dur="400"/>
                                        <p:tgtEl>
                                          <p:spTgt spid="29706"/>
                                        </p:tgtEl>
                                      </p:cBhvr>
                                    </p:animEffect>
                                  </p:childTnLst>
                                </p:cTn>
                              </p:par>
                              <p:par>
                                <p:cTn id="58" presetID="31" presetClass="entr" presetSubtype="0" fill="hold" grpId="0" nodeType="withEffect">
                                  <p:stCondLst>
                                    <p:cond delay="0"/>
                                  </p:stCondLst>
                                  <p:childTnLst>
                                    <p:set>
                                      <p:cBhvr>
                                        <p:cTn id="59" dur="1" fill="hold">
                                          <p:stCondLst>
                                            <p:cond delay="0"/>
                                          </p:stCondLst>
                                        </p:cTn>
                                        <p:tgtEl>
                                          <p:spTgt spid="29707"/>
                                        </p:tgtEl>
                                        <p:attrNameLst>
                                          <p:attrName>style.visibility</p:attrName>
                                        </p:attrNameLst>
                                      </p:cBhvr>
                                      <p:to>
                                        <p:strVal val="visible"/>
                                      </p:to>
                                    </p:set>
                                    <p:anim calcmode="lin" valueType="num">
                                      <p:cBhvr>
                                        <p:cTn id="60" dur="400" fill="hold"/>
                                        <p:tgtEl>
                                          <p:spTgt spid="29707"/>
                                        </p:tgtEl>
                                        <p:attrNameLst>
                                          <p:attrName>ppt_w</p:attrName>
                                        </p:attrNameLst>
                                      </p:cBhvr>
                                      <p:tavLst>
                                        <p:tav tm="0">
                                          <p:val>
                                            <p:fltVal val="0"/>
                                          </p:val>
                                        </p:tav>
                                        <p:tav tm="100000">
                                          <p:val>
                                            <p:strVal val="#ppt_w"/>
                                          </p:val>
                                        </p:tav>
                                      </p:tavLst>
                                    </p:anim>
                                    <p:anim calcmode="lin" valueType="num">
                                      <p:cBhvr>
                                        <p:cTn id="61" dur="400" fill="hold"/>
                                        <p:tgtEl>
                                          <p:spTgt spid="29707"/>
                                        </p:tgtEl>
                                        <p:attrNameLst>
                                          <p:attrName>ppt_h</p:attrName>
                                        </p:attrNameLst>
                                      </p:cBhvr>
                                      <p:tavLst>
                                        <p:tav tm="0">
                                          <p:val>
                                            <p:fltVal val="0"/>
                                          </p:val>
                                        </p:tav>
                                        <p:tav tm="100000">
                                          <p:val>
                                            <p:strVal val="#ppt_h"/>
                                          </p:val>
                                        </p:tav>
                                      </p:tavLst>
                                    </p:anim>
                                    <p:anim calcmode="lin" valueType="num">
                                      <p:cBhvr>
                                        <p:cTn id="62" dur="400" fill="hold"/>
                                        <p:tgtEl>
                                          <p:spTgt spid="29707"/>
                                        </p:tgtEl>
                                        <p:attrNameLst>
                                          <p:attrName>style.rotation</p:attrName>
                                        </p:attrNameLst>
                                      </p:cBhvr>
                                      <p:tavLst>
                                        <p:tav tm="0">
                                          <p:val>
                                            <p:fltVal val="90"/>
                                          </p:val>
                                        </p:tav>
                                        <p:tav tm="100000">
                                          <p:val>
                                            <p:fltVal val="0"/>
                                          </p:val>
                                        </p:tav>
                                      </p:tavLst>
                                    </p:anim>
                                    <p:animEffect transition="in" filter="fade">
                                      <p:cBhvr>
                                        <p:cTn id="63" dur="400"/>
                                        <p:tgtEl>
                                          <p:spTgt spid="29707"/>
                                        </p:tgtEl>
                                      </p:cBhvr>
                                    </p:animEffect>
                                  </p:childTnLst>
                                </p:cTn>
                              </p:par>
                              <p:par>
                                <p:cTn id="64" presetID="31" presetClass="entr" presetSubtype="0" fill="hold" grpId="0" nodeType="withEffect">
                                  <p:stCondLst>
                                    <p:cond delay="0"/>
                                  </p:stCondLst>
                                  <p:childTnLst>
                                    <p:set>
                                      <p:cBhvr>
                                        <p:cTn id="65" dur="1" fill="hold">
                                          <p:stCondLst>
                                            <p:cond delay="0"/>
                                          </p:stCondLst>
                                        </p:cTn>
                                        <p:tgtEl>
                                          <p:spTgt spid="29708"/>
                                        </p:tgtEl>
                                        <p:attrNameLst>
                                          <p:attrName>style.visibility</p:attrName>
                                        </p:attrNameLst>
                                      </p:cBhvr>
                                      <p:to>
                                        <p:strVal val="visible"/>
                                      </p:to>
                                    </p:set>
                                    <p:anim calcmode="lin" valueType="num">
                                      <p:cBhvr>
                                        <p:cTn id="66" dur="400" fill="hold"/>
                                        <p:tgtEl>
                                          <p:spTgt spid="29708"/>
                                        </p:tgtEl>
                                        <p:attrNameLst>
                                          <p:attrName>ppt_w</p:attrName>
                                        </p:attrNameLst>
                                      </p:cBhvr>
                                      <p:tavLst>
                                        <p:tav tm="0">
                                          <p:val>
                                            <p:fltVal val="0"/>
                                          </p:val>
                                        </p:tav>
                                        <p:tav tm="100000">
                                          <p:val>
                                            <p:strVal val="#ppt_w"/>
                                          </p:val>
                                        </p:tav>
                                      </p:tavLst>
                                    </p:anim>
                                    <p:anim calcmode="lin" valueType="num">
                                      <p:cBhvr>
                                        <p:cTn id="67" dur="400" fill="hold"/>
                                        <p:tgtEl>
                                          <p:spTgt spid="29708"/>
                                        </p:tgtEl>
                                        <p:attrNameLst>
                                          <p:attrName>ppt_h</p:attrName>
                                        </p:attrNameLst>
                                      </p:cBhvr>
                                      <p:tavLst>
                                        <p:tav tm="0">
                                          <p:val>
                                            <p:fltVal val="0"/>
                                          </p:val>
                                        </p:tav>
                                        <p:tav tm="100000">
                                          <p:val>
                                            <p:strVal val="#ppt_h"/>
                                          </p:val>
                                        </p:tav>
                                      </p:tavLst>
                                    </p:anim>
                                    <p:anim calcmode="lin" valueType="num">
                                      <p:cBhvr>
                                        <p:cTn id="68" dur="400" fill="hold"/>
                                        <p:tgtEl>
                                          <p:spTgt spid="29708"/>
                                        </p:tgtEl>
                                        <p:attrNameLst>
                                          <p:attrName>style.rotation</p:attrName>
                                        </p:attrNameLst>
                                      </p:cBhvr>
                                      <p:tavLst>
                                        <p:tav tm="0">
                                          <p:val>
                                            <p:fltVal val="90"/>
                                          </p:val>
                                        </p:tav>
                                        <p:tav tm="100000">
                                          <p:val>
                                            <p:fltVal val="0"/>
                                          </p:val>
                                        </p:tav>
                                      </p:tavLst>
                                    </p:anim>
                                    <p:animEffect transition="in" filter="fade">
                                      <p:cBhvr>
                                        <p:cTn id="69" dur="400"/>
                                        <p:tgtEl>
                                          <p:spTgt spid="29708"/>
                                        </p:tgtEl>
                                      </p:cBhvr>
                                    </p:animEffect>
                                  </p:childTnLst>
                                </p:cTn>
                              </p:par>
                              <p:par>
                                <p:cTn id="70" presetID="31" presetClass="entr" presetSubtype="0" fill="hold" grpId="0" nodeType="withEffect">
                                  <p:stCondLst>
                                    <p:cond delay="0"/>
                                  </p:stCondLst>
                                  <p:childTnLst>
                                    <p:set>
                                      <p:cBhvr>
                                        <p:cTn id="71" dur="1" fill="hold">
                                          <p:stCondLst>
                                            <p:cond delay="0"/>
                                          </p:stCondLst>
                                        </p:cTn>
                                        <p:tgtEl>
                                          <p:spTgt spid="29709"/>
                                        </p:tgtEl>
                                        <p:attrNameLst>
                                          <p:attrName>style.visibility</p:attrName>
                                        </p:attrNameLst>
                                      </p:cBhvr>
                                      <p:to>
                                        <p:strVal val="visible"/>
                                      </p:to>
                                    </p:set>
                                    <p:anim calcmode="lin" valueType="num">
                                      <p:cBhvr>
                                        <p:cTn id="72" dur="400" fill="hold"/>
                                        <p:tgtEl>
                                          <p:spTgt spid="29709"/>
                                        </p:tgtEl>
                                        <p:attrNameLst>
                                          <p:attrName>ppt_w</p:attrName>
                                        </p:attrNameLst>
                                      </p:cBhvr>
                                      <p:tavLst>
                                        <p:tav tm="0">
                                          <p:val>
                                            <p:fltVal val="0"/>
                                          </p:val>
                                        </p:tav>
                                        <p:tav tm="100000">
                                          <p:val>
                                            <p:strVal val="#ppt_w"/>
                                          </p:val>
                                        </p:tav>
                                      </p:tavLst>
                                    </p:anim>
                                    <p:anim calcmode="lin" valueType="num">
                                      <p:cBhvr>
                                        <p:cTn id="73" dur="400" fill="hold"/>
                                        <p:tgtEl>
                                          <p:spTgt spid="29709"/>
                                        </p:tgtEl>
                                        <p:attrNameLst>
                                          <p:attrName>ppt_h</p:attrName>
                                        </p:attrNameLst>
                                      </p:cBhvr>
                                      <p:tavLst>
                                        <p:tav tm="0">
                                          <p:val>
                                            <p:fltVal val="0"/>
                                          </p:val>
                                        </p:tav>
                                        <p:tav tm="100000">
                                          <p:val>
                                            <p:strVal val="#ppt_h"/>
                                          </p:val>
                                        </p:tav>
                                      </p:tavLst>
                                    </p:anim>
                                    <p:anim calcmode="lin" valueType="num">
                                      <p:cBhvr>
                                        <p:cTn id="74" dur="400" fill="hold"/>
                                        <p:tgtEl>
                                          <p:spTgt spid="29709"/>
                                        </p:tgtEl>
                                        <p:attrNameLst>
                                          <p:attrName>style.rotation</p:attrName>
                                        </p:attrNameLst>
                                      </p:cBhvr>
                                      <p:tavLst>
                                        <p:tav tm="0">
                                          <p:val>
                                            <p:fltVal val="90"/>
                                          </p:val>
                                        </p:tav>
                                        <p:tav tm="100000">
                                          <p:val>
                                            <p:fltVal val="0"/>
                                          </p:val>
                                        </p:tav>
                                      </p:tavLst>
                                    </p:anim>
                                    <p:animEffect transition="in" filter="fade">
                                      <p:cBhvr>
                                        <p:cTn id="75" dur="400"/>
                                        <p:tgtEl>
                                          <p:spTgt spid="29709"/>
                                        </p:tgtEl>
                                      </p:cBhvr>
                                    </p:animEffect>
                                  </p:childTnLst>
                                </p:cTn>
                              </p:par>
                              <p:par>
                                <p:cTn id="76" presetID="31" presetClass="entr" presetSubtype="0" fill="hold" grpId="0" nodeType="withEffect">
                                  <p:stCondLst>
                                    <p:cond delay="0"/>
                                  </p:stCondLst>
                                  <p:childTnLst>
                                    <p:set>
                                      <p:cBhvr>
                                        <p:cTn id="77" dur="1" fill="hold">
                                          <p:stCondLst>
                                            <p:cond delay="0"/>
                                          </p:stCondLst>
                                        </p:cTn>
                                        <p:tgtEl>
                                          <p:spTgt spid="29710"/>
                                        </p:tgtEl>
                                        <p:attrNameLst>
                                          <p:attrName>style.visibility</p:attrName>
                                        </p:attrNameLst>
                                      </p:cBhvr>
                                      <p:to>
                                        <p:strVal val="visible"/>
                                      </p:to>
                                    </p:set>
                                    <p:anim calcmode="lin" valueType="num">
                                      <p:cBhvr>
                                        <p:cTn id="78" dur="400" fill="hold"/>
                                        <p:tgtEl>
                                          <p:spTgt spid="29710"/>
                                        </p:tgtEl>
                                        <p:attrNameLst>
                                          <p:attrName>ppt_w</p:attrName>
                                        </p:attrNameLst>
                                      </p:cBhvr>
                                      <p:tavLst>
                                        <p:tav tm="0">
                                          <p:val>
                                            <p:fltVal val="0"/>
                                          </p:val>
                                        </p:tav>
                                        <p:tav tm="100000">
                                          <p:val>
                                            <p:strVal val="#ppt_w"/>
                                          </p:val>
                                        </p:tav>
                                      </p:tavLst>
                                    </p:anim>
                                    <p:anim calcmode="lin" valueType="num">
                                      <p:cBhvr>
                                        <p:cTn id="79" dur="400" fill="hold"/>
                                        <p:tgtEl>
                                          <p:spTgt spid="29710"/>
                                        </p:tgtEl>
                                        <p:attrNameLst>
                                          <p:attrName>ppt_h</p:attrName>
                                        </p:attrNameLst>
                                      </p:cBhvr>
                                      <p:tavLst>
                                        <p:tav tm="0">
                                          <p:val>
                                            <p:fltVal val="0"/>
                                          </p:val>
                                        </p:tav>
                                        <p:tav tm="100000">
                                          <p:val>
                                            <p:strVal val="#ppt_h"/>
                                          </p:val>
                                        </p:tav>
                                      </p:tavLst>
                                    </p:anim>
                                    <p:anim calcmode="lin" valueType="num">
                                      <p:cBhvr>
                                        <p:cTn id="80" dur="400" fill="hold"/>
                                        <p:tgtEl>
                                          <p:spTgt spid="29710"/>
                                        </p:tgtEl>
                                        <p:attrNameLst>
                                          <p:attrName>style.rotation</p:attrName>
                                        </p:attrNameLst>
                                      </p:cBhvr>
                                      <p:tavLst>
                                        <p:tav tm="0">
                                          <p:val>
                                            <p:fltVal val="90"/>
                                          </p:val>
                                        </p:tav>
                                        <p:tav tm="100000">
                                          <p:val>
                                            <p:fltVal val="0"/>
                                          </p:val>
                                        </p:tav>
                                      </p:tavLst>
                                    </p:anim>
                                    <p:animEffect transition="in" filter="fade">
                                      <p:cBhvr>
                                        <p:cTn id="81" dur="400"/>
                                        <p:tgtEl>
                                          <p:spTgt spid="29710"/>
                                        </p:tgtEl>
                                      </p:cBhvr>
                                    </p:animEffect>
                                  </p:childTnLst>
                                </p:cTn>
                              </p:par>
                              <p:par>
                                <p:cTn id="82" presetID="31" presetClass="entr" presetSubtype="0" fill="hold" grpId="0" nodeType="withEffect">
                                  <p:stCondLst>
                                    <p:cond delay="0"/>
                                  </p:stCondLst>
                                  <p:childTnLst>
                                    <p:set>
                                      <p:cBhvr>
                                        <p:cTn id="83" dur="1" fill="hold">
                                          <p:stCondLst>
                                            <p:cond delay="0"/>
                                          </p:stCondLst>
                                        </p:cTn>
                                        <p:tgtEl>
                                          <p:spTgt spid="29711"/>
                                        </p:tgtEl>
                                        <p:attrNameLst>
                                          <p:attrName>style.visibility</p:attrName>
                                        </p:attrNameLst>
                                      </p:cBhvr>
                                      <p:to>
                                        <p:strVal val="visible"/>
                                      </p:to>
                                    </p:set>
                                    <p:anim calcmode="lin" valueType="num">
                                      <p:cBhvr>
                                        <p:cTn id="84" dur="400" fill="hold"/>
                                        <p:tgtEl>
                                          <p:spTgt spid="29711"/>
                                        </p:tgtEl>
                                        <p:attrNameLst>
                                          <p:attrName>ppt_w</p:attrName>
                                        </p:attrNameLst>
                                      </p:cBhvr>
                                      <p:tavLst>
                                        <p:tav tm="0">
                                          <p:val>
                                            <p:fltVal val="0"/>
                                          </p:val>
                                        </p:tav>
                                        <p:tav tm="100000">
                                          <p:val>
                                            <p:strVal val="#ppt_w"/>
                                          </p:val>
                                        </p:tav>
                                      </p:tavLst>
                                    </p:anim>
                                    <p:anim calcmode="lin" valueType="num">
                                      <p:cBhvr>
                                        <p:cTn id="85" dur="400" fill="hold"/>
                                        <p:tgtEl>
                                          <p:spTgt spid="29711"/>
                                        </p:tgtEl>
                                        <p:attrNameLst>
                                          <p:attrName>ppt_h</p:attrName>
                                        </p:attrNameLst>
                                      </p:cBhvr>
                                      <p:tavLst>
                                        <p:tav tm="0">
                                          <p:val>
                                            <p:fltVal val="0"/>
                                          </p:val>
                                        </p:tav>
                                        <p:tav tm="100000">
                                          <p:val>
                                            <p:strVal val="#ppt_h"/>
                                          </p:val>
                                        </p:tav>
                                      </p:tavLst>
                                    </p:anim>
                                    <p:anim calcmode="lin" valueType="num">
                                      <p:cBhvr>
                                        <p:cTn id="86" dur="400" fill="hold"/>
                                        <p:tgtEl>
                                          <p:spTgt spid="29711"/>
                                        </p:tgtEl>
                                        <p:attrNameLst>
                                          <p:attrName>style.rotation</p:attrName>
                                        </p:attrNameLst>
                                      </p:cBhvr>
                                      <p:tavLst>
                                        <p:tav tm="0">
                                          <p:val>
                                            <p:fltVal val="90"/>
                                          </p:val>
                                        </p:tav>
                                        <p:tav tm="100000">
                                          <p:val>
                                            <p:fltVal val="0"/>
                                          </p:val>
                                        </p:tav>
                                      </p:tavLst>
                                    </p:anim>
                                    <p:animEffect transition="in" filter="fade">
                                      <p:cBhvr>
                                        <p:cTn id="87" dur="400"/>
                                        <p:tgtEl>
                                          <p:spTgt spid="29711"/>
                                        </p:tgtEl>
                                      </p:cBhvr>
                                    </p:animEffect>
                                  </p:childTnLst>
                                </p:cTn>
                              </p:par>
                              <p:par>
                                <p:cTn id="88" presetID="31" presetClass="entr" presetSubtype="0" fill="hold" grpId="0" nodeType="withEffect">
                                  <p:stCondLst>
                                    <p:cond delay="0"/>
                                  </p:stCondLst>
                                  <p:childTnLst>
                                    <p:set>
                                      <p:cBhvr>
                                        <p:cTn id="89" dur="1" fill="hold">
                                          <p:stCondLst>
                                            <p:cond delay="0"/>
                                          </p:stCondLst>
                                        </p:cTn>
                                        <p:tgtEl>
                                          <p:spTgt spid="29712"/>
                                        </p:tgtEl>
                                        <p:attrNameLst>
                                          <p:attrName>style.visibility</p:attrName>
                                        </p:attrNameLst>
                                      </p:cBhvr>
                                      <p:to>
                                        <p:strVal val="visible"/>
                                      </p:to>
                                    </p:set>
                                    <p:anim calcmode="lin" valueType="num">
                                      <p:cBhvr>
                                        <p:cTn id="90" dur="400" fill="hold"/>
                                        <p:tgtEl>
                                          <p:spTgt spid="29712"/>
                                        </p:tgtEl>
                                        <p:attrNameLst>
                                          <p:attrName>ppt_w</p:attrName>
                                        </p:attrNameLst>
                                      </p:cBhvr>
                                      <p:tavLst>
                                        <p:tav tm="0">
                                          <p:val>
                                            <p:fltVal val="0"/>
                                          </p:val>
                                        </p:tav>
                                        <p:tav tm="100000">
                                          <p:val>
                                            <p:strVal val="#ppt_w"/>
                                          </p:val>
                                        </p:tav>
                                      </p:tavLst>
                                    </p:anim>
                                    <p:anim calcmode="lin" valueType="num">
                                      <p:cBhvr>
                                        <p:cTn id="91" dur="400" fill="hold"/>
                                        <p:tgtEl>
                                          <p:spTgt spid="29712"/>
                                        </p:tgtEl>
                                        <p:attrNameLst>
                                          <p:attrName>ppt_h</p:attrName>
                                        </p:attrNameLst>
                                      </p:cBhvr>
                                      <p:tavLst>
                                        <p:tav tm="0">
                                          <p:val>
                                            <p:fltVal val="0"/>
                                          </p:val>
                                        </p:tav>
                                        <p:tav tm="100000">
                                          <p:val>
                                            <p:strVal val="#ppt_h"/>
                                          </p:val>
                                        </p:tav>
                                      </p:tavLst>
                                    </p:anim>
                                    <p:anim calcmode="lin" valueType="num">
                                      <p:cBhvr>
                                        <p:cTn id="92" dur="400" fill="hold"/>
                                        <p:tgtEl>
                                          <p:spTgt spid="29712"/>
                                        </p:tgtEl>
                                        <p:attrNameLst>
                                          <p:attrName>style.rotation</p:attrName>
                                        </p:attrNameLst>
                                      </p:cBhvr>
                                      <p:tavLst>
                                        <p:tav tm="0">
                                          <p:val>
                                            <p:fltVal val="90"/>
                                          </p:val>
                                        </p:tav>
                                        <p:tav tm="100000">
                                          <p:val>
                                            <p:fltVal val="0"/>
                                          </p:val>
                                        </p:tav>
                                      </p:tavLst>
                                    </p:anim>
                                    <p:animEffect transition="in" filter="fade">
                                      <p:cBhvr>
                                        <p:cTn id="93" dur="400"/>
                                        <p:tgtEl>
                                          <p:spTgt spid="29712"/>
                                        </p:tgtEl>
                                      </p:cBhvr>
                                    </p:animEffect>
                                  </p:childTnLst>
                                </p:cTn>
                              </p:par>
                              <p:par>
                                <p:cTn id="94" presetID="31" presetClass="entr" presetSubtype="0" fill="hold" grpId="0" nodeType="withEffect">
                                  <p:stCondLst>
                                    <p:cond delay="0"/>
                                  </p:stCondLst>
                                  <p:childTnLst>
                                    <p:set>
                                      <p:cBhvr>
                                        <p:cTn id="95" dur="1" fill="hold">
                                          <p:stCondLst>
                                            <p:cond delay="0"/>
                                          </p:stCondLst>
                                        </p:cTn>
                                        <p:tgtEl>
                                          <p:spTgt spid="29713"/>
                                        </p:tgtEl>
                                        <p:attrNameLst>
                                          <p:attrName>style.visibility</p:attrName>
                                        </p:attrNameLst>
                                      </p:cBhvr>
                                      <p:to>
                                        <p:strVal val="visible"/>
                                      </p:to>
                                    </p:set>
                                    <p:anim calcmode="lin" valueType="num">
                                      <p:cBhvr>
                                        <p:cTn id="96" dur="400" fill="hold"/>
                                        <p:tgtEl>
                                          <p:spTgt spid="29713"/>
                                        </p:tgtEl>
                                        <p:attrNameLst>
                                          <p:attrName>ppt_w</p:attrName>
                                        </p:attrNameLst>
                                      </p:cBhvr>
                                      <p:tavLst>
                                        <p:tav tm="0">
                                          <p:val>
                                            <p:fltVal val="0"/>
                                          </p:val>
                                        </p:tav>
                                        <p:tav tm="100000">
                                          <p:val>
                                            <p:strVal val="#ppt_w"/>
                                          </p:val>
                                        </p:tav>
                                      </p:tavLst>
                                    </p:anim>
                                    <p:anim calcmode="lin" valueType="num">
                                      <p:cBhvr>
                                        <p:cTn id="97" dur="400" fill="hold"/>
                                        <p:tgtEl>
                                          <p:spTgt spid="29713"/>
                                        </p:tgtEl>
                                        <p:attrNameLst>
                                          <p:attrName>ppt_h</p:attrName>
                                        </p:attrNameLst>
                                      </p:cBhvr>
                                      <p:tavLst>
                                        <p:tav tm="0">
                                          <p:val>
                                            <p:fltVal val="0"/>
                                          </p:val>
                                        </p:tav>
                                        <p:tav tm="100000">
                                          <p:val>
                                            <p:strVal val="#ppt_h"/>
                                          </p:val>
                                        </p:tav>
                                      </p:tavLst>
                                    </p:anim>
                                    <p:anim calcmode="lin" valueType="num">
                                      <p:cBhvr>
                                        <p:cTn id="98" dur="400" fill="hold"/>
                                        <p:tgtEl>
                                          <p:spTgt spid="29713"/>
                                        </p:tgtEl>
                                        <p:attrNameLst>
                                          <p:attrName>style.rotation</p:attrName>
                                        </p:attrNameLst>
                                      </p:cBhvr>
                                      <p:tavLst>
                                        <p:tav tm="0">
                                          <p:val>
                                            <p:fltVal val="90"/>
                                          </p:val>
                                        </p:tav>
                                        <p:tav tm="100000">
                                          <p:val>
                                            <p:fltVal val="0"/>
                                          </p:val>
                                        </p:tav>
                                      </p:tavLst>
                                    </p:anim>
                                    <p:animEffect transition="in" filter="fade">
                                      <p:cBhvr>
                                        <p:cTn id="99" dur="400"/>
                                        <p:tgtEl>
                                          <p:spTgt spid="29713"/>
                                        </p:tgtEl>
                                      </p:cBhvr>
                                    </p:animEffect>
                                  </p:childTnLst>
                                </p:cTn>
                              </p:par>
                              <p:par>
                                <p:cTn id="100" presetID="31" presetClass="entr" presetSubtype="0" fill="hold" grpId="0" nodeType="withEffect">
                                  <p:stCondLst>
                                    <p:cond delay="0"/>
                                  </p:stCondLst>
                                  <p:childTnLst>
                                    <p:set>
                                      <p:cBhvr>
                                        <p:cTn id="101" dur="1" fill="hold">
                                          <p:stCondLst>
                                            <p:cond delay="0"/>
                                          </p:stCondLst>
                                        </p:cTn>
                                        <p:tgtEl>
                                          <p:spTgt spid="29714"/>
                                        </p:tgtEl>
                                        <p:attrNameLst>
                                          <p:attrName>style.visibility</p:attrName>
                                        </p:attrNameLst>
                                      </p:cBhvr>
                                      <p:to>
                                        <p:strVal val="visible"/>
                                      </p:to>
                                    </p:set>
                                    <p:anim calcmode="lin" valueType="num">
                                      <p:cBhvr>
                                        <p:cTn id="102" dur="400" fill="hold"/>
                                        <p:tgtEl>
                                          <p:spTgt spid="29714"/>
                                        </p:tgtEl>
                                        <p:attrNameLst>
                                          <p:attrName>ppt_w</p:attrName>
                                        </p:attrNameLst>
                                      </p:cBhvr>
                                      <p:tavLst>
                                        <p:tav tm="0">
                                          <p:val>
                                            <p:fltVal val="0"/>
                                          </p:val>
                                        </p:tav>
                                        <p:tav tm="100000">
                                          <p:val>
                                            <p:strVal val="#ppt_w"/>
                                          </p:val>
                                        </p:tav>
                                      </p:tavLst>
                                    </p:anim>
                                    <p:anim calcmode="lin" valueType="num">
                                      <p:cBhvr>
                                        <p:cTn id="103" dur="400" fill="hold"/>
                                        <p:tgtEl>
                                          <p:spTgt spid="29714"/>
                                        </p:tgtEl>
                                        <p:attrNameLst>
                                          <p:attrName>ppt_h</p:attrName>
                                        </p:attrNameLst>
                                      </p:cBhvr>
                                      <p:tavLst>
                                        <p:tav tm="0">
                                          <p:val>
                                            <p:fltVal val="0"/>
                                          </p:val>
                                        </p:tav>
                                        <p:tav tm="100000">
                                          <p:val>
                                            <p:strVal val="#ppt_h"/>
                                          </p:val>
                                        </p:tav>
                                      </p:tavLst>
                                    </p:anim>
                                    <p:anim calcmode="lin" valueType="num">
                                      <p:cBhvr>
                                        <p:cTn id="104" dur="400" fill="hold"/>
                                        <p:tgtEl>
                                          <p:spTgt spid="29714"/>
                                        </p:tgtEl>
                                        <p:attrNameLst>
                                          <p:attrName>style.rotation</p:attrName>
                                        </p:attrNameLst>
                                      </p:cBhvr>
                                      <p:tavLst>
                                        <p:tav tm="0">
                                          <p:val>
                                            <p:fltVal val="90"/>
                                          </p:val>
                                        </p:tav>
                                        <p:tav tm="100000">
                                          <p:val>
                                            <p:fltVal val="0"/>
                                          </p:val>
                                        </p:tav>
                                      </p:tavLst>
                                    </p:anim>
                                    <p:animEffect transition="in" filter="fade">
                                      <p:cBhvr>
                                        <p:cTn id="105" dur="400"/>
                                        <p:tgtEl>
                                          <p:spTgt spid="29714"/>
                                        </p:tgtEl>
                                      </p:cBhvr>
                                    </p:animEffect>
                                  </p:childTnLst>
                                </p:cTn>
                              </p:par>
                              <p:par>
                                <p:cTn id="106" presetID="31" presetClass="entr" presetSubtype="0" fill="hold" grpId="0" nodeType="withEffect">
                                  <p:stCondLst>
                                    <p:cond delay="0"/>
                                  </p:stCondLst>
                                  <p:childTnLst>
                                    <p:set>
                                      <p:cBhvr>
                                        <p:cTn id="107" dur="1" fill="hold">
                                          <p:stCondLst>
                                            <p:cond delay="0"/>
                                          </p:stCondLst>
                                        </p:cTn>
                                        <p:tgtEl>
                                          <p:spTgt spid="29715"/>
                                        </p:tgtEl>
                                        <p:attrNameLst>
                                          <p:attrName>style.visibility</p:attrName>
                                        </p:attrNameLst>
                                      </p:cBhvr>
                                      <p:to>
                                        <p:strVal val="visible"/>
                                      </p:to>
                                    </p:set>
                                    <p:anim calcmode="lin" valueType="num">
                                      <p:cBhvr>
                                        <p:cTn id="108" dur="400" fill="hold"/>
                                        <p:tgtEl>
                                          <p:spTgt spid="29715"/>
                                        </p:tgtEl>
                                        <p:attrNameLst>
                                          <p:attrName>ppt_w</p:attrName>
                                        </p:attrNameLst>
                                      </p:cBhvr>
                                      <p:tavLst>
                                        <p:tav tm="0">
                                          <p:val>
                                            <p:fltVal val="0"/>
                                          </p:val>
                                        </p:tav>
                                        <p:tav tm="100000">
                                          <p:val>
                                            <p:strVal val="#ppt_w"/>
                                          </p:val>
                                        </p:tav>
                                      </p:tavLst>
                                    </p:anim>
                                    <p:anim calcmode="lin" valueType="num">
                                      <p:cBhvr>
                                        <p:cTn id="109" dur="400" fill="hold"/>
                                        <p:tgtEl>
                                          <p:spTgt spid="29715"/>
                                        </p:tgtEl>
                                        <p:attrNameLst>
                                          <p:attrName>ppt_h</p:attrName>
                                        </p:attrNameLst>
                                      </p:cBhvr>
                                      <p:tavLst>
                                        <p:tav tm="0">
                                          <p:val>
                                            <p:fltVal val="0"/>
                                          </p:val>
                                        </p:tav>
                                        <p:tav tm="100000">
                                          <p:val>
                                            <p:strVal val="#ppt_h"/>
                                          </p:val>
                                        </p:tav>
                                      </p:tavLst>
                                    </p:anim>
                                    <p:anim calcmode="lin" valueType="num">
                                      <p:cBhvr>
                                        <p:cTn id="110" dur="400" fill="hold"/>
                                        <p:tgtEl>
                                          <p:spTgt spid="29715"/>
                                        </p:tgtEl>
                                        <p:attrNameLst>
                                          <p:attrName>style.rotation</p:attrName>
                                        </p:attrNameLst>
                                      </p:cBhvr>
                                      <p:tavLst>
                                        <p:tav tm="0">
                                          <p:val>
                                            <p:fltVal val="90"/>
                                          </p:val>
                                        </p:tav>
                                        <p:tav tm="100000">
                                          <p:val>
                                            <p:fltVal val="0"/>
                                          </p:val>
                                        </p:tav>
                                      </p:tavLst>
                                    </p:anim>
                                    <p:animEffect transition="in" filter="fade">
                                      <p:cBhvr>
                                        <p:cTn id="111" dur="400"/>
                                        <p:tgtEl>
                                          <p:spTgt spid="29715"/>
                                        </p:tgtEl>
                                      </p:cBhvr>
                                    </p:animEffect>
                                  </p:childTnLst>
                                </p:cTn>
                              </p:par>
                              <p:par>
                                <p:cTn id="112" presetID="31" presetClass="entr" presetSubtype="0" fill="hold" grpId="0" nodeType="withEffect">
                                  <p:stCondLst>
                                    <p:cond delay="0"/>
                                  </p:stCondLst>
                                  <p:childTnLst>
                                    <p:set>
                                      <p:cBhvr>
                                        <p:cTn id="113" dur="1" fill="hold">
                                          <p:stCondLst>
                                            <p:cond delay="0"/>
                                          </p:stCondLst>
                                        </p:cTn>
                                        <p:tgtEl>
                                          <p:spTgt spid="29716"/>
                                        </p:tgtEl>
                                        <p:attrNameLst>
                                          <p:attrName>style.visibility</p:attrName>
                                        </p:attrNameLst>
                                      </p:cBhvr>
                                      <p:to>
                                        <p:strVal val="visible"/>
                                      </p:to>
                                    </p:set>
                                    <p:anim calcmode="lin" valueType="num">
                                      <p:cBhvr>
                                        <p:cTn id="114" dur="400" fill="hold"/>
                                        <p:tgtEl>
                                          <p:spTgt spid="29716"/>
                                        </p:tgtEl>
                                        <p:attrNameLst>
                                          <p:attrName>ppt_w</p:attrName>
                                        </p:attrNameLst>
                                      </p:cBhvr>
                                      <p:tavLst>
                                        <p:tav tm="0">
                                          <p:val>
                                            <p:fltVal val="0"/>
                                          </p:val>
                                        </p:tav>
                                        <p:tav tm="100000">
                                          <p:val>
                                            <p:strVal val="#ppt_w"/>
                                          </p:val>
                                        </p:tav>
                                      </p:tavLst>
                                    </p:anim>
                                    <p:anim calcmode="lin" valueType="num">
                                      <p:cBhvr>
                                        <p:cTn id="115" dur="400" fill="hold"/>
                                        <p:tgtEl>
                                          <p:spTgt spid="29716"/>
                                        </p:tgtEl>
                                        <p:attrNameLst>
                                          <p:attrName>ppt_h</p:attrName>
                                        </p:attrNameLst>
                                      </p:cBhvr>
                                      <p:tavLst>
                                        <p:tav tm="0">
                                          <p:val>
                                            <p:fltVal val="0"/>
                                          </p:val>
                                        </p:tav>
                                        <p:tav tm="100000">
                                          <p:val>
                                            <p:strVal val="#ppt_h"/>
                                          </p:val>
                                        </p:tav>
                                      </p:tavLst>
                                    </p:anim>
                                    <p:anim calcmode="lin" valueType="num">
                                      <p:cBhvr>
                                        <p:cTn id="116" dur="400" fill="hold"/>
                                        <p:tgtEl>
                                          <p:spTgt spid="29716"/>
                                        </p:tgtEl>
                                        <p:attrNameLst>
                                          <p:attrName>style.rotation</p:attrName>
                                        </p:attrNameLst>
                                      </p:cBhvr>
                                      <p:tavLst>
                                        <p:tav tm="0">
                                          <p:val>
                                            <p:fltVal val="90"/>
                                          </p:val>
                                        </p:tav>
                                        <p:tav tm="100000">
                                          <p:val>
                                            <p:fltVal val="0"/>
                                          </p:val>
                                        </p:tav>
                                      </p:tavLst>
                                    </p:anim>
                                    <p:animEffect transition="in" filter="fade">
                                      <p:cBhvr>
                                        <p:cTn id="117" dur="400"/>
                                        <p:tgtEl>
                                          <p:spTgt spid="29716"/>
                                        </p:tgtEl>
                                      </p:cBhvr>
                                    </p:animEffect>
                                  </p:childTnLst>
                                </p:cTn>
                              </p:par>
                              <p:par>
                                <p:cTn id="118" presetID="31" presetClass="entr" presetSubtype="0" fill="hold" grpId="0" nodeType="withEffect">
                                  <p:stCondLst>
                                    <p:cond delay="0"/>
                                  </p:stCondLst>
                                  <p:childTnLst>
                                    <p:set>
                                      <p:cBhvr>
                                        <p:cTn id="119" dur="1" fill="hold">
                                          <p:stCondLst>
                                            <p:cond delay="0"/>
                                          </p:stCondLst>
                                        </p:cTn>
                                        <p:tgtEl>
                                          <p:spTgt spid="29717"/>
                                        </p:tgtEl>
                                        <p:attrNameLst>
                                          <p:attrName>style.visibility</p:attrName>
                                        </p:attrNameLst>
                                      </p:cBhvr>
                                      <p:to>
                                        <p:strVal val="visible"/>
                                      </p:to>
                                    </p:set>
                                    <p:anim calcmode="lin" valueType="num">
                                      <p:cBhvr>
                                        <p:cTn id="120" dur="400" fill="hold"/>
                                        <p:tgtEl>
                                          <p:spTgt spid="29717"/>
                                        </p:tgtEl>
                                        <p:attrNameLst>
                                          <p:attrName>ppt_w</p:attrName>
                                        </p:attrNameLst>
                                      </p:cBhvr>
                                      <p:tavLst>
                                        <p:tav tm="0">
                                          <p:val>
                                            <p:fltVal val="0"/>
                                          </p:val>
                                        </p:tav>
                                        <p:tav tm="100000">
                                          <p:val>
                                            <p:strVal val="#ppt_w"/>
                                          </p:val>
                                        </p:tav>
                                      </p:tavLst>
                                    </p:anim>
                                    <p:anim calcmode="lin" valueType="num">
                                      <p:cBhvr>
                                        <p:cTn id="121" dur="400" fill="hold"/>
                                        <p:tgtEl>
                                          <p:spTgt spid="29717"/>
                                        </p:tgtEl>
                                        <p:attrNameLst>
                                          <p:attrName>ppt_h</p:attrName>
                                        </p:attrNameLst>
                                      </p:cBhvr>
                                      <p:tavLst>
                                        <p:tav tm="0">
                                          <p:val>
                                            <p:fltVal val="0"/>
                                          </p:val>
                                        </p:tav>
                                        <p:tav tm="100000">
                                          <p:val>
                                            <p:strVal val="#ppt_h"/>
                                          </p:val>
                                        </p:tav>
                                      </p:tavLst>
                                    </p:anim>
                                    <p:anim calcmode="lin" valueType="num">
                                      <p:cBhvr>
                                        <p:cTn id="122" dur="400" fill="hold"/>
                                        <p:tgtEl>
                                          <p:spTgt spid="29717"/>
                                        </p:tgtEl>
                                        <p:attrNameLst>
                                          <p:attrName>style.rotation</p:attrName>
                                        </p:attrNameLst>
                                      </p:cBhvr>
                                      <p:tavLst>
                                        <p:tav tm="0">
                                          <p:val>
                                            <p:fltVal val="90"/>
                                          </p:val>
                                        </p:tav>
                                        <p:tav tm="100000">
                                          <p:val>
                                            <p:fltVal val="0"/>
                                          </p:val>
                                        </p:tav>
                                      </p:tavLst>
                                    </p:anim>
                                    <p:animEffect transition="in" filter="fade">
                                      <p:cBhvr>
                                        <p:cTn id="123" dur="400"/>
                                        <p:tgtEl>
                                          <p:spTgt spid="29717"/>
                                        </p:tgtEl>
                                      </p:cBhvr>
                                    </p:animEffect>
                                  </p:childTnLst>
                                </p:cTn>
                              </p:par>
                              <p:par>
                                <p:cTn id="124" presetID="31" presetClass="entr" presetSubtype="0" fill="hold" grpId="0" nodeType="withEffect">
                                  <p:stCondLst>
                                    <p:cond delay="0"/>
                                  </p:stCondLst>
                                  <p:childTnLst>
                                    <p:set>
                                      <p:cBhvr>
                                        <p:cTn id="125" dur="1" fill="hold">
                                          <p:stCondLst>
                                            <p:cond delay="0"/>
                                          </p:stCondLst>
                                        </p:cTn>
                                        <p:tgtEl>
                                          <p:spTgt spid="29718"/>
                                        </p:tgtEl>
                                        <p:attrNameLst>
                                          <p:attrName>style.visibility</p:attrName>
                                        </p:attrNameLst>
                                      </p:cBhvr>
                                      <p:to>
                                        <p:strVal val="visible"/>
                                      </p:to>
                                    </p:set>
                                    <p:anim calcmode="lin" valueType="num">
                                      <p:cBhvr>
                                        <p:cTn id="126" dur="400" fill="hold"/>
                                        <p:tgtEl>
                                          <p:spTgt spid="29718"/>
                                        </p:tgtEl>
                                        <p:attrNameLst>
                                          <p:attrName>ppt_w</p:attrName>
                                        </p:attrNameLst>
                                      </p:cBhvr>
                                      <p:tavLst>
                                        <p:tav tm="0">
                                          <p:val>
                                            <p:fltVal val="0"/>
                                          </p:val>
                                        </p:tav>
                                        <p:tav tm="100000">
                                          <p:val>
                                            <p:strVal val="#ppt_w"/>
                                          </p:val>
                                        </p:tav>
                                      </p:tavLst>
                                    </p:anim>
                                    <p:anim calcmode="lin" valueType="num">
                                      <p:cBhvr>
                                        <p:cTn id="127" dur="400" fill="hold"/>
                                        <p:tgtEl>
                                          <p:spTgt spid="29718"/>
                                        </p:tgtEl>
                                        <p:attrNameLst>
                                          <p:attrName>ppt_h</p:attrName>
                                        </p:attrNameLst>
                                      </p:cBhvr>
                                      <p:tavLst>
                                        <p:tav tm="0">
                                          <p:val>
                                            <p:fltVal val="0"/>
                                          </p:val>
                                        </p:tav>
                                        <p:tav tm="100000">
                                          <p:val>
                                            <p:strVal val="#ppt_h"/>
                                          </p:val>
                                        </p:tav>
                                      </p:tavLst>
                                    </p:anim>
                                    <p:anim calcmode="lin" valueType="num">
                                      <p:cBhvr>
                                        <p:cTn id="128" dur="400" fill="hold"/>
                                        <p:tgtEl>
                                          <p:spTgt spid="29718"/>
                                        </p:tgtEl>
                                        <p:attrNameLst>
                                          <p:attrName>style.rotation</p:attrName>
                                        </p:attrNameLst>
                                      </p:cBhvr>
                                      <p:tavLst>
                                        <p:tav tm="0">
                                          <p:val>
                                            <p:fltVal val="90"/>
                                          </p:val>
                                        </p:tav>
                                        <p:tav tm="100000">
                                          <p:val>
                                            <p:fltVal val="0"/>
                                          </p:val>
                                        </p:tav>
                                      </p:tavLst>
                                    </p:anim>
                                    <p:animEffect transition="in" filter="fade">
                                      <p:cBhvr>
                                        <p:cTn id="129" dur="400"/>
                                        <p:tgtEl>
                                          <p:spTgt spid="29718"/>
                                        </p:tgtEl>
                                      </p:cBhvr>
                                    </p:animEffect>
                                  </p:childTnLst>
                                </p:cTn>
                              </p:par>
                              <p:par>
                                <p:cTn id="130" presetID="31" presetClass="entr" presetSubtype="0" fill="hold" grpId="0" nodeType="withEffect">
                                  <p:stCondLst>
                                    <p:cond delay="0"/>
                                  </p:stCondLst>
                                  <p:childTnLst>
                                    <p:set>
                                      <p:cBhvr>
                                        <p:cTn id="131" dur="1" fill="hold">
                                          <p:stCondLst>
                                            <p:cond delay="0"/>
                                          </p:stCondLst>
                                        </p:cTn>
                                        <p:tgtEl>
                                          <p:spTgt spid="29719"/>
                                        </p:tgtEl>
                                        <p:attrNameLst>
                                          <p:attrName>style.visibility</p:attrName>
                                        </p:attrNameLst>
                                      </p:cBhvr>
                                      <p:to>
                                        <p:strVal val="visible"/>
                                      </p:to>
                                    </p:set>
                                    <p:anim calcmode="lin" valueType="num">
                                      <p:cBhvr>
                                        <p:cTn id="132" dur="400" fill="hold"/>
                                        <p:tgtEl>
                                          <p:spTgt spid="29719"/>
                                        </p:tgtEl>
                                        <p:attrNameLst>
                                          <p:attrName>ppt_w</p:attrName>
                                        </p:attrNameLst>
                                      </p:cBhvr>
                                      <p:tavLst>
                                        <p:tav tm="0">
                                          <p:val>
                                            <p:fltVal val="0"/>
                                          </p:val>
                                        </p:tav>
                                        <p:tav tm="100000">
                                          <p:val>
                                            <p:strVal val="#ppt_w"/>
                                          </p:val>
                                        </p:tav>
                                      </p:tavLst>
                                    </p:anim>
                                    <p:anim calcmode="lin" valueType="num">
                                      <p:cBhvr>
                                        <p:cTn id="133" dur="400" fill="hold"/>
                                        <p:tgtEl>
                                          <p:spTgt spid="29719"/>
                                        </p:tgtEl>
                                        <p:attrNameLst>
                                          <p:attrName>ppt_h</p:attrName>
                                        </p:attrNameLst>
                                      </p:cBhvr>
                                      <p:tavLst>
                                        <p:tav tm="0">
                                          <p:val>
                                            <p:fltVal val="0"/>
                                          </p:val>
                                        </p:tav>
                                        <p:tav tm="100000">
                                          <p:val>
                                            <p:strVal val="#ppt_h"/>
                                          </p:val>
                                        </p:tav>
                                      </p:tavLst>
                                    </p:anim>
                                    <p:anim calcmode="lin" valueType="num">
                                      <p:cBhvr>
                                        <p:cTn id="134" dur="400" fill="hold"/>
                                        <p:tgtEl>
                                          <p:spTgt spid="29719"/>
                                        </p:tgtEl>
                                        <p:attrNameLst>
                                          <p:attrName>style.rotation</p:attrName>
                                        </p:attrNameLst>
                                      </p:cBhvr>
                                      <p:tavLst>
                                        <p:tav tm="0">
                                          <p:val>
                                            <p:fltVal val="90"/>
                                          </p:val>
                                        </p:tav>
                                        <p:tav tm="100000">
                                          <p:val>
                                            <p:fltVal val="0"/>
                                          </p:val>
                                        </p:tav>
                                      </p:tavLst>
                                    </p:anim>
                                    <p:animEffect transition="in" filter="fade">
                                      <p:cBhvr>
                                        <p:cTn id="135" dur="400"/>
                                        <p:tgtEl>
                                          <p:spTgt spid="29719"/>
                                        </p:tgtEl>
                                      </p:cBhvr>
                                    </p:animEffect>
                                  </p:childTnLst>
                                </p:cTn>
                              </p:par>
                              <p:par>
                                <p:cTn id="136" presetID="31" presetClass="entr" presetSubtype="0" fill="hold" grpId="0" nodeType="withEffect">
                                  <p:stCondLst>
                                    <p:cond delay="0"/>
                                  </p:stCondLst>
                                  <p:childTnLst>
                                    <p:set>
                                      <p:cBhvr>
                                        <p:cTn id="137" dur="1" fill="hold">
                                          <p:stCondLst>
                                            <p:cond delay="0"/>
                                          </p:stCondLst>
                                        </p:cTn>
                                        <p:tgtEl>
                                          <p:spTgt spid="29720"/>
                                        </p:tgtEl>
                                        <p:attrNameLst>
                                          <p:attrName>style.visibility</p:attrName>
                                        </p:attrNameLst>
                                      </p:cBhvr>
                                      <p:to>
                                        <p:strVal val="visible"/>
                                      </p:to>
                                    </p:set>
                                    <p:anim calcmode="lin" valueType="num">
                                      <p:cBhvr>
                                        <p:cTn id="138" dur="400" fill="hold"/>
                                        <p:tgtEl>
                                          <p:spTgt spid="29720"/>
                                        </p:tgtEl>
                                        <p:attrNameLst>
                                          <p:attrName>ppt_w</p:attrName>
                                        </p:attrNameLst>
                                      </p:cBhvr>
                                      <p:tavLst>
                                        <p:tav tm="0">
                                          <p:val>
                                            <p:fltVal val="0"/>
                                          </p:val>
                                        </p:tav>
                                        <p:tav tm="100000">
                                          <p:val>
                                            <p:strVal val="#ppt_w"/>
                                          </p:val>
                                        </p:tav>
                                      </p:tavLst>
                                    </p:anim>
                                    <p:anim calcmode="lin" valueType="num">
                                      <p:cBhvr>
                                        <p:cTn id="139" dur="400" fill="hold"/>
                                        <p:tgtEl>
                                          <p:spTgt spid="29720"/>
                                        </p:tgtEl>
                                        <p:attrNameLst>
                                          <p:attrName>ppt_h</p:attrName>
                                        </p:attrNameLst>
                                      </p:cBhvr>
                                      <p:tavLst>
                                        <p:tav tm="0">
                                          <p:val>
                                            <p:fltVal val="0"/>
                                          </p:val>
                                        </p:tav>
                                        <p:tav tm="100000">
                                          <p:val>
                                            <p:strVal val="#ppt_h"/>
                                          </p:val>
                                        </p:tav>
                                      </p:tavLst>
                                    </p:anim>
                                    <p:anim calcmode="lin" valueType="num">
                                      <p:cBhvr>
                                        <p:cTn id="140" dur="400" fill="hold"/>
                                        <p:tgtEl>
                                          <p:spTgt spid="29720"/>
                                        </p:tgtEl>
                                        <p:attrNameLst>
                                          <p:attrName>style.rotation</p:attrName>
                                        </p:attrNameLst>
                                      </p:cBhvr>
                                      <p:tavLst>
                                        <p:tav tm="0">
                                          <p:val>
                                            <p:fltVal val="90"/>
                                          </p:val>
                                        </p:tav>
                                        <p:tav tm="100000">
                                          <p:val>
                                            <p:fltVal val="0"/>
                                          </p:val>
                                        </p:tav>
                                      </p:tavLst>
                                    </p:anim>
                                    <p:animEffect transition="in" filter="fade">
                                      <p:cBhvr>
                                        <p:cTn id="141" dur="400"/>
                                        <p:tgtEl>
                                          <p:spTgt spid="29720"/>
                                        </p:tgtEl>
                                      </p:cBhvr>
                                    </p:animEffect>
                                  </p:childTnLst>
                                </p:cTn>
                              </p:par>
                              <p:par>
                                <p:cTn id="142" presetID="31" presetClass="entr" presetSubtype="0" fill="hold" grpId="0" nodeType="withEffect">
                                  <p:stCondLst>
                                    <p:cond delay="0"/>
                                  </p:stCondLst>
                                  <p:childTnLst>
                                    <p:set>
                                      <p:cBhvr>
                                        <p:cTn id="143" dur="1" fill="hold">
                                          <p:stCondLst>
                                            <p:cond delay="0"/>
                                          </p:stCondLst>
                                        </p:cTn>
                                        <p:tgtEl>
                                          <p:spTgt spid="29721"/>
                                        </p:tgtEl>
                                        <p:attrNameLst>
                                          <p:attrName>style.visibility</p:attrName>
                                        </p:attrNameLst>
                                      </p:cBhvr>
                                      <p:to>
                                        <p:strVal val="visible"/>
                                      </p:to>
                                    </p:set>
                                    <p:anim calcmode="lin" valueType="num">
                                      <p:cBhvr>
                                        <p:cTn id="144" dur="400" fill="hold"/>
                                        <p:tgtEl>
                                          <p:spTgt spid="29721"/>
                                        </p:tgtEl>
                                        <p:attrNameLst>
                                          <p:attrName>ppt_w</p:attrName>
                                        </p:attrNameLst>
                                      </p:cBhvr>
                                      <p:tavLst>
                                        <p:tav tm="0">
                                          <p:val>
                                            <p:fltVal val="0"/>
                                          </p:val>
                                        </p:tav>
                                        <p:tav tm="100000">
                                          <p:val>
                                            <p:strVal val="#ppt_w"/>
                                          </p:val>
                                        </p:tav>
                                      </p:tavLst>
                                    </p:anim>
                                    <p:anim calcmode="lin" valueType="num">
                                      <p:cBhvr>
                                        <p:cTn id="145" dur="400" fill="hold"/>
                                        <p:tgtEl>
                                          <p:spTgt spid="29721"/>
                                        </p:tgtEl>
                                        <p:attrNameLst>
                                          <p:attrName>ppt_h</p:attrName>
                                        </p:attrNameLst>
                                      </p:cBhvr>
                                      <p:tavLst>
                                        <p:tav tm="0">
                                          <p:val>
                                            <p:fltVal val="0"/>
                                          </p:val>
                                        </p:tav>
                                        <p:tav tm="100000">
                                          <p:val>
                                            <p:strVal val="#ppt_h"/>
                                          </p:val>
                                        </p:tav>
                                      </p:tavLst>
                                    </p:anim>
                                    <p:anim calcmode="lin" valueType="num">
                                      <p:cBhvr>
                                        <p:cTn id="146" dur="400" fill="hold"/>
                                        <p:tgtEl>
                                          <p:spTgt spid="29721"/>
                                        </p:tgtEl>
                                        <p:attrNameLst>
                                          <p:attrName>style.rotation</p:attrName>
                                        </p:attrNameLst>
                                      </p:cBhvr>
                                      <p:tavLst>
                                        <p:tav tm="0">
                                          <p:val>
                                            <p:fltVal val="90"/>
                                          </p:val>
                                        </p:tav>
                                        <p:tav tm="100000">
                                          <p:val>
                                            <p:fltVal val="0"/>
                                          </p:val>
                                        </p:tav>
                                      </p:tavLst>
                                    </p:anim>
                                    <p:animEffect transition="in" filter="fade">
                                      <p:cBhvr>
                                        <p:cTn id="147" dur="400"/>
                                        <p:tgtEl>
                                          <p:spTgt spid="29721"/>
                                        </p:tgtEl>
                                      </p:cBhvr>
                                    </p:animEffect>
                                  </p:childTnLst>
                                </p:cTn>
                              </p:par>
                              <p:par>
                                <p:cTn id="148" presetID="31" presetClass="entr" presetSubtype="0" fill="hold" grpId="0" nodeType="withEffect">
                                  <p:stCondLst>
                                    <p:cond delay="0"/>
                                  </p:stCondLst>
                                  <p:childTnLst>
                                    <p:set>
                                      <p:cBhvr>
                                        <p:cTn id="149" dur="1" fill="hold">
                                          <p:stCondLst>
                                            <p:cond delay="0"/>
                                          </p:stCondLst>
                                        </p:cTn>
                                        <p:tgtEl>
                                          <p:spTgt spid="29722"/>
                                        </p:tgtEl>
                                        <p:attrNameLst>
                                          <p:attrName>style.visibility</p:attrName>
                                        </p:attrNameLst>
                                      </p:cBhvr>
                                      <p:to>
                                        <p:strVal val="visible"/>
                                      </p:to>
                                    </p:set>
                                    <p:anim calcmode="lin" valueType="num">
                                      <p:cBhvr>
                                        <p:cTn id="150" dur="400" fill="hold"/>
                                        <p:tgtEl>
                                          <p:spTgt spid="29722"/>
                                        </p:tgtEl>
                                        <p:attrNameLst>
                                          <p:attrName>ppt_w</p:attrName>
                                        </p:attrNameLst>
                                      </p:cBhvr>
                                      <p:tavLst>
                                        <p:tav tm="0">
                                          <p:val>
                                            <p:fltVal val="0"/>
                                          </p:val>
                                        </p:tav>
                                        <p:tav tm="100000">
                                          <p:val>
                                            <p:strVal val="#ppt_w"/>
                                          </p:val>
                                        </p:tav>
                                      </p:tavLst>
                                    </p:anim>
                                    <p:anim calcmode="lin" valueType="num">
                                      <p:cBhvr>
                                        <p:cTn id="151" dur="400" fill="hold"/>
                                        <p:tgtEl>
                                          <p:spTgt spid="29722"/>
                                        </p:tgtEl>
                                        <p:attrNameLst>
                                          <p:attrName>ppt_h</p:attrName>
                                        </p:attrNameLst>
                                      </p:cBhvr>
                                      <p:tavLst>
                                        <p:tav tm="0">
                                          <p:val>
                                            <p:fltVal val="0"/>
                                          </p:val>
                                        </p:tav>
                                        <p:tav tm="100000">
                                          <p:val>
                                            <p:strVal val="#ppt_h"/>
                                          </p:val>
                                        </p:tav>
                                      </p:tavLst>
                                    </p:anim>
                                    <p:anim calcmode="lin" valueType="num">
                                      <p:cBhvr>
                                        <p:cTn id="152" dur="400" fill="hold"/>
                                        <p:tgtEl>
                                          <p:spTgt spid="29722"/>
                                        </p:tgtEl>
                                        <p:attrNameLst>
                                          <p:attrName>style.rotation</p:attrName>
                                        </p:attrNameLst>
                                      </p:cBhvr>
                                      <p:tavLst>
                                        <p:tav tm="0">
                                          <p:val>
                                            <p:fltVal val="90"/>
                                          </p:val>
                                        </p:tav>
                                        <p:tav tm="100000">
                                          <p:val>
                                            <p:fltVal val="0"/>
                                          </p:val>
                                        </p:tav>
                                      </p:tavLst>
                                    </p:anim>
                                    <p:animEffect transition="in" filter="fade">
                                      <p:cBhvr>
                                        <p:cTn id="153" dur="400"/>
                                        <p:tgtEl>
                                          <p:spTgt spid="29722"/>
                                        </p:tgtEl>
                                      </p:cBhvr>
                                    </p:animEffect>
                                  </p:childTnLst>
                                </p:cTn>
                              </p:par>
                              <p:par>
                                <p:cTn id="154" presetID="31" presetClass="entr" presetSubtype="0" fill="hold" grpId="0" nodeType="withEffect">
                                  <p:stCondLst>
                                    <p:cond delay="0"/>
                                  </p:stCondLst>
                                  <p:childTnLst>
                                    <p:set>
                                      <p:cBhvr>
                                        <p:cTn id="155" dur="1" fill="hold">
                                          <p:stCondLst>
                                            <p:cond delay="0"/>
                                          </p:stCondLst>
                                        </p:cTn>
                                        <p:tgtEl>
                                          <p:spTgt spid="29723"/>
                                        </p:tgtEl>
                                        <p:attrNameLst>
                                          <p:attrName>style.visibility</p:attrName>
                                        </p:attrNameLst>
                                      </p:cBhvr>
                                      <p:to>
                                        <p:strVal val="visible"/>
                                      </p:to>
                                    </p:set>
                                    <p:anim calcmode="lin" valueType="num">
                                      <p:cBhvr>
                                        <p:cTn id="156" dur="400" fill="hold"/>
                                        <p:tgtEl>
                                          <p:spTgt spid="29723"/>
                                        </p:tgtEl>
                                        <p:attrNameLst>
                                          <p:attrName>ppt_w</p:attrName>
                                        </p:attrNameLst>
                                      </p:cBhvr>
                                      <p:tavLst>
                                        <p:tav tm="0">
                                          <p:val>
                                            <p:fltVal val="0"/>
                                          </p:val>
                                        </p:tav>
                                        <p:tav tm="100000">
                                          <p:val>
                                            <p:strVal val="#ppt_w"/>
                                          </p:val>
                                        </p:tav>
                                      </p:tavLst>
                                    </p:anim>
                                    <p:anim calcmode="lin" valueType="num">
                                      <p:cBhvr>
                                        <p:cTn id="157" dur="400" fill="hold"/>
                                        <p:tgtEl>
                                          <p:spTgt spid="29723"/>
                                        </p:tgtEl>
                                        <p:attrNameLst>
                                          <p:attrName>ppt_h</p:attrName>
                                        </p:attrNameLst>
                                      </p:cBhvr>
                                      <p:tavLst>
                                        <p:tav tm="0">
                                          <p:val>
                                            <p:fltVal val="0"/>
                                          </p:val>
                                        </p:tav>
                                        <p:tav tm="100000">
                                          <p:val>
                                            <p:strVal val="#ppt_h"/>
                                          </p:val>
                                        </p:tav>
                                      </p:tavLst>
                                    </p:anim>
                                    <p:anim calcmode="lin" valueType="num">
                                      <p:cBhvr>
                                        <p:cTn id="158" dur="400" fill="hold"/>
                                        <p:tgtEl>
                                          <p:spTgt spid="29723"/>
                                        </p:tgtEl>
                                        <p:attrNameLst>
                                          <p:attrName>style.rotation</p:attrName>
                                        </p:attrNameLst>
                                      </p:cBhvr>
                                      <p:tavLst>
                                        <p:tav tm="0">
                                          <p:val>
                                            <p:fltVal val="90"/>
                                          </p:val>
                                        </p:tav>
                                        <p:tav tm="100000">
                                          <p:val>
                                            <p:fltVal val="0"/>
                                          </p:val>
                                        </p:tav>
                                      </p:tavLst>
                                    </p:anim>
                                    <p:animEffect transition="in" filter="fade">
                                      <p:cBhvr>
                                        <p:cTn id="159" dur="400"/>
                                        <p:tgtEl>
                                          <p:spTgt spid="29723"/>
                                        </p:tgtEl>
                                      </p:cBhvr>
                                    </p:animEffect>
                                  </p:childTnLst>
                                </p:cTn>
                              </p:par>
                              <p:par>
                                <p:cTn id="160" presetID="31" presetClass="entr" presetSubtype="0" fill="hold" grpId="0" nodeType="withEffect">
                                  <p:stCondLst>
                                    <p:cond delay="0"/>
                                  </p:stCondLst>
                                  <p:childTnLst>
                                    <p:set>
                                      <p:cBhvr>
                                        <p:cTn id="161" dur="1" fill="hold">
                                          <p:stCondLst>
                                            <p:cond delay="0"/>
                                          </p:stCondLst>
                                        </p:cTn>
                                        <p:tgtEl>
                                          <p:spTgt spid="29724"/>
                                        </p:tgtEl>
                                        <p:attrNameLst>
                                          <p:attrName>style.visibility</p:attrName>
                                        </p:attrNameLst>
                                      </p:cBhvr>
                                      <p:to>
                                        <p:strVal val="visible"/>
                                      </p:to>
                                    </p:set>
                                    <p:anim calcmode="lin" valueType="num">
                                      <p:cBhvr>
                                        <p:cTn id="162" dur="400" fill="hold"/>
                                        <p:tgtEl>
                                          <p:spTgt spid="29724"/>
                                        </p:tgtEl>
                                        <p:attrNameLst>
                                          <p:attrName>ppt_w</p:attrName>
                                        </p:attrNameLst>
                                      </p:cBhvr>
                                      <p:tavLst>
                                        <p:tav tm="0">
                                          <p:val>
                                            <p:fltVal val="0"/>
                                          </p:val>
                                        </p:tav>
                                        <p:tav tm="100000">
                                          <p:val>
                                            <p:strVal val="#ppt_w"/>
                                          </p:val>
                                        </p:tav>
                                      </p:tavLst>
                                    </p:anim>
                                    <p:anim calcmode="lin" valueType="num">
                                      <p:cBhvr>
                                        <p:cTn id="163" dur="400" fill="hold"/>
                                        <p:tgtEl>
                                          <p:spTgt spid="29724"/>
                                        </p:tgtEl>
                                        <p:attrNameLst>
                                          <p:attrName>ppt_h</p:attrName>
                                        </p:attrNameLst>
                                      </p:cBhvr>
                                      <p:tavLst>
                                        <p:tav tm="0">
                                          <p:val>
                                            <p:fltVal val="0"/>
                                          </p:val>
                                        </p:tav>
                                        <p:tav tm="100000">
                                          <p:val>
                                            <p:strVal val="#ppt_h"/>
                                          </p:val>
                                        </p:tav>
                                      </p:tavLst>
                                    </p:anim>
                                    <p:anim calcmode="lin" valueType="num">
                                      <p:cBhvr>
                                        <p:cTn id="164" dur="400" fill="hold"/>
                                        <p:tgtEl>
                                          <p:spTgt spid="29724"/>
                                        </p:tgtEl>
                                        <p:attrNameLst>
                                          <p:attrName>style.rotation</p:attrName>
                                        </p:attrNameLst>
                                      </p:cBhvr>
                                      <p:tavLst>
                                        <p:tav tm="0">
                                          <p:val>
                                            <p:fltVal val="90"/>
                                          </p:val>
                                        </p:tav>
                                        <p:tav tm="100000">
                                          <p:val>
                                            <p:fltVal val="0"/>
                                          </p:val>
                                        </p:tav>
                                      </p:tavLst>
                                    </p:anim>
                                    <p:animEffect transition="in" filter="fade">
                                      <p:cBhvr>
                                        <p:cTn id="165" dur="400"/>
                                        <p:tgtEl>
                                          <p:spTgt spid="29724"/>
                                        </p:tgtEl>
                                      </p:cBhvr>
                                    </p:animEffect>
                                  </p:childTnLst>
                                </p:cTn>
                              </p:par>
                              <p:par>
                                <p:cTn id="166" presetID="31" presetClass="entr" presetSubtype="0" fill="hold" grpId="0" nodeType="withEffect">
                                  <p:stCondLst>
                                    <p:cond delay="0"/>
                                  </p:stCondLst>
                                  <p:childTnLst>
                                    <p:set>
                                      <p:cBhvr>
                                        <p:cTn id="167" dur="1" fill="hold">
                                          <p:stCondLst>
                                            <p:cond delay="0"/>
                                          </p:stCondLst>
                                        </p:cTn>
                                        <p:tgtEl>
                                          <p:spTgt spid="29725"/>
                                        </p:tgtEl>
                                        <p:attrNameLst>
                                          <p:attrName>style.visibility</p:attrName>
                                        </p:attrNameLst>
                                      </p:cBhvr>
                                      <p:to>
                                        <p:strVal val="visible"/>
                                      </p:to>
                                    </p:set>
                                    <p:anim calcmode="lin" valueType="num">
                                      <p:cBhvr>
                                        <p:cTn id="168" dur="400" fill="hold"/>
                                        <p:tgtEl>
                                          <p:spTgt spid="29725"/>
                                        </p:tgtEl>
                                        <p:attrNameLst>
                                          <p:attrName>ppt_w</p:attrName>
                                        </p:attrNameLst>
                                      </p:cBhvr>
                                      <p:tavLst>
                                        <p:tav tm="0">
                                          <p:val>
                                            <p:fltVal val="0"/>
                                          </p:val>
                                        </p:tav>
                                        <p:tav tm="100000">
                                          <p:val>
                                            <p:strVal val="#ppt_w"/>
                                          </p:val>
                                        </p:tav>
                                      </p:tavLst>
                                    </p:anim>
                                    <p:anim calcmode="lin" valueType="num">
                                      <p:cBhvr>
                                        <p:cTn id="169" dur="400" fill="hold"/>
                                        <p:tgtEl>
                                          <p:spTgt spid="29725"/>
                                        </p:tgtEl>
                                        <p:attrNameLst>
                                          <p:attrName>ppt_h</p:attrName>
                                        </p:attrNameLst>
                                      </p:cBhvr>
                                      <p:tavLst>
                                        <p:tav tm="0">
                                          <p:val>
                                            <p:fltVal val="0"/>
                                          </p:val>
                                        </p:tav>
                                        <p:tav tm="100000">
                                          <p:val>
                                            <p:strVal val="#ppt_h"/>
                                          </p:val>
                                        </p:tav>
                                      </p:tavLst>
                                    </p:anim>
                                    <p:anim calcmode="lin" valueType="num">
                                      <p:cBhvr>
                                        <p:cTn id="170" dur="400" fill="hold"/>
                                        <p:tgtEl>
                                          <p:spTgt spid="29725"/>
                                        </p:tgtEl>
                                        <p:attrNameLst>
                                          <p:attrName>style.rotation</p:attrName>
                                        </p:attrNameLst>
                                      </p:cBhvr>
                                      <p:tavLst>
                                        <p:tav tm="0">
                                          <p:val>
                                            <p:fltVal val="90"/>
                                          </p:val>
                                        </p:tav>
                                        <p:tav tm="100000">
                                          <p:val>
                                            <p:fltVal val="0"/>
                                          </p:val>
                                        </p:tav>
                                      </p:tavLst>
                                    </p:anim>
                                    <p:animEffect transition="in" filter="fade">
                                      <p:cBhvr>
                                        <p:cTn id="171" dur="400"/>
                                        <p:tgtEl>
                                          <p:spTgt spid="29725"/>
                                        </p:tgtEl>
                                      </p:cBhvr>
                                    </p:animEffect>
                                  </p:childTnLst>
                                </p:cTn>
                              </p:par>
                              <p:par>
                                <p:cTn id="172" presetID="31" presetClass="entr" presetSubtype="0" fill="hold" grpId="0" nodeType="withEffect">
                                  <p:stCondLst>
                                    <p:cond delay="0"/>
                                  </p:stCondLst>
                                  <p:childTnLst>
                                    <p:set>
                                      <p:cBhvr>
                                        <p:cTn id="173" dur="1" fill="hold">
                                          <p:stCondLst>
                                            <p:cond delay="0"/>
                                          </p:stCondLst>
                                        </p:cTn>
                                        <p:tgtEl>
                                          <p:spTgt spid="29726"/>
                                        </p:tgtEl>
                                        <p:attrNameLst>
                                          <p:attrName>style.visibility</p:attrName>
                                        </p:attrNameLst>
                                      </p:cBhvr>
                                      <p:to>
                                        <p:strVal val="visible"/>
                                      </p:to>
                                    </p:set>
                                    <p:anim calcmode="lin" valueType="num">
                                      <p:cBhvr>
                                        <p:cTn id="174" dur="400" fill="hold"/>
                                        <p:tgtEl>
                                          <p:spTgt spid="29726"/>
                                        </p:tgtEl>
                                        <p:attrNameLst>
                                          <p:attrName>ppt_w</p:attrName>
                                        </p:attrNameLst>
                                      </p:cBhvr>
                                      <p:tavLst>
                                        <p:tav tm="0">
                                          <p:val>
                                            <p:fltVal val="0"/>
                                          </p:val>
                                        </p:tav>
                                        <p:tav tm="100000">
                                          <p:val>
                                            <p:strVal val="#ppt_w"/>
                                          </p:val>
                                        </p:tav>
                                      </p:tavLst>
                                    </p:anim>
                                    <p:anim calcmode="lin" valueType="num">
                                      <p:cBhvr>
                                        <p:cTn id="175" dur="400" fill="hold"/>
                                        <p:tgtEl>
                                          <p:spTgt spid="29726"/>
                                        </p:tgtEl>
                                        <p:attrNameLst>
                                          <p:attrName>ppt_h</p:attrName>
                                        </p:attrNameLst>
                                      </p:cBhvr>
                                      <p:tavLst>
                                        <p:tav tm="0">
                                          <p:val>
                                            <p:fltVal val="0"/>
                                          </p:val>
                                        </p:tav>
                                        <p:tav tm="100000">
                                          <p:val>
                                            <p:strVal val="#ppt_h"/>
                                          </p:val>
                                        </p:tav>
                                      </p:tavLst>
                                    </p:anim>
                                    <p:anim calcmode="lin" valueType="num">
                                      <p:cBhvr>
                                        <p:cTn id="176" dur="400" fill="hold"/>
                                        <p:tgtEl>
                                          <p:spTgt spid="29726"/>
                                        </p:tgtEl>
                                        <p:attrNameLst>
                                          <p:attrName>style.rotation</p:attrName>
                                        </p:attrNameLst>
                                      </p:cBhvr>
                                      <p:tavLst>
                                        <p:tav tm="0">
                                          <p:val>
                                            <p:fltVal val="90"/>
                                          </p:val>
                                        </p:tav>
                                        <p:tav tm="100000">
                                          <p:val>
                                            <p:fltVal val="0"/>
                                          </p:val>
                                        </p:tav>
                                      </p:tavLst>
                                    </p:anim>
                                    <p:animEffect transition="in" filter="fade">
                                      <p:cBhvr>
                                        <p:cTn id="177" dur="400"/>
                                        <p:tgtEl>
                                          <p:spTgt spid="29726"/>
                                        </p:tgtEl>
                                      </p:cBhvr>
                                    </p:animEffect>
                                  </p:childTnLst>
                                </p:cTn>
                              </p:par>
                              <p:par>
                                <p:cTn id="178" presetID="31" presetClass="entr" presetSubtype="0" fill="hold" grpId="0" nodeType="withEffect">
                                  <p:stCondLst>
                                    <p:cond delay="0"/>
                                  </p:stCondLst>
                                  <p:childTnLst>
                                    <p:set>
                                      <p:cBhvr>
                                        <p:cTn id="179" dur="1" fill="hold">
                                          <p:stCondLst>
                                            <p:cond delay="0"/>
                                          </p:stCondLst>
                                        </p:cTn>
                                        <p:tgtEl>
                                          <p:spTgt spid="29727"/>
                                        </p:tgtEl>
                                        <p:attrNameLst>
                                          <p:attrName>style.visibility</p:attrName>
                                        </p:attrNameLst>
                                      </p:cBhvr>
                                      <p:to>
                                        <p:strVal val="visible"/>
                                      </p:to>
                                    </p:set>
                                    <p:anim calcmode="lin" valueType="num">
                                      <p:cBhvr>
                                        <p:cTn id="180" dur="400" fill="hold"/>
                                        <p:tgtEl>
                                          <p:spTgt spid="29727"/>
                                        </p:tgtEl>
                                        <p:attrNameLst>
                                          <p:attrName>ppt_w</p:attrName>
                                        </p:attrNameLst>
                                      </p:cBhvr>
                                      <p:tavLst>
                                        <p:tav tm="0">
                                          <p:val>
                                            <p:fltVal val="0"/>
                                          </p:val>
                                        </p:tav>
                                        <p:tav tm="100000">
                                          <p:val>
                                            <p:strVal val="#ppt_w"/>
                                          </p:val>
                                        </p:tav>
                                      </p:tavLst>
                                    </p:anim>
                                    <p:anim calcmode="lin" valueType="num">
                                      <p:cBhvr>
                                        <p:cTn id="181" dur="400" fill="hold"/>
                                        <p:tgtEl>
                                          <p:spTgt spid="29727"/>
                                        </p:tgtEl>
                                        <p:attrNameLst>
                                          <p:attrName>ppt_h</p:attrName>
                                        </p:attrNameLst>
                                      </p:cBhvr>
                                      <p:tavLst>
                                        <p:tav tm="0">
                                          <p:val>
                                            <p:fltVal val="0"/>
                                          </p:val>
                                        </p:tav>
                                        <p:tav tm="100000">
                                          <p:val>
                                            <p:strVal val="#ppt_h"/>
                                          </p:val>
                                        </p:tav>
                                      </p:tavLst>
                                    </p:anim>
                                    <p:anim calcmode="lin" valueType="num">
                                      <p:cBhvr>
                                        <p:cTn id="182" dur="400" fill="hold"/>
                                        <p:tgtEl>
                                          <p:spTgt spid="29727"/>
                                        </p:tgtEl>
                                        <p:attrNameLst>
                                          <p:attrName>style.rotation</p:attrName>
                                        </p:attrNameLst>
                                      </p:cBhvr>
                                      <p:tavLst>
                                        <p:tav tm="0">
                                          <p:val>
                                            <p:fltVal val="90"/>
                                          </p:val>
                                        </p:tav>
                                        <p:tav tm="100000">
                                          <p:val>
                                            <p:fltVal val="0"/>
                                          </p:val>
                                        </p:tav>
                                      </p:tavLst>
                                    </p:anim>
                                    <p:animEffect transition="in" filter="fade">
                                      <p:cBhvr>
                                        <p:cTn id="183" dur="400"/>
                                        <p:tgtEl>
                                          <p:spTgt spid="29727"/>
                                        </p:tgtEl>
                                      </p:cBhvr>
                                    </p:animEffect>
                                  </p:childTnLst>
                                </p:cTn>
                              </p:par>
                              <p:par>
                                <p:cTn id="184" presetID="31" presetClass="entr" presetSubtype="0" fill="hold" grpId="0" nodeType="withEffect">
                                  <p:stCondLst>
                                    <p:cond delay="0"/>
                                  </p:stCondLst>
                                  <p:childTnLst>
                                    <p:set>
                                      <p:cBhvr>
                                        <p:cTn id="185" dur="1" fill="hold">
                                          <p:stCondLst>
                                            <p:cond delay="0"/>
                                          </p:stCondLst>
                                        </p:cTn>
                                        <p:tgtEl>
                                          <p:spTgt spid="29728"/>
                                        </p:tgtEl>
                                        <p:attrNameLst>
                                          <p:attrName>style.visibility</p:attrName>
                                        </p:attrNameLst>
                                      </p:cBhvr>
                                      <p:to>
                                        <p:strVal val="visible"/>
                                      </p:to>
                                    </p:set>
                                    <p:anim calcmode="lin" valueType="num">
                                      <p:cBhvr>
                                        <p:cTn id="186" dur="400" fill="hold"/>
                                        <p:tgtEl>
                                          <p:spTgt spid="29728"/>
                                        </p:tgtEl>
                                        <p:attrNameLst>
                                          <p:attrName>ppt_w</p:attrName>
                                        </p:attrNameLst>
                                      </p:cBhvr>
                                      <p:tavLst>
                                        <p:tav tm="0">
                                          <p:val>
                                            <p:fltVal val="0"/>
                                          </p:val>
                                        </p:tav>
                                        <p:tav tm="100000">
                                          <p:val>
                                            <p:strVal val="#ppt_w"/>
                                          </p:val>
                                        </p:tav>
                                      </p:tavLst>
                                    </p:anim>
                                    <p:anim calcmode="lin" valueType="num">
                                      <p:cBhvr>
                                        <p:cTn id="187" dur="400" fill="hold"/>
                                        <p:tgtEl>
                                          <p:spTgt spid="29728"/>
                                        </p:tgtEl>
                                        <p:attrNameLst>
                                          <p:attrName>ppt_h</p:attrName>
                                        </p:attrNameLst>
                                      </p:cBhvr>
                                      <p:tavLst>
                                        <p:tav tm="0">
                                          <p:val>
                                            <p:fltVal val="0"/>
                                          </p:val>
                                        </p:tav>
                                        <p:tav tm="100000">
                                          <p:val>
                                            <p:strVal val="#ppt_h"/>
                                          </p:val>
                                        </p:tav>
                                      </p:tavLst>
                                    </p:anim>
                                    <p:anim calcmode="lin" valueType="num">
                                      <p:cBhvr>
                                        <p:cTn id="188" dur="400" fill="hold"/>
                                        <p:tgtEl>
                                          <p:spTgt spid="29728"/>
                                        </p:tgtEl>
                                        <p:attrNameLst>
                                          <p:attrName>style.rotation</p:attrName>
                                        </p:attrNameLst>
                                      </p:cBhvr>
                                      <p:tavLst>
                                        <p:tav tm="0">
                                          <p:val>
                                            <p:fltVal val="90"/>
                                          </p:val>
                                        </p:tav>
                                        <p:tav tm="100000">
                                          <p:val>
                                            <p:fltVal val="0"/>
                                          </p:val>
                                        </p:tav>
                                      </p:tavLst>
                                    </p:anim>
                                    <p:animEffect transition="in" filter="fade">
                                      <p:cBhvr>
                                        <p:cTn id="189" dur="400"/>
                                        <p:tgtEl>
                                          <p:spTgt spid="29728"/>
                                        </p:tgtEl>
                                      </p:cBhvr>
                                    </p:animEffect>
                                  </p:childTnLst>
                                </p:cTn>
                              </p:par>
                              <p:par>
                                <p:cTn id="190" presetID="31" presetClass="entr" presetSubtype="0" fill="hold" grpId="0" nodeType="withEffect">
                                  <p:stCondLst>
                                    <p:cond delay="0"/>
                                  </p:stCondLst>
                                  <p:childTnLst>
                                    <p:set>
                                      <p:cBhvr>
                                        <p:cTn id="191" dur="1" fill="hold">
                                          <p:stCondLst>
                                            <p:cond delay="0"/>
                                          </p:stCondLst>
                                        </p:cTn>
                                        <p:tgtEl>
                                          <p:spTgt spid="29729"/>
                                        </p:tgtEl>
                                        <p:attrNameLst>
                                          <p:attrName>style.visibility</p:attrName>
                                        </p:attrNameLst>
                                      </p:cBhvr>
                                      <p:to>
                                        <p:strVal val="visible"/>
                                      </p:to>
                                    </p:set>
                                    <p:anim calcmode="lin" valueType="num">
                                      <p:cBhvr>
                                        <p:cTn id="192" dur="400" fill="hold"/>
                                        <p:tgtEl>
                                          <p:spTgt spid="29729"/>
                                        </p:tgtEl>
                                        <p:attrNameLst>
                                          <p:attrName>ppt_w</p:attrName>
                                        </p:attrNameLst>
                                      </p:cBhvr>
                                      <p:tavLst>
                                        <p:tav tm="0">
                                          <p:val>
                                            <p:fltVal val="0"/>
                                          </p:val>
                                        </p:tav>
                                        <p:tav tm="100000">
                                          <p:val>
                                            <p:strVal val="#ppt_w"/>
                                          </p:val>
                                        </p:tav>
                                      </p:tavLst>
                                    </p:anim>
                                    <p:anim calcmode="lin" valueType="num">
                                      <p:cBhvr>
                                        <p:cTn id="193" dur="400" fill="hold"/>
                                        <p:tgtEl>
                                          <p:spTgt spid="29729"/>
                                        </p:tgtEl>
                                        <p:attrNameLst>
                                          <p:attrName>ppt_h</p:attrName>
                                        </p:attrNameLst>
                                      </p:cBhvr>
                                      <p:tavLst>
                                        <p:tav tm="0">
                                          <p:val>
                                            <p:fltVal val="0"/>
                                          </p:val>
                                        </p:tav>
                                        <p:tav tm="100000">
                                          <p:val>
                                            <p:strVal val="#ppt_h"/>
                                          </p:val>
                                        </p:tav>
                                      </p:tavLst>
                                    </p:anim>
                                    <p:anim calcmode="lin" valueType="num">
                                      <p:cBhvr>
                                        <p:cTn id="194" dur="400" fill="hold"/>
                                        <p:tgtEl>
                                          <p:spTgt spid="29729"/>
                                        </p:tgtEl>
                                        <p:attrNameLst>
                                          <p:attrName>style.rotation</p:attrName>
                                        </p:attrNameLst>
                                      </p:cBhvr>
                                      <p:tavLst>
                                        <p:tav tm="0">
                                          <p:val>
                                            <p:fltVal val="90"/>
                                          </p:val>
                                        </p:tav>
                                        <p:tav tm="100000">
                                          <p:val>
                                            <p:fltVal val="0"/>
                                          </p:val>
                                        </p:tav>
                                      </p:tavLst>
                                    </p:anim>
                                    <p:animEffect transition="in" filter="fade">
                                      <p:cBhvr>
                                        <p:cTn id="195" dur="400"/>
                                        <p:tgtEl>
                                          <p:spTgt spid="29729"/>
                                        </p:tgtEl>
                                      </p:cBhvr>
                                    </p:animEffect>
                                  </p:childTnLst>
                                </p:cTn>
                              </p:par>
                              <p:par>
                                <p:cTn id="196" presetID="31" presetClass="entr" presetSubtype="0" fill="hold" grpId="0" nodeType="withEffect">
                                  <p:stCondLst>
                                    <p:cond delay="0"/>
                                  </p:stCondLst>
                                  <p:childTnLst>
                                    <p:set>
                                      <p:cBhvr>
                                        <p:cTn id="197" dur="1" fill="hold">
                                          <p:stCondLst>
                                            <p:cond delay="0"/>
                                          </p:stCondLst>
                                        </p:cTn>
                                        <p:tgtEl>
                                          <p:spTgt spid="29730"/>
                                        </p:tgtEl>
                                        <p:attrNameLst>
                                          <p:attrName>style.visibility</p:attrName>
                                        </p:attrNameLst>
                                      </p:cBhvr>
                                      <p:to>
                                        <p:strVal val="visible"/>
                                      </p:to>
                                    </p:set>
                                    <p:anim calcmode="lin" valueType="num">
                                      <p:cBhvr>
                                        <p:cTn id="198" dur="400" fill="hold"/>
                                        <p:tgtEl>
                                          <p:spTgt spid="29730"/>
                                        </p:tgtEl>
                                        <p:attrNameLst>
                                          <p:attrName>ppt_w</p:attrName>
                                        </p:attrNameLst>
                                      </p:cBhvr>
                                      <p:tavLst>
                                        <p:tav tm="0">
                                          <p:val>
                                            <p:fltVal val="0"/>
                                          </p:val>
                                        </p:tav>
                                        <p:tav tm="100000">
                                          <p:val>
                                            <p:strVal val="#ppt_w"/>
                                          </p:val>
                                        </p:tav>
                                      </p:tavLst>
                                    </p:anim>
                                    <p:anim calcmode="lin" valueType="num">
                                      <p:cBhvr>
                                        <p:cTn id="199" dur="400" fill="hold"/>
                                        <p:tgtEl>
                                          <p:spTgt spid="29730"/>
                                        </p:tgtEl>
                                        <p:attrNameLst>
                                          <p:attrName>ppt_h</p:attrName>
                                        </p:attrNameLst>
                                      </p:cBhvr>
                                      <p:tavLst>
                                        <p:tav tm="0">
                                          <p:val>
                                            <p:fltVal val="0"/>
                                          </p:val>
                                        </p:tav>
                                        <p:tav tm="100000">
                                          <p:val>
                                            <p:strVal val="#ppt_h"/>
                                          </p:val>
                                        </p:tav>
                                      </p:tavLst>
                                    </p:anim>
                                    <p:anim calcmode="lin" valueType="num">
                                      <p:cBhvr>
                                        <p:cTn id="200" dur="400" fill="hold"/>
                                        <p:tgtEl>
                                          <p:spTgt spid="29730"/>
                                        </p:tgtEl>
                                        <p:attrNameLst>
                                          <p:attrName>style.rotation</p:attrName>
                                        </p:attrNameLst>
                                      </p:cBhvr>
                                      <p:tavLst>
                                        <p:tav tm="0">
                                          <p:val>
                                            <p:fltVal val="90"/>
                                          </p:val>
                                        </p:tav>
                                        <p:tav tm="100000">
                                          <p:val>
                                            <p:fltVal val="0"/>
                                          </p:val>
                                        </p:tav>
                                      </p:tavLst>
                                    </p:anim>
                                    <p:animEffect transition="in" filter="fade">
                                      <p:cBhvr>
                                        <p:cTn id="201" dur="400"/>
                                        <p:tgtEl>
                                          <p:spTgt spid="29730"/>
                                        </p:tgtEl>
                                      </p:cBhvr>
                                    </p:animEffect>
                                  </p:childTnLst>
                                </p:cTn>
                              </p:par>
                            </p:childTnLst>
                          </p:cTn>
                        </p:par>
                        <p:par>
                          <p:cTn id="202" fill="hold">
                            <p:stCondLst>
                              <p:cond delay="1440"/>
                            </p:stCondLst>
                            <p:childTnLst>
                              <p:par>
                                <p:cTn id="203" presetID="22" presetClass="entr" presetSubtype="8" fill="hold" nodeType="afterEffect">
                                  <p:stCondLst>
                                    <p:cond delay="0"/>
                                  </p:stCondLst>
                                  <p:childTnLst>
                                    <p:set>
                                      <p:cBhvr>
                                        <p:cTn id="204" dur="1" fill="hold">
                                          <p:stCondLst>
                                            <p:cond delay="0"/>
                                          </p:stCondLst>
                                        </p:cTn>
                                        <p:tgtEl>
                                          <p:spTgt spid="29731"/>
                                        </p:tgtEl>
                                        <p:attrNameLst>
                                          <p:attrName>style.visibility</p:attrName>
                                        </p:attrNameLst>
                                      </p:cBhvr>
                                      <p:to>
                                        <p:strVal val="visible"/>
                                      </p:to>
                                    </p:set>
                                    <p:animEffect transition="in" filter="wipe(left)">
                                      <p:cBhvr>
                                        <p:cTn id="205" dur="500"/>
                                        <p:tgtEl>
                                          <p:spTgt spid="29731"/>
                                        </p:tgtEl>
                                      </p:cBhvr>
                                    </p:animEffect>
                                  </p:childTnLst>
                                </p:cTn>
                              </p:par>
                            </p:childTnLst>
                          </p:cTn>
                        </p:par>
                        <p:par>
                          <p:cTn id="206" fill="hold">
                            <p:stCondLst>
                              <p:cond delay="1940"/>
                            </p:stCondLst>
                            <p:childTnLst>
                              <p:par>
                                <p:cTn id="207" presetID="41" presetClass="entr" presetSubtype="0" fill="hold" grpId="0" nodeType="afterEffect">
                                  <p:stCondLst>
                                    <p:cond delay="0"/>
                                  </p:stCondLst>
                                  <p:iterate type="lt">
                                    <p:tmPct val="10000"/>
                                  </p:iterate>
                                  <p:childTnLst>
                                    <p:set>
                                      <p:cBhvr>
                                        <p:cTn id="208" dur="1" fill="hold">
                                          <p:stCondLst>
                                            <p:cond delay="0"/>
                                          </p:stCondLst>
                                        </p:cTn>
                                        <p:tgtEl>
                                          <p:spTgt spid="29732"/>
                                        </p:tgtEl>
                                        <p:attrNameLst>
                                          <p:attrName>style.visibility</p:attrName>
                                        </p:attrNameLst>
                                      </p:cBhvr>
                                      <p:to>
                                        <p:strVal val="visible"/>
                                      </p:to>
                                    </p:set>
                                    <p:anim calcmode="lin" valueType="num">
                                      <p:cBhvr>
                                        <p:cTn id="209" dur="500" fill="hold"/>
                                        <p:tgtEl>
                                          <p:spTgt spid="29732"/>
                                        </p:tgtEl>
                                        <p:attrNameLst>
                                          <p:attrName>ppt_x</p:attrName>
                                        </p:attrNameLst>
                                      </p:cBhvr>
                                      <p:tavLst>
                                        <p:tav tm="0">
                                          <p:val>
                                            <p:strVal val="#ppt_x"/>
                                          </p:val>
                                        </p:tav>
                                        <p:tav tm="50000">
                                          <p:val>
                                            <p:strVal val="#ppt_x+.1"/>
                                          </p:val>
                                        </p:tav>
                                        <p:tav tm="100000">
                                          <p:val>
                                            <p:strVal val="#ppt_x"/>
                                          </p:val>
                                        </p:tav>
                                      </p:tavLst>
                                    </p:anim>
                                    <p:anim calcmode="lin" valueType="num">
                                      <p:cBhvr>
                                        <p:cTn id="210" dur="500" fill="hold"/>
                                        <p:tgtEl>
                                          <p:spTgt spid="29732"/>
                                        </p:tgtEl>
                                        <p:attrNameLst>
                                          <p:attrName>ppt_y</p:attrName>
                                        </p:attrNameLst>
                                      </p:cBhvr>
                                      <p:tavLst>
                                        <p:tav tm="0">
                                          <p:val>
                                            <p:strVal val="#ppt_y"/>
                                          </p:val>
                                        </p:tav>
                                        <p:tav tm="100000">
                                          <p:val>
                                            <p:strVal val="#ppt_y"/>
                                          </p:val>
                                        </p:tav>
                                      </p:tavLst>
                                    </p:anim>
                                    <p:anim calcmode="lin" valueType="num">
                                      <p:cBhvr>
                                        <p:cTn id="211" dur="500" fill="hold"/>
                                        <p:tgtEl>
                                          <p:spTgt spid="29732"/>
                                        </p:tgtEl>
                                        <p:attrNameLst>
                                          <p:attrName>ppt_h</p:attrName>
                                        </p:attrNameLst>
                                      </p:cBhvr>
                                      <p:tavLst>
                                        <p:tav tm="0">
                                          <p:val>
                                            <p:strVal val="#ppt_h/10"/>
                                          </p:val>
                                        </p:tav>
                                        <p:tav tm="50000">
                                          <p:val>
                                            <p:strVal val="#ppt_h+.01"/>
                                          </p:val>
                                        </p:tav>
                                        <p:tav tm="100000">
                                          <p:val>
                                            <p:strVal val="#ppt_h"/>
                                          </p:val>
                                        </p:tav>
                                      </p:tavLst>
                                    </p:anim>
                                    <p:anim calcmode="lin" valueType="num">
                                      <p:cBhvr>
                                        <p:cTn id="212" dur="500" fill="hold"/>
                                        <p:tgtEl>
                                          <p:spTgt spid="29732"/>
                                        </p:tgtEl>
                                        <p:attrNameLst>
                                          <p:attrName>ppt_w</p:attrName>
                                        </p:attrNameLst>
                                      </p:cBhvr>
                                      <p:tavLst>
                                        <p:tav tm="0">
                                          <p:val>
                                            <p:strVal val="#ppt_w/10"/>
                                          </p:val>
                                        </p:tav>
                                        <p:tav tm="50000">
                                          <p:val>
                                            <p:strVal val="#ppt_w+.01"/>
                                          </p:val>
                                        </p:tav>
                                        <p:tav tm="100000">
                                          <p:val>
                                            <p:strVal val="#ppt_w"/>
                                          </p:val>
                                        </p:tav>
                                      </p:tavLst>
                                    </p:anim>
                                    <p:animEffect transition="in" filter="fade">
                                      <p:cBhvr>
                                        <p:cTn id="213" dur="500" tmFilter="0,0; .5, 1; 1, 1"/>
                                        <p:tgtEl>
                                          <p:spTgt spid="29732"/>
                                        </p:tgtEl>
                                      </p:cBhvr>
                                    </p:animEffect>
                                  </p:childTnLst>
                                </p:cTn>
                              </p:par>
                              <p:par>
                                <p:cTn id="214" presetID="41" presetClass="entr" presetSubtype="0" fill="hold" grpId="0" nodeType="withEffect">
                                  <p:stCondLst>
                                    <p:cond delay="0"/>
                                  </p:stCondLst>
                                  <p:iterate type="lt">
                                    <p:tmPct val="10000"/>
                                  </p:iterate>
                                  <p:childTnLst>
                                    <p:set>
                                      <p:cBhvr>
                                        <p:cTn id="215" dur="1" fill="hold">
                                          <p:stCondLst>
                                            <p:cond delay="0"/>
                                          </p:stCondLst>
                                        </p:cTn>
                                        <p:tgtEl>
                                          <p:spTgt spid="29733"/>
                                        </p:tgtEl>
                                        <p:attrNameLst>
                                          <p:attrName>style.visibility</p:attrName>
                                        </p:attrNameLst>
                                      </p:cBhvr>
                                      <p:to>
                                        <p:strVal val="visible"/>
                                      </p:to>
                                    </p:set>
                                    <p:anim calcmode="lin" valueType="num">
                                      <p:cBhvr>
                                        <p:cTn id="216" dur="500" fill="hold"/>
                                        <p:tgtEl>
                                          <p:spTgt spid="29733"/>
                                        </p:tgtEl>
                                        <p:attrNameLst>
                                          <p:attrName>ppt_x</p:attrName>
                                        </p:attrNameLst>
                                      </p:cBhvr>
                                      <p:tavLst>
                                        <p:tav tm="0">
                                          <p:val>
                                            <p:strVal val="#ppt_x"/>
                                          </p:val>
                                        </p:tav>
                                        <p:tav tm="50000">
                                          <p:val>
                                            <p:strVal val="#ppt_x+.1"/>
                                          </p:val>
                                        </p:tav>
                                        <p:tav tm="100000">
                                          <p:val>
                                            <p:strVal val="#ppt_x"/>
                                          </p:val>
                                        </p:tav>
                                      </p:tavLst>
                                    </p:anim>
                                    <p:anim calcmode="lin" valueType="num">
                                      <p:cBhvr>
                                        <p:cTn id="217" dur="500" fill="hold"/>
                                        <p:tgtEl>
                                          <p:spTgt spid="29733"/>
                                        </p:tgtEl>
                                        <p:attrNameLst>
                                          <p:attrName>ppt_y</p:attrName>
                                        </p:attrNameLst>
                                      </p:cBhvr>
                                      <p:tavLst>
                                        <p:tav tm="0">
                                          <p:val>
                                            <p:strVal val="#ppt_y"/>
                                          </p:val>
                                        </p:tav>
                                        <p:tav tm="100000">
                                          <p:val>
                                            <p:strVal val="#ppt_y"/>
                                          </p:val>
                                        </p:tav>
                                      </p:tavLst>
                                    </p:anim>
                                    <p:anim calcmode="lin" valueType="num">
                                      <p:cBhvr>
                                        <p:cTn id="218" dur="500" fill="hold"/>
                                        <p:tgtEl>
                                          <p:spTgt spid="29733"/>
                                        </p:tgtEl>
                                        <p:attrNameLst>
                                          <p:attrName>ppt_h</p:attrName>
                                        </p:attrNameLst>
                                      </p:cBhvr>
                                      <p:tavLst>
                                        <p:tav tm="0">
                                          <p:val>
                                            <p:strVal val="#ppt_h/10"/>
                                          </p:val>
                                        </p:tav>
                                        <p:tav tm="50000">
                                          <p:val>
                                            <p:strVal val="#ppt_h+.01"/>
                                          </p:val>
                                        </p:tav>
                                        <p:tav tm="100000">
                                          <p:val>
                                            <p:strVal val="#ppt_h"/>
                                          </p:val>
                                        </p:tav>
                                      </p:tavLst>
                                    </p:anim>
                                    <p:anim calcmode="lin" valueType="num">
                                      <p:cBhvr>
                                        <p:cTn id="219" dur="500" fill="hold"/>
                                        <p:tgtEl>
                                          <p:spTgt spid="29733"/>
                                        </p:tgtEl>
                                        <p:attrNameLst>
                                          <p:attrName>ppt_w</p:attrName>
                                        </p:attrNameLst>
                                      </p:cBhvr>
                                      <p:tavLst>
                                        <p:tav tm="0">
                                          <p:val>
                                            <p:strVal val="#ppt_w/10"/>
                                          </p:val>
                                        </p:tav>
                                        <p:tav tm="50000">
                                          <p:val>
                                            <p:strVal val="#ppt_w+.01"/>
                                          </p:val>
                                        </p:tav>
                                        <p:tav tm="100000">
                                          <p:val>
                                            <p:strVal val="#ppt_w"/>
                                          </p:val>
                                        </p:tav>
                                      </p:tavLst>
                                    </p:anim>
                                    <p:animEffect transition="in" filter="fade">
                                      <p:cBhvr>
                                        <p:cTn id="220" dur="500" tmFilter="0,0; .5, 1; 1, 1"/>
                                        <p:tgtEl>
                                          <p:spTgt spid="29733"/>
                                        </p:tgtEl>
                                      </p:cBhvr>
                                    </p:animEffect>
                                  </p:childTnLst>
                                </p:cTn>
                              </p:par>
                            </p:childTnLst>
                          </p:cTn>
                        </p:par>
                        <p:par>
                          <p:cTn id="221" fill="hold">
                            <p:stCondLst>
                              <p:cond delay="2840"/>
                            </p:stCondLst>
                            <p:childTnLst>
                              <p:par>
                                <p:cTn id="222" presetID="22" presetClass="entr" presetSubtype="2" fill="hold" nodeType="afterEffect">
                                  <p:stCondLst>
                                    <p:cond delay="0"/>
                                  </p:stCondLst>
                                  <p:childTnLst>
                                    <p:set>
                                      <p:cBhvr>
                                        <p:cTn id="223" dur="1" fill="hold">
                                          <p:stCondLst>
                                            <p:cond delay="0"/>
                                          </p:stCondLst>
                                        </p:cTn>
                                        <p:tgtEl>
                                          <p:spTgt spid="29736"/>
                                        </p:tgtEl>
                                        <p:attrNameLst>
                                          <p:attrName>style.visibility</p:attrName>
                                        </p:attrNameLst>
                                      </p:cBhvr>
                                      <p:to>
                                        <p:strVal val="visible"/>
                                      </p:to>
                                    </p:set>
                                    <p:animEffect transition="in" filter="wipe(right)">
                                      <p:cBhvr>
                                        <p:cTn id="224" dur="500"/>
                                        <p:tgtEl>
                                          <p:spTgt spid="29736"/>
                                        </p:tgtEl>
                                      </p:cBhvr>
                                    </p:animEffect>
                                  </p:childTnLst>
                                </p:cTn>
                              </p:par>
                            </p:childTnLst>
                          </p:cTn>
                        </p:par>
                        <p:par>
                          <p:cTn id="225" fill="hold">
                            <p:stCondLst>
                              <p:cond delay="3340"/>
                            </p:stCondLst>
                            <p:childTnLst>
                              <p:par>
                                <p:cTn id="226" presetID="41" presetClass="entr" presetSubtype="0" fill="hold" grpId="0" nodeType="afterEffect">
                                  <p:stCondLst>
                                    <p:cond delay="0"/>
                                  </p:stCondLst>
                                  <p:iterate type="lt">
                                    <p:tmPct val="10000"/>
                                  </p:iterate>
                                  <p:childTnLst>
                                    <p:set>
                                      <p:cBhvr>
                                        <p:cTn id="227" dur="1" fill="hold">
                                          <p:stCondLst>
                                            <p:cond delay="0"/>
                                          </p:stCondLst>
                                        </p:cTn>
                                        <p:tgtEl>
                                          <p:spTgt spid="29734"/>
                                        </p:tgtEl>
                                        <p:attrNameLst>
                                          <p:attrName>style.visibility</p:attrName>
                                        </p:attrNameLst>
                                      </p:cBhvr>
                                      <p:to>
                                        <p:strVal val="visible"/>
                                      </p:to>
                                    </p:set>
                                    <p:anim calcmode="lin" valueType="num">
                                      <p:cBhvr>
                                        <p:cTn id="228" dur="500" fill="hold"/>
                                        <p:tgtEl>
                                          <p:spTgt spid="29734"/>
                                        </p:tgtEl>
                                        <p:attrNameLst>
                                          <p:attrName>ppt_x</p:attrName>
                                        </p:attrNameLst>
                                      </p:cBhvr>
                                      <p:tavLst>
                                        <p:tav tm="0">
                                          <p:val>
                                            <p:strVal val="#ppt_x"/>
                                          </p:val>
                                        </p:tav>
                                        <p:tav tm="50000">
                                          <p:val>
                                            <p:strVal val="#ppt_x+.1"/>
                                          </p:val>
                                        </p:tav>
                                        <p:tav tm="100000">
                                          <p:val>
                                            <p:strVal val="#ppt_x"/>
                                          </p:val>
                                        </p:tav>
                                      </p:tavLst>
                                    </p:anim>
                                    <p:anim calcmode="lin" valueType="num">
                                      <p:cBhvr>
                                        <p:cTn id="229" dur="500" fill="hold"/>
                                        <p:tgtEl>
                                          <p:spTgt spid="29734"/>
                                        </p:tgtEl>
                                        <p:attrNameLst>
                                          <p:attrName>ppt_y</p:attrName>
                                        </p:attrNameLst>
                                      </p:cBhvr>
                                      <p:tavLst>
                                        <p:tav tm="0">
                                          <p:val>
                                            <p:strVal val="#ppt_y"/>
                                          </p:val>
                                        </p:tav>
                                        <p:tav tm="100000">
                                          <p:val>
                                            <p:strVal val="#ppt_y"/>
                                          </p:val>
                                        </p:tav>
                                      </p:tavLst>
                                    </p:anim>
                                    <p:anim calcmode="lin" valueType="num">
                                      <p:cBhvr>
                                        <p:cTn id="230" dur="500" fill="hold"/>
                                        <p:tgtEl>
                                          <p:spTgt spid="29734"/>
                                        </p:tgtEl>
                                        <p:attrNameLst>
                                          <p:attrName>ppt_h</p:attrName>
                                        </p:attrNameLst>
                                      </p:cBhvr>
                                      <p:tavLst>
                                        <p:tav tm="0">
                                          <p:val>
                                            <p:strVal val="#ppt_h/10"/>
                                          </p:val>
                                        </p:tav>
                                        <p:tav tm="50000">
                                          <p:val>
                                            <p:strVal val="#ppt_h+.01"/>
                                          </p:val>
                                        </p:tav>
                                        <p:tav tm="100000">
                                          <p:val>
                                            <p:strVal val="#ppt_h"/>
                                          </p:val>
                                        </p:tav>
                                      </p:tavLst>
                                    </p:anim>
                                    <p:anim calcmode="lin" valueType="num">
                                      <p:cBhvr>
                                        <p:cTn id="231" dur="500" fill="hold"/>
                                        <p:tgtEl>
                                          <p:spTgt spid="29734"/>
                                        </p:tgtEl>
                                        <p:attrNameLst>
                                          <p:attrName>ppt_w</p:attrName>
                                        </p:attrNameLst>
                                      </p:cBhvr>
                                      <p:tavLst>
                                        <p:tav tm="0">
                                          <p:val>
                                            <p:strVal val="#ppt_w/10"/>
                                          </p:val>
                                        </p:tav>
                                        <p:tav tm="50000">
                                          <p:val>
                                            <p:strVal val="#ppt_w+.01"/>
                                          </p:val>
                                        </p:tav>
                                        <p:tav tm="100000">
                                          <p:val>
                                            <p:strVal val="#ppt_w"/>
                                          </p:val>
                                        </p:tav>
                                      </p:tavLst>
                                    </p:anim>
                                    <p:animEffect transition="in" filter="fade">
                                      <p:cBhvr>
                                        <p:cTn id="232" dur="500" tmFilter="0,0; .5, 1; 1, 1"/>
                                        <p:tgtEl>
                                          <p:spTgt spid="29734"/>
                                        </p:tgtEl>
                                      </p:cBhvr>
                                    </p:animEffect>
                                  </p:childTnLst>
                                </p:cTn>
                              </p:par>
                              <p:par>
                                <p:cTn id="233" presetID="41" presetClass="entr" presetSubtype="0" fill="hold" grpId="0" nodeType="withEffect">
                                  <p:stCondLst>
                                    <p:cond delay="0"/>
                                  </p:stCondLst>
                                  <p:iterate type="lt">
                                    <p:tmPct val="10000"/>
                                  </p:iterate>
                                  <p:childTnLst>
                                    <p:set>
                                      <p:cBhvr>
                                        <p:cTn id="234" dur="1" fill="hold">
                                          <p:stCondLst>
                                            <p:cond delay="0"/>
                                          </p:stCondLst>
                                        </p:cTn>
                                        <p:tgtEl>
                                          <p:spTgt spid="29735"/>
                                        </p:tgtEl>
                                        <p:attrNameLst>
                                          <p:attrName>style.visibility</p:attrName>
                                        </p:attrNameLst>
                                      </p:cBhvr>
                                      <p:to>
                                        <p:strVal val="visible"/>
                                      </p:to>
                                    </p:set>
                                    <p:anim calcmode="lin" valueType="num">
                                      <p:cBhvr>
                                        <p:cTn id="235" dur="500" fill="hold"/>
                                        <p:tgtEl>
                                          <p:spTgt spid="29735"/>
                                        </p:tgtEl>
                                        <p:attrNameLst>
                                          <p:attrName>ppt_x</p:attrName>
                                        </p:attrNameLst>
                                      </p:cBhvr>
                                      <p:tavLst>
                                        <p:tav tm="0">
                                          <p:val>
                                            <p:strVal val="#ppt_x"/>
                                          </p:val>
                                        </p:tav>
                                        <p:tav tm="50000">
                                          <p:val>
                                            <p:strVal val="#ppt_x+.1"/>
                                          </p:val>
                                        </p:tav>
                                        <p:tav tm="100000">
                                          <p:val>
                                            <p:strVal val="#ppt_x"/>
                                          </p:val>
                                        </p:tav>
                                      </p:tavLst>
                                    </p:anim>
                                    <p:anim calcmode="lin" valueType="num">
                                      <p:cBhvr>
                                        <p:cTn id="236" dur="500" fill="hold"/>
                                        <p:tgtEl>
                                          <p:spTgt spid="29735"/>
                                        </p:tgtEl>
                                        <p:attrNameLst>
                                          <p:attrName>ppt_y</p:attrName>
                                        </p:attrNameLst>
                                      </p:cBhvr>
                                      <p:tavLst>
                                        <p:tav tm="0">
                                          <p:val>
                                            <p:strVal val="#ppt_y"/>
                                          </p:val>
                                        </p:tav>
                                        <p:tav tm="100000">
                                          <p:val>
                                            <p:strVal val="#ppt_y"/>
                                          </p:val>
                                        </p:tav>
                                      </p:tavLst>
                                    </p:anim>
                                    <p:anim calcmode="lin" valueType="num">
                                      <p:cBhvr>
                                        <p:cTn id="237" dur="500" fill="hold"/>
                                        <p:tgtEl>
                                          <p:spTgt spid="29735"/>
                                        </p:tgtEl>
                                        <p:attrNameLst>
                                          <p:attrName>ppt_h</p:attrName>
                                        </p:attrNameLst>
                                      </p:cBhvr>
                                      <p:tavLst>
                                        <p:tav tm="0">
                                          <p:val>
                                            <p:strVal val="#ppt_h/10"/>
                                          </p:val>
                                        </p:tav>
                                        <p:tav tm="50000">
                                          <p:val>
                                            <p:strVal val="#ppt_h+.01"/>
                                          </p:val>
                                        </p:tav>
                                        <p:tav tm="100000">
                                          <p:val>
                                            <p:strVal val="#ppt_h"/>
                                          </p:val>
                                        </p:tav>
                                      </p:tavLst>
                                    </p:anim>
                                    <p:anim calcmode="lin" valueType="num">
                                      <p:cBhvr>
                                        <p:cTn id="238" dur="500" fill="hold"/>
                                        <p:tgtEl>
                                          <p:spTgt spid="29735"/>
                                        </p:tgtEl>
                                        <p:attrNameLst>
                                          <p:attrName>ppt_w</p:attrName>
                                        </p:attrNameLst>
                                      </p:cBhvr>
                                      <p:tavLst>
                                        <p:tav tm="0">
                                          <p:val>
                                            <p:strVal val="#ppt_w/10"/>
                                          </p:val>
                                        </p:tav>
                                        <p:tav tm="50000">
                                          <p:val>
                                            <p:strVal val="#ppt_w+.01"/>
                                          </p:val>
                                        </p:tav>
                                        <p:tav tm="100000">
                                          <p:val>
                                            <p:strVal val="#ppt_w"/>
                                          </p:val>
                                        </p:tav>
                                      </p:tavLst>
                                    </p:anim>
                                    <p:animEffect transition="in" filter="fade">
                                      <p:cBhvr>
                                        <p:cTn id="239" dur="500" tmFilter="0,0; .5, 1; 1, 1"/>
                                        <p:tgtEl>
                                          <p:spTgt spid="29735"/>
                                        </p:tgtEl>
                                      </p:cBhvr>
                                    </p:animEffect>
                                  </p:childTnLst>
                                </p:cTn>
                              </p:par>
                            </p:childTnLst>
                          </p:cTn>
                        </p:par>
                        <p:par>
                          <p:cTn id="240" fill="hold">
                            <p:stCondLst>
                              <p:cond delay="4240"/>
                            </p:stCondLst>
                            <p:childTnLst>
                              <p:par>
                                <p:cTn id="241" presetID="41" presetClass="entr" presetSubtype="0" fill="hold" grpId="0" nodeType="afterEffect">
                                  <p:stCondLst>
                                    <p:cond delay="0"/>
                                  </p:stCondLst>
                                  <p:iterate type="lt">
                                    <p:tmPct val="10000"/>
                                  </p:iterate>
                                  <p:childTnLst>
                                    <p:set>
                                      <p:cBhvr>
                                        <p:cTn id="242" dur="1" fill="hold">
                                          <p:stCondLst>
                                            <p:cond delay="0"/>
                                          </p:stCondLst>
                                        </p:cTn>
                                        <p:tgtEl>
                                          <p:spTgt spid="29740"/>
                                        </p:tgtEl>
                                        <p:attrNameLst>
                                          <p:attrName>style.visibility</p:attrName>
                                        </p:attrNameLst>
                                      </p:cBhvr>
                                      <p:to>
                                        <p:strVal val="visible"/>
                                      </p:to>
                                    </p:set>
                                    <p:anim calcmode="lin" valueType="num">
                                      <p:cBhvr>
                                        <p:cTn id="243" dur="500" fill="hold"/>
                                        <p:tgtEl>
                                          <p:spTgt spid="29740"/>
                                        </p:tgtEl>
                                        <p:attrNameLst>
                                          <p:attrName>ppt_x</p:attrName>
                                        </p:attrNameLst>
                                      </p:cBhvr>
                                      <p:tavLst>
                                        <p:tav tm="0">
                                          <p:val>
                                            <p:strVal val="#ppt_x"/>
                                          </p:val>
                                        </p:tav>
                                        <p:tav tm="50000">
                                          <p:val>
                                            <p:strVal val="#ppt_x+.1"/>
                                          </p:val>
                                        </p:tav>
                                        <p:tav tm="100000">
                                          <p:val>
                                            <p:strVal val="#ppt_x"/>
                                          </p:val>
                                        </p:tav>
                                      </p:tavLst>
                                    </p:anim>
                                    <p:anim calcmode="lin" valueType="num">
                                      <p:cBhvr>
                                        <p:cTn id="244" dur="500" fill="hold"/>
                                        <p:tgtEl>
                                          <p:spTgt spid="29740"/>
                                        </p:tgtEl>
                                        <p:attrNameLst>
                                          <p:attrName>ppt_y</p:attrName>
                                        </p:attrNameLst>
                                      </p:cBhvr>
                                      <p:tavLst>
                                        <p:tav tm="0">
                                          <p:val>
                                            <p:strVal val="#ppt_y"/>
                                          </p:val>
                                        </p:tav>
                                        <p:tav tm="100000">
                                          <p:val>
                                            <p:strVal val="#ppt_y"/>
                                          </p:val>
                                        </p:tav>
                                      </p:tavLst>
                                    </p:anim>
                                    <p:anim calcmode="lin" valueType="num">
                                      <p:cBhvr>
                                        <p:cTn id="245" dur="500" fill="hold"/>
                                        <p:tgtEl>
                                          <p:spTgt spid="29740"/>
                                        </p:tgtEl>
                                        <p:attrNameLst>
                                          <p:attrName>ppt_h</p:attrName>
                                        </p:attrNameLst>
                                      </p:cBhvr>
                                      <p:tavLst>
                                        <p:tav tm="0">
                                          <p:val>
                                            <p:strVal val="#ppt_h/10"/>
                                          </p:val>
                                        </p:tav>
                                        <p:tav tm="50000">
                                          <p:val>
                                            <p:strVal val="#ppt_h+.01"/>
                                          </p:val>
                                        </p:tav>
                                        <p:tav tm="100000">
                                          <p:val>
                                            <p:strVal val="#ppt_h"/>
                                          </p:val>
                                        </p:tav>
                                      </p:tavLst>
                                    </p:anim>
                                    <p:anim calcmode="lin" valueType="num">
                                      <p:cBhvr>
                                        <p:cTn id="246" dur="500" fill="hold"/>
                                        <p:tgtEl>
                                          <p:spTgt spid="29740"/>
                                        </p:tgtEl>
                                        <p:attrNameLst>
                                          <p:attrName>ppt_w</p:attrName>
                                        </p:attrNameLst>
                                      </p:cBhvr>
                                      <p:tavLst>
                                        <p:tav tm="0">
                                          <p:val>
                                            <p:strVal val="#ppt_w/10"/>
                                          </p:val>
                                        </p:tav>
                                        <p:tav tm="50000">
                                          <p:val>
                                            <p:strVal val="#ppt_w+.01"/>
                                          </p:val>
                                        </p:tav>
                                        <p:tav tm="100000">
                                          <p:val>
                                            <p:strVal val="#ppt_w"/>
                                          </p:val>
                                        </p:tav>
                                      </p:tavLst>
                                    </p:anim>
                                    <p:animEffect transition="in" filter="fade">
                                      <p:cBhvr>
                                        <p:cTn id="247" dur="500" tmFilter="0,0; .5, 1; 1, 1"/>
                                        <p:tgtEl>
                                          <p:spTgt spid="29740"/>
                                        </p:tgtEl>
                                      </p:cBhvr>
                                    </p:animEffect>
                                  </p:childTnLst>
                                </p:cTn>
                              </p:par>
                              <p:par>
                                <p:cTn id="248" presetID="41" presetClass="entr" presetSubtype="0" fill="hold" grpId="0" nodeType="withEffect">
                                  <p:stCondLst>
                                    <p:cond delay="0"/>
                                  </p:stCondLst>
                                  <p:iterate type="lt">
                                    <p:tmPct val="10000"/>
                                  </p:iterate>
                                  <p:childTnLst>
                                    <p:set>
                                      <p:cBhvr>
                                        <p:cTn id="249" dur="1" fill="hold">
                                          <p:stCondLst>
                                            <p:cond delay="0"/>
                                          </p:stCondLst>
                                        </p:cTn>
                                        <p:tgtEl>
                                          <p:spTgt spid="29741"/>
                                        </p:tgtEl>
                                        <p:attrNameLst>
                                          <p:attrName>style.visibility</p:attrName>
                                        </p:attrNameLst>
                                      </p:cBhvr>
                                      <p:to>
                                        <p:strVal val="visible"/>
                                      </p:to>
                                    </p:set>
                                    <p:anim calcmode="lin" valueType="num">
                                      <p:cBhvr>
                                        <p:cTn id="250" dur="500" fill="hold"/>
                                        <p:tgtEl>
                                          <p:spTgt spid="29741"/>
                                        </p:tgtEl>
                                        <p:attrNameLst>
                                          <p:attrName>ppt_x</p:attrName>
                                        </p:attrNameLst>
                                      </p:cBhvr>
                                      <p:tavLst>
                                        <p:tav tm="0">
                                          <p:val>
                                            <p:strVal val="#ppt_x"/>
                                          </p:val>
                                        </p:tav>
                                        <p:tav tm="50000">
                                          <p:val>
                                            <p:strVal val="#ppt_x+.1"/>
                                          </p:val>
                                        </p:tav>
                                        <p:tav tm="100000">
                                          <p:val>
                                            <p:strVal val="#ppt_x"/>
                                          </p:val>
                                        </p:tav>
                                      </p:tavLst>
                                    </p:anim>
                                    <p:anim calcmode="lin" valueType="num">
                                      <p:cBhvr>
                                        <p:cTn id="251" dur="500" fill="hold"/>
                                        <p:tgtEl>
                                          <p:spTgt spid="29741"/>
                                        </p:tgtEl>
                                        <p:attrNameLst>
                                          <p:attrName>ppt_y</p:attrName>
                                        </p:attrNameLst>
                                      </p:cBhvr>
                                      <p:tavLst>
                                        <p:tav tm="0">
                                          <p:val>
                                            <p:strVal val="#ppt_y"/>
                                          </p:val>
                                        </p:tav>
                                        <p:tav tm="100000">
                                          <p:val>
                                            <p:strVal val="#ppt_y"/>
                                          </p:val>
                                        </p:tav>
                                      </p:tavLst>
                                    </p:anim>
                                    <p:anim calcmode="lin" valueType="num">
                                      <p:cBhvr>
                                        <p:cTn id="252" dur="500" fill="hold"/>
                                        <p:tgtEl>
                                          <p:spTgt spid="29741"/>
                                        </p:tgtEl>
                                        <p:attrNameLst>
                                          <p:attrName>ppt_h</p:attrName>
                                        </p:attrNameLst>
                                      </p:cBhvr>
                                      <p:tavLst>
                                        <p:tav tm="0">
                                          <p:val>
                                            <p:strVal val="#ppt_h/10"/>
                                          </p:val>
                                        </p:tav>
                                        <p:tav tm="50000">
                                          <p:val>
                                            <p:strVal val="#ppt_h+.01"/>
                                          </p:val>
                                        </p:tav>
                                        <p:tav tm="100000">
                                          <p:val>
                                            <p:strVal val="#ppt_h"/>
                                          </p:val>
                                        </p:tav>
                                      </p:tavLst>
                                    </p:anim>
                                    <p:anim calcmode="lin" valueType="num">
                                      <p:cBhvr>
                                        <p:cTn id="253" dur="500" fill="hold"/>
                                        <p:tgtEl>
                                          <p:spTgt spid="29741"/>
                                        </p:tgtEl>
                                        <p:attrNameLst>
                                          <p:attrName>ppt_w</p:attrName>
                                        </p:attrNameLst>
                                      </p:cBhvr>
                                      <p:tavLst>
                                        <p:tav tm="0">
                                          <p:val>
                                            <p:strVal val="#ppt_w/10"/>
                                          </p:val>
                                        </p:tav>
                                        <p:tav tm="50000">
                                          <p:val>
                                            <p:strVal val="#ppt_w+.01"/>
                                          </p:val>
                                        </p:tav>
                                        <p:tav tm="100000">
                                          <p:val>
                                            <p:strVal val="#ppt_w"/>
                                          </p:val>
                                        </p:tav>
                                      </p:tavLst>
                                    </p:anim>
                                    <p:animEffect transition="in" filter="fade">
                                      <p:cBhvr>
                                        <p:cTn id="254" dur="500" tmFilter="0,0; .5, 1; 1, 1"/>
                                        <p:tgtEl>
                                          <p:spTgt spid="29741"/>
                                        </p:tgtEl>
                                      </p:cBhvr>
                                    </p:animEffect>
                                  </p:childTnLst>
                                </p:cTn>
                              </p:par>
                              <p:par>
                                <p:cTn id="255" presetID="41" presetClass="entr" presetSubtype="0" fill="hold" grpId="0" nodeType="withEffect">
                                  <p:stCondLst>
                                    <p:cond delay="0"/>
                                  </p:stCondLst>
                                  <p:iterate type="lt">
                                    <p:tmPct val="10000"/>
                                  </p:iterate>
                                  <p:childTnLst>
                                    <p:set>
                                      <p:cBhvr>
                                        <p:cTn id="256" dur="1" fill="hold">
                                          <p:stCondLst>
                                            <p:cond delay="0"/>
                                          </p:stCondLst>
                                        </p:cTn>
                                        <p:tgtEl>
                                          <p:spTgt spid="29742"/>
                                        </p:tgtEl>
                                        <p:attrNameLst>
                                          <p:attrName>style.visibility</p:attrName>
                                        </p:attrNameLst>
                                      </p:cBhvr>
                                      <p:to>
                                        <p:strVal val="visible"/>
                                      </p:to>
                                    </p:set>
                                    <p:anim calcmode="lin" valueType="num">
                                      <p:cBhvr>
                                        <p:cTn id="257" dur="500" fill="hold"/>
                                        <p:tgtEl>
                                          <p:spTgt spid="29742"/>
                                        </p:tgtEl>
                                        <p:attrNameLst>
                                          <p:attrName>ppt_x</p:attrName>
                                        </p:attrNameLst>
                                      </p:cBhvr>
                                      <p:tavLst>
                                        <p:tav tm="0">
                                          <p:val>
                                            <p:strVal val="#ppt_x"/>
                                          </p:val>
                                        </p:tav>
                                        <p:tav tm="50000">
                                          <p:val>
                                            <p:strVal val="#ppt_x+.1"/>
                                          </p:val>
                                        </p:tav>
                                        <p:tav tm="100000">
                                          <p:val>
                                            <p:strVal val="#ppt_x"/>
                                          </p:val>
                                        </p:tav>
                                      </p:tavLst>
                                    </p:anim>
                                    <p:anim calcmode="lin" valueType="num">
                                      <p:cBhvr>
                                        <p:cTn id="258" dur="500" fill="hold"/>
                                        <p:tgtEl>
                                          <p:spTgt spid="29742"/>
                                        </p:tgtEl>
                                        <p:attrNameLst>
                                          <p:attrName>ppt_y</p:attrName>
                                        </p:attrNameLst>
                                      </p:cBhvr>
                                      <p:tavLst>
                                        <p:tav tm="0">
                                          <p:val>
                                            <p:strVal val="#ppt_y"/>
                                          </p:val>
                                        </p:tav>
                                        <p:tav tm="100000">
                                          <p:val>
                                            <p:strVal val="#ppt_y"/>
                                          </p:val>
                                        </p:tav>
                                      </p:tavLst>
                                    </p:anim>
                                    <p:anim calcmode="lin" valueType="num">
                                      <p:cBhvr>
                                        <p:cTn id="259" dur="500" fill="hold"/>
                                        <p:tgtEl>
                                          <p:spTgt spid="29742"/>
                                        </p:tgtEl>
                                        <p:attrNameLst>
                                          <p:attrName>ppt_h</p:attrName>
                                        </p:attrNameLst>
                                      </p:cBhvr>
                                      <p:tavLst>
                                        <p:tav tm="0">
                                          <p:val>
                                            <p:strVal val="#ppt_h/10"/>
                                          </p:val>
                                        </p:tav>
                                        <p:tav tm="50000">
                                          <p:val>
                                            <p:strVal val="#ppt_h+.01"/>
                                          </p:val>
                                        </p:tav>
                                        <p:tav tm="100000">
                                          <p:val>
                                            <p:strVal val="#ppt_h"/>
                                          </p:val>
                                        </p:tav>
                                      </p:tavLst>
                                    </p:anim>
                                    <p:anim calcmode="lin" valueType="num">
                                      <p:cBhvr>
                                        <p:cTn id="260" dur="500" fill="hold"/>
                                        <p:tgtEl>
                                          <p:spTgt spid="29742"/>
                                        </p:tgtEl>
                                        <p:attrNameLst>
                                          <p:attrName>ppt_w</p:attrName>
                                        </p:attrNameLst>
                                      </p:cBhvr>
                                      <p:tavLst>
                                        <p:tav tm="0">
                                          <p:val>
                                            <p:strVal val="#ppt_w/10"/>
                                          </p:val>
                                        </p:tav>
                                        <p:tav tm="50000">
                                          <p:val>
                                            <p:strVal val="#ppt_w+.01"/>
                                          </p:val>
                                        </p:tav>
                                        <p:tav tm="100000">
                                          <p:val>
                                            <p:strVal val="#ppt_w"/>
                                          </p:val>
                                        </p:tav>
                                      </p:tavLst>
                                    </p:anim>
                                    <p:animEffect transition="in" filter="fade">
                                      <p:cBhvr>
                                        <p:cTn id="261" dur="500" tmFilter="0,0; .5, 1; 1, 1"/>
                                        <p:tgtEl>
                                          <p:spTgt spid="29742"/>
                                        </p:tgtEl>
                                      </p:cBhvr>
                                    </p:animEffect>
                                  </p:childTnLst>
                                </p:cTn>
                              </p:par>
                              <p:par>
                                <p:cTn id="262" presetID="31" presetClass="entr" presetSubtype="0" fill="hold" grpId="0" nodeType="withEffect">
                                  <p:stCondLst>
                                    <p:cond delay="0"/>
                                  </p:stCondLst>
                                  <p:childTnLst>
                                    <p:set>
                                      <p:cBhvr>
                                        <p:cTn id="263" dur="1" fill="hold">
                                          <p:stCondLst>
                                            <p:cond delay="0"/>
                                          </p:stCondLst>
                                        </p:cTn>
                                        <p:tgtEl>
                                          <p:spTgt spid="29737"/>
                                        </p:tgtEl>
                                        <p:attrNameLst>
                                          <p:attrName>style.visibility</p:attrName>
                                        </p:attrNameLst>
                                      </p:cBhvr>
                                      <p:to>
                                        <p:strVal val="visible"/>
                                      </p:to>
                                    </p:set>
                                    <p:anim calcmode="lin" valueType="num">
                                      <p:cBhvr>
                                        <p:cTn id="264" dur="300" fill="hold"/>
                                        <p:tgtEl>
                                          <p:spTgt spid="29737"/>
                                        </p:tgtEl>
                                        <p:attrNameLst>
                                          <p:attrName>ppt_w</p:attrName>
                                        </p:attrNameLst>
                                      </p:cBhvr>
                                      <p:tavLst>
                                        <p:tav tm="0">
                                          <p:val>
                                            <p:fltVal val="0"/>
                                          </p:val>
                                        </p:tav>
                                        <p:tav tm="100000">
                                          <p:val>
                                            <p:strVal val="#ppt_w"/>
                                          </p:val>
                                        </p:tav>
                                      </p:tavLst>
                                    </p:anim>
                                    <p:anim calcmode="lin" valueType="num">
                                      <p:cBhvr>
                                        <p:cTn id="265" dur="300" fill="hold"/>
                                        <p:tgtEl>
                                          <p:spTgt spid="29737"/>
                                        </p:tgtEl>
                                        <p:attrNameLst>
                                          <p:attrName>ppt_h</p:attrName>
                                        </p:attrNameLst>
                                      </p:cBhvr>
                                      <p:tavLst>
                                        <p:tav tm="0">
                                          <p:val>
                                            <p:fltVal val="0"/>
                                          </p:val>
                                        </p:tav>
                                        <p:tav tm="100000">
                                          <p:val>
                                            <p:strVal val="#ppt_h"/>
                                          </p:val>
                                        </p:tav>
                                      </p:tavLst>
                                    </p:anim>
                                    <p:anim calcmode="lin" valueType="num">
                                      <p:cBhvr>
                                        <p:cTn id="266" dur="300" fill="hold"/>
                                        <p:tgtEl>
                                          <p:spTgt spid="29737"/>
                                        </p:tgtEl>
                                        <p:attrNameLst>
                                          <p:attrName>style.rotation</p:attrName>
                                        </p:attrNameLst>
                                      </p:cBhvr>
                                      <p:tavLst>
                                        <p:tav tm="0">
                                          <p:val>
                                            <p:fltVal val="90"/>
                                          </p:val>
                                        </p:tav>
                                        <p:tav tm="100000">
                                          <p:val>
                                            <p:fltVal val="0"/>
                                          </p:val>
                                        </p:tav>
                                      </p:tavLst>
                                    </p:anim>
                                    <p:animEffect transition="in" filter="fade">
                                      <p:cBhvr>
                                        <p:cTn id="267" dur="300"/>
                                        <p:tgtEl>
                                          <p:spTgt spid="29737"/>
                                        </p:tgtEl>
                                      </p:cBhvr>
                                    </p:animEffect>
                                  </p:childTnLst>
                                </p:cTn>
                              </p:par>
                              <p:par>
                                <p:cTn id="268" presetID="31" presetClass="entr" presetSubtype="0" fill="hold" grpId="0" nodeType="withEffect">
                                  <p:stCondLst>
                                    <p:cond delay="0"/>
                                  </p:stCondLst>
                                  <p:childTnLst>
                                    <p:set>
                                      <p:cBhvr>
                                        <p:cTn id="269" dur="1" fill="hold">
                                          <p:stCondLst>
                                            <p:cond delay="0"/>
                                          </p:stCondLst>
                                        </p:cTn>
                                        <p:tgtEl>
                                          <p:spTgt spid="29738"/>
                                        </p:tgtEl>
                                        <p:attrNameLst>
                                          <p:attrName>style.visibility</p:attrName>
                                        </p:attrNameLst>
                                      </p:cBhvr>
                                      <p:to>
                                        <p:strVal val="visible"/>
                                      </p:to>
                                    </p:set>
                                    <p:anim calcmode="lin" valueType="num">
                                      <p:cBhvr>
                                        <p:cTn id="270" dur="300" fill="hold"/>
                                        <p:tgtEl>
                                          <p:spTgt spid="29738"/>
                                        </p:tgtEl>
                                        <p:attrNameLst>
                                          <p:attrName>ppt_w</p:attrName>
                                        </p:attrNameLst>
                                      </p:cBhvr>
                                      <p:tavLst>
                                        <p:tav tm="0">
                                          <p:val>
                                            <p:fltVal val="0"/>
                                          </p:val>
                                        </p:tav>
                                        <p:tav tm="100000">
                                          <p:val>
                                            <p:strVal val="#ppt_w"/>
                                          </p:val>
                                        </p:tav>
                                      </p:tavLst>
                                    </p:anim>
                                    <p:anim calcmode="lin" valueType="num">
                                      <p:cBhvr>
                                        <p:cTn id="271" dur="300" fill="hold"/>
                                        <p:tgtEl>
                                          <p:spTgt spid="29738"/>
                                        </p:tgtEl>
                                        <p:attrNameLst>
                                          <p:attrName>ppt_h</p:attrName>
                                        </p:attrNameLst>
                                      </p:cBhvr>
                                      <p:tavLst>
                                        <p:tav tm="0">
                                          <p:val>
                                            <p:fltVal val="0"/>
                                          </p:val>
                                        </p:tav>
                                        <p:tav tm="100000">
                                          <p:val>
                                            <p:strVal val="#ppt_h"/>
                                          </p:val>
                                        </p:tav>
                                      </p:tavLst>
                                    </p:anim>
                                    <p:anim calcmode="lin" valueType="num">
                                      <p:cBhvr>
                                        <p:cTn id="272" dur="300" fill="hold"/>
                                        <p:tgtEl>
                                          <p:spTgt spid="29738"/>
                                        </p:tgtEl>
                                        <p:attrNameLst>
                                          <p:attrName>style.rotation</p:attrName>
                                        </p:attrNameLst>
                                      </p:cBhvr>
                                      <p:tavLst>
                                        <p:tav tm="0">
                                          <p:val>
                                            <p:fltVal val="90"/>
                                          </p:val>
                                        </p:tav>
                                        <p:tav tm="100000">
                                          <p:val>
                                            <p:fltVal val="0"/>
                                          </p:val>
                                        </p:tav>
                                      </p:tavLst>
                                    </p:anim>
                                    <p:animEffect transition="in" filter="fade">
                                      <p:cBhvr>
                                        <p:cTn id="273" dur="300"/>
                                        <p:tgtEl>
                                          <p:spTgt spid="29738"/>
                                        </p:tgtEl>
                                      </p:cBhvr>
                                    </p:animEffect>
                                  </p:childTnLst>
                                </p:cTn>
                              </p:par>
                              <p:par>
                                <p:cTn id="274" presetID="31" presetClass="entr" presetSubtype="0" fill="hold" grpId="0" nodeType="withEffect">
                                  <p:stCondLst>
                                    <p:cond delay="0"/>
                                  </p:stCondLst>
                                  <p:childTnLst>
                                    <p:set>
                                      <p:cBhvr>
                                        <p:cTn id="275" dur="1" fill="hold">
                                          <p:stCondLst>
                                            <p:cond delay="0"/>
                                          </p:stCondLst>
                                        </p:cTn>
                                        <p:tgtEl>
                                          <p:spTgt spid="29739"/>
                                        </p:tgtEl>
                                        <p:attrNameLst>
                                          <p:attrName>style.visibility</p:attrName>
                                        </p:attrNameLst>
                                      </p:cBhvr>
                                      <p:to>
                                        <p:strVal val="visible"/>
                                      </p:to>
                                    </p:set>
                                    <p:anim calcmode="lin" valueType="num">
                                      <p:cBhvr>
                                        <p:cTn id="276" dur="300" fill="hold"/>
                                        <p:tgtEl>
                                          <p:spTgt spid="29739"/>
                                        </p:tgtEl>
                                        <p:attrNameLst>
                                          <p:attrName>ppt_w</p:attrName>
                                        </p:attrNameLst>
                                      </p:cBhvr>
                                      <p:tavLst>
                                        <p:tav tm="0">
                                          <p:val>
                                            <p:fltVal val="0"/>
                                          </p:val>
                                        </p:tav>
                                        <p:tav tm="100000">
                                          <p:val>
                                            <p:strVal val="#ppt_w"/>
                                          </p:val>
                                        </p:tav>
                                      </p:tavLst>
                                    </p:anim>
                                    <p:anim calcmode="lin" valueType="num">
                                      <p:cBhvr>
                                        <p:cTn id="277" dur="300" fill="hold"/>
                                        <p:tgtEl>
                                          <p:spTgt spid="29739"/>
                                        </p:tgtEl>
                                        <p:attrNameLst>
                                          <p:attrName>ppt_h</p:attrName>
                                        </p:attrNameLst>
                                      </p:cBhvr>
                                      <p:tavLst>
                                        <p:tav tm="0">
                                          <p:val>
                                            <p:fltVal val="0"/>
                                          </p:val>
                                        </p:tav>
                                        <p:tav tm="100000">
                                          <p:val>
                                            <p:strVal val="#ppt_h"/>
                                          </p:val>
                                        </p:tav>
                                      </p:tavLst>
                                    </p:anim>
                                    <p:anim calcmode="lin" valueType="num">
                                      <p:cBhvr>
                                        <p:cTn id="278" dur="300" fill="hold"/>
                                        <p:tgtEl>
                                          <p:spTgt spid="29739"/>
                                        </p:tgtEl>
                                        <p:attrNameLst>
                                          <p:attrName>style.rotation</p:attrName>
                                        </p:attrNameLst>
                                      </p:cBhvr>
                                      <p:tavLst>
                                        <p:tav tm="0">
                                          <p:val>
                                            <p:fltVal val="90"/>
                                          </p:val>
                                        </p:tav>
                                        <p:tav tm="100000">
                                          <p:val>
                                            <p:fltVal val="0"/>
                                          </p:val>
                                        </p:tav>
                                      </p:tavLst>
                                    </p:anim>
                                    <p:animEffect transition="in" filter="fade">
                                      <p:cBhvr>
                                        <p:cTn id="279" dur="300"/>
                                        <p:tgtEl>
                                          <p:spTgt spid="297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8" grpId="0" animBg="1"/>
      <p:bldP spid="29699" grpId="0" autoUpdateAnimBg="0"/>
      <p:bldP spid="29700" grpId="0" autoUpdateAnimBg="0"/>
      <p:bldP spid="29701" grpId="0" animBg="1"/>
      <p:bldP spid="29702" grpId="0" animBg="1"/>
      <p:bldP spid="29703" grpId="0" animBg="1"/>
      <p:bldP spid="29704" grpId="0" animBg="1"/>
      <p:bldP spid="29705" grpId="0" animBg="1"/>
      <p:bldP spid="29706" grpId="0" animBg="1"/>
      <p:bldP spid="29707" grpId="0" animBg="1"/>
      <p:bldP spid="29708" grpId="0" animBg="1"/>
      <p:bldP spid="29709" grpId="0" animBg="1"/>
      <p:bldP spid="29710" grpId="0" animBg="1"/>
      <p:bldP spid="29711" grpId="0" animBg="1"/>
      <p:bldP spid="29712" grpId="0" animBg="1"/>
      <p:bldP spid="29713" grpId="0" animBg="1"/>
      <p:bldP spid="29714" grpId="0" animBg="1"/>
      <p:bldP spid="29715" grpId="0" animBg="1"/>
      <p:bldP spid="29716" grpId="0" animBg="1"/>
      <p:bldP spid="29717" grpId="0" animBg="1"/>
      <p:bldP spid="29718" grpId="0" animBg="1"/>
      <p:bldP spid="29719" grpId="0" animBg="1"/>
      <p:bldP spid="29720" grpId="0" animBg="1"/>
      <p:bldP spid="29721" grpId="0" animBg="1"/>
      <p:bldP spid="29722" grpId="0" animBg="1"/>
      <p:bldP spid="29723" grpId="0" animBg="1"/>
      <p:bldP spid="29724" grpId="0" animBg="1"/>
      <p:bldP spid="29725" grpId="0" animBg="1"/>
      <p:bldP spid="29726" grpId="0" animBg="1"/>
      <p:bldP spid="29727" grpId="0" animBg="1"/>
      <p:bldP spid="29728" grpId="0" animBg="1"/>
      <p:bldP spid="29729" grpId="0" animBg="1"/>
      <p:bldP spid="29730" grpId="0" animBg="1"/>
      <p:bldP spid="29732" grpId="0" autoUpdateAnimBg="0"/>
      <p:bldP spid="29733" grpId="0" autoUpdateAnimBg="0"/>
      <p:bldP spid="29734" grpId="0" autoUpdateAnimBg="0"/>
      <p:bldP spid="29735" grpId="0" autoUpdateAnimBg="0"/>
      <p:bldP spid="29737" grpId="0" animBg="1" autoUpdateAnimBg="0"/>
      <p:bldP spid="29738" grpId="0" animBg="1" autoUpdateAnimBg="0"/>
      <p:bldP spid="29739" grpId="0" animBg="1" autoUpdateAnimBg="0"/>
      <p:bldP spid="29740" grpId="0" autoUpdateAnimBg="0"/>
      <p:bldP spid="29741" grpId="0" autoUpdateAnimBg="0"/>
      <p:bldP spid="29742" grpId="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Freeform 5"/>
          <p:cNvSpPr/>
          <p:nvPr/>
        </p:nvSpPr>
        <p:spPr bwMode="auto">
          <a:xfrm>
            <a:off x="135679" y="117959"/>
            <a:ext cx="796217" cy="272512"/>
          </a:xfrm>
          <a:custGeom>
            <a:avLst/>
            <a:gdLst>
              <a:gd name="T0" fmla="*/ 26235543 w 1889"/>
              <a:gd name="T1" fmla="*/ 0 h 638"/>
              <a:gd name="T2" fmla="*/ 526296332 w 1889"/>
              <a:gd name="T3" fmla="*/ 0 h 638"/>
              <a:gd name="T4" fmla="*/ 552848407 w 1889"/>
              <a:gd name="T5" fmla="*/ 26948536 h 638"/>
              <a:gd name="T6" fmla="*/ 552848407 w 1889"/>
              <a:gd name="T7" fmla="*/ 62663581 h 638"/>
              <a:gd name="T8" fmla="*/ 572762322 w 1889"/>
              <a:gd name="T9" fmla="*/ 80845609 h 638"/>
              <a:gd name="T10" fmla="*/ 597101489 w 1889"/>
              <a:gd name="T11" fmla="*/ 103573572 h 638"/>
              <a:gd name="T12" fmla="*/ 572762322 w 1889"/>
              <a:gd name="T13" fmla="*/ 126301534 h 638"/>
              <a:gd name="T14" fmla="*/ 552848407 w 1889"/>
              <a:gd name="T15" fmla="*/ 144808354 h 638"/>
              <a:gd name="T16" fmla="*/ 552848407 w 1889"/>
              <a:gd name="T17" fmla="*/ 180198607 h 638"/>
              <a:gd name="T18" fmla="*/ 526296332 w 1889"/>
              <a:gd name="T19" fmla="*/ 207147143 h 638"/>
              <a:gd name="T20" fmla="*/ 26235543 w 1889"/>
              <a:gd name="T21" fmla="*/ 207147143 h 638"/>
              <a:gd name="T22" fmla="*/ 0 w 1889"/>
              <a:gd name="T23" fmla="*/ 180198607 h 638"/>
              <a:gd name="T24" fmla="*/ 0 w 1889"/>
              <a:gd name="T25" fmla="*/ 26948536 h 638"/>
              <a:gd name="T26" fmla="*/ 26235543 w 1889"/>
              <a:gd name="T27" fmla="*/ 0 h 63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889" h="638">
                <a:moveTo>
                  <a:pt x="83" y="0"/>
                </a:moveTo>
                <a:lnTo>
                  <a:pt x="1665" y="0"/>
                </a:lnTo>
                <a:cubicBezTo>
                  <a:pt x="1711" y="0"/>
                  <a:pt x="1749" y="37"/>
                  <a:pt x="1749" y="83"/>
                </a:cubicBezTo>
                <a:lnTo>
                  <a:pt x="1749" y="193"/>
                </a:lnTo>
                <a:lnTo>
                  <a:pt x="1812" y="249"/>
                </a:lnTo>
                <a:lnTo>
                  <a:pt x="1889" y="319"/>
                </a:lnTo>
                <a:lnTo>
                  <a:pt x="1812" y="389"/>
                </a:lnTo>
                <a:lnTo>
                  <a:pt x="1749" y="446"/>
                </a:lnTo>
                <a:lnTo>
                  <a:pt x="1749" y="555"/>
                </a:lnTo>
                <a:cubicBezTo>
                  <a:pt x="1749" y="601"/>
                  <a:pt x="1711" y="638"/>
                  <a:pt x="1665" y="638"/>
                </a:cubicBezTo>
                <a:lnTo>
                  <a:pt x="83" y="638"/>
                </a:lnTo>
                <a:cubicBezTo>
                  <a:pt x="37" y="638"/>
                  <a:pt x="0" y="601"/>
                  <a:pt x="0" y="555"/>
                </a:cubicBezTo>
                <a:lnTo>
                  <a:pt x="0" y="83"/>
                </a:lnTo>
                <a:cubicBezTo>
                  <a:pt x="0" y="37"/>
                  <a:pt x="37" y="0"/>
                  <a:pt x="83" y="0"/>
                </a:cubicBez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32771" name="TextBox 44"/>
          <p:cNvSpPr txBox="1">
            <a:spLocks noChangeArrowheads="1"/>
          </p:cNvSpPr>
          <p:nvPr/>
        </p:nvSpPr>
        <p:spPr bwMode="auto">
          <a:xfrm>
            <a:off x="144012" y="114390"/>
            <a:ext cx="733791"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434" eaLnBrk="1" fontAlgn="base" hangingPunct="1">
              <a:spcBef>
                <a:spcPct val="0"/>
              </a:spcBef>
              <a:spcAft>
                <a:spcPct val="0"/>
              </a:spcAft>
            </a:pPr>
            <a:r>
              <a:rPr lang="en-US" altLang="zh-CN" sz="1499" dirty="0" smtClean="0">
                <a:solidFill>
                  <a:srgbClr val="FFFFFF"/>
                </a:solidFill>
                <a:latin typeface="微软雅黑" panose="020B0503020204020204" pitchFamily="34" charset="-122"/>
                <a:ea typeface="微软雅黑" panose="020B0503020204020204" pitchFamily="34" charset="-122"/>
              </a:rPr>
              <a:t>LOGO</a:t>
            </a:r>
            <a:endParaRPr lang="zh-CN" altLang="en-US" sz="1499" dirty="0">
              <a:solidFill>
                <a:srgbClr val="FFFFFF"/>
              </a:solidFill>
              <a:latin typeface="微软雅黑" panose="020B0503020204020204" pitchFamily="34" charset="-122"/>
              <a:ea typeface="微软雅黑" panose="020B0503020204020204" pitchFamily="34" charset="-122"/>
            </a:endParaRPr>
          </a:p>
        </p:txBody>
      </p:sp>
      <p:sp>
        <p:nvSpPr>
          <p:cNvPr id="32772" name="TextBox 45"/>
          <p:cNvSpPr txBox="1">
            <a:spLocks noChangeArrowheads="1"/>
          </p:cNvSpPr>
          <p:nvPr/>
        </p:nvSpPr>
        <p:spPr bwMode="auto">
          <a:xfrm>
            <a:off x="944987" y="70359"/>
            <a:ext cx="2708804" cy="415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434" eaLnBrk="1" fontAlgn="base" hangingPunct="1">
              <a:spcBef>
                <a:spcPct val="0"/>
              </a:spcBef>
              <a:spcAft>
                <a:spcPct val="0"/>
              </a:spcAft>
            </a:pPr>
            <a:r>
              <a:rPr lang="en-US" altLang="zh-CN" sz="2099" b="1" dirty="0" smtClean="0">
                <a:solidFill>
                  <a:srgbClr val="404040"/>
                </a:solidFill>
                <a:latin typeface="微软雅黑" panose="020B0503020204020204" pitchFamily="34" charset="-122"/>
                <a:ea typeface="微软雅黑" panose="020B0503020204020204" pitchFamily="34" charset="-122"/>
              </a:rPr>
              <a:t>  </a:t>
            </a:r>
            <a:r>
              <a:rPr lang="zh-CN" altLang="en-US" sz="2099" b="1" dirty="0">
                <a:solidFill>
                  <a:srgbClr val="404040"/>
                </a:solidFill>
                <a:latin typeface="微软雅黑" panose="020B0503020204020204" pitchFamily="34" charset="-122"/>
                <a:ea typeface="微软雅黑" panose="020B0503020204020204" pitchFamily="34" charset="-122"/>
              </a:rPr>
              <a:t>请输入您的标题</a:t>
            </a:r>
          </a:p>
        </p:txBody>
      </p:sp>
      <p:sp>
        <p:nvSpPr>
          <p:cNvPr id="32773" name="Freeform 5"/>
          <p:cNvSpPr/>
          <p:nvPr/>
        </p:nvSpPr>
        <p:spPr bwMode="auto">
          <a:xfrm>
            <a:off x="890243" y="1594756"/>
            <a:ext cx="1140173" cy="2359780"/>
          </a:xfrm>
          <a:custGeom>
            <a:avLst/>
            <a:gdLst>
              <a:gd name="T0" fmla="*/ 1108302758 w 1976"/>
              <a:gd name="T1" fmla="*/ 477448487 h 4080"/>
              <a:gd name="T2" fmla="*/ 1170500344 w 1976"/>
              <a:gd name="T3" fmla="*/ 1933012850 h 4080"/>
              <a:gd name="T4" fmla="*/ 838186998 w 1976"/>
              <a:gd name="T5" fmla="*/ 2071127247 h 4080"/>
              <a:gd name="T6" fmla="*/ 691282692 w 1976"/>
              <a:gd name="T7" fmla="*/ 2147483647 h 4080"/>
              <a:gd name="T8" fmla="*/ 688912944 w 1976"/>
              <a:gd name="T9" fmla="*/ 2147483647 h 4080"/>
              <a:gd name="T10" fmla="*/ 610129438 w 1976"/>
              <a:gd name="T11" fmla="*/ 0 h 4080"/>
              <a:gd name="T12" fmla="*/ 974429367 w 1976"/>
              <a:gd name="T13" fmla="*/ 151211824 h 4080"/>
              <a:gd name="T14" fmla="*/ 1108302758 w 1976"/>
              <a:gd name="T15" fmla="*/ 477448487 h 408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976" h="4080">
                <a:moveTo>
                  <a:pt x="1871" y="802"/>
                </a:moveTo>
                <a:cubicBezTo>
                  <a:pt x="1277" y="1514"/>
                  <a:pt x="1312" y="2575"/>
                  <a:pt x="1976" y="3247"/>
                </a:cubicBezTo>
                <a:lnTo>
                  <a:pt x="1415" y="3479"/>
                </a:lnTo>
                <a:lnTo>
                  <a:pt x="1167" y="4080"/>
                </a:lnTo>
                <a:lnTo>
                  <a:pt x="1163" y="4076"/>
                </a:lnTo>
                <a:cubicBezTo>
                  <a:pt x="45" y="2958"/>
                  <a:pt x="0" y="1171"/>
                  <a:pt x="1030" y="0"/>
                </a:cubicBezTo>
                <a:lnTo>
                  <a:pt x="1645" y="254"/>
                </a:lnTo>
                <a:lnTo>
                  <a:pt x="1871" y="802"/>
                </a:ln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32774" name="Freeform 6"/>
          <p:cNvSpPr/>
          <p:nvPr/>
        </p:nvSpPr>
        <p:spPr bwMode="auto">
          <a:xfrm>
            <a:off x="1548402" y="839103"/>
            <a:ext cx="2370798" cy="1148355"/>
          </a:xfrm>
          <a:custGeom>
            <a:avLst/>
            <a:gdLst>
              <a:gd name="T0" fmla="*/ 1967584753 w 4109"/>
              <a:gd name="T1" fmla="*/ 1127432242 h 1984"/>
              <a:gd name="T2" fmla="*/ 500484576 w 4109"/>
              <a:gd name="T3" fmla="*/ 1182880058 h 1984"/>
              <a:gd name="T4" fmla="*/ 499891982 w 4109"/>
              <a:gd name="T5" fmla="*/ 1182880058 h 1984"/>
              <a:gd name="T6" fmla="*/ 367811892 w 4109"/>
              <a:gd name="T7" fmla="*/ 860926764 h 1984"/>
              <a:gd name="T8" fmla="*/ 0 w 4109"/>
              <a:gd name="T9" fmla="*/ 707701306 h 1984"/>
              <a:gd name="T10" fmla="*/ 14214573 w 4109"/>
              <a:gd name="T11" fmla="*/ 693391893 h 1984"/>
              <a:gd name="T12" fmla="*/ 2147483647 w 4109"/>
              <a:gd name="T13" fmla="*/ 618865889 h 1984"/>
              <a:gd name="T14" fmla="*/ 2147483647 w 4109"/>
              <a:gd name="T15" fmla="*/ 998055291 h 1984"/>
              <a:gd name="T16" fmla="*/ 1967584753 w 4109"/>
              <a:gd name="T17" fmla="*/ 1127432242 h 198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109" h="1984">
                <a:moveTo>
                  <a:pt x="3322" y="1891"/>
                </a:moveTo>
                <a:cubicBezTo>
                  <a:pt x="2606" y="1274"/>
                  <a:pt x="1524" y="1304"/>
                  <a:pt x="845" y="1984"/>
                </a:cubicBezTo>
                <a:lnTo>
                  <a:pt x="844" y="1984"/>
                </a:lnTo>
                <a:lnTo>
                  <a:pt x="621" y="1444"/>
                </a:lnTo>
                <a:lnTo>
                  <a:pt x="0" y="1187"/>
                </a:lnTo>
                <a:cubicBezTo>
                  <a:pt x="8" y="1179"/>
                  <a:pt x="16" y="1171"/>
                  <a:pt x="24" y="1163"/>
                </a:cubicBezTo>
                <a:cubicBezTo>
                  <a:pt x="1145" y="42"/>
                  <a:pt x="2938" y="0"/>
                  <a:pt x="4109" y="1038"/>
                </a:cubicBezTo>
                <a:lnTo>
                  <a:pt x="3846" y="1674"/>
                </a:lnTo>
                <a:lnTo>
                  <a:pt x="3322" y="1891"/>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32775" name="Freeform 7"/>
          <p:cNvSpPr/>
          <p:nvPr/>
        </p:nvSpPr>
        <p:spPr bwMode="auto">
          <a:xfrm>
            <a:off x="1631709" y="3494010"/>
            <a:ext cx="2361278" cy="1130505"/>
          </a:xfrm>
          <a:custGeom>
            <a:avLst/>
            <a:gdLst>
              <a:gd name="T0" fmla="*/ 2147483647 w 4092"/>
              <a:gd name="T1" fmla="*/ 474770716 h 1954"/>
              <a:gd name="T2" fmla="*/ 0 w 4092"/>
              <a:gd name="T3" fmla="*/ 539701904 h 1954"/>
              <a:gd name="T4" fmla="*/ 145738273 w 4092"/>
              <a:gd name="T5" fmla="*/ 184665816 h 1954"/>
              <a:gd name="T6" fmla="*/ 481648655 w 4092"/>
              <a:gd name="T7" fmla="*/ 45273079 h 1954"/>
              <a:gd name="T8" fmla="*/ 1924223952 w 4092"/>
              <a:gd name="T9" fmla="*/ 0 h 1954"/>
              <a:gd name="T10" fmla="*/ 2056336279 w 4092"/>
              <a:gd name="T11" fmla="*/ 321676734 h 1954"/>
              <a:gd name="T12" fmla="*/ 2147483647 w 4092"/>
              <a:gd name="T13" fmla="*/ 474770716 h 195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092" h="1954">
                <a:moveTo>
                  <a:pt x="4092" y="797"/>
                </a:moveTo>
                <a:cubicBezTo>
                  <a:pt x="2967" y="1917"/>
                  <a:pt x="1169" y="1954"/>
                  <a:pt x="0" y="906"/>
                </a:cubicBezTo>
                <a:lnTo>
                  <a:pt x="246" y="310"/>
                </a:lnTo>
                <a:lnTo>
                  <a:pt x="813" y="76"/>
                </a:lnTo>
                <a:cubicBezTo>
                  <a:pt x="1519" y="672"/>
                  <a:pt x="2572" y="647"/>
                  <a:pt x="3248" y="0"/>
                </a:cubicBezTo>
                <a:lnTo>
                  <a:pt x="3471" y="540"/>
                </a:lnTo>
                <a:lnTo>
                  <a:pt x="4092" y="797"/>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32776" name="Freeform 8"/>
          <p:cNvSpPr/>
          <p:nvPr/>
        </p:nvSpPr>
        <p:spPr bwMode="auto">
          <a:xfrm>
            <a:off x="3533588" y="1503126"/>
            <a:ext cx="1134222" cy="2384770"/>
          </a:xfrm>
          <a:custGeom>
            <a:avLst/>
            <a:gdLst>
              <a:gd name="T0" fmla="*/ 474810923 w 1965"/>
              <a:gd name="T1" fmla="*/ 9530929 h 4122"/>
              <a:gd name="T2" fmla="*/ 538237460 w 1965"/>
              <a:gd name="T3" fmla="*/ 2147483647 h 4122"/>
              <a:gd name="T4" fmla="*/ 171903999 w 1965"/>
              <a:gd name="T5" fmla="*/ 2147483647 h 4122"/>
              <a:gd name="T6" fmla="*/ 38530499 w 1965"/>
              <a:gd name="T7" fmla="*/ 1979417138 h 4122"/>
              <a:gd name="T8" fmla="*/ 0 w 1965"/>
              <a:gd name="T9" fmla="*/ 510490905 h 4122"/>
              <a:gd name="T10" fmla="*/ 308241680 w 1965"/>
              <a:gd name="T11" fmla="*/ 382421115 h 4122"/>
              <a:gd name="T12" fmla="*/ 465326315 w 1965"/>
              <a:gd name="T13" fmla="*/ 0 h 4122"/>
              <a:gd name="T14" fmla="*/ 474810923 w 1965"/>
              <a:gd name="T15" fmla="*/ 9530929 h 412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965" h="4122">
                <a:moveTo>
                  <a:pt x="801" y="16"/>
                </a:moveTo>
                <a:cubicBezTo>
                  <a:pt x="1929" y="1144"/>
                  <a:pt x="1965" y="2951"/>
                  <a:pt x="908" y="4122"/>
                </a:cubicBezTo>
                <a:lnTo>
                  <a:pt x="290" y="3867"/>
                </a:lnTo>
                <a:lnTo>
                  <a:pt x="65" y="3323"/>
                </a:lnTo>
                <a:cubicBezTo>
                  <a:pt x="685" y="2614"/>
                  <a:pt x="663" y="1540"/>
                  <a:pt x="0" y="857"/>
                </a:cubicBezTo>
                <a:lnTo>
                  <a:pt x="520" y="642"/>
                </a:lnTo>
                <a:lnTo>
                  <a:pt x="785" y="0"/>
                </a:lnTo>
                <a:cubicBezTo>
                  <a:pt x="791" y="6"/>
                  <a:pt x="796" y="11"/>
                  <a:pt x="801" y="16"/>
                </a:cubicBezTo>
                <a:close/>
              </a:path>
            </a:pathLst>
          </a:custGeom>
          <a:solidFill>
            <a:srgbClr val="005E5E"/>
          </a:solidFill>
          <a:ln>
            <a:noFill/>
          </a:ln>
          <a:extLst>
            <a:ext uri="{91240B29-F687-4F45-9708-019B960494DF}">
              <a14:hiddenLine xmlns:a14="http://schemas.microsoft.com/office/drawing/2010/main" w="9525">
                <a:solidFill>
                  <a:srgbClr val="000000"/>
                </a:solidFill>
                <a:round/>
              </a14:hiddenLine>
            </a:ext>
          </a:extLst>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32777" name="TextBox 18"/>
          <p:cNvSpPr txBox="1">
            <a:spLocks noChangeArrowheads="1"/>
          </p:cNvSpPr>
          <p:nvPr/>
        </p:nvSpPr>
        <p:spPr bwMode="auto">
          <a:xfrm>
            <a:off x="2258927" y="1219905"/>
            <a:ext cx="950938" cy="369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defTabSz="685434" eaLnBrk="1" fontAlgn="base" hangingPunct="1">
              <a:spcBef>
                <a:spcPct val="0"/>
              </a:spcBef>
              <a:spcAft>
                <a:spcPct val="0"/>
              </a:spcAft>
            </a:pPr>
            <a:r>
              <a:rPr lang="en-US" altLang="zh-CN" sz="1799">
                <a:solidFill>
                  <a:srgbClr val="FFFFFF"/>
                </a:solidFill>
                <a:latin typeface="微软雅黑" panose="020B0503020204020204" pitchFamily="34" charset="-122"/>
                <a:ea typeface="微软雅黑" panose="020B0503020204020204" pitchFamily="34" charset="-122"/>
              </a:rPr>
              <a:t>①</a:t>
            </a:r>
            <a:r>
              <a:rPr lang="zh-CN" altLang="en-US" sz="1799">
                <a:solidFill>
                  <a:srgbClr val="FFFFFF"/>
                </a:solidFill>
                <a:latin typeface="微软雅黑" panose="020B0503020204020204" pitchFamily="34" charset="-122"/>
                <a:ea typeface="微软雅黑" panose="020B0503020204020204" pitchFamily="34" charset="-122"/>
              </a:rPr>
              <a:t>采购</a:t>
            </a:r>
          </a:p>
        </p:txBody>
      </p:sp>
      <p:sp>
        <p:nvSpPr>
          <p:cNvPr id="32778" name="TextBox 19"/>
          <p:cNvSpPr txBox="1">
            <a:spLocks noChangeArrowheads="1"/>
          </p:cNvSpPr>
          <p:nvPr/>
        </p:nvSpPr>
        <p:spPr bwMode="auto">
          <a:xfrm>
            <a:off x="3939432" y="2324229"/>
            <a:ext cx="368950" cy="922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defTabSz="685434" eaLnBrk="1" fontAlgn="base" hangingPunct="1">
              <a:spcBef>
                <a:spcPct val="0"/>
              </a:spcBef>
              <a:spcAft>
                <a:spcPct val="0"/>
              </a:spcAft>
            </a:pPr>
            <a:r>
              <a:rPr lang="en-US" altLang="zh-CN" sz="1799">
                <a:solidFill>
                  <a:srgbClr val="FFFFFF"/>
                </a:solidFill>
                <a:latin typeface="微软雅黑" panose="020B0503020204020204" pitchFamily="34" charset="-122"/>
                <a:ea typeface="微软雅黑" panose="020B0503020204020204" pitchFamily="34" charset="-122"/>
              </a:rPr>
              <a:t>②</a:t>
            </a:r>
            <a:r>
              <a:rPr lang="zh-CN" altLang="en-US" sz="1799">
                <a:solidFill>
                  <a:srgbClr val="FFFFFF"/>
                </a:solidFill>
                <a:latin typeface="微软雅黑" panose="020B0503020204020204" pitchFamily="34" charset="-122"/>
                <a:ea typeface="微软雅黑" panose="020B0503020204020204" pitchFamily="34" charset="-122"/>
              </a:rPr>
              <a:t>入库</a:t>
            </a:r>
          </a:p>
        </p:txBody>
      </p:sp>
      <p:sp>
        <p:nvSpPr>
          <p:cNvPr id="32779" name="TextBox 20"/>
          <p:cNvSpPr txBox="1">
            <a:spLocks noChangeArrowheads="1"/>
          </p:cNvSpPr>
          <p:nvPr/>
        </p:nvSpPr>
        <p:spPr bwMode="auto">
          <a:xfrm>
            <a:off x="2258927" y="3927166"/>
            <a:ext cx="950938" cy="369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defTabSz="685434" eaLnBrk="1" fontAlgn="base" hangingPunct="1">
              <a:spcBef>
                <a:spcPct val="0"/>
              </a:spcBef>
              <a:spcAft>
                <a:spcPct val="0"/>
              </a:spcAft>
            </a:pPr>
            <a:r>
              <a:rPr lang="en-US" altLang="zh-CN" sz="1799">
                <a:solidFill>
                  <a:srgbClr val="FFFFFF"/>
                </a:solidFill>
                <a:latin typeface="微软雅黑" panose="020B0503020204020204" pitchFamily="34" charset="-122"/>
                <a:ea typeface="微软雅黑" panose="020B0503020204020204" pitchFamily="34" charset="-122"/>
              </a:rPr>
              <a:t>③</a:t>
            </a:r>
            <a:r>
              <a:rPr lang="zh-CN" altLang="en-US" sz="1799">
                <a:solidFill>
                  <a:srgbClr val="FFFFFF"/>
                </a:solidFill>
                <a:latin typeface="微软雅黑" panose="020B0503020204020204" pitchFamily="34" charset="-122"/>
                <a:ea typeface="微软雅黑" panose="020B0503020204020204" pitchFamily="34" charset="-122"/>
              </a:rPr>
              <a:t>盘点</a:t>
            </a:r>
          </a:p>
        </p:txBody>
      </p:sp>
      <p:sp>
        <p:nvSpPr>
          <p:cNvPr id="32780" name="TextBox 21"/>
          <p:cNvSpPr txBox="1">
            <a:spLocks noChangeArrowheads="1"/>
          </p:cNvSpPr>
          <p:nvPr/>
        </p:nvSpPr>
        <p:spPr bwMode="auto">
          <a:xfrm>
            <a:off x="1205635" y="1968423"/>
            <a:ext cx="368950" cy="14766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defTabSz="685434" eaLnBrk="1" fontAlgn="base" hangingPunct="1">
              <a:spcBef>
                <a:spcPct val="0"/>
              </a:spcBef>
              <a:spcAft>
                <a:spcPct val="0"/>
              </a:spcAft>
            </a:pPr>
            <a:r>
              <a:rPr lang="en-US" altLang="zh-CN" sz="1799">
                <a:solidFill>
                  <a:srgbClr val="FFFFFF"/>
                </a:solidFill>
                <a:latin typeface="微软雅黑" panose="020B0503020204020204" pitchFamily="34" charset="-122"/>
                <a:ea typeface="微软雅黑" panose="020B0503020204020204" pitchFamily="34" charset="-122"/>
              </a:rPr>
              <a:t>④</a:t>
            </a:r>
            <a:r>
              <a:rPr lang="zh-CN" altLang="en-US" sz="1799">
                <a:solidFill>
                  <a:srgbClr val="FFFFFF"/>
                </a:solidFill>
                <a:latin typeface="微软雅黑" panose="020B0503020204020204" pitchFamily="34" charset="-122"/>
                <a:ea typeface="微软雅黑" panose="020B0503020204020204" pitchFamily="34" charset="-122"/>
              </a:rPr>
              <a:t>报表查询</a:t>
            </a:r>
          </a:p>
        </p:txBody>
      </p:sp>
      <p:sp>
        <p:nvSpPr>
          <p:cNvPr id="32781" name="TextBox 22"/>
          <p:cNvSpPr txBox="1">
            <a:spLocks noChangeArrowheads="1"/>
          </p:cNvSpPr>
          <p:nvPr/>
        </p:nvSpPr>
        <p:spPr bwMode="auto">
          <a:xfrm>
            <a:off x="2172045" y="2430140"/>
            <a:ext cx="1124701" cy="6460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defTabSz="685434" eaLnBrk="1" fontAlgn="base" hangingPunct="1">
              <a:spcBef>
                <a:spcPct val="0"/>
              </a:spcBef>
              <a:spcAft>
                <a:spcPct val="0"/>
              </a:spcAft>
            </a:pPr>
            <a:r>
              <a:rPr lang="zh-CN" altLang="en-US" sz="1799">
                <a:solidFill>
                  <a:srgbClr val="7F7F7F"/>
                </a:solidFill>
                <a:latin typeface="微软雅黑" panose="020B0503020204020204" pitchFamily="34" charset="-122"/>
                <a:ea typeface="微软雅黑" panose="020B0503020204020204" pitchFamily="34" charset="-122"/>
              </a:rPr>
              <a:t>库存</a:t>
            </a:r>
            <a:r>
              <a:rPr lang="en-US" altLang="zh-CN" sz="1799">
                <a:solidFill>
                  <a:srgbClr val="7F7F7F"/>
                </a:solidFill>
                <a:latin typeface="微软雅黑" panose="020B0503020204020204" pitchFamily="34" charset="-122"/>
                <a:ea typeface="微软雅黑" panose="020B0503020204020204" pitchFamily="34" charset="-122"/>
              </a:rPr>
              <a:t>ERP</a:t>
            </a:r>
            <a:r>
              <a:rPr lang="zh-CN" altLang="en-US" sz="1799">
                <a:solidFill>
                  <a:srgbClr val="7F7F7F"/>
                </a:solidFill>
                <a:latin typeface="微软雅黑" panose="020B0503020204020204" pitchFamily="34" charset="-122"/>
                <a:ea typeface="微软雅黑" panose="020B0503020204020204" pitchFamily="34" charset="-122"/>
              </a:rPr>
              <a:t>管理模块</a:t>
            </a:r>
          </a:p>
        </p:txBody>
      </p:sp>
      <p:sp>
        <p:nvSpPr>
          <p:cNvPr id="32782" name="TextBox 4"/>
          <p:cNvSpPr>
            <a:spLocks noChangeArrowheads="1"/>
          </p:cNvSpPr>
          <p:nvPr/>
        </p:nvSpPr>
        <p:spPr bwMode="auto">
          <a:xfrm>
            <a:off x="5003433" y="2628876"/>
            <a:ext cx="3218193" cy="1130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685434" fontAlgn="base">
              <a:spcBef>
                <a:spcPct val="0"/>
              </a:spcBef>
              <a:spcAft>
                <a:spcPct val="0"/>
              </a:spcAft>
            </a:pPr>
            <a:r>
              <a:rPr lang="zh-CN" altLang="en-US" sz="1349">
                <a:solidFill>
                  <a:srgbClr val="595959"/>
                </a:solidFill>
                <a:latin typeface="微软雅黑" panose="020B0503020204020204" pitchFamily="34" charset="-122"/>
                <a:ea typeface="微软雅黑"/>
                <a:sym typeface="微软雅黑" panose="020B0503020204020204" pitchFamily="34" charset="-122"/>
              </a:rPr>
              <a:t>某系统餐饮系统采用国外先进技术理念，独有库存ERP模块、融合人性化管理，实现采购、入库、盘点、报表查询一体化，实现供应商价格、性能对比操作、杜绝采购回扣漏洞。</a:t>
            </a:r>
          </a:p>
        </p:txBody>
      </p:sp>
      <p:sp>
        <p:nvSpPr>
          <p:cNvPr id="32783" name="Freeform 19"/>
          <p:cNvSpPr>
            <a:spLocks noEditPoints="1"/>
          </p:cNvSpPr>
          <p:nvPr/>
        </p:nvSpPr>
        <p:spPr bwMode="auto">
          <a:xfrm>
            <a:off x="5079603" y="1820863"/>
            <a:ext cx="1735253" cy="391511"/>
          </a:xfrm>
          <a:custGeom>
            <a:avLst/>
            <a:gdLst>
              <a:gd name="T0" fmla="*/ 175882434 w 2565"/>
              <a:gd name="T1" fmla="*/ 278605814 h 571"/>
              <a:gd name="T2" fmla="*/ 88755153 w 2565"/>
              <a:gd name="T3" fmla="*/ 278605814 h 571"/>
              <a:gd name="T4" fmla="*/ 185653279 w 2565"/>
              <a:gd name="T5" fmla="*/ 215857284 h 571"/>
              <a:gd name="T6" fmla="*/ 276851143 w 2565"/>
              <a:gd name="T7" fmla="*/ 215857284 h 571"/>
              <a:gd name="T8" fmla="*/ 375378044 w 2565"/>
              <a:gd name="T9" fmla="*/ 278605814 h 571"/>
              <a:gd name="T10" fmla="*/ 289065602 w 2565"/>
              <a:gd name="T11" fmla="*/ 278605814 h 571"/>
              <a:gd name="T12" fmla="*/ 185653279 w 2565"/>
              <a:gd name="T13" fmla="*/ 475219886 h 571"/>
              <a:gd name="T14" fmla="*/ 442147893 w 2565"/>
              <a:gd name="T15" fmla="*/ 0 h 571"/>
              <a:gd name="T16" fmla="*/ 17913818 w 2565"/>
              <a:gd name="T17" fmla="*/ 81155716 h 571"/>
              <a:gd name="T18" fmla="*/ 383521017 w 2565"/>
              <a:gd name="T19" fmla="*/ 193267228 h 571"/>
              <a:gd name="T20" fmla="*/ 432377048 w 2565"/>
              <a:gd name="T21" fmla="*/ 89522370 h 571"/>
              <a:gd name="T22" fmla="*/ 141682671 w 2565"/>
              <a:gd name="T23" fmla="*/ 193267228 h 571"/>
              <a:gd name="T24" fmla="*/ 177510306 w 2565"/>
              <a:gd name="T25" fmla="*/ 92032275 h 571"/>
              <a:gd name="T26" fmla="*/ 200310449 w 2565"/>
              <a:gd name="T27" fmla="*/ 176533921 h 571"/>
              <a:gd name="T28" fmla="*/ 920123422 w 2565"/>
              <a:gd name="T29" fmla="*/ 375657897 h 571"/>
              <a:gd name="T30" fmla="*/ 859053834 w 2565"/>
              <a:gd name="T31" fmla="*/ 355578661 h 571"/>
              <a:gd name="T32" fmla="*/ 752383961 w 2565"/>
              <a:gd name="T33" fmla="*/ 302868835 h 571"/>
              <a:gd name="T34" fmla="*/ 748313377 w 2565"/>
              <a:gd name="T35" fmla="*/ 118805200 h 571"/>
              <a:gd name="T36" fmla="*/ 871267391 w 2565"/>
              <a:gd name="T37" fmla="*/ 19243212 h 571"/>
              <a:gd name="T38" fmla="*/ 998293794 w 2565"/>
              <a:gd name="T39" fmla="*/ 390717325 h 571"/>
              <a:gd name="T40" fmla="*/ 849282087 w 2565"/>
              <a:gd name="T41" fmla="*/ 417490251 h 571"/>
              <a:gd name="T42" fmla="*/ 921752197 w 2565"/>
              <a:gd name="T43" fmla="*/ 99561988 h 571"/>
              <a:gd name="T44" fmla="*/ 861496546 w 2565"/>
              <a:gd name="T45" fmla="*/ 145578126 h 571"/>
              <a:gd name="T46" fmla="*/ 897324182 w 2565"/>
              <a:gd name="T47" fmla="*/ 215857284 h 571"/>
              <a:gd name="T48" fmla="*/ 744241891 w 2565"/>
              <a:gd name="T49" fmla="*/ 16733307 h 571"/>
              <a:gd name="T50" fmla="*/ 689685598 w 2565"/>
              <a:gd name="T51" fmla="*/ 72789063 h 571"/>
              <a:gd name="T52" fmla="*/ 556145901 w 2565"/>
              <a:gd name="T53" fmla="*/ 334661569 h 571"/>
              <a:gd name="T54" fmla="*/ 550445639 w 2565"/>
              <a:gd name="T55" fmla="*/ 425856904 h 571"/>
              <a:gd name="T56" fmla="*/ 679099914 w 2565"/>
              <a:gd name="T57" fmla="*/ 99561988 h 571"/>
              <a:gd name="T58" fmla="*/ 749941250 w 2565"/>
              <a:gd name="T59" fmla="*/ 477729790 h 571"/>
              <a:gd name="T60" fmla="*/ 846839376 w 2565"/>
              <a:gd name="T61" fmla="*/ 232589676 h 571"/>
              <a:gd name="T62" fmla="*/ 854982348 w 2565"/>
              <a:gd name="T63" fmla="*/ 301195870 h 571"/>
              <a:gd name="T64" fmla="*/ 1185574945 w 2565"/>
              <a:gd name="T65" fmla="*/ 411634416 h 571"/>
              <a:gd name="T66" fmla="*/ 1464054864 w 2565"/>
              <a:gd name="T67" fmla="*/ 71116098 h 571"/>
              <a:gd name="T68" fmla="*/ 1547110658 w 2565"/>
              <a:gd name="T69" fmla="*/ 12549523 h 571"/>
              <a:gd name="T70" fmla="*/ 1102520053 w 2565"/>
              <a:gd name="T71" fmla="*/ 465180267 h 571"/>
              <a:gd name="T72" fmla="*/ 1293872691 w 2565"/>
              <a:gd name="T73" fmla="*/ 302868835 h 571"/>
              <a:gd name="T74" fmla="*/ 1359014668 w 2565"/>
              <a:gd name="T75" fmla="*/ 176533921 h 571"/>
              <a:gd name="T76" fmla="*/ 1433927489 w 2565"/>
              <a:gd name="T77" fmla="*/ 118805200 h 571"/>
              <a:gd name="T78" fmla="*/ 1219774708 w 2565"/>
              <a:gd name="T79" fmla="*/ 361434495 h 571"/>
              <a:gd name="T80" fmla="*/ 2086970613 w 2565"/>
              <a:gd name="T81" fmla="*/ 31792735 h 571"/>
              <a:gd name="T82" fmla="*/ 1842690458 w 2565"/>
              <a:gd name="T83" fmla="*/ 448446960 h 571"/>
              <a:gd name="T84" fmla="*/ 1777548482 w 2565"/>
              <a:gd name="T85" fmla="*/ 58565660 h 571"/>
              <a:gd name="T86" fmla="*/ 1777548482 w 2565"/>
              <a:gd name="T87" fmla="*/ 116295296 h 571"/>
              <a:gd name="T88" fmla="*/ 1826404513 w 2565"/>
              <a:gd name="T89" fmla="*/ 257689637 h 571"/>
              <a:gd name="T90" fmla="*/ 1777548482 w 2565"/>
              <a:gd name="T91" fmla="*/ 404940728 h 571"/>
              <a:gd name="T92" fmla="*/ 1652965693 w 2565"/>
              <a:gd name="T93" fmla="*/ 417490251 h 571"/>
              <a:gd name="T94" fmla="*/ 1692864815 w 2565"/>
              <a:gd name="T95" fmla="*/ 292829216 h 571"/>
              <a:gd name="T96" fmla="*/ 1636680650 w 2565"/>
              <a:gd name="T97" fmla="*/ 228406807 h 571"/>
              <a:gd name="T98" fmla="*/ 1692864815 w 2565"/>
              <a:gd name="T99" fmla="*/ 116295296 h 571"/>
              <a:gd name="T100" fmla="*/ 1692864815 w 2565"/>
              <a:gd name="T101" fmla="*/ 58565660 h 571"/>
              <a:gd name="T102" fmla="*/ 2002286946 w 2565"/>
              <a:gd name="T103" fmla="*/ 89522370 h 571"/>
              <a:gd name="T104" fmla="*/ 1981930417 w 2565"/>
              <a:gd name="T105" fmla="*/ 394901109 h 57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2565" h="571">
                <a:moveTo>
                  <a:pt x="228" y="568"/>
                </a:moveTo>
                <a:lnTo>
                  <a:pt x="228" y="333"/>
                </a:lnTo>
                <a:lnTo>
                  <a:pt x="216" y="333"/>
                </a:lnTo>
                <a:cubicBezTo>
                  <a:pt x="196" y="442"/>
                  <a:pt x="126" y="512"/>
                  <a:pt x="7" y="544"/>
                </a:cubicBezTo>
                <a:lnTo>
                  <a:pt x="7" y="482"/>
                </a:lnTo>
                <a:cubicBezTo>
                  <a:pt x="64" y="447"/>
                  <a:pt x="98" y="397"/>
                  <a:pt x="109" y="333"/>
                </a:cubicBezTo>
                <a:lnTo>
                  <a:pt x="0" y="333"/>
                </a:lnTo>
                <a:lnTo>
                  <a:pt x="0" y="258"/>
                </a:lnTo>
                <a:lnTo>
                  <a:pt x="228" y="258"/>
                </a:lnTo>
                <a:lnTo>
                  <a:pt x="228" y="224"/>
                </a:lnTo>
                <a:lnTo>
                  <a:pt x="340" y="224"/>
                </a:lnTo>
                <a:lnTo>
                  <a:pt x="340" y="258"/>
                </a:lnTo>
                <a:lnTo>
                  <a:pt x="571" y="258"/>
                </a:lnTo>
                <a:lnTo>
                  <a:pt x="571" y="333"/>
                </a:lnTo>
                <a:lnTo>
                  <a:pt x="461" y="333"/>
                </a:lnTo>
                <a:cubicBezTo>
                  <a:pt x="473" y="397"/>
                  <a:pt x="507" y="447"/>
                  <a:pt x="563" y="482"/>
                </a:cubicBezTo>
                <a:lnTo>
                  <a:pt x="563" y="544"/>
                </a:lnTo>
                <a:cubicBezTo>
                  <a:pt x="444" y="512"/>
                  <a:pt x="375" y="442"/>
                  <a:pt x="355" y="333"/>
                </a:cubicBezTo>
                <a:lnTo>
                  <a:pt x="340" y="333"/>
                </a:lnTo>
                <a:lnTo>
                  <a:pt x="340" y="568"/>
                </a:lnTo>
                <a:lnTo>
                  <a:pt x="228" y="568"/>
                </a:lnTo>
                <a:close/>
                <a:moveTo>
                  <a:pt x="22" y="23"/>
                </a:moveTo>
                <a:lnTo>
                  <a:pt x="352" y="23"/>
                </a:lnTo>
                <a:cubicBezTo>
                  <a:pt x="418" y="24"/>
                  <a:pt x="482" y="17"/>
                  <a:pt x="543" y="0"/>
                </a:cubicBezTo>
                <a:lnTo>
                  <a:pt x="543" y="77"/>
                </a:lnTo>
                <a:cubicBezTo>
                  <a:pt x="482" y="92"/>
                  <a:pt x="423" y="99"/>
                  <a:pt x="367" y="97"/>
                </a:cubicBezTo>
                <a:lnTo>
                  <a:pt x="22" y="97"/>
                </a:lnTo>
                <a:lnTo>
                  <a:pt x="22" y="23"/>
                </a:lnTo>
                <a:close/>
                <a:moveTo>
                  <a:pt x="531" y="107"/>
                </a:moveTo>
                <a:cubicBezTo>
                  <a:pt x="514" y="162"/>
                  <a:pt x="494" y="203"/>
                  <a:pt x="471" y="231"/>
                </a:cubicBezTo>
                <a:lnTo>
                  <a:pt x="380" y="231"/>
                </a:lnTo>
                <a:cubicBezTo>
                  <a:pt x="403" y="196"/>
                  <a:pt x="419" y="155"/>
                  <a:pt x="429" y="107"/>
                </a:cubicBezTo>
                <a:lnTo>
                  <a:pt x="531" y="107"/>
                </a:lnTo>
                <a:close/>
                <a:moveTo>
                  <a:pt x="52" y="112"/>
                </a:moveTo>
                <a:lnTo>
                  <a:pt x="139" y="112"/>
                </a:lnTo>
                <a:cubicBezTo>
                  <a:pt x="157" y="148"/>
                  <a:pt x="169" y="188"/>
                  <a:pt x="174" y="231"/>
                </a:cubicBezTo>
                <a:lnTo>
                  <a:pt x="77" y="231"/>
                </a:lnTo>
                <a:cubicBezTo>
                  <a:pt x="74" y="193"/>
                  <a:pt x="65" y="153"/>
                  <a:pt x="52" y="112"/>
                </a:cubicBezTo>
                <a:close/>
                <a:moveTo>
                  <a:pt x="218" y="110"/>
                </a:moveTo>
                <a:lnTo>
                  <a:pt x="310" y="110"/>
                </a:lnTo>
                <a:cubicBezTo>
                  <a:pt x="327" y="141"/>
                  <a:pt x="338" y="175"/>
                  <a:pt x="345" y="211"/>
                </a:cubicBezTo>
                <a:lnTo>
                  <a:pt x="246" y="211"/>
                </a:lnTo>
                <a:cubicBezTo>
                  <a:pt x="241" y="176"/>
                  <a:pt x="231" y="143"/>
                  <a:pt x="218" y="110"/>
                </a:cubicBezTo>
                <a:close/>
                <a:moveTo>
                  <a:pt x="1102" y="258"/>
                </a:moveTo>
                <a:cubicBezTo>
                  <a:pt x="1117" y="320"/>
                  <a:pt x="1126" y="383"/>
                  <a:pt x="1130" y="449"/>
                </a:cubicBezTo>
                <a:lnTo>
                  <a:pt x="1058" y="449"/>
                </a:lnTo>
                <a:cubicBezTo>
                  <a:pt x="1058" y="446"/>
                  <a:pt x="1057" y="441"/>
                  <a:pt x="1055" y="434"/>
                </a:cubicBezTo>
                <a:cubicBezTo>
                  <a:pt x="1055" y="429"/>
                  <a:pt x="1055" y="426"/>
                  <a:pt x="1055" y="425"/>
                </a:cubicBezTo>
                <a:cubicBezTo>
                  <a:pt x="1029" y="431"/>
                  <a:pt x="999" y="434"/>
                  <a:pt x="966" y="434"/>
                </a:cubicBezTo>
                <a:lnTo>
                  <a:pt x="924" y="434"/>
                </a:lnTo>
                <a:lnTo>
                  <a:pt x="924" y="362"/>
                </a:lnTo>
                <a:cubicBezTo>
                  <a:pt x="942" y="308"/>
                  <a:pt x="956" y="247"/>
                  <a:pt x="966" y="179"/>
                </a:cubicBezTo>
                <a:cubicBezTo>
                  <a:pt x="951" y="186"/>
                  <a:pt x="935" y="191"/>
                  <a:pt x="919" y="196"/>
                </a:cubicBezTo>
                <a:lnTo>
                  <a:pt x="919" y="142"/>
                </a:lnTo>
                <a:cubicBezTo>
                  <a:pt x="949" y="115"/>
                  <a:pt x="968" y="68"/>
                  <a:pt x="976" y="0"/>
                </a:cubicBezTo>
                <a:lnTo>
                  <a:pt x="1075" y="0"/>
                </a:lnTo>
                <a:cubicBezTo>
                  <a:pt x="1073" y="5"/>
                  <a:pt x="1072" y="13"/>
                  <a:pt x="1070" y="23"/>
                </a:cubicBezTo>
                <a:cubicBezTo>
                  <a:pt x="1067" y="36"/>
                  <a:pt x="1064" y="45"/>
                  <a:pt x="1063" y="50"/>
                </a:cubicBezTo>
                <a:lnTo>
                  <a:pt x="1226" y="50"/>
                </a:lnTo>
                <a:lnTo>
                  <a:pt x="1226" y="467"/>
                </a:lnTo>
                <a:cubicBezTo>
                  <a:pt x="1230" y="534"/>
                  <a:pt x="1198" y="567"/>
                  <a:pt x="1132" y="563"/>
                </a:cubicBezTo>
                <a:lnTo>
                  <a:pt x="1043" y="563"/>
                </a:lnTo>
                <a:lnTo>
                  <a:pt x="1043" y="499"/>
                </a:lnTo>
                <a:lnTo>
                  <a:pt x="1102" y="499"/>
                </a:lnTo>
                <a:cubicBezTo>
                  <a:pt x="1122" y="499"/>
                  <a:pt x="1132" y="487"/>
                  <a:pt x="1132" y="464"/>
                </a:cubicBezTo>
                <a:lnTo>
                  <a:pt x="1132" y="119"/>
                </a:lnTo>
                <a:lnTo>
                  <a:pt x="1033" y="119"/>
                </a:lnTo>
                <a:cubicBezTo>
                  <a:pt x="1018" y="144"/>
                  <a:pt x="998" y="162"/>
                  <a:pt x="973" y="174"/>
                </a:cubicBezTo>
                <a:lnTo>
                  <a:pt x="1058" y="174"/>
                </a:lnTo>
                <a:cubicBezTo>
                  <a:pt x="1054" y="187"/>
                  <a:pt x="1054" y="191"/>
                  <a:pt x="1055" y="186"/>
                </a:cubicBezTo>
                <a:cubicBezTo>
                  <a:pt x="1049" y="219"/>
                  <a:pt x="1043" y="243"/>
                  <a:pt x="1038" y="258"/>
                </a:cubicBezTo>
                <a:lnTo>
                  <a:pt x="1102" y="258"/>
                </a:lnTo>
                <a:close/>
                <a:moveTo>
                  <a:pt x="683" y="400"/>
                </a:moveTo>
                <a:lnTo>
                  <a:pt x="683" y="20"/>
                </a:lnTo>
                <a:lnTo>
                  <a:pt x="914" y="20"/>
                </a:lnTo>
                <a:lnTo>
                  <a:pt x="914" y="400"/>
                </a:lnTo>
                <a:lnTo>
                  <a:pt x="847" y="400"/>
                </a:lnTo>
                <a:lnTo>
                  <a:pt x="847" y="87"/>
                </a:lnTo>
                <a:lnTo>
                  <a:pt x="748" y="87"/>
                </a:lnTo>
                <a:lnTo>
                  <a:pt x="748" y="400"/>
                </a:lnTo>
                <a:lnTo>
                  <a:pt x="683" y="400"/>
                </a:lnTo>
                <a:close/>
                <a:moveTo>
                  <a:pt x="800" y="472"/>
                </a:moveTo>
                <a:cubicBezTo>
                  <a:pt x="772" y="515"/>
                  <a:pt x="730" y="548"/>
                  <a:pt x="676" y="571"/>
                </a:cubicBezTo>
                <a:lnTo>
                  <a:pt x="676" y="509"/>
                </a:lnTo>
                <a:cubicBezTo>
                  <a:pt x="737" y="458"/>
                  <a:pt x="766" y="391"/>
                  <a:pt x="762" y="308"/>
                </a:cubicBezTo>
                <a:lnTo>
                  <a:pt x="762" y="119"/>
                </a:lnTo>
                <a:lnTo>
                  <a:pt x="834" y="119"/>
                </a:lnTo>
                <a:lnTo>
                  <a:pt x="834" y="305"/>
                </a:lnTo>
                <a:cubicBezTo>
                  <a:pt x="831" y="388"/>
                  <a:pt x="860" y="454"/>
                  <a:pt x="921" y="504"/>
                </a:cubicBezTo>
                <a:lnTo>
                  <a:pt x="921" y="571"/>
                </a:lnTo>
                <a:cubicBezTo>
                  <a:pt x="865" y="543"/>
                  <a:pt x="825" y="510"/>
                  <a:pt x="800" y="472"/>
                </a:cubicBezTo>
                <a:close/>
                <a:moveTo>
                  <a:pt x="1050" y="360"/>
                </a:moveTo>
                <a:cubicBezTo>
                  <a:pt x="1049" y="342"/>
                  <a:pt x="1045" y="315"/>
                  <a:pt x="1040" y="278"/>
                </a:cubicBezTo>
                <a:cubicBezTo>
                  <a:pt x="1044" y="301"/>
                  <a:pt x="1043" y="297"/>
                  <a:pt x="1038" y="266"/>
                </a:cubicBezTo>
                <a:cubicBezTo>
                  <a:pt x="1031" y="289"/>
                  <a:pt x="1018" y="321"/>
                  <a:pt x="998" y="362"/>
                </a:cubicBezTo>
                <a:cubicBezTo>
                  <a:pt x="1023" y="362"/>
                  <a:pt x="1040" y="362"/>
                  <a:pt x="1050" y="360"/>
                </a:cubicBezTo>
                <a:close/>
                <a:moveTo>
                  <a:pt x="1798" y="85"/>
                </a:moveTo>
                <a:lnTo>
                  <a:pt x="1456" y="85"/>
                </a:lnTo>
                <a:lnTo>
                  <a:pt x="1456" y="492"/>
                </a:lnTo>
                <a:lnTo>
                  <a:pt x="1761" y="492"/>
                </a:lnTo>
                <a:cubicBezTo>
                  <a:pt x="1787" y="493"/>
                  <a:pt x="1800" y="480"/>
                  <a:pt x="1798" y="452"/>
                </a:cubicBezTo>
                <a:lnTo>
                  <a:pt x="1798" y="85"/>
                </a:lnTo>
                <a:close/>
                <a:moveTo>
                  <a:pt x="1354" y="556"/>
                </a:moveTo>
                <a:lnTo>
                  <a:pt x="1354" y="15"/>
                </a:lnTo>
                <a:lnTo>
                  <a:pt x="1900" y="15"/>
                </a:lnTo>
                <a:lnTo>
                  <a:pt x="1900" y="457"/>
                </a:lnTo>
                <a:cubicBezTo>
                  <a:pt x="1900" y="523"/>
                  <a:pt x="1867" y="556"/>
                  <a:pt x="1803" y="556"/>
                </a:cubicBezTo>
                <a:lnTo>
                  <a:pt x="1354" y="556"/>
                </a:lnTo>
                <a:close/>
                <a:moveTo>
                  <a:pt x="1669" y="211"/>
                </a:moveTo>
                <a:lnTo>
                  <a:pt x="1589" y="211"/>
                </a:lnTo>
                <a:lnTo>
                  <a:pt x="1589" y="362"/>
                </a:lnTo>
                <a:lnTo>
                  <a:pt x="1639" y="362"/>
                </a:lnTo>
                <a:cubicBezTo>
                  <a:pt x="1661" y="364"/>
                  <a:pt x="1671" y="354"/>
                  <a:pt x="1669" y="333"/>
                </a:cubicBezTo>
                <a:lnTo>
                  <a:pt x="1669" y="211"/>
                </a:lnTo>
                <a:close/>
                <a:moveTo>
                  <a:pt x="1498" y="432"/>
                </a:moveTo>
                <a:lnTo>
                  <a:pt x="1498" y="142"/>
                </a:lnTo>
                <a:lnTo>
                  <a:pt x="1761" y="142"/>
                </a:lnTo>
                <a:lnTo>
                  <a:pt x="1761" y="343"/>
                </a:lnTo>
                <a:cubicBezTo>
                  <a:pt x="1762" y="404"/>
                  <a:pt x="1734" y="434"/>
                  <a:pt x="1676" y="432"/>
                </a:cubicBezTo>
                <a:lnTo>
                  <a:pt x="1498" y="432"/>
                </a:lnTo>
                <a:close/>
                <a:moveTo>
                  <a:pt x="2263" y="536"/>
                </a:moveTo>
                <a:lnTo>
                  <a:pt x="2263" y="38"/>
                </a:lnTo>
                <a:lnTo>
                  <a:pt x="2563" y="38"/>
                </a:lnTo>
                <a:lnTo>
                  <a:pt x="2563" y="444"/>
                </a:lnTo>
                <a:cubicBezTo>
                  <a:pt x="2565" y="507"/>
                  <a:pt x="2536" y="538"/>
                  <a:pt x="2476" y="536"/>
                </a:cubicBezTo>
                <a:lnTo>
                  <a:pt x="2263" y="536"/>
                </a:lnTo>
                <a:close/>
                <a:moveTo>
                  <a:pt x="2079" y="0"/>
                </a:moveTo>
                <a:lnTo>
                  <a:pt x="2183" y="0"/>
                </a:lnTo>
                <a:lnTo>
                  <a:pt x="2183" y="70"/>
                </a:lnTo>
                <a:lnTo>
                  <a:pt x="2243" y="70"/>
                </a:lnTo>
                <a:lnTo>
                  <a:pt x="2243" y="139"/>
                </a:lnTo>
                <a:lnTo>
                  <a:pt x="2183" y="139"/>
                </a:lnTo>
                <a:lnTo>
                  <a:pt x="2183" y="251"/>
                </a:lnTo>
                <a:cubicBezTo>
                  <a:pt x="2203" y="246"/>
                  <a:pt x="2223" y="241"/>
                  <a:pt x="2243" y="236"/>
                </a:cubicBezTo>
                <a:lnTo>
                  <a:pt x="2243" y="308"/>
                </a:lnTo>
                <a:cubicBezTo>
                  <a:pt x="2236" y="310"/>
                  <a:pt x="2226" y="313"/>
                  <a:pt x="2213" y="318"/>
                </a:cubicBezTo>
                <a:cubicBezTo>
                  <a:pt x="2200" y="321"/>
                  <a:pt x="2190" y="325"/>
                  <a:pt x="2183" y="328"/>
                </a:cubicBezTo>
                <a:lnTo>
                  <a:pt x="2183" y="484"/>
                </a:lnTo>
                <a:cubicBezTo>
                  <a:pt x="2185" y="539"/>
                  <a:pt x="2158" y="565"/>
                  <a:pt x="2102" y="563"/>
                </a:cubicBezTo>
                <a:lnTo>
                  <a:pt x="2030" y="563"/>
                </a:lnTo>
                <a:lnTo>
                  <a:pt x="2030" y="499"/>
                </a:lnTo>
                <a:lnTo>
                  <a:pt x="2054" y="499"/>
                </a:lnTo>
                <a:cubicBezTo>
                  <a:pt x="2073" y="501"/>
                  <a:pt x="2081" y="492"/>
                  <a:pt x="2079" y="472"/>
                </a:cubicBezTo>
                <a:lnTo>
                  <a:pt x="2079" y="350"/>
                </a:lnTo>
                <a:cubicBezTo>
                  <a:pt x="2071" y="352"/>
                  <a:pt x="2057" y="354"/>
                  <a:pt x="2037" y="358"/>
                </a:cubicBezTo>
                <a:cubicBezTo>
                  <a:pt x="2025" y="359"/>
                  <a:pt x="2016" y="361"/>
                  <a:pt x="2010" y="362"/>
                </a:cubicBezTo>
                <a:lnTo>
                  <a:pt x="2010" y="273"/>
                </a:lnTo>
                <a:cubicBezTo>
                  <a:pt x="2023" y="273"/>
                  <a:pt x="2040" y="272"/>
                  <a:pt x="2062" y="268"/>
                </a:cubicBezTo>
                <a:cubicBezTo>
                  <a:pt x="2070" y="267"/>
                  <a:pt x="2076" y="266"/>
                  <a:pt x="2079" y="266"/>
                </a:cubicBezTo>
                <a:lnTo>
                  <a:pt x="2079" y="139"/>
                </a:lnTo>
                <a:lnTo>
                  <a:pt x="2015" y="139"/>
                </a:lnTo>
                <a:lnTo>
                  <a:pt x="2015" y="70"/>
                </a:lnTo>
                <a:lnTo>
                  <a:pt x="2079" y="70"/>
                </a:lnTo>
                <a:lnTo>
                  <a:pt x="2079" y="0"/>
                </a:lnTo>
                <a:close/>
                <a:moveTo>
                  <a:pt x="2459" y="444"/>
                </a:moveTo>
                <a:lnTo>
                  <a:pt x="2459" y="107"/>
                </a:lnTo>
                <a:lnTo>
                  <a:pt x="2364" y="107"/>
                </a:lnTo>
                <a:lnTo>
                  <a:pt x="2364" y="472"/>
                </a:lnTo>
                <a:lnTo>
                  <a:pt x="2434" y="472"/>
                </a:lnTo>
                <a:cubicBezTo>
                  <a:pt x="2452" y="473"/>
                  <a:pt x="2460" y="464"/>
                  <a:pt x="2459" y="444"/>
                </a:cubicBezTo>
                <a:close/>
              </a:path>
            </a:pathLst>
          </a:custGeom>
          <a:solidFill>
            <a:srgbClr val="2E2C2C"/>
          </a:solidFill>
          <a:ln>
            <a:noFill/>
          </a:ln>
          <a:extLst>
            <a:ext uri="{91240B29-F687-4F45-9708-019B960494DF}">
              <a14:hiddenLine xmlns:a14="http://schemas.microsoft.com/office/drawing/2010/main" w="9525">
                <a:solidFill>
                  <a:srgbClr val="000000"/>
                </a:solidFill>
                <a:round/>
              </a14:hiddenLine>
            </a:ext>
          </a:extLst>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32784" name="Freeform 20"/>
          <p:cNvSpPr>
            <a:spLocks noEditPoints="1"/>
          </p:cNvSpPr>
          <p:nvPr/>
        </p:nvSpPr>
        <p:spPr bwMode="auto">
          <a:xfrm>
            <a:off x="5353343" y="1394835"/>
            <a:ext cx="1192540" cy="1207855"/>
          </a:xfrm>
          <a:custGeom>
            <a:avLst/>
            <a:gdLst>
              <a:gd name="T0" fmla="*/ 1179054479 w 1764"/>
              <a:gd name="T1" fmla="*/ 261456622 h 1763"/>
              <a:gd name="T2" fmla="*/ 1179054479 w 1764"/>
              <a:gd name="T3" fmla="*/ 1211218569 h 1763"/>
              <a:gd name="T4" fmla="*/ 255325881 w 1764"/>
              <a:gd name="T5" fmla="*/ 1211218569 h 1763"/>
              <a:gd name="T6" fmla="*/ 255325881 w 1764"/>
              <a:gd name="T7" fmla="*/ 261456622 h 1763"/>
              <a:gd name="T8" fmla="*/ 1179054479 w 1764"/>
              <a:gd name="T9" fmla="*/ 261456622 h 1763"/>
              <a:gd name="T10" fmla="*/ 409823347 w 1764"/>
              <a:gd name="T11" fmla="*/ 313246182 h 1763"/>
              <a:gd name="T12" fmla="*/ 1129452291 w 1764"/>
              <a:gd name="T13" fmla="*/ 1051672176 h 1763"/>
              <a:gd name="T14" fmla="*/ 1080664377 w 1764"/>
              <a:gd name="T15" fmla="*/ 363365936 h 1763"/>
              <a:gd name="T16" fmla="*/ 409823347 w 1764"/>
              <a:gd name="T17" fmla="*/ 313246182 h 1763"/>
              <a:gd name="T18" fmla="*/ 1024557014 w 1764"/>
              <a:gd name="T19" fmla="*/ 1159429009 h 1763"/>
              <a:gd name="T20" fmla="*/ 305740540 w 1764"/>
              <a:gd name="T21" fmla="*/ 421003014 h 1763"/>
              <a:gd name="T22" fmla="*/ 353715983 w 1764"/>
              <a:gd name="T23" fmla="*/ 1109309254 h 1763"/>
              <a:gd name="T24" fmla="*/ 1024557014 w 1764"/>
              <a:gd name="T25" fmla="*/ 1159429009 h 176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764" h="1763">
                <a:moveTo>
                  <a:pt x="1450" y="313"/>
                </a:moveTo>
                <a:cubicBezTo>
                  <a:pt x="1764" y="627"/>
                  <a:pt x="1764" y="1136"/>
                  <a:pt x="1450" y="1450"/>
                </a:cubicBezTo>
                <a:cubicBezTo>
                  <a:pt x="1136" y="1763"/>
                  <a:pt x="628" y="1763"/>
                  <a:pt x="314" y="1450"/>
                </a:cubicBezTo>
                <a:cubicBezTo>
                  <a:pt x="0" y="1136"/>
                  <a:pt x="0" y="627"/>
                  <a:pt x="314" y="313"/>
                </a:cubicBezTo>
                <a:cubicBezTo>
                  <a:pt x="628" y="0"/>
                  <a:pt x="1136" y="0"/>
                  <a:pt x="1450" y="313"/>
                </a:cubicBezTo>
                <a:close/>
                <a:moveTo>
                  <a:pt x="504" y="375"/>
                </a:moveTo>
                <a:lnTo>
                  <a:pt x="1389" y="1259"/>
                </a:lnTo>
                <a:cubicBezTo>
                  <a:pt x="1575" y="1010"/>
                  <a:pt x="1552" y="658"/>
                  <a:pt x="1329" y="435"/>
                </a:cubicBezTo>
                <a:cubicBezTo>
                  <a:pt x="1106" y="211"/>
                  <a:pt x="753" y="188"/>
                  <a:pt x="504" y="375"/>
                </a:cubicBezTo>
                <a:close/>
                <a:moveTo>
                  <a:pt x="1260" y="1388"/>
                </a:moveTo>
                <a:lnTo>
                  <a:pt x="376" y="504"/>
                </a:lnTo>
                <a:cubicBezTo>
                  <a:pt x="189" y="753"/>
                  <a:pt x="212" y="1105"/>
                  <a:pt x="435" y="1328"/>
                </a:cubicBezTo>
                <a:cubicBezTo>
                  <a:pt x="658" y="1551"/>
                  <a:pt x="1011" y="1574"/>
                  <a:pt x="1260" y="1388"/>
                </a:cubicBezTo>
                <a:close/>
              </a:path>
            </a:pathLst>
          </a:custGeom>
          <a:solidFill>
            <a:srgbClr val="E64100"/>
          </a:solidFill>
          <a:ln>
            <a:noFill/>
          </a:ln>
          <a:extLst>
            <a:ext uri="{91240B29-F687-4F45-9708-019B960494DF}">
              <a14:hiddenLine xmlns:a14="http://schemas.microsoft.com/office/drawing/2010/main" w="9525">
                <a:solidFill>
                  <a:srgbClr val="000000"/>
                </a:solidFill>
                <a:round/>
              </a14:hiddenLine>
            </a:ext>
          </a:extLst>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Tree>
    <p:extLst>
      <p:ext uri="{BB962C8B-B14F-4D97-AF65-F5344CB8AC3E}">
        <p14:creationId xmlns:p14="http://schemas.microsoft.com/office/powerpoint/2010/main" val="3358666578"/>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2770"/>
                                        </p:tgtEl>
                                        <p:attrNameLst>
                                          <p:attrName>style.visibility</p:attrName>
                                        </p:attrNameLst>
                                      </p:cBhvr>
                                      <p:to>
                                        <p:strVal val="visible"/>
                                      </p:to>
                                    </p:set>
                                    <p:anim calcmode="lin" valueType="num">
                                      <p:cBhvr additive="base">
                                        <p:cTn id="7" dur="400" fill="hold"/>
                                        <p:tgtEl>
                                          <p:spTgt spid="32770"/>
                                        </p:tgtEl>
                                        <p:attrNameLst>
                                          <p:attrName>ppt_x</p:attrName>
                                        </p:attrNameLst>
                                      </p:cBhvr>
                                      <p:tavLst>
                                        <p:tav tm="0">
                                          <p:val>
                                            <p:strVal val="0-#ppt_w/2"/>
                                          </p:val>
                                        </p:tav>
                                        <p:tav tm="100000">
                                          <p:val>
                                            <p:strVal val="#ppt_x"/>
                                          </p:val>
                                        </p:tav>
                                      </p:tavLst>
                                    </p:anim>
                                    <p:anim calcmode="lin" valueType="num">
                                      <p:cBhvr additive="base">
                                        <p:cTn id="8" dur="400" fill="hold"/>
                                        <p:tgtEl>
                                          <p:spTgt spid="32770"/>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2771"/>
                                        </p:tgtEl>
                                        <p:attrNameLst>
                                          <p:attrName>style.visibility</p:attrName>
                                        </p:attrNameLst>
                                      </p:cBhvr>
                                      <p:to>
                                        <p:strVal val="visible"/>
                                      </p:to>
                                    </p:set>
                                    <p:anim calcmode="lin" valueType="num">
                                      <p:cBhvr additive="base">
                                        <p:cTn id="11" dur="400" fill="hold"/>
                                        <p:tgtEl>
                                          <p:spTgt spid="32771"/>
                                        </p:tgtEl>
                                        <p:attrNameLst>
                                          <p:attrName>ppt_x</p:attrName>
                                        </p:attrNameLst>
                                      </p:cBhvr>
                                      <p:tavLst>
                                        <p:tav tm="0">
                                          <p:val>
                                            <p:strVal val="0-#ppt_w/2"/>
                                          </p:val>
                                        </p:tav>
                                        <p:tav tm="100000">
                                          <p:val>
                                            <p:strVal val="#ppt_x"/>
                                          </p:val>
                                        </p:tav>
                                      </p:tavLst>
                                    </p:anim>
                                    <p:anim calcmode="lin" valueType="num">
                                      <p:cBhvr additive="base">
                                        <p:cTn id="12" dur="400" fill="hold"/>
                                        <p:tgtEl>
                                          <p:spTgt spid="32771"/>
                                        </p:tgtEl>
                                        <p:attrNameLst>
                                          <p:attrName>ppt_y</p:attrName>
                                        </p:attrNameLst>
                                      </p:cBhvr>
                                      <p:tavLst>
                                        <p:tav tm="0">
                                          <p:val>
                                            <p:strVal val="#ppt_y"/>
                                          </p:val>
                                        </p:tav>
                                        <p:tav tm="100000">
                                          <p:val>
                                            <p:strVal val="#ppt_y"/>
                                          </p:val>
                                        </p:tav>
                                      </p:tavLst>
                                    </p:anim>
                                  </p:childTnLst>
                                </p:cTn>
                              </p:par>
                            </p:childTnLst>
                          </p:cTn>
                        </p:par>
                        <p:par>
                          <p:cTn id="13" fill="hold">
                            <p:stCondLst>
                              <p:cond delay="4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32772"/>
                                        </p:tgtEl>
                                        <p:attrNameLst>
                                          <p:attrName>style.visibility</p:attrName>
                                        </p:attrNameLst>
                                      </p:cBhvr>
                                      <p:to>
                                        <p:strVal val="visible"/>
                                      </p:to>
                                    </p:set>
                                    <p:anim calcmode="lin" valueType="num">
                                      <p:cBhvr>
                                        <p:cTn id="16" dur="400" fill="hold"/>
                                        <p:tgtEl>
                                          <p:spTgt spid="32772"/>
                                        </p:tgtEl>
                                        <p:attrNameLst>
                                          <p:attrName>ppt_x</p:attrName>
                                        </p:attrNameLst>
                                      </p:cBhvr>
                                      <p:tavLst>
                                        <p:tav tm="0">
                                          <p:val>
                                            <p:strVal val="#ppt_x"/>
                                          </p:val>
                                        </p:tav>
                                        <p:tav tm="50000">
                                          <p:val>
                                            <p:strVal val="#ppt_x+.1"/>
                                          </p:val>
                                        </p:tav>
                                        <p:tav tm="100000">
                                          <p:val>
                                            <p:strVal val="#ppt_x"/>
                                          </p:val>
                                        </p:tav>
                                      </p:tavLst>
                                    </p:anim>
                                    <p:anim calcmode="lin" valueType="num">
                                      <p:cBhvr>
                                        <p:cTn id="17" dur="400" fill="hold"/>
                                        <p:tgtEl>
                                          <p:spTgt spid="32772"/>
                                        </p:tgtEl>
                                        <p:attrNameLst>
                                          <p:attrName>ppt_y</p:attrName>
                                        </p:attrNameLst>
                                      </p:cBhvr>
                                      <p:tavLst>
                                        <p:tav tm="0">
                                          <p:val>
                                            <p:strVal val="#ppt_y"/>
                                          </p:val>
                                        </p:tav>
                                        <p:tav tm="100000">
                                          <p:val>
                                            <p:strVal val="#ppt_y"/>
                                          </p:val>
                                        </p:tav>
                                      </p:tavLst>
                                    </p:anim>
                                    <p:anim calcmode="lin" valueType="num">
                                      <p:cBhvr>
                                        <p:cTn id="18" dur="400" fill="hold"/>
                                        <p:tgtEl>
                                          <p:spTgt spid="32772"/>
                                        </p:tgtEl>
                                        <p:attrNameLst>
                                          <p:attrName>ppt_h</p:attrName>
                                        </p:attrNameLst>
                                      </p:cBhvr>
                                      <p:tavLst>
                                        <p:tav tm="0">
                                          <p:val>
                                            <p:strVal val="#ppt_h/10"/>
                                          </p:val>
                                        </p:tav>
                                        <p:tav tm="50000">
                                          <p:val>
                                            <p:strVal val="#ppt_h+.01"/>
                                          </p:val>
                                        </p:tav>
                                        <p:tav tm="100000">
                                          <p:val>
                                            <p:strVal val="#ppt_h"/>
                                          </p:val>
                                        </p:tav>
                                      </p:tavLst>
                                    </p:anim>
                                    <p:anim calcmode="lin" valueType="num">
                                      <p:cBhvr>
                                        <p:cTn id="19" dur="400" fill="hold"/>
                                        <p:tgtEl>
                                          <p:spTgt spid="32772"/>
                                        </p:tgtEl>
                                        <p:attrNameLst>
                                          <p:attrName>ppt_w</p:attrName>
                                        </p:attrNameLst>
                                      </p:cBhvr>
                                      <p:tavLst>
                                        <p:tav tm="0">
                                          <p:val>
                                            <p:strVal val="#ppt_w/10"/>
                                          </p:val>
                                        </p:tav>
                                        <p:tav tm="50000">
                                          <p:val>
                                            <p:strVal val="#ppt_w+.01"/>
                                          </p:val>
                                        </p:tav>
                                        <p:tav tm="100000">
                                          <p:val>
                                            <p:strVal val="#ppt_w"/>
                                          </p:val>
                                        </p:tav>
                                      </p:tavLst>
                                    </p:anim>
                                    <p:animEffect transition="in" filter="fade">
                                      <p:cBhvr>
                                        <p:cTn id="20" dur="400" tmFilter="0,0; .5, 1; 1, 1"/>
                                        <p:tgtEl>
                                          <p:spTgt spid="32772"/>
                                        </p:tgtEl>
                                      </p:cBhvr>
                                    </p:animEffect>
                                  </p:childTnLst>
                                </p:cTn>
                              </p:par>
                            </p:childTnLst>
                          </p:cTn>
                        </p:par>
                        <p:par>
                          <p:cTn id="21" fill="hold">
                            <p:stCondLst>
                              <p:cond delay="1040"/>
                            </p:stCondLst>
                            <p:childTnLst>
                              <p:par>
                                <p:cTn id="22" presetID="2" presetClass="entr" presetSubtype="4" fill="hold" grpId="0" nodeType="afterEffect">
                                  <p:stCondLst>
                                    <p:cond delay="0"/>
                                  </p:stCondLst>
                                  <p:childTnLst>
                                    <p:set>
                                      <p:cBhvr>
                                        <p:cTn id="23" dur="1" fill="hold">
                                          <p:stCondLst>
                                            <p:cond delay="0"/>
                                          </p:stCondLst>
                                        </p:cTn>
                                        <p:tgtEl>
                                          <p:spTgt spid="32781"/>
                                        </p:tgtEl>
                                        <p:attrNameLst>
                                          <p:attrName>style.visibility</p:attrName>
                                        </p:attrNameLst>
                                      </p:cBhvr>
                                      <p:to>
                                        <p:strVal val="visible"/>
                                      </p:to>
                                    </p:set>
                                    <p:anim calcmode="lin" valueType="num">
                                      <p:cBhvr additive="base">
                                        <p:cTn id="24" dur="500" fill="hold"/>
                                        <p:tgtEl>
                                          <p:spTgt spid="32781"/>
                                        </p:tgtEl>
                                        <p:attrNameLst>
                                          <p:attrName>ppt_x</p:attrName>
                                        </p:attrNameLst>
                                      </p:cBhvr>
                                      <p:tavLst>
                                        <p:tav tm="0">
                                          <p:val>
                                            <p:strVal val="#ppt_x"/>
                                          </p:val>
                                        </p:tav>
                                        <p:tav tm="100000">
                                          <p:val>
                                            <p:strVal val="#ppt_x"/>
                                          </p:val>
                                        </p:tav>
                                      </p:tavLst>
                                    </p:anim>
                                    <p:anim calcmode="lin" valueType="num">
                                      <p:cBhvr additive="base">
                                        <p:cTn id="25" dur="500" fill="hold"/>
                                        <p:tgtEl>
                                          <p:spTgt spid="32781"/>
                                        </p:tgtEl>
                                        <p:attrNameLst>
                                          <p:attrName>ppt_y</p:attrName>
                                        </p:attrNameLst>
                                      </p:cBhvr>
                                      <p:tavLst>
                                        <p:tav tm="0">
                                          <p:val>
                                            <p:strVal val="1+#ppt_h/2"/>
                                          </p:val>
                                        </p:tav>
                                        <p:tav tm="100000">
                                          <p:val>
                                            <p:strVal val="#ppt_y"/>
                                          </p:val>
                                        </p:tav>
                                      </p:tavLst>
                                    </p:anim>
                                  </p:childTnLst>
                                </p:cTn>
                              </p:par>
                            </p:childTnLst>
                          </p:cTn>
                        </p:par>
                        <p:par>
                          <p:cTn id="26" fill="hold">
                            <p:stCondLst>
                              <p:cond delay="1540"/>
                            </p:stCondLst>
                            <p:childTnLst>
                              <p:par>
                                <p:cTn id="27" presetID="22" presetClass="entr" presetSubtype="8" fill="hold" grpId="0" nodeType="afterEffect">
                                  <p:stCondLst>
                                    <p:cond delay="0"/>
                                  </p:stCondLst>
                                  <p:childTnLst>
                                    <p:set>
                                      <p:cBhvr>
                                        <p:cTn id="28" dur="1" fill="hold">
                                          <p:stCondLst>
                                            <p:cond delay="0"/>
                                          </p:stCondLst>
                                        </p:cTn>
                                        <p:tgtEl>
                                          <p:spTgt spid="32774"/>
                                        </p:tgtEl>
                                        <p:attrNameLst>
                                          <p:attrName>style.visibility</p:attrName>
                                        </p:attrNameLst>
                                      </p:cBhvr>
                                      <p:to>
                                        <p:strVal val="visible"/>
                                      </p:to>
                                    </p:set>
                                    <p:animEffect transition="in" filter="wipe(left)">
                                      <p:cBhvr>
                                        <p:cTn id="29" dur="500"/>
                                        <p:tgtEl>
                                          <p:spTgt spid="32774"/>
                                        </p:tgtEl>
                                      </p:cBhvr>
                                    </p:animEffect>
                                  </p:childTnLst>
                                </p:cTn>
                              </p:par>
                            </p:childTnLst>
                          </p:cTn>
                        </p:par>
                        <p:par>
                          <p:cTn id="30" fill="hold">
                            <p:stCondLst>
                              <p:cond delay="2040"/>
                            </p:stCondLst>
                            <p:childTnLst>
                              <p:par>
                                <p:cTn id="31" presetID="31" presetClass="entr" presetSubtype="0" fill="hold" grpId="0" nodeType="afterEffect">
                                  <p:stCondLst>
                                    <p:cond delay="0"/>
                                  </p:stCondLst>
                                  <p:childTnLst>
                                    <p:set>
                                      <p:cBhvr>
                                        <p:cTn id="32" dur="1" fill="hold">
                                          <p:stCondLst>
                                            <p:cond delay="0"/>
                                          </p:stCondLst>
                                        </p:cTn>
                                        <p:tgtEl>
                                          <p:spTgt spid="32777"/>
                                        </p:tgtEl>
                                        <p:attrNameLst>
                                          <p:attrName>style.visibility</p:attrName>
                                        </p:attrNameLst>
                                      </p:cBhvr>
                                      <p:to>
                                        <p:strVal val="visible"/>
                                      </p:to>
                                    </p:set>
                                    <p:anim calcmode="lin" valueType="num">
                                      <p:cBhvr>
                                        <p:cTn id="33" dur="1000" fill="hold"/>
                                        <p:tgtEl>
                                          <p:spTgt spid="32777"/>
                                        </p:tgtEl>
                                        <p:attrNameLst>
                                          <p:attrName>ppt_w</p:attrName>
                                        </p:attrNameLst>
                                      </p:cBhvr>
                                      <p:tavLst>
                                        <p:tav tm="0">
                                          <p:val>
                                            <p:fltVal val="0"/>
                                          </p:val>
                                        </p:tav>
                                        <p:tav tm="100000">
                                          <p:val>
                                            <p:strVal val="#ppt_w"/>
                                          </p:val>
                                        </p:tav>
                                      </p:tavLst>
                                    </p:anim>
                                    <p:anim calcmode="lin" valueType="num">
                                      <p:cBhvr>
                                        <p:cTn id="34" dur="1000" fill="hold"/>
                                        <p:tgtEl>
                                          <p:spTgt spid="32777"/>
                                        </p:tgtEl>
                                        <p:attrNameLst>
                                          <p:attrName>ppt_h</p:attrName>
                                        </p:attrNameLst>
                                      </p:cBhvr>
                                      <p:tavLst>
                                        <p:tav tm="0">
                                          <p:val>
                                            <p:fltVal val="0"/>
                                          </p:val>
                                        </p:tav>
                                        <p:tav tm="100000">
                                          <p:val>
                                            <p:strVal val="#ppt_h"/>
                                          </p:val>
                                        </p:tav>
                                      </p:tavLst>
                                    </p:anim>
                                    <p:anim calcmode="lin" valueType="num">
                                      <p:cBhvr>
                                        <p:cTn id="35" dur="1000" fill="hold"/>
                                        <p:tgtEl>
                                          <p:spTgt spid="32777"/>
                                        </p:tgtEl>
                                        <p:attrNameLst>
                                          <p:attrName>style.rotation</p:attrName>
                                        </p:attrNameLst>
                                      </p:cBhvr>
                                      <p:tavLst>
                                        <p:tav tm="0">
                                          <p:val>
                                            <p:fltVal val="90"/>
                                          </p:val>
                                        </p:tav>
                                        <p:tav tm="100000">
                                          <p:val>
                                            <p:fltVal val="0"/>
                                          </p:val>
                                        </p:tav>
                                      </p:tavLst>
                                    </p:anim>
                                    <p:animEffect transition="in" filter="fade">
                                      <p:cBhvr>
                                        <p:cTn id="36" dur="1000"/>
                                        <p:tgtEl>
                                          <p:spTgt spid="32777"/>
                                        </p:tgtEl>
                                      </p:cBhvr>
                                    </p:animEffect>
                                  </p:childTnLst>
                                </p:cTn>
                              </p:par>
                            </p:childTnLst>
                          </p:cTn>
                        </p:par>
                        <p:par>
                          <p:cTn id="37" fill="hold">
                            <p:stCondLst>
                              <p:cond delay="3040"/>
                            </p:stCondLst>
                            <p:childTnLst>
                              <p:par>
                                <p:cTn id="38" presetID="22" presetClass="entr" presetSubtype="1" fill="hold" grpId="0" nodeType="afterEffect">
                                  <p:stCondLst>
                                    <p:cond delay="0"/>
                                  </p:stCondLst>
                                  <p:childTnLst>
                                    <p:set>
                                      <p:cBhvr>
                                        <p:cTn id="39" dur="1" fill="hold">
                                          <p:stCondLst>
                                            <p:cond delay="0"/>
                                          </p:stCondLst>
                                        </p:cTn>
                                        <p:tgtEl>
                                          <p:spTgt spid="32776"/>
                                        </p:tgtEl>
                                        <p:attrNameLst>
                                          <p:attrName>style.visibility</p:attrName>
                                        </p:attrNameLst>
                                      </p:cBhvr>
                                      <p:to>
                                        <p:strVal val="visible"/>
                                      </p:to>
                                    </p:set>
                                    <p:animEffect transition="in" filter="wipe(up)">
                                      <p:cBhvr>
                                        <p:cTn id="40" dur="500"/>
                                        <p:tgtEl>
                                          <p:spTgt spid="32776"/>
                                        </p:tgtEl>
                                      </p:cBhvr>
                                    </p:animEffect>
                                  </p:childTnLst>
                                </p:cTn>
                              </p:par>
                            </p:childTnLst>
                          </p:cTn>
                        </p:par>
                        <p:par>
                          <p:cTn id="41" fill="hold">
                            <p:stCondLst>
                              <p:cond delay="3540"/>
                            </p:stCondLst>
                            <p:childTnLst>
                              <p:par>
                                <p:cTn id="42" presetID="31" presetClass="entr" presetSubtype="0" fill="hold" grpId="0" nodeType="afterEffect">
                                  <p:stCondLst>
                                    <p:cond delay="0"/>
                                  </p:stCondLst>
                                  <p:childTnLst>
                                    <p:set>
                                      <p:cBhvr>
                                        <p:cTn id="43" dur="1" fill="hold">
                                          <p:stCondLst>
                                            <p:cond delay="0"/>
                                          </p:stCondLst>
                                        </p:cTn>
                                        <p:tgtEl>
                                          <p:spTgt spid="32778"/>
                                        </p:tgtEl>
                                        <p:attrNameLst>
                                          <p:attrName>style.visibility</p:attrName>
                                        </p:attrNameLst>
                                      </p:cBhvr>
                                      <p:to>
                                        <p:strVal val="visible"/>
                                      </p:to>
                                    </p:set>
                                    <p:anim calcmode="lin" valueType="num">
                                      <p:cBhvr>
                                        <p:cTn id="44" dur="1000" fill="hold"/>
                                        <p:tgtEl>
                                          <p:spTgt spid="32778"/>
                                        </p:tgtEl>
                                        <p:attrNameLst>
                                          <p:attrName>ppt_w</p:attrName>
                                        </p:attrNameLst>
                                      </p:cBhvr>
                                      <p:tavLst>
                                        <p:tav tm="0">
                                          <p:val>
                                            <p:fltVal val="0"/>
                                          </p:val>
                                        </p:tav>
                                        <p:tav tm="100000">
                                          <p:val>
                                            <p:strVal val="#ppt_w"/>
                                          </p:val>
                                        </p:tav>
                                      </p:tavLst>
                                    </p:anim>
                                    <p:anim calcmode="lin" valueType="num">
                                      <p:cBhvr>
                                        <p:cTn id="45" dur="1000" fill="hold"/>
                                        <p:tgtEl>
                                          <p:spTgt spid="32778"/>
                                        </p:tgtEl>
                                        <p:attrNameLst>
                                          <p:attrName>ppt_h</p:attrName>
                                        </p:attrNameLst>
                                      </p:cBhvr>
                                      <p:tavLst>
                                        <p:tav tm="0">
                                          <p:val>
                                            <p:fltVal val="0"/>
                                          </p:val>
                                        </p:tav>
                                        <p:tav tm="100000">
                                          <p:val>
                                            <p:strVal val="#ppt_h"/>
                                          </p:val>
                                        </p:tav>
                                      </p:tavLst>
                                    </p:anim>
                                    <p:anim calcmode="lin" valueType="num">
                                      <p:cBhvr>
                                        <p:cTn id="46" dur="1000" fill="hold"/>
                                        <p:tgtEl>
                                          <p:spTgt spid="32778"/>
                                        </p:tgtEl>
                                        <p:attrNameLst>
                                          <p:attrName>style.rotation</p:attrName>
                                        </p:attrNameLst>
                                      </p:cBhvr>
                                      <p:tavLst>
                                        <p:tav tm="0">
                                          <p:val>
                                            <p:fltVal val="90"/>
                                          </p:val>
                                        </p:tav>
                                        <p:tav tm="100000">
                                          <p:val>
                                            <p:fltVal val="0"/>
                                          </p:val>
                                        </p:tav>
                                      </p:tavLst>
                                    </p:anim>
                                    <p:animEffect transition="in" filter="fade">
                                      <p:cBhvr>
                                        <p:cTn id="47" dur="1000"/>
                                        <p:tgtEl>
                                          <p:spTgt spid="32778"/>
                                        </p:tgtEl>
                                      </p:cBhvr>
                                    </p:animEffect>
                                  </p:childTnLst>
                                </p:cTn>
                              </p:par>
                            </p:childTnLst>
                          </p:cTn>
                        </p:par>
                        <p:par>
                          <p:cTn id="48" fill="hold">
                            <p:stCondLst>
                              <p:cond delay="4540"/>
                            </p:stCondLst>
                            <p:childTnLst>
                              <p:par>
                                <p:cTn id="49" presetID="22" presetClass="entr" presetSubtype="2" fill="hold" grpId="0" nodeType="afterEffect">
                                  <p:stCondLst>
                                    <p:cond delay="0"/>
                                  </p:stCondLst>
                                  <p:childTnLst>
                                    <p:set>
                                      <p:cBhvr>
                                        <p:cTn id="50" dur="1" fill="hold">
                                          <p:stCondLst>
                                            <p:cond delay="0"/>
                                          </p:stCondLst>
                                        </p:cTn>
                                        <p:tgtEl>
                                          <p:spTgt spid="32775"/>
                                        </p:tgtEl>
                                        <p:attrNameLst>
                                          <p:attrName>style.visibility</p:attrName>
                                        </p:attrNameLst>
                                      </p:cBhvr>
                                      <p:to>
                                        <p:strVal val="visible"/>
                                      </p:to>
                                    </p:set>
                                    <p:animEffect transition="in" filter="wipe(right)">
                                      <p:cBhvr>
                                        <p:cTn id="51" dur="500"/>
                                        <p:tgtEl>
                                          <p:spTgt spid="32775"/>
                                        </p:tgtEl>
                                      </p:cBhvr>
                                    </p:animEffect>
                                  </p:childTnLst>
                                </p:cTn>
                              </p:par>
                            </p:childTnLst>
                          </p:cTn>
                        </p:par>
                        <p:par>
                          <p:cTn id="52" fill="hold">
                            <p:stCondLst>
                              <p:cond delay="5040"/>
                            </p:stCondLst>
                            <p:childTnLst>
                              <p:par>
                                <p:cTn id="53" presetID="31" presetClass="entr" presetSubtype="0" fill="hold" grpId="0" nodeType="afterEffect">
                                  <p:stCondLst>
                                    <p:cond delay="0"/>
                                  </p:stCondLst>
                                  <p:childTnLst>
                                    <p:set>
                                      <p:cBhvr>
                                        <p:cTn id="54" dur="1" fill="hold">
                                          <p:stCondLst>
                                            <p:cond delay="0"/>
                                          </p:stCondLst>
                                        </p:cTn>
                                        <p:tgtEl>
                                          <p:spTgt spid="32779"/>
                                        </p:tgtEl>
                                        <p:attrNameLst>
                                          <p:attrName>style.visibility</p:attrName>
                                        </p:attrNameLst>
                                      </p:cBhvr>
                                      <p:to>
                                        <p:strVal val="visible"/>
                                      </p:to>
                                    </p:set>
                                    <p:anim calcmode="lin" valueType="num">
                                      <p:cBhvr>
                                        <p:cTn id="55" dur="1000" fill="hold"/>
                                        <p:tgtEl>
                                          <p:spTgt spid="32779"/>
                                        </p:tgtEl>
                                        <p:attrNameLst>
                                          <p:attrName>ppt_w</p:attrName>
                                        </p:attrNameLst>
                                      </p:cBhvr>
                                      <p:tavLst>
                                        <p:tav tm="0">
                                          <p:val>
                                            <p:fltVal val="0"/>
                                          </p:val>
                                        </p:tav>
                                        <p:tav tm="100000">
                                          <p:val>
                                            <p:strVal val="#ppt_w"/>
                                          </p:val>
                                        </p:tav>
                                      </p:tavLst>
                                    </p:anim>
                                    <p:anim calcmode="lin" valueType="num">
                                      <p:cBhvr>
                                        <p:cTn id="56" dur="1000" fill="hold"/>
                                        <p:tgtEl>
                                          <p:spTgt spid="32779"/>
                                        </p:tgtEl>
                                        <p:attrNameLst>
                                          <p:attrName>ppt_h</p:attrName>
                                        </p:attrNameLst>
                                      </p:cBhvr>
                                      <p:tavLst>
                                        <p:tav tm="0">
                                          <p:val>
                                            <p:fltVal val="0"/>
                                          </p:val>
                                        </p:tav>
                                        <p:tav tm="100000">
                                          <p:val>
                                            <p:strVal val="#ppt_h"/>
                                          </p:val>
                                        </p:tav>
                                      </p:tavLst>
                                    </p:anim>
                                    <p:anim calcmode="lin" valueType="num">
                                      <p:cBhvr>
                                        <p:cTn id="57" dur="1000" fill="hold"/>
                                        <p:tgtEl>
                                          <p:spTgt spid="32779"/>
                                        </p:tgtEl>
                                        <p:attrNameLst>
                                          <p:attrName>style.rotation</p:attrName>
                                        </p:attrNameLst>
                                      </p:cBhvr>
                                      <p:tavLst>
                                        <p:tav tm="0">
                                          <p:val>
                                            <p:fltVal val="90"/>
                                          </p:val>
                                        </p:tav>
                                        <p:tav tm="100000">
                                          <p:val>
                                            <p:fltVal val="0"/>
                                          </p:val>
                                        </p:tav>
                                      </p:tavLst>
                                    </p:anim>
                                    <p:animEffect transition="in" filter="fade">
                                      <p:cBhvr>
                                        <p:cTn id="58" dur="1000"/>
                                        <p:tgtEl>
                                          <p:spTgt spid="32779"/>
                                        </p:tgtEl>
                                      </p:cBhvr>
                                    </p:animEffect>
                                  </p:childTnLst>
                                </p:cTn>
                              </p:par>
                            </p:childTnLst>
                          </p:cTn>
                        </p:par>
                        <p:par>
                          <p:cTn id="59" fill="hold">
                            <p:stCondLst>
                              <p:cond delay="6040"/>
                            </p:stCondLst>
                            <p:childTnLst>
                              <p:par>
                                <p:cTn id="60" presetID="22" presetClass="entr" presetSubtype="4" fill="hold" grpId="0" nodeType="afterEffect">
                                  <p:stCondLst>
                                    <p:cond delay="0"/>
                                  </p:stCondLst>
                                  <p:childTnLst>
                                    <p:set>
                                      <p:cBhvr>
                                        <p:cTn id="61" dur="1" fill="hold">
                                          <p:stCondLst>
                                            <p:cond delay="0"/>
                                          </p:stCondLst>
                                        </p:cTn>
                                        <p:tgtEl>
                                          <p:spTgt spid="32773"/>
                                        </p:tgtEl>
                                        <p:attrNameLst>
                                          <p:attrName>style.visibility</p:attrName>
                                        </p:attrNameLst>
                                      </p:cBhvr>
                                      <p:to>
                                        <p:strVal val="visible"/>
                                      </p:to>
                                    </p:set>
                                    <p:animEffect transition="in" filter="wipe(down)">
                                      <p:cBhvr>
                                        <p:cTn id="62" dur="500"/>
                                        <p:tgtEl>
                                          <p:spTgt spid="32773"/>
                                        </p:tgtEl>
                                      </p:cBhvr>
                                    </p:animEffect>
                                  </p:childTnLst>
                                </p:cTn>
                              </p:par>
                            </p:childTnLst>
                          </p:cTn>
                        </p:par>
                        <p:par>
                          <p:cTn id="63" fill="hold">
                            <p:stCondLst>
                              <p:cond delay="6540"/>
                            </p:stCondLst>
                            <p:childTnLst>
                              <p:par>
                                <p:cTn id="64" presetID="31" presetClass="entr" presetSubtype="0" fill="hold" grpId="0" nodeType="afterEffect">
                                  <p:stCondLst>
                                    <p:cond delay="0"/>
                                  </p:stCondLst>
                                  <p:childTnLst>
                                    <p:set>
                                      <p:cBhvr>
                                        <p:cTn id="65" dur="1" fill="hold">
                                          <p:stCondLst>
                                            <p:cond delay="0"/>
                                          </p:stCondLst>
                                        </p:cTn>
                                        <p:tgtEl>
                                          <p:spTgt spid="32780"/>
                                        </p:tgtEl>
                                        <p:attrNameLst>
                                          <p:attrName>style.visibility</p:attrName>
                                        </p:attrNameLst>
                                      </p:cBhvr>
                                      <p:to>
                                        <p:strVal val="visible"/>
                                      </p:to>
                                    </p:set>
                                    <p:anim calcmode="lin" valueType="num">
                                      <p:cBhvr>
                                        <p:cTn id="66" dur="1000" fill="hold"/>
                                        <p:tgtEl>
                                          <p:spTgt spid="32780"/>
                                        </p:tgtEl>
                                        <p:attrNameLst>
                                          <p:attrName>ppt_w</p:attrName>
                                        </p:attrNameLst>
                                      </p:cBhvr>
                                      <p:tavLst>
                                        <p:tav tm="0">
                                          <p:val>
                                            <p:fltVal val="0"/>
                                          </p:val>
                                        </p:tav>
                                        <p:tav tm="100000">
                                          <p:val>
                                            <p:strVal val="#ppt_w"/>
                                          </p:val>
                                        </p:tav>
                                      </p:tavLst>
                                    </p:anim>
                                    <p:anim calcmode="lin" valueType="num">
                                      <p:cBhvr>
                                        <p:cTn id="67" dur="1000" fill="hold"/>
                                        <p:tgtEl>
                                          <p:spTgt spid="32780"/>
                                        </p:tgtEl>
                                        <p:attrNameLst>
                                          <p:attrName>ppt_h</p:attrName>
                                        </p:attrNameLst>
                                      </p:cBhvr>
                                      <p:tavLst>
                                        <p:tav tm="0">
                                          <p:val>
                                            <p:fltVal val="0"/>
                                          </p:val>
                                        </p:tav>
                                        <p:tav tm="100000">
                                          <p:val>
                                            <p:strVal val="#ppt_h"/>
                                          </p:val>
                                        </p:tav>
                                      </p:tavLst>
                                    </p:anim>
                                    <p:anim calcmode="lin" valueType="num">
                                      <p:cBhvr>
                                        <p:cTn id="68" dur="1000" fill="hold"/>
                                        <p:tgtEl>
                                          <p:spTgt spid="32780"/>
                                        </p:tgtEl>
                                        <p:attrNameLst>
                                          <p:attrName>style.rotation</p:attrName>
                                        </p:attrNameLst>
                                      </p:cBhvr>
                                      <p:tavLst>
                                        <p:tav tm="0">
                                          <p:val>
                                            <p:fltVal val="90"/>
                                          </p:val>
                                        </p:tav>
                                        <p:tav tm="100000">
                                          <p:val>
                                            <p:fltVal val="0"/>
                                          </p:val>
                                        </p:tav>
                                      </p:tavLst>
                                    </p:anim>
                                    <p:animEffect transition="in" filter="fade">
                                      <p:cBhvr>
                                        <p:cTn id="69" dur="1000"/>
                                        <p:tgtEl>
                                          <p:spTgt spid="32780"/>
                                        </p:tgtEl>
                                      </p:cBhvr>
                                    </p:animEffect>
                                  </p:childTnLst>
                                </p:cTn>
                              </p:par>
                            </p:childTnLst>
                          </p:cTn>
                        </p:par>
                        <p:par>
                          <p:cTn id="70" fill="hold">
                            <p:stCondLst>
                              <p:cond delay="7540"/>
                            </p:stCondLst>
                            <p:childTnLst>
                              <p:par>
                                <p:cTn id="71" presetID="31" presetClass="entr" presetSubtype="0" fill="hold" grpId="0" nodeType="afterEffect">
                                  <p:stCondLst>
                                    <p:cond delay="0"/>
                                  </p:stCondLst>
                                  <p:childTnLst>
                                    <p:set>
                                      <p:cBhvr>
                                        <p:cTn id="72" dur="1" fill="hold">
                                          <p:stCondLst>
                                            <p:cond delay="0"/>
                                          </p:stCondLst>
                                        </p:cTn>
                                        <p:tgtEl>
                                          <p:spTgt spid="32783"/>
                                        </p:tgtEl>
                                        <p:attrNameLst>
                                          <p:attrName>style.visibility</p:attrName>
                                        </p:attrNameLst>
                                      </p:cBhvr>
                                      <p:to>
                                        <p:strVal val="visible"/>
                                      </p:to>
                                    </p:set>
                                    <p:anim calcmode="lin" valueType="num">
                                      <p:cBhvr>
                                        <p:cTn id="73" dur="1000" fill="hold"/>
                                        <p:tgtEl>
                                          <p:spTgt spid="32783"/>
                                        </p:tgtEl>
                                        <p:attrNameLst>
                                          <p:attrName>ppt_w</p:attrName>
                                        </p:attrNameLst>
                                      </p:cBhvr>
                                      <p:tavLst>
                                        <p:tav tm="0">
                                          <p:val>
                                            <p:fltVal val="0"/>
                                          </p:val>
                                        </p:tav>
                                        <p:tav tm="100000">
                                          <p:val>
                                            <p:strVal val="#ppt_w"/>
                                          </p:val>
                                        </p:tav>
                                      </p:tavLst>
                                    </p:anim>
                                    <p:anim calcmode="lin" valueType="num">
                                      <p:cBhvr>
                                        <p:cTn id="74" dur="1000" fill="hold"/>
                                        <p:tgtEl>
                                          <p:spTgt spid="32783"/>
                                        </p:tgtEl>
                                        <p:attrNameLst>
                                          <p:attrName>ppt_h</p:attrName>
                                        </p:attrNameLst>
                                      </p:cBhvr>
                                      <p:tavLst>
                                        <p:tav tm="0">
                                          <p:val>
                                            <p:fltVal val="0"/>
                                          </p:val>
                                        </p:tav>
                                        <p:tav tm="100000">
                                          <p:val>
                                            <p:strVal val="#ppt_h"/>
                                          </p:val>
                                        </p:tav>
                                      </p:tavLst>
                                    </p:anim>
                                    <p:anim calcmode="lin" valueType="num">
                                      <p:cBhvr>
                                        <p:cTn id="75" dur="1000" fill="hold"/>
                                        <p:tgtEl>
                                          <p:spTgt spid="32783"/>
                                        </p:tgtEl>
                                        <p:attrNameLst>
                                          <p:attrName>style.rotation</p:attrName>
                                        </p:attrNameLst>
                                      </p:cBhvr>
                                      <p:tavLst>
                                        <p:tav tm="0">
                                          <p:val>
                                            <p:fltVal val="90"/>
                                          </p:val>
                                        </p:tav>
                                        <p:tav tm="100000">
                                          <p:val>
                                            <p:fltVal val="0"/>
                                          </p:val>
                                        </p:tav>
                                      </p:tavLst>
                                    </p:anim>
                                    <p:animEffect transition="in" filter="fade">
                                      <p:cBhvr>
                                        <p:cTn id="76" dur="1000"/>
                                        <p:tgtEl>
                                          <p:spTgt spid="32783"/>
                                        </p:tgtEl>
                                      </p:cBhvr>
                                    </p:animEffect>
                                  </p:childTnLst>
                                </p:cTn>
                              </p:par>
                            </p:childTnLst>
                          </p:cTn>
                        </p:par>
                        <p:par>
                          <p:cTn id="77" fill="hold">
                            <p:stCondLst>
                              <p:cond delay="8540"/>
                            </p:stCondLst>
                            <p:childTnLst>
                              <p:par>
                                <p:cTn id="78" presetID="22" presetClass="entr" presetSubtype="1" fill="hold" grpId="0" nodeType="afterEffect">
                                  <p:stCondLst>
                                    <p:cond delay="0"/>
                                  </p:stCondLst>
                                  <p:childTnLst>
                                    <p:set>
                                      <p:cBhvr>
                                        <p:cTn id="79" dur="1" fill="hold">
                                          <p:stCondLst>
                                            <p:cond delay="0"/>
                                          </p:stCondLst>
                                        </p:cTn>
                                        <p:tgtEl>
                                          <p:spTgt spid="32782"/>
                                        </p:tgtEl>
                                        <p:attrNameLst>
                                          <p:attrName>style.visibility</p:attrName>
                                        </p:attrNameLst>
                                      </p:cBhvr>
                                      <p:to>
                                        <p:strVal val="visible"/>
                                      </p:to>
                                    </p:set>
                                    <p:animEffect transition="in" filter="wipe(up)">
                                      <p:cBhvr>
                                        <p:cTn id="80" dur="500"/>
                                        <p:tgtEl>
                                          <p:spTgt spid="32782"/>
                                        </p:tgtEl>
                                      </p:cBhvr>
                                    </p:animEffect>
                                  </p:childTnLst>
                                </p:cTn>
                              </p:par>
                            </p:childTnLst>
                          </p:cTn>
                        </p:par>
                        <p:par>
                          <p:cTn id="81" fill="hold">
                            <p:stCondLst>
                              <p:cond delay="9040"/>
                            </p:stCondLst>
                            <p:childTnLst>
                              <p:par>
                                <p:cTn id="82" presetID="52" presetClass="entr" presetSubtype="0" fill="hold" grpId="0" nodeType="afterEffect">
                                  <p:stCondLst>
                                    <p:cond delay="0"/>
                                  </p:stCondLst>
                                  <p:childTnLst>
                                    <p:set>
                                      <p:cBhvr>
                                        <p:cTn id="83" dur="1" fill="hold">
                                          <p:stCondLst>
                                            <p:cond delay="0"/>
                                          </p:stCondLst>
                                        </p:cTn>
                                        <p:tgtEl>
                                          <p:spTgt spid="32784"/>
                                        </p:tgtEl>
                                        <p:attrNameLst>
                                          <p:attrName>style.visibility</p:attrName>
                                        </p:attrNameLst>
                                      </p:cBhvr>
                                      <p:to>
                                        <p:strVal val="visible"/>
                                      </p:to>
                                    </p:set>
                                    <p:animScale>
                                      <p:cBhvr>
                                        <p:cTn id="84" dur="1000" decel="50000" fill="hold">
                                          <p:stCondLst>
                                            <p:cond delay="0"/>
                                          </p:stCondLst>
                                        </p:cTn>
                                        <p:tgtEl>
                                          <p:spTgt spid="3278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85" dur="1000" decel="50000" fill="hold">
                                          <p:stCondLst>
                                            <p:cond delay="0"/>
                                          </p:stCondLst>
                                        </p:cTn>
                                        <p:tgtEl>
                                          <p:spTgt spid="32784"/>
                                        </p:tgtEl>
                                        <p:attrNameLst>
                                          <p:attrName>ppt_x</p:attrName>
                                          <p:attrName>ppt_y</p:attrName>
                                        </p:attrNameLst>
                                      </p:cBhvr>
                                      <p:rCtr x="0" y="0"/>
                                    </p:animMotion>
                                    <p:animEffect transition="in" filter="fade">
                                      <p:cBhvr>
                                        <p:cTn id="86" dur="1000"/>
                                        <p:tgtEl>
                                          <p:spTgt spid="32784"/>
                                        </p:tgtEl>
                                      </p:cBhvr>
                                    </p:animEffect>
                                  </p:childTnLst>
                                </p:cTn>
                              </p:par>
                            </p:childTnLst>
                          </p:cTn>
                        </p:par>
                        <p:par>
                          <p:cTn id="87" fill="hold">
                            <p:stCondLst>
                              <p:cond delay="10040"/>
                            </p:stCondLst>
                            <p:childTnLst>
                              <p:par>
                                <p:cTn id="88" presetID="26" presetClass="emph" presetSubtype="0" fill="hold" grpId="1" nodeType="afterEffect">
                                  <p:stCondLst>
                                    <p:cond delay="0"/>
                                  </p:stCondLst>
                                  <p:childTnLst>
                                    <p:animEffect transition="out" filter="fade">
                                      <p:cBhvr>
                                        <p:cTn id="89" dur="300" tmFilter="0, 0; .2, .5; .8, .5; 1, 0"/>
                                        <p:tgtEl>
                                          <p:spTgt spid="32783"/>
                                        </p:tgtEl>
                                      </p:cBhvr>
                                    </p:animEffect>
                                    <p:animScale>
                                      <p:cBhvr>
                                        <p:cTn id="90" dur="150" autoRev="1" fill="hold"/>
                                        <p:tgtEl>
                                          <p:spTgt spid="3278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0" grpId="0" animBg="1"/>
      <p:bldP spid="32771" grpId="0" autoUpdateAnimBg="0"/>
      <p:bldP spid="32772" grpId="0" autoUpdateAnimBg="0"/>
      <p:bldP spid="32773" grpId="0" animBg="1"/>
      <p:bldP spid="32774" grpId="0" animBg="1"/>
      <p:bldP spid="32775" grpId="0" animBg="1"/>
      <p:bldP spid="32776" grpId="0" animBg="1"/>
      <p:bldP spid="32777" grpId="0" autoUpdateAnimBg="0"/>
      <p:bldP spid="32778" grpId="0" autoUpdateAnimBg="0"/>
      <p:bldP spid="32779" grpId="0" autoUpdateAnimBg="0"/>
      <p:bldP spid="32780" grpId="0" autoUpdateAnimBg="0"/>
      <p:bldP spid="32781" grpId="0" autoUpdateAnimBg="0"/>
      <p:bldP spid="32782" grpId="0" autoUpdateAnimBg="0"/>
      <p:bldP spid="32783" grpId="0" animBg="1"/>
      <p:bldP spid="32783" grpId="1" animBg="1"/>
      <p:bldP spid="3278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Freeform 5"/>
          <p:cNvSpPr/>
          <p:nvPr/>
        </p:nvSpPr>
        <p:spPr bwMode="auto">
          <a:xfrm>
            <a:off x="135679" y="117959"/>
            <a:ext cx="796217" cy="272512"/>
          </a:xfrm>
          <a:custGeom>
            <a:avLst/>
            <a:gdLst>
              <a:gd name="T0" fmla="*/ 26235543 w 1889"/>
              <a:gd name="T1" fmla="*/ 0 h 638"/>
              <a:gd name="T2" fmla="*/ 526296332 w 1889"/>
              <a:gd name="T3" fmla="*/ 0 h 638"/>
              <a:gd name="T4" fmla="*/ 552848407 w 1889"/>
              <a:gd name="T5" fmla="*/ 26948536 h 638"/>
              <a:gd name="T6" fmla="*/ 552848407 w 1889"/>
              <a:gd name="T7" fmla="*/ 62663581 h 638"/>
              <a:gd name="T8" fmla="*/ 572762322 w 1889"/>
              <a:gd name="T9" fmla="*/ 80845609 h 638"/>
              <a:gd name="T10" fmla="*/ 597101489 w 1889"/>
              <a:gd name="T11" fmla="*/ 103573572 h 638"/>
              <a:gd name="T12" fmla="*/ 572762322 w 1889"/>
              <a:gd name="T13" fmla="*/ 126301534 h 638"/>
              <a:gd name="T14" fmla="*/ 552848407 w 1889"/>
              <a:gd name="T15" fmla="*/ 144808354 h 638"/>
              <a:gd name="T16" fmla="*/ 552848407 w 1889"/>
              <a:gd name="T17" fmla="*/ 180198607 h 638"/>
              <a:gd name="T18" fmla="*/ 526296332 w 1889"/>
              <a:gd name="T19" fmla="*/ 207147143 h 638"/>
              <a:gd name="T20" fmla="*/ 26235543 w 1889"/>
              <a:gd name="T21" fmla="*/ 207147143 h 638"/>
              <a:gd name="T22" fmla="*/ 0 w 1889"/>
              <a:gd name="T23" fmla="*/ 180198607 h 638"/>
              <a:gd name="T24" fmla="*/ 0 w 1889"/>
              <a:gd name="T25" fmla="*/ 26948536 h 638"/>
              <a:gd name="T26" fmla="*/ 26235543 w 1889"/>
              <a:gd name="T27" fmla="*/ 0 h 63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889" h="638">
                <a:moveTo>
                  <a:pt x="83" y="0"/>
                </a:moveTo>
                <a:lnTo>
                  <a:pt x="1665" y="0"/>
                </a:lnTo>
                <a:cubicBezTo>
                  <a:pt x="1711" y="0"/>
                  <a:pt x="1749" y="37"/>
                  <a:pt x="1749" y="83"/>
                </a:cubicBezTo>
                <a:lnTo>
                  <a:pt x="1749" y="193"/>
                </a:lnTo>
                <a:lnTo>
                  <a:pt x="1812" y="249"/>
                </a:lnTo>
                <a:lnTo>
                  <a:pt x="1889" y="319"/>
                </a:lnTo>
                <a:lnTo>
                  <a:pt x="1812" y="389"/>
                </a:lnTo>
                <a:lnTo>
                  <a:pt x="1749" y="446"/>
                </a:lnTo>
                <a:lnTo>
                  <a:pt x="1749" y="555"/>
                </a:lnTo>
                <a:cubicBezTo>
                  <a:pt x="1749" y="601"/>
                  <a:pt x="1711" y="638"/>
                  <a:pt x="1665" y="638"/>
                </a:cubicBezTo>
                <a:lnTo>
                  <a:pt x="83" y="638"/>
                </a:lnTo>
                <a:cubicBezTo>
                  <a:pt x="37" y="638"/>
                  <a:pt x="0" y="601"/>
                  <a:pt x="0" y="555"/>
                </a:cubicBezTo>
                <a:lnTo>
                  <a:pt x="0" y="83"/>
                </a:lnTo>
                <a:cubicBezTo>
                  <a:pt x="0" y="37"/>
                  <a:pt x="37" y="0"/>
                  <a:pt x="83" y="0"/>
                </a:cubicBez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34819" name="TextBox 44"/>
          <p:cNvSpPr txBox="1">
            <a:spLocks noChangeArrowheads="1"/>
          </p:cNvSpPr>
          <p:nvPr/>
        </p:nvSpPr>
        <p:spPr bwMode="auto">
          <a:xfrm>
            <a:off x="144012" y="114390"/>
            <a:ext cx="733791"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434" eaLnBrk="1" fontAlgn="base" hangingPunct="1">
              <a:spcBef>
                <a:spcPct val="0"/>
              </a:spcBef>
              <a:spcAft>
                <a:spcPct val="0"/>
              </a:spcAft>
            </a:pPr>
            <a:r>
              <a:rPr lang="en-US" altLang="zh-CN" sz="1499" dirty="0" smtClean="0">
                <a:solidFill>
                  <a:srgbClr val="FFFFFF"/>
                </a:solidFill>
                <a:latin typeface="微软雅黑" panose="020B0503020204020204" pitchFamily="34" charset="-122"/>
                <a:ea typeface="微软雅黑" panose="020B0503020204020204" pitchFamily="34" charset="-122"/>
              </a:rPr>
              <a:t>LOGO</a:t>
            </a:r>
            <a:endParaRPr lang="zh-CN" altLang="en-US" sz="1499" dirty="0">
              <a:solidFill>
                <a:srgbClr val="FFFFFF"/>
              </a:solidFill>
              <a:latin typeface="微软雅黑" panose="020B0503020204020204" pitchFamily="34" charset="-122"/>
              <a:ea typeface="微软雅黑" panose="020B0503020204020204" pitchFamily="34" charset="-122"/>
            </a:endParaRPr>
          </a:p>
        </p:txBody>
      </p:sp>
      <p:sp>
        <p:nvSpPr>
          <p:cNvPr id="34820" name="TextBox 45"/>
          <p:cNvSpPr txBox="1">
            <a:spLocks noChangeArrowheads="1"/>
          </p:cNvSpPr>
          <p:nvPr/>
        </p:nvSpPr>
        <p:spPr bwMode="auto">
          <a:xfrm>
            <a:off x="944987" y="70359"/>
            <a:ext cx="2708804" cy="415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434" eaLnBrk="1" fontAlgn="base" hangingPunct="1">
              <a:spcBef>
                <a:spcPct val="0"/>
              </a:spcBef>
              <a:spcAft>
                <a:spcPct val="0"/>
              </a:spcAft>
            </a:pPr>
            <a:r>
              <a:rPr lang="en-US" altLang="zh-CN" sz="2099" b="1" dirty="0" smtClean="0">
                <a:solidFill>
                  <a:srgbClr val="404040"/>
                </a:solidFill>
                <a:latin typeface="微软雅黑" panose="020B0503020204020204" pitchFamily="34" charset="-122"/>
                <a:ea typeface="微软雅黑" panose="020B0503020204020204" pitchFamily="34" charset="-122"/>
              </a:rPr>
              <a:t>  </a:t>
            </a:r>
            <a:r>
              <a:rPr lang="zh-CN" altLang="en-US" sz="2099" b="1" dirty="0">
                <a:solidFill>
                  <a:srgbClr val="404040"/>
                </a:solidFill>
                <a:latin typeface="微软雅黑" panose="020B0503020204020204" pitchFamily="34" charset="-122"/>
                <a:ea typeface="微软雅黑" panose="020B0503020204020204" pitchFamily="34" charset="-122"/>
              </a:rPr>
              <a:t>请输入您的标题</a:t>
            </a:r>
          </a:p>
        </p:txBody>
      </p:sp>
      <p:sp>
        <p:nvSpPr>
          <p:cNvPr id="34821" name="Freeform 6"/>
          <p:cNvSpPr>
            <a:spLocks noEditPoints="1"/>
          </p:cNvSpPr>
          <p:nvPr/>
        </p:nvSpPr>
        <p:spPr bwMode="auto">
          <a:xfrm>
            <a:off x="6355455" y="2264729"/>
            <a:ext cx="1575772" cy="1575567"/>
          </a:xfrm>
          <a:custGeom>
            <a:avLst/>
            <a:gdLst>
              <a:gd name="T0" fmla="*/ 1573834664 w 2801"/>
              <a:gd name="T1" fmla="*/ 863778557 h 2801"/>
              <a:gd name="T2" fmla="*/ 1577212932 w 2801"/>
              <a:gd name="T3" fmla="*/ 788887863 h 2801"/>
              <a:gd name="T4" fmla="*/ 1573834664 w 2801"/>
              <a:gd name="T5" fmla="*/ 713997169 h 2801"/>
              <a:gd name="T6" fmla="*/ 1412790632 w 2801"/>
              <a:gd name="T7" fmla="*/ 696541534 h 2801"/>
              <a:gd name="T8" fmla="*/ 1375626682 w 2801"/>
              <a:gd name="T9" fmla="*/ 556332156 h 2801"/>
              <a:gd name="T10" fmla="*/ 1506264051 w 2801"/>
              <a:gd name="T11" fmla="*/ 461170353 h 2801"/>
              <a:gd name="T12" fmla="*/ 1431372607 w 2801"/>
              <a:gd name="T13" fmla="*/ 331096529 h 2801"/>
              <a:gd name="T14" fmla="*/ 1283280353 w 2801"/>
              <a:gd name="T15" fmla="*/ 396978008 h 2801"/>
              <a:gd name="T16" fmla="*/ 1180798469 w 2801"/>
              <a:gd name="T17" fmla="*/ 294495374 h 2801"/>
              <a:gd name="T18" fmla="*/ 1246116403 w 2801"/>
              <a:gd name="T19" fmla="*/ 146403120 h 2801"/>
              <a:gd name="T20" fmla="*/ 1116606124 w 2801"/>
              <a:gd name="T21" fmla="*/ 71512426 h 2801"/>
              <a:gd name="T22" fmla="*/ 1021443571 w 2801"/>
              <a:gd name="T23" fmla="*/ 202149044 h 2801"/>
              <a:gd name="T24" fmla="*/ 880671398 w 2801"/>
              <a:gd name="T25" fmla="*/ 164422300 h 2801"/>
              <a:gd name="T26" fmla="*/ 863778557 w 2801"/>
              <a:gd name="T27" fmla="*/ 3941813 h 2801"/>
              <a:gd name="T28" fmla="*/ 788887863 w 2801"/>
              <a:gd name="T29" fmla="*/ 0 h 2801"/>
              <a:gd name="T30" fmla="*/ 713997169 w 2801"/>
              <a:gd name="T31" fmla="*/ 3941813 h 2801"/>
              <a:gd name="T32" fmla="*/ 697104328 w 2801"/>
              <a:gd name="T33" fmla="*/ 164422300 h 2801"/>
              <a:gd name="T34" fmla="*/ 556332156 w 2801"/>
              <a:gd name="T35" fmla="*/ 202149044 h 2801"/>
              <a:gd name="T36" fmla="*/ 461170353 w 2801"/>
              <a:gd name="T37" fmla="*/ 71512426 h 2801"/>
              <a:gd name="T38" fmla="*/ 331096529 w 2801"/>
              <a:gd name="T39" fmla="*/ 146403120 h 2801"/>
              <a:gd name="T40" fmla="*/ 396978008 w 2801"/>
              <a:gd name="T41" fmla="*/ 294495374 h 2801"/>
              <a:gd name="T42" fmla="*/ 294495374 w 2801"/>
              <a:gd name="T43" fmla="*/ 396978008 h 2801"/>
              <a:gd name="T44" fmla="*/ 146403120 w 2801"/>
              <a:gd name="T45" fmla="*/ 331096529 h 2801"/>
              <a:gd name="T46" fmla="*/ 71512426 w 2801"/>
              <a:gd name="T47" fmla="*/ 461170353 h 2801"/>
              <a:gd name="T48" fmla="*/ 202149044 w 2801"/>
              <a:gd name="T49" fmla="*/ 556332156 h 2801"/>
              <a:gd name="T50" fmla="*/ 164422300 w 2801"/>
              <a:gd name="T51" fmla="*/ 696541534 h 2801"/>
              <a:gd name="T52" fmla="*/ 3941813 w 2801"/>
              <a:gd name="T53" fmla="*/ 713997169 h 2801"/>
              <a:gd name="T54" fmla="*/ 0 w 2801"/>
              <a:gd name="T55" fmla="*/ 788887863 h 2801"/>
              <a:gd name="T56" fmla="*/ 3941813 w 2801"/>
              <a:gd name="T57" fmla="*/ 863778557 h 2801"/>
              <a:gd name="T58" fmla="*/ 164422300 w 2801"/>
              <a:gd name="T59" fmla="*/ 880671398 h 2801"/>
              <a:gd name="T60" fmla="*/ 202149044 w 2801"/>
              <a:gd name="T61" fmla="*/ 1021443571 h 2801"/>
              <a:gd name="T62" fmla="*/ 71512426 w 2801"/>
              <a:gd name="T63" fmla="*/ 1116606124 h 2801"/>
              <a:gd name="T64" fmla="*/ 146403120 w 2801"/>
              <a:gd name="T65" fmla="*/ 1246116403 h 2801"/>
              <a:gd name="T66" fmla="*/ 294495374 w 2801"/>
              <a:gd name="T67" fmla="*/ 1180798469 h 2801"/>
              <a:gd name="T68" fmla="*/ 396978008 w 2801"/>
              <a:gd name="T69" fmla="*/ 1283280353 h 2801"/>
              <a:gd name="T70" fmla="*/ 331096529 w 2801"/>
              <a:gd name="T71" fmla="*/ 1431372607 h 2801"/>
              <a:gd name="T72" fmla="*/ 461170353 w 2801"/>
              <a:gd name="T73" fmla="*/ 1506264051 h 2801"/>
              <a:gd name="T74" fmla="*/ 556332156 w 2801"/>
              <a:gd name="T75" fmla="*/ 1375626682 h 2801"/>
              <a:gd name="T76" fmla="*/ 697104328 w 2801"/>
              <a:gd name="T77" fmla="*/ 1412790632 h 2801"/>
              <a:gd name="T78" fmla="*/ 713997169 w 2801"/>
              <a:gd name="T79" fmla="*/ 1573834664 h 2801"/>
              <a:gd name="T80" fmla="*/ 788887863 w 2801"/>
              <a:gd name="T81" fmla="*/ 1577212932 h 2801"/>
              <a:gd name="T82" fmla="*/ 863778557 w 2801"/>
              <a:gd name="T83" fmla="*/ 1573834664 h 2801"/>
              <a:gd name="T84" fmla="*/ 880671398 w 2801"/>
              <a:gd name="T85" fmla="*/ 1412790632 h 2801"/>
              <a:gd name="T86" fmla="*/ 1021443571 w 2801"/>
              <a:gd name="T87" fmla="*/ 1375626682 h 2801"/>
              <a:gd name="T88" fmla="*/ 1116606124 w 2801"/>
              <a:gd name="T89" fmla="*/ 1506264051 h 2801"/>
              <a:gd name="T90" fmla="*/ 1246679198 w 2801"/>
              <a:gd name="T91" fmla="*/ 1431372607 h 2801"/>
              <a:gd name="T92" fmla="*/ 1180798469 w 2801"/>
              <a:gd name="T93" fmla="*/ 1283280353 h 2801"/>
              <a:gd name="T94" fmla="*/ 1283280353 w 2801"/>
              <a:gd name="T95" fmla="*/ 1180798469 h 2801"/>
              <a:gd name="T96" fmla="*/ 1431372607 w 2801"/>
              <a:gd name="T97" fmla="*/ 1246116403 h 2801"/>
              <a:gd name="T98" fmla="*/ 1506264051 w 2801"/>
              <a:gd name="T99" fmla="*/ 1116606124 h 2801"/>
              <a:gd name="T100" fmla="*/ 1375626682 w 2801"/>
              <a:gd name="T101" fmla="*/ 1021443571 h 2801"/>
              <a:gd name="T102" fmla="*/ 1412790632 w 2801"/>
              <a:gd name="T103" fmla="*/ 880671398 h 2801"/>
              <a:gd name="T104" fmla="*/ 1573834664 w 2801"/>
              <a:gd name="T105" fmla="*/ 863778557 h 2801"/>
              <a:gd name="T106" fmla="*/ 788887863 w 2801"/>
              <a:gd name="T107" fmla="*/ 274787810 h 2801"/>
              <a:gd name="T108" fmla="*/ 1302425122 w 2801"/>
              <a:gd name="T109" fmla="*/ 788887863 h 2801"/>
              <a:gd name="T110" fmla="*/ 788887863 w 2801"/>
              <a:gd name="T111" fmla="*/ 1302425122 h 2801"/>
              <a:gd name="T112" fmla="*/ 274787810 w 2801"/>
              <a:gd name="T113" fmla="*/ 788887863 h 2801"/>
              <a:gd name="T114" fmla="*/ 788887863 w 2801"/>
              <a:gd name="T115" fmla="*/ 274787810 h 2801"/>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2801" h="2801">
                <a:moveTo>
                  <a:pt x="2795" y="1534"/>
                </a:moveTo>
                <a:cubicBezTo>
                  <a:pt x="2799" y="1490"/>
                  <a:pt x="2801" y="1446"/>
                  <a:pt x="2801" y="1401"/>
                </a:cubicBezTo>
                <a:cubicBezTo>
                  <a:pt x="2801" y="1356"/>
                  <a:pt x="2799" y="1311"/>
                  <a:pt x="2795" y="1268"/>
                </a:cubicBezTo>
                <a:lnTo>
                  <a:pt x="2509" y="1237"/>
                </a:lnTo>
                <a:cubicBezTo>
                  <a:pt x="2497" y="1151"/>
                  <a:pt x="2474" y="1067"/>
                  <a:pt x="2443" y="988"/>
                </a:cubicBezTo>
                <a:lnTo>
                  <a:pt x="2675" y="819"/>
                </a:lnTo>
                <a:cubicBezTo>
                  <a:pt x="2638" y="738"/>
                  <a:pt x="2593" y="660"/>
                  <a:pt x="2542" y="588"/>
                </a:cubicBezTo>
                <a:lnTo>
                  <a:pt x="2279" y="705"/>
                </a:lnTo>
                <a:cubicBezTo>
                  <a:pt x="2225" y="638"/>
                  <a:pt x="2164" y="576"/>
                  <a:pt x="2097" y="523"/>
                </a:cubicBezTo>
                <a:lnTo>
                  <a:pt x="2213" y="260"/>
                </a:lnTo>
                <a:cubicBezTo>
                  <a:pt x="2141" y="209"/>
                  <a:pt x="2064" y="164"/>
                  <a:pt x="1983" y="127"/>
                </a:cubicBezTo>
                <a:lnTo>
                  <a:pt x="1814" y="359"/>
                </a:lnTo>
                <a:cubicBezTo>
                  <a:pt x="1735" y="328"/>
                  <a:pt x="1651" y="305"/>
                  <a:pt x="1564" y="292"/>
                </a:cubicBezTo>
                <a:lnTo>
                  <a:pt x="1534" y="7"/>
                </a:lnTo>
                <a:cubicBezTo>
                  <a:pt x="1490" y="3"/>
                  <a:pt x="1446" y="0"/>
                  <a:pt x="1401" y="0"/>
                </a:cubicBezTo>
                <a:cubicBezTo>
                  <a:pt x="1356" y="0"/>
                  <a:pt x="1311" y="3"/>
                  <a:pt x="1268" y="7"/>
                </a:cubicBezTo>
                <a:lnTo>
                  <a:pt x="1238" y="292"/>
                </a:lnTo>
                <a:cubicBezTo>
                  <a:pt x="1151" y="305"/>
                  <a:pt x="1067" y="328"/>
                  <a:pt x="988" y="359"/>
                </a:cubicBezTo>
                <a:lnTo>
                  <a:pt x="819" y="127"/>
                </a:lnTo>
                <a:cubicBezTo>
                  <a:pt x="738" y="164"/>
                  <a:pt x="660" y="209"/>
                  <a:pt x="588" y="260"/>
                </a:cubicBezTo>
                <a:lnTo>
                  <a:pt x="705" y="523"/>
                </a:lnTo>
                <a:cubicBezTo>
                  <a:pt x="638" y="576"/>
                  <a:pt x="576" y="638"/>
                  <a:pt x="523" y="705"/>
                </a:cubicBezTo>
                <a:lnTo>
                  <a:pt x="260" y="588"/>
                </a:lnTo>
                <a:cubicBezTo>
                  <a:pt x="209" y="660"/>
                  <a:pt x="164" y="738"/>
                  <a:pt x="127" y="819"/>
                </a:cubicBezTo>
                <a:lnTo>
                  <a:pt x="359" y="988"/>
                </a:lnTo>
                <a:cubicBezTo>
                  <a:pt x="328" y="1067"/>
                  <a:pt x="305" y="1151"/>
                  <a:pt x="292" y="1237"/>
                </a:cubicBezTo>
                <a:lnTo>
                  <a:pt x="7" y="1268"/>
                </a:lnTo>
                <a:cubicBezTo>
                  <a:pt x="3" y="1311"/>
                  <a:pt x="0" y="1356"/>
                  <a:pt x="0" y="1401"/>
                </a:cubicBezTo>
                <a:cubicBezTo>
                  <a:pt x="0" y="1446"/>
                  <a:pt x="3" y="1490"/>
                  <a:pt x="7" y="1534"/>
                </a:cubicBezTo>
                <a:lnTo>
                  <a:pt x="292" y="1564"/>
                </a:lnTo>
                <a:cubicBezTo>
                  <a:pt x="305" y="1651"/>
                  <a:pt x="328" y="1735"/>
                  <a:pt x="359" y="1814"/>
                </a:cubicBezTo>
                <a:lnTo>
                  <a:pt x="127" y="1983"/>
                </a:lnTo>
                <a:cubicBezTo>
                  <a:pt x="164" y="2064"/>
                  <a:pt x="209" y="2141"/>
                  <a:pt x="260" y="2213"/>
                </a:cubicBezTo>
                <a:lnTo>
                  <a:pt x="523" y="2097"/>
                </a:lnTo>
                <a:cubicBezTo>
                  <a:pt x="576" y="2164"/>
                  <a:pt x="638" y="2226"/>
                  <a:pt x="705" y="2279"/>
                </a:cubicBezTo>
                <a:lnTo>
                  <a:pt x="588" y="2542"/>
                </a:lnTo>
                <a:cubicBezTo>
                  <a:pt x="660" y="2593"/>
                  <a:pt x="738" y="2638"/>
                  <a:pt x="819" y="2675"/>
                </a:cubicBezTo>
                <a:lnTo>
                  <a:pt x="988" y="2443"/>
                </a:lnTo>
                <a:cubicBezTo>
                  <a:pt x="1067" y="2474"/>
                  <a:pt x="1151" y="2497"/>
                  <a:pt x="1238" y="2509"/>
                </a:cubicBezTo>
                <a:lnTo>
                  <a:pt x="1268" y="2795"/>
                </a:lnTo>
                <a:cubicBezTo>
                  <a:pt x="1311" y="2799"/>
                  <a:pt x="1356" y="2801"/>
                  <a:pt x="1401" y="2801"/>
                </a:cubicBezTo>
                <a:cubicBezTo>
                  <a:pt x="1446" y="2801"/>
                  <a:pt x="1490" y="2799"/>
                  <a:pt x="1534" y="2795"/>
                </a:cubicBezTo>
                <a:lnTo>
                  <a:pt x="1564" y="2509"/>
                </a:lnTo>
                <a:cubicBezTo>
                  <a:pt x="1651" y="2497"/>
                  <a:pt x="1735" y="2474"/>
                  <a:pt x="1814" y="2443"/>
                </a:cubicBezTo>
                <a:lnTo>
                  <a:pt x="1983" y="2675"/>
                </a:lnTo>
                <a:cubicBezTo>
                  <a:pt x="2064" y="2638"/>
                  <a:pt x="2141" y="2593"/>
                  <a:pt x="2214" y="2542"/>
                </a:cubicBezTo>
                <a:lnTo>
                  <a:pt x="2097" y="2279"/>
                </a:lnTo>
                <a:cubicBezTo>
                  <a:pt x="2164" y="2225"/>
                  <a:pt x="2226" y="2164"/>
                  <a:pt x="2279" y="2097"/>
                </a:cubicBezTo>
                <a:lnTo>
                  <a:pt x="2542" y="2213"/>
                </a:lnTo>
                <a:cubicBezTo>
                  <a:pt x="2593" y="2141"/>
                  <a:pt x="2638" y="2064"/>
                  <a:pt x="2675" y="1983"/>
                </a:cubicBezTo>
                <a:lnTo>
                  <a:pt x="2443" y="1814"/>
                </a:lnTo>
                <a:cubicBezTo>
                  <a:pt x="2474" y="1735"/>
                  <a:pt x="2497" y="1651"/>
                  <a:pt x="2509" y="1564"/>
                </a:cubicBezTo>
                <a:lnTo>
                  <a:pt x="2795" y="1534"/>
                </a:lnTo>
                <a:close/>
                <a:moveTo>
                  <a:pt x="1401" y="488"/>
                </a:moveTo>
                <a:cubicBezTo>
                  <a:pt x="1905" y="488"/>
                  <a:pt x="2313" y="897"/>
                  <a:pt x="2313" y="1401"/>
                </a:cubicBezTo>
                <a:cubicBezTo>
                  <a:pt x="2313" y="1905"/>
                  <a:pt x="1905" y="2313"/>
                  <a:pt x="1401" y="2313"/>
                </a:cubicBezTo>
                <a:cubicBezTo>
                  <a:pt x="897" y="2313"/>
                  <a:pt x="488" y="1905"/>
                  <a:pt x="488" y="1401"/>
                </a:cubicBezTo>
                <a:cubicBezTo>
                  <a:pt x="488" y="897"/>
                  <a:pt x="897" y="488"/>
                  <a:pt x="1401" y="488"/>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34822" name="Freeform 7"/>
          <p:cNvSpPr>
            <a:spLocks noEditPoints="1"/>
          </p:cNvSpPr>
          <p:nvPr/>
        </p:nvSpPr>
        <p:spPr bwMode="auto">
          <a:xfrm>
            <a:off x="4715417" y="1497178"/>
            <a:ext cx="1869742" cy="1868308"/>
          </a:xfrm>
          <a:custGeom>
            <a:avLst/>
            <a:gdLst>
              <a:gd name="T0" fmla="*/ 1868376180 w 3322"/>
              <a:gd name="T1" fmla="*/ 1024468911 h 3322"/>
              <a:gd name="T2" fmla="*/ 1872321326 w 3322"/>
              <a:gd name="T3" fmla="*/ 934969240 h 3322"/>
              <a:gd name="T4" fmla="*/ 1868376180 w 3322"/>
              <a:gd name="T5" fmla="*/ 846031517 h 3322"/>
              <a:gd name="T6" fmla="*/ 1677310987 w 3322"/>
              <a:gd name="T7" fmla="*/ 826330350 h 3322"/>
              <a:gd name="T8" fmla="*/ 1632786015 w 3322"/>
              <a:gd name="T9" fmla="*/ 659713356 h 3322"/>
              <a:gd name="T10" fmla="*/ 1787779584 w 3322"/>
              <a:gd name="T11" fmla="*/ 547134083 h 3322"/>
              <a:gd name="T12" fmla="*/ 1698728889 w 3322"/>
              <a:gd name="T13" fmla="*/ 392900936 h 3322"/>
              <a:gd name="T14" fmla="*/ 1523445031 w 3322"/>
              <a:gd name="T15" fmla="*/ 470580207 h 3322"/>
              <a:gd name="T16" fmla="*/ 1401140996 w 3322"/>
              <a:gd name="T17" fmla="*/ 348994772 h 3322"/>
              <a:gd name="T18" fmla="*/ 1479483115 w 3322"/>
              <a:gd name="T19" fmla="*/ 173371616 h 3322"/>
              <a:gd name="T20" fmla="*/ 1325053353 w 3322"/>
              <a:gd name="T21" fmla="*/ 84434643 h 3322"/>
              <a:gd name="T22" fmla="*/ 1212331030 w 3322"/>
              <a:gd name="T23" fmla="*/ 239793184 h 3322"/>
              <a:gd name="T24" fmla="*/ 1045501271 w 3322"/>
              <a:gd name="T25" fmla="*/ 195324323 h 3322"/>
              <a:gd name="T26" fmla="*/ 1025211734 w 3322"/>
              <a:gd name="T27" fmla="*/ 4503081 h 3322"/>
              <a:gd name="T28" fmla="*/ 936161038 w 3322"/>
              <a:gd name="T29" fmla="*/ 0 h 3322"/>
              <a:gd name="T30" fmla="*/ 847109593 w 3322"/>
              <a:gd name="T31" fmla="*/ 4503081 h 3322"/>
              <a:gd name="T32" fmla="*/ 826820055 w 3322"/>
              <a:gd name="T33" fmla="*/ 195324323 h 3322"/>
              <a:gd name="T34" fmla="*/ 659990296 w 3322"/>
              <a:gd name="T35" fmla="*/ 239793184 h 3322"/>
              <a:gd name="T36" fmla="*/ 547267974 w 3322"/>
              <a:gd name="T37" fmla="*/ 84434643 h 3322"/>
              <a:gd name="T38" fmla="*/ 392838211 w 3322"/>
              <a:gd name="T39" fmla="*/ 173371616 h 3322"/>
              <a:gd name="T40" fmla="*/ 471180331 w 3322"/>
              <a:gd name="T41" fmla="*/ 348994772 h 3322"/>
              <a:gd name="T42" fmla="*/ 348876295 w 3322"/>
              <a:gd name="T43" fmla="*/ 470580207 h 3322"/>
              <a:gd name="T44" fmla="*/ 173592437 w 3322"/>
              <a:gd name="T45" fmla="*/ 392900936 h 3322"/>
              <a:gd name="T46" fmla="*/ 84541742 w 3322"/>
              <a:gd name="T47" fmla="*/ 547134083 h 3322"/>
              <a:gd name="T48" fmla="*/ 239535311 w 3322"/>
              <a:gd name="T49" fmla="*/ 659713356 h 3322"/>
              <a:gd name="T50" fmla="*/ 195010339 w 3322"/>
              <a:gd name="T51" fmla="*/ 826330350 h 3322"/>
              <a:gd name="T52" fmla="*/ 4508953 w 3322"/>
              <a:gd name="T53" fmla="*/ 846031517 h 3322"/>
              <a:gd name="T54" fmla="*/ 0 w 3322"/>
              <a:gd name="T55" fmla="*/ 934969240 h 3322"/>
              <a:gd name="T56" fmla="*/ 4508953 w 3322"/>
              <a:gd name="T57" fmla="*/ 1024468911 h 3322"/>
              <a:gd name="T58" fmla="*/ 195010339 w 3322"/>
              <a:gd name="T59" fmla="*/ 1044170828 h 3322"/>
              <a:gd name="T60" fmla="*/ 239535311 w 3322"/>
              <a:gd name="T61" fmla="*/ 1210787822 h 3322"/>
              <a:gd name="T62" fmla="*/ 84541742 w 3322"/>
              <a:gd name="T63" fmla="*/ 1323366345 h 3322"/>
              <a:gd name="T64" fmla="*/ 173592437 w 3322"/>
              <a:gd name="T65" fmla="*/ 1477599492 h 3322"/>
              <a:gd name="T66" fmla="*/ 348876295 w 3322"/>
              <a:gd name="T67" fmla="*/ 1399357524 h 3322"/>
              <a:gd name="T68" fmla="*/ 471180331 w 3322"/>
              <a:gd name="T69" fmla="*/ 1521505656 h 3322"/>
              <a:gd name="T70" fmla="*/ 392838211 w 3322"/>
              <a:gd name="T71" fmla="*/ 1696566115 h 3322"/>
              <a:gd name="T72" fmla="*/ 547267974 w 3322"/>
              <a:gd name="T73" fmla="*/ 1786066536 h 3322"/>
              <a:gd name="T74" fmla="*/ 659990296 w 3322"/>
              <a:gd name="T75" fmla="*/ 1630707244 h 3322"/>
              <a:gd name="T76" fmla="*/ 826820055 w 3322"/>
              <a:gd name="T77" fmla="*/ 1675176105 h 3322"/>
              <a:gd name="T78" fmla="*/ 847109593 w 3322"/>
              <a:gd name="T79" fmla="*/ 1865997347 h 3322"/>
              <a:gd name="T80" fmla="*/ 936161038 w 3322"/>
              <a:gd name="T81" fmla="*/ 1869937730 h 3322"/>
              <a:gd name="T82" fmla="*/ 1025211734 w 3322"/>
              <a:gd name="T83" fmla="*/ 1865997347 h 3322"/>
              <a:gd name="T84" fmla="*/ 1045501271 w 3322"/>
              <a:gd name="T85" fmla="*/ 1675176105 h 3322"/>
              <a:gd name="T86" fmla="*/ 1212331030 w 3322"/>
              <a:gd name="T87" fmla="*/ 1630707244 h 3322"/>
              <a:gd name="T88" fmla="*/ 1325053353 w 3322"/>
              <a:gd name="T89" fmla="*/ 1786066536 h 3322"/>
              <a:gd name="T90" fmla="*/ 1479483115 w 3322"/>
              <a:gd name="T91" fmla="*/ 1696566115 h 3322"/>
              <a:gd name="T92" fmla="*/ 1401140996 w 3322"/>
              <a:gd name="T93" fmla="*/ 1521505656 h 3322"/>
              <a:gd name="T94" fmla="*/ 1523445031 w 3322"/>
              <a:gd name="T95" fmla="*/ 1399357524 h 3322"/>
              <a:gd name="T96" fmla="*/ 1698728889 w 3322"/>
              <a:gd name="T97" fmla="*/ 1477599492 h 3322"/>
              <a:gd name="T98" fmla="*/ 1787779584 w 3322"/>
              <a:gd name="T99" fmla="*/ 1323366345 h 3322"/>
              <a:gd name="T100" fmla="*/ 1632786015 w 3322"/>
              <a:gd name="T101" fmla="*/ 1210787822 h 3322"/>
              <a:gd name="T102" fmla="*/ 1677310987 w 3322"/>
              <a:gd name="T103" fmla="*/ 1044170828 h 3322"/>
              <a:gd name="T104" fmla="*/ 1868376180 w 3322"/>
              <a:gd name="T105" fmla="*/ 1024468911 h 3322"/>
              <a:gd name="T106" fmla="*/ 936161038 w 3322"/>
              <a:gd name="T107" fmla="*/ 329856303 h 3322"/>
              <a:gd name="T108" fmla="*/ 1542044650 w 3322"/>
              <a:gd name="T109" fmla="*/ 934969240 h 3322"/>
              <a:gd name="T110" fmla="*/ 936161038 w 3322"/>
              <a:gd name="T111" fmla="*/ 1540644125 h 3322"/>
              <a:gd name="T112" fmla="*/ 330276676 w 3322"/>
              <a:gd name="T113" fmla="*/ 934969240 h 3322"/>
              <a:gd name="T114" fmla="*/ 936161038 w 3322"/>
              <a:gd name="T115" fmla="*/ 329856303 h 3322"/>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3322" h="3322">
                <a:moveTo>
                  <a:pt x="3315" y="1820"/>
                </a:moveTo>
                <a:cubicBezTo>
                  <a:pt x="3319" y="1768"/>
                  <a:pt x="3322" y="1715"/>
                  <a:pt x="3322" y="1661"/>
                </a:cubicBezTo>
                <a:cubicBezTo>
                  <a:pt x="3322" y="1608"/>
                  <a:pt x="3319" y="1555"/>
                  <a:pt x="3315" y="1503"/>
                </a:cubicBezTo>
                <a:lnTo>
                  <a:pt x="2976" y="1468"/>
                </a:lnTo>
                <a:cubicBezTo>
                  <a:pt x="2961" y="1365"/>
                  <a:pt x="2934" y="1266"/>
                  <a:pt x="2897" y="1172"/>
                </a:cubicBezTo>
                <a:lnTo>
                  <a:pt x="3172" y="972"/>
                </a:lnTo>
                <a:cubicBezTo>
                  <a:pt x="3128" y="875"/>
                  <a:pt x="3075" y="783"/>
                  <a:pt x="3014" y="698"/>
                </a:cubicBezTo>
                <a:lnTo>
                  <a:pt x="2703" y="836"/>
                </a:lnTo>
                <a:cubicBezTo>
                  <a:pt x="2639" y="756"/>
                  <a:pt x="2566" y="683"/>
                  <a:pt x="2486" y="620"/>
                </a:cubicBezTo>
                <a:lnTo>
                  <a:pt x="2625" y="308"/>
                </a:lnTo>
                <a:cubicBezTo>
                  <a:pt x="2539" y="247"/>
                  <a:pt x="2448" y="194"/>
                  <a:pt x="2351" y="150"/>
                </a:cubicBezTo>
                <a:lnTo>
                  <a:pt x="2151" y="426"/>
                </a:lnTo>
                <a:cubicBezTo>
                  <a:pt x="2057" y="389"/>
                  <a:pt x="1958" y="362"/>
                  <a:pt x="1855" y="347"/>
                </a:cubicBezTo>
                <a:lnTo>
                  <a:pt x="1819" y="8"/>
                </a:lnTo>
                <a:cubicBezTo>
                  <a:pt x="1767" y="3"/>
                  <a:pt x="1714" y="0"/>
                  <a:pt x="1661" y="0"/>
                </a:cubicBezTo>
                <a:cubicBezTo>
                  <a:pt x="1608" y="0"/>
                  <a:pt x="1555" y="3"/>
                  <a:pt x="1503" y="8"/>
                </a:cubicBezTo>
                <a:lnTo>
                  <a:pt x="1467" y="347"/>
                </a:lnTo>
                <a:cubicBezTo>
                  <a:pt x="1364" y="362"/>
                  <a:pt x="1265" y="389"/>
                  <a:pt x="1171" y="426"/>
                </a:cubicBezTo>
                <a:lnTo>
                  <a:pt x="971" y="150"/>
                </a:lnTo>
                <a:cubicBezTo>
                  <a:pt x="875" y="194"/>
                  <a:pt x="783" y="247"/>
                  <a:pt x="697" y="308"/>
                </a:cubicBezTo>
                <a:lnTo>
                  <a:pt x="836" y="620"/>
                </a:lnTo>
                <a:cubicBezTo>
                  <a:pt x="756" y="683"/>
                  <a:pt x="683" y="756"/>
                  <a:pt x="619" y="836"/>
                </a:cubicBezTo>
                <a:lnTo>
                  <a:pt x="308" y="698"/>
                </a:lnTo>
                <a:cubicBezTo>
                  <a:pt x="247" y="783"/>
                  <a:pt x="194" y="875"/>
                  <a:pt x="150" y="972"/>
                </a:cubicBezTo>
                <a:lnTo>
                  <a:pt x="425" y="1172"/>
                </a:lnTo>
                <a:cubicBezTo>
                  <a:pt x="388" y="1266"/>
                  <a:pt x="361" y="1365"/>
                  <a:pt x="346" y="1468"/>
                </a:cubicBezTo>
                <a:lnTo>
                  <a:pt x="8" y="1503"/>
                </a:lnTo>
                <a:cubicBezTo>
                  <a:pt x="3" y="1555"/>
                  <a:pt x="0" y="1608"/>
                  <a:pt x="0" y="1661"/>
                </a:cubicBezTo>
                <a:cubicBezTo>
                  <a:pt x="0" y="1715"/>
                  <a:pt x="3" y="1768"/>
                  <a:pt x="8" y="1820"/>
                </a:cubicBezTo>
                <a:lnTo>
                  <a:pt x="346" y="1855"/>
                </a:lnTo>
                <a:cubicBezTo>
                  <a:pt x="361" y="1958"/>
                  <a:pt x="388" y="2057"/>
                  <a:pt x="425" y="2151"/>
                </a:cubicBezTo>
                <a:lnTo>
                  <a:pt x="150" y="2351"/>
                </a:lnTo>
                <a:cubicBezTo>
                  <a:pt x="194" y="2448"/>
                  <a:pt x="247" y="2540"/>
                  <a:pt x="308" y="2625"/>
                </a:cubicBezTo>
                <a:lnTo>
                  <a:pt x="619" y="2486"/>
                </a:lnTo>
                <a:cubicBezTo>
                  <a:pt x="683" y="2567"/>
                  <a:pt x="756" y="2639"/>
                  <a:pt x="836" y="2703"/>
                </a:cubicBezTo>
                <a:lnTo>
                  <a:pt x="697" y="3014"/>
                </a:lnTo>
                <a:cubicBezTo>
                  <a:pt x="783" y="3075"/>
                  <a:pt x="874" y="3129"/>
                  <a:pt x="971" y="3173"/>
                </a:cubicBezTo>
                <a:lnTo>
                  <a:pt x="1171" y="2897"/>
                </a:lnTo>
                <a:cubicBezTo>
                  <a:pt x="1265" y="2934"/>
                  <a:pt x="1364" y="2961"/>
                  <a:pt x="1467" y="2976"/>
                </a:cubicBezTo>
                <a:lnTo>
                  <a:pt x="1503" y="3315"/>
                </a:lnTo>
                <a:cubicBezTo>
                  <a:pt x="1555" y="3320"/>
                  <a:pt x="1608" y="3322"/>
                  <a:pt x="1661" y="3322"/>
                </a:cubicBezTo>
                <a:cubicBezTo>
                  <a:pt x="1714" y="3322"/>
                  <a:pt x="1767" y="3320"/>
                  <a:pt x="1819" y="3315"/>
                </a:cubicBezTo>
                <a:lnTo>
                  <a:pt x="1855" y="2976"/>
                </a:lnTo>
                <a:cubicBezTo>
                  <a:pt x="1958" y="2961"/>
                  <a:pt x="2057" y="2934"/>
                  <a:pt x="2151" y="2897"/>
                </a:cubicBezTo>
                <a:lnTo>
                  <a:pt x="2351" y="3173"/>
                </a:lnTo>
                <a:cubicBezTo>
                  <a:pt x="2448" y="3129"/>
                  <a:pt x="2539" y="3075"/>
                  <a:pt x="2625" y="3014"/>
                </a:cubicBezTo>
                <a:lnTo>
                  <a:pt x="2486" y="2703"/>
                </a:lnTo>
                <a:cubicBezTo>
                  <a:pt x="2566" y="2639"/>
                  <a:pt x="2639" y="2567"/>
                  <a:pt x="2703" y="2486"/>
                </a:cubicBezTo>
                <a:lnTo>
                  <a:pt x="3014" y="2625"/>
                </a:lnTo>
                <a:cubicBezTo>
                  <a:pt x="3075" y="2540"/>
                  <a:pt x="3128" y="2448"/>
                  <a:pt x="3172" y="2351"/>
                </a:cubicBezTo>
                <a:lnTo>
                  <a:pt x="2897" y="2151"/>
                </a:lnTo>
                <a:cubicBezTo>
                  <a:pt x="2934" y="2057"/>
                  <a:pt x="2961" y="1958"/>
                  <a:pt x="2976" y="1855"/>
                </a:cubicBezTo>
                <a:lnTo>
                  <a:pt x="3315" y="1820"/>
                </a:lnTo>
                <a:close/>
                <a:moveTo>
                  <a:pt x="1661" y="586"/>
                </a:moveTo>
                <a:cubicBezTo>
                  <a:pt x="2255" y="586"/>
                  <a:pt x="2736" y="1068"/>
                  <a:pt x="2736" y="1661"/>
                </a:cubicBezTo>
                <a:cubicBezTo>
                  <a:pt x="2736" y="2255"/>
                  <a:pt x="2255" y="2737"/>
                  <a:pt x="1661" y="2737"/>
                </a:cubicBezTo>
                <a:cubicBezTo>
                  <a:pt x="1067" y="2737"/>
                  <a:pt x="586" y="2255"/>
                  <a:pt x="586" y="1661"/>
                </a:cubicBezTo>
                <a:cubicBezTo>
                  <a:pt x="586" y="1068"/>
                  <a:pt x="1067" y="586"/>
                  <a:pt x="1661" y="586"/>
                </a:cubicBez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34823" name="Freeform 8"/>
          <p:cNvSpPr>
            <a:spLocks noEditPoints="1"/>
          </p:cNvSpPr>
          <p:nvPr/>
        </p:nvSpPr>
        <p:spPr bwMode="auto">
          <a:xfrm>
            <a:off x="1009256" y="1492416"/>
            <a:ext cx="1869742" cy="1869498"/>
          </a:xfrm>
          <a:custGeom>
            <a:avLst/>
            <a:gdLst>
              <a:gd name="T0" fmla="*/ 1867812373 w 3322"/>
              <a:gd name="T1" fmla="*/ 1025210572 h 3322"/>
              <a:gd name="T2" fmla="*/ 1872321326 w 3322"/>
              <a:gd name="T3" fmla="*/ 936159912 h 3322"/>
              <a:gd name="T4" fmla="*/ 1867812373 w 3322"/>
              <a:gd name="T5" fmla="*/ 847109253 h 3322"/>
              <a:gd name="T6" fmla="*/ 1677310987 w 3322"/>
              <a:gd name="T7" fmla="*/ 826818973 h 3322"/>
              <a:gd name="T8" fmla="*/ 1632786015 w 3322"/>
              <a:gd name="T9" fmla="*/ 659990032 h 3322"/>
              <a:gd name="T10" fmla="*/ 1787779584 w 3322"/>
              <a:gd name="T11" fmla="*/ 547267754 h 3322"/>
              <a:gd name="T12" fmla="*/ 1698728889 w 3322"/>
              <a:gd name="T13" fmla="*/ 392838054 h 3322"/>
              <a:gd name="T14" fmla="*/ 1523445031 w 3322"/>
              <a:gd name="T15" fmla="*/ 471180142 h 3322"/>
              <a:gd name="T16" fmla="*/ 1401140996 w 3322"/>
              <a:gd name="T17" fmla="*/ 348876155 h 3322"/>
              <a:gd name="T18" fmla="*/ 1479483115 w 3322"/>
              <a:gd name="T19" fmla="*/ 173592368 h 3322"/>
              <a:gd name="T20" fmla="*/ 1325053353 w 3322"/>
              <a:gd name="T21" fmla="*/ 84541708 h 3322"/>
              <a:gd name="T22" fmla="*/ 1212331030 w 3322"/>
              <a:gd name="T23" fmla="*/ 239535215 h 3322"/>
              <a:gd name="T24" fmla="*/ 1045501271 w 3322"/>
              <a:gd name="T25" fmla="*/ 195009510 h 3322"/>
              <a:gd name="T26" fmla="*/ 1025211734 w 3322"/>
              <a:gd name="T27" fmla="*/ 4508951 h 3322"/>
              <a:gd name="T28" fmla="*/ 936161038 w 3322"/>
              <a:gd name="T29" fmla="*/ 0 h 3322"/>
              <a:gd name="T30" fmla="*/ 847109593 w 3322"/>
              <a:gd name="T31" fmla="*/ 4508951 h 3322"/>
              <a:gd name="T32" fmla="*/ 826820055 w 3322"/>
              <a:gd name="T33" fmla="*/ 195009510 h 3322"/>
              <a:gd name="T34" fmla="*/ 659990296 w 3322"/>
              <a:gd name="T35" fmla="*/ 239535215 h 3322"/>
              <a:gd name="T36" fmla="*/ 547267974 w 3322"/>
              <a:gd name="T37" fmla="*/ 84541708 h 3322"/>
              <a:gd name="T38" fmla="*/ 392838211 w 3322"/>
              <a:gd name="T39" fmla="*/ 173592368 h 3322"/>
              <a:gd name="T40" fmla="*/ 471180331 w 3322"/>
              <a:gd name="T41" fmla="*/ 348876155 h 3322"/>
              <a:gd name="T42" fmla="*/ 348876295 w 3322"/>
              <a:gd name="T43" fmla="*/ 471180142 h 3322"/>
              <a:gd name="T44" fmla="*/ 173592437 w 3322"/>
              <a:gd name="T45" fmla="*/ 392838054 h 3322"/>
              <a:gd name="T46" fmla="*/ 84541742 w 3322"/>
              <a:gd name="T47" fmla="*/ 547267754 h 3322"/>
              <a:gd name="T48" fmla="*/ 239535311 w 3322"/>
              <a:gd name="T49" fmla="*/ 659990032 h 3322"/>
              <a:gd name="T50" fmla="*/ 195010339 w 3322"/>
              <a:gd name="T51" fmla="*/ 826818973 h 3322"/>
              <a:gd name="T52" fmla="*/ 4508953 w 3322"/>
              <a:gd name="T53" fmla="*/ 847109253 h 3322"/>
              <a:gd name="T54" fmla="*/ 0 w 3322"/>
              <a:gd name="T55" fmla="*/ 936159912 h 3322"/>
              <a:gd name="T56" fmla="*/ 4508953 w 3322"/>
              <a:gd name="T57" fmla="*/ 1025210572 h 3322"/>
              <a:gd name="T58" fmla="*/ 195010339 w 3322"/>
              <a:gd name="T59" fmla="*/ 1045500852 h 3322"/>
              <a:gd name="T60" fmla="*/ 239535311 w 3322"/>
              <a:gd name="T61" fmla="*/ 1212329793 h 3322"/>
              <a:gd name="T62" fmla="*/ 84541742 w 3322"/>
              <a:gd name="T63" fmla="*/ 1325052071 h 3322"/>
              <a:gd name="T64" fmla="*/ 173592437 w 3322"/>
              <a:gd name="T65" fmla="*/ 1479481771 h 3322"/>
              <a:gd name="T66" fmla="*/ 348876295 w 3322"/>
              <a:gd name="T67" fmla="*/ 1401139683 h 3322"/>
              <a:gd name="T68" fmla="*/ 471180331 w 3322"/>
              <a:gd name="T69" fmla="*/ 1523443670 h 3322"/>
              <a:gd name="T70" fmla="*/ 392838211 w 3322"/>
              <a:gd name="T71" fmla="*/ 1698727457 h 3322"/>
              <a:gd name="T72" fmla="*/ 547267974 w 3322"/>
              <a:gd name="T73" fmla="*/ 1787778116 h 3322"/>
              <a:gd name="T74" fmla="*/ 659990296 w 3322"/>
              <a:gd name="T75" fmla="*/ 1632784609 h 3322"/>
              <a:gd name="T76" fmla="*/ 826820055 w 3322"/>
              <a:gd name="T77" fmla="*/ 1677310314 h 3322"/>
              <a:gd name="T78" fmla="*/ 847109593 w 3322"/>
              <a:gd name="T79" fmla="*/ 1867810873 h 3322"/>
              <a:gd name="T80" fmla="*/ 936161038 w 3322"/>
              <a:gd name="T81" fmla="*/ 1872319825 h 3322"/>
              <a:gd name="T82" fmla="*/ 1025211734 w 3322"/>
              <a:gd name="T83" fmla="*/ 1867810873 h 3322"/>
              <a:gd name="T84" fmla="*/ 1045501271 w 3322"/>
              <a:gd name="T85" fmla="*/ 1677310314 h 3322"/>
              <a:gd name="T86" fmla="*/ 1212331030 w 3322"/>
              <a:gd name="T87" fmla="*/ 1632784609 h 3322"/>
              <a:gd name="T88" fmla="*/ 1325053353 w 3322"/>
              <a:gd name="T89" fmla="*/ 1787778116 h 3322"/>
              <a:gd name="T90" fmla="*/ 1479483115 w 3322"/>
              <a:gd name="T91" fmla="*/ 1698727457 h 3322"/>
              <a:gd name="T92" fmla="*/ 1401140996 w 3322"/>
              <a:gd name="T93" fmla="*/ 1522880614 h 3322"/>
              <a:gd name="T94" fmla="*/ 1523445031 w 3322"/>
              <a:gd name="T95" fmla="*/ 1401139683 h 3322"/>
              <a:gd name="T96" fmla="*/ 1698728889 w 3322"/>
              <a:gd name="T97" fmla="*/ 1479481771 h 3322"/>
              <a:gd name="T98" fmla="*/ 1787779584 w 3322"/>
              <a:gd name="T99" fmla="*/ 1325052071 h 3322"/>
              <a:gd name="T100" fmla="*/ 1632786015 w 3322"/>
              <a:gd name="T101" fmla="*/ 1212329793 h 3322"/>
              <a:gd name="T102" fmla="*/ 1677310987 w 3322"/>
              <a:gd name="T103" fmla="*/ 1045500852 h 3322"/>
              <a:gd name="T104" fmla="*/ 1867812373 w 3322"/>
              <a:gd name="T105" fmla="*/ 1025210572 h 3322"/>
              <a:gd name="T106" fmla="*/ 936161038 w 3322"/>
              <a:gd name="T107" fmla="*/ 322386255 h 3322"/>
              <a:gd name="T108" fmla="*/ 1549934942 w 3322"/>
              <a:gd name="T109" fmla="*/ 936159912 h 3322"/>
              <a:gd name="T110" fmla="*/ 936161038 w 3322"/>
              <a:gd name="T111" fmla="*/ 1549933570 h 3322"/>
              <a:gd name="T112" fmla="*/ 322386384 w 3322"/>
              <a:gd name="T113" fmla="*/ 936159912 h 3322"/>
              <a:gd name="T114" fmla="*/ 936161038 w 3322"/>
              <a:gd name="T115" fmla="*/ 322386255 h 3322"/>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3322" h="3322">
                <a:moveTo>
                  <a:pt x="3314" y="1819"/>
                </a:moveTo>
                <a:cubicBezTo>
                  <a:pt x="3319" y="1767"/>
                  <a:pt x="3322" y="1714"/>
                  <a:pt x="3322" y="1661"/>
                </a:cubicBezTo>
                <a:cubicBezTo>
                  <a:pt x="3322" y="1608"/>
                  <a:pt x="3319" y="1555"/>
                  <a:pt x="3314" y="1503"/>
                </a:cubicBezTo>
                <a:lnTo>
                  <a:pt x="2976" y="1467"/>
                </a:lnTo>
                <a:cubicBezTo>
                  <a:pt x="2961" y="1364"/>
                  <a:pt x="2934" y="1265"/>
                  <a:pt x="2897" y="1171"/>
                </a:cubicBezTo>
                <a:lnTo>
                  <a:pt x="3172" y="971"/>
                </a:lnTo>
                <a:cubicBezTo>
                  <a:pt x="3128" y="874"/>
                  <a:pt x="3075" y="783"/>
                  <a:pt x="3014" y="697"/>
                </a:cubicBezTo>
                <a:lnTo>
                  <a:pt x="2703" y="836"/>
                </a:lnTo>
                <a:cubicBezTo>
                  <a:pt x="2639" y="756"/>
                  <a:pt x="2566" y="683"/>
                  <a:pt x="2486" y="619"/>
                </a:cubicBezTo>
                <a:lnTo>
                  <a:pt x="2625" y="308"/>
                </a:lnTo>
                <a:cubicBezTo>
                  <a:pt x="2539" y="247"/>
                  <a:pt x="2448" y="194"/>
                  <a:pt x="2351" y="150"/>
                </a:cubicBezTo>
                <a:lnTo>
                  <a:pt x="2151" y="425"/>
                </a:lnTo>
                <a:cubicBezTo>
                  <a:pt x="2057" y="388"/>
                  <a:pt x="1958" y="361"/>
                  <a:pt x="1855" y="346"/>
                </a:cubicBezTo>
                <a:lnTo>
                  <a:pt x="1819" y="8"/>
                </a:lnTo>
                <a:cubicBezTo>
                  <a:pt x="1767" y="3"/>
                  <a:pt x="1714" y="0"/>
                  <a:pt x="1661" y="0"/>
                </a:cubicBezTo>
                <a:cubicBezTo>
                  <a:pt x="1608" y="0"/>
                  <a:pt x="1555" y="3"/>
                  <a:pt x="1503" y="8"/>
                </a:cubicBezTo>
                <a:lnTo>
                  <a:pt x="1467" y="346"/>
                </a:lnTo>
                <a:cubicBezTo>
                  <a:pt x="1364" y="361"/>
                  <a:pt x="1265" y="388"/>
                  <a:pt x="1171" y="425"/>
                </a:cubicBezTo>
                <a:lnTo>
                  <a:pt x="971" y="150"/>
                </a:lnTo>
                <a:cubicBezTo>
                  <a:pt x="874" y="194"/>
                  <a:pt x="783" y="247"/>
                  <a:pt x="697" y="308"/>
                </a:cubicBezTo>
                <a:lnTo>
                  <a:pt x="836" y="619"/>
                </a:lnTo>
                <a:cubicBezTo>
                  <a:pt x="756" y="683"/>
                  <a:pt x="683" y="756"/>
                  <a:pt x="619" y="836"/>
                </a:cubicBezTo>
                <a:lnTo>
                  <a:pt x="308" y="697"/>
                </a:lnTo>
                <a:cubicBezTo>
                  <a:pt x="247" y="783"/>
                  <a:pt x="194" y="874"/>
                  <a:pt x="150" y="971"/>
                </a:cubicBezTo>
                <a:lnTo>
                  <a:pt x="425" y="1171"/>
                </a:lnTo>
                <a:cubicBezTo>
                  <a:pt x="388" y="1265"/>
                  <a:pt x="361" y="1364"/>
                  <a:pt x="346" y="1467"/>
                </a:cubicBezTo>
                <a:lnTo>
                  <a:pt x="8" y="1503"/>
                </a:lnTo>
                <a:cubicBezTo>
                  <a:pt x="3" y="1555"/>
                  <a:pt x="0" y="1608"/>
                  <a:pt x="0" y="1661"/>
                </a:cubicBezTo>
                <a:cubicBezTo>
                  <a:pt x="0" y="1714"/>
                  <a:pt x="3" y="1767"/>
                  <a:pt x="8" y="1819"/>
                </a:cubicBezTo>
                <a:lnTo>
                  <a:pt x="346" y="1855"/>
                </a:lnTo>
                <a:cubicBezTo>
                  <a:pt x="361" y="1958"/>
                  <a:pt x="388" y="2057"/>
                  <a:pt x="425" y="2151"/>
                </a:cubicBezTo>
                <a:lnTo>
                  <a:pt x="150" y="2351"/>
                </a:lnTo>
                <a:cubicBezTo>
                  <a:pt x="194" y="2448"/>
                  <a:pt x="247" y="2539"/>
                  <a:pt x="308" y="2625"/>
                </a:cubicBezTo>
                <a:lnTo>
                  <a:pt x="619" y="2486"/>
                </a:lnTo>
                <a:cubicBezTo>
                  <a:pt x="683" y="2566"/>
                  <a:pt x="756" y="2639"/>
                  <a:pt x="836" y="2703"/>
                </a:cubicBezTo>
                <a:lnTo>
                  <a:pt x="697" y="3014"/>
                </a:lnTo>
                <a:cubicBezTo>
                  <a:pt x="783" y="3075"/>
                  <a:pt x="874" y="3128"/>
                  <a:pt x="971" y="3172"/>
                </a:cubicBezTo>
                <a:lnTo>
                  <a:pt x="1171" y="2897"/>
                </a:lnTo>
                <a:cubicBezTo>
                  <a:pt x="1265" y="2934"/>
                  <a:pt x="1364" y="2961"/>
                  <a:pt x="1467" y="2976"/>
                </a:cubicBezTo>
                <a:lnTo>
                  <a:pt x="1503" y="3314"/>
                </a:lnTo>
                <a:cubicBezTo>
                  <a:pt x="1555" y="3319"/>
                  <a:pt x="1608" y="3322"/>
                  <a:pt x="1661" y="3322"/>
                </a:cubicBezTo>
                <a:cubicBezTo>
                  <a:pt x="1714" y="3322"/>
                  <a:pt x="1767" y="3319"/>
                  <a:pt x="1819" y="3314"/>
                </a:cubicBezTo>
                <a:lnTo>
                  <a:pt x="1855" y="2976"/>
                </a:lnTo>
                <a:cubicBezTo>
                  <a:pt x="1958" y="2961"/>
                  <a:pt x="2057" y="2934"/>
                  <a:pt x="2151" y="2897"/>
                </a:cubicBezTo>
                <a:lnTo>
                  <a:pt x="2351" y="3172"/>
                </a:lnTo>
                <a:cubicBezTo>
                  <a:pt x="2448" y="3128"/>
                  <a:pt x="2539" y="3075"/>
                  <a:pt x="2625" y="3014"/>
                </a:cubicBezTo>
                <a:lnTo>
                  <a:pt x="2486" y="2702"/>
                </a:lnTo>
                <a:cubicBezTo>
                  <a:pt x="2566" y="2639"/>
                  <a:pt x="2639" y="2566"/>
                  <a:pt x="2703" y="2486"/>
                </a:cubicBezTo>
                <a:lnTo>
                  <a:pt x="3014" y="2625"/>
                </a:lnTo>
                <a:cubicBezTo>
                  <a:pt x="3075" y="2539"/>
                  <a:pt x="3128" y="2448"/>
                  <a:pt x="3172" y="2351"/>
                </a:cubicBezTo>
                <a:lnTo>
                  <a:pt x="2897" y="2151"/>
                </a:lnTo>
                <a:cubicBezTo>
                  <a:pt x="2934" y="2057"/>
                  <a:pt x="2961" y="1958"/>
                  <a:pt x="2976" y="1855"/>
                </a:cubicBezTo>
                <a:lnTo>
                  <a:pt x="3314" y="1819"/>
                </a:lnTo>
                <a:close/>
                <a:moveTo>
                  <a:pt x="1661" y="572"/>
                </a:moveTo>
                <a:cubicBezTo>
                  <a:pt x="2262" y="572"/>
                  <a:pt x="2750" y="1060"/>
                  <a:pt x="2750" y="1661"/>
                </a:cubicBezTo>
                <a:cubicBezTo>
                  <a:pt x="2750" y="2262"/>
                  <a:pt x="2262" y="2750"/>
                  <a:pt x="1661" y="2750"/>
                </a:cubicBezTo>
                <a:cubicBezTo>
                  <a:pt x="1060" y="2750"/>
                  <a:pt x="572" y="2262"/>
                  <a:pt x="572" y="1661"/>
                </a:cubicBezTo>
                <a:cubicBezTo>
                  <a:pt x="572" y="1060"/>
                  <a:pt x="1060" y="572"/>
                  <a:pt x="1661" y="572"/>
                </a:cubicBez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34824" name="Freeform 9"/>
          <p:cNvSpPr>
            <a:spLocks noEditPoints="1"/>
          </p:cNvSpPr>
          <p:nvPr/>
        </p:nvSpPr>
        <p:spPr bwMode="auto">
          <a:xfrm>
            <a:off x="2652867" y="2037438"/>
            <a:ext cx="2337475" cy="2335980"/>
          </a:xfrm>
          <a:custGeom>
            <a:avLst/>
            <a:gdLst>
              <a:gd name="T0" fmla="*/ 2147483647 w 4152"/>
              <a:gd name="T1" fmla="*/ 1280984077 h 4152"/>
              <a:gd name="T2" fmla="*/ 2147483647 w 4152"/>
              <a:gd name="T3" fmla="*/ 1169447116 h 4152"/>
              <a:gd name="T4" fmla="*/ 2147483647 w 4152"/>
              <a:gd name="T5" fmla="*/ 1057910155 h 4152"/>
              <a:gd name="T6" fmla="*/ 2097677015 w 4152"/>
              <a:gd name="T7" fmla="*/ 1033124163 h 4152"/>
              <a:gd name="T8" fmla="*/ 2041852331 w 4152"/>
              <a:gd name="T9" fmla="*/ 824697123 h 4152"/>
              <a:gd name="T10" fmla="*/ 2147483647 w 4152"/>
              <a:gd name="T11" fmla="*/ 683867148 h 4152"/>
              <a:gd name="T12" fmla="*/ 2124180241 w 4152"/>
              <a:gd name="T13" fmla="*/ 490649898 h 4152"/>
              <a:gd name="T14" fmla="*/ 1904826127 w 4152"/>
              <a:gd name="T15" fmla="*/ 588666545 h 4152"/>
              <a:gd name="T16" fmla="*/ 1752575625 w 4152"/>
              <a:gd name="T17" fmla="*/ 436007985 h 4152"/>
              <a:gd name="T18" fmla="*/ 1850128586 w 4152"/>
              <a:gd name="T19" fmla="*/ 216877425 h 4152"/>
              <a:gd name="T20" fmla="*/ 1657277698 w 4152"/>
              <a:gd name="T21" fmla="*/ 105340463 h 4152"/>
              <a:gd name="T22" fmla="*/ 1515740675 w 4152"/>
              <a:gd name="T23" fmla="*/ 299685032 h 4152"/>
              <a:gd name="T24" fmla="*/ 1307100791 w 4152"/>
              <a:gd name="T25" fmla="*/ 243916552 h 4152"/>
              <a:gd name="T26" fmla="*/ 1282290154 w 4152"/>
              <a:gd name="T27" fmla="*/ 5069930 h 4152"/>
              <a:gd name="T28" fmla="*/ 1170639285 w 4152"/>
              <a:gd name="T29" fmla="*/ 0 h 4152"/>
              <a:gd name="T30" fmla="*/ 1059552362 w 4152"/>
              <a:gd name="T31" fmla="*/ 5069930 h 4152"/>
              <a:gd name="T32" fmla="*/ 1034177779 w 4152"/>
              <a:gd name="T33" fmla="*/ 243916552 h 4152"/>
              <a:gd name="T34" fmla="*/ 825537895 w 4152"/>
              <a:gd name="T35" fmla="*/ 299121373 h 4152"/>
              <a:gd name="T36" fmla="*/ 684564818 w 4152"/>
              <a:gd name="T37" fmla="*/ 105340463 h 4152"/>
              <a:gd name="T38" fmla="*/ 491713931 w 4152"/>
              <a:gd name="T39" fmla="*/ 216877425 h 4152"/>
              <a:gd name="T40" fmla="*/ 589266892 w 4152"/>
              <a:gd name="T41" fmla="*/ 436007985 h 4152"/>
              <a:gd name="T42" fmla="*/ 436452443 w 4152"/>
              <a:gd name="T43" fmla="*/ 588666545 h 4152"/>
              <a:gd name="T44" fmla="*/ 217098329 w 4152"/>
              <a:gd name="T45" fmla="*/ 490649898 h 4152"/>
              <a:gd name="T46" fmla="*/ 105447459 w 4152"/>
              <a:gd name="T47" fmla="*/ 683867148 h 4152"/>
              <a:gd name="T48" fmla="*/ 299990185 w 4152"/>
              <a:gd name="T49" fmla="*/ 824697123 h 4152"/>
              <a:gd name="T50" fmla="*/ 244165502 w 4152"/>
              <a:gd name="T51" fmla="*/ 1033124163 h 4152"/>
              <a:gd name="T52" fmla="*/ 5074766 w 4152"/>
              <a:gd name="T53" fmla="*/ 1057910155 h 4152"/>
              <a:gd name="T54" fmla="*/ 0 w 4152"/>
              <a:gd name="T55" fmla="*/ 1169447116 h 4152"/>
              <a:gd name="T56" fmla="*/ 5074766 w 4152"/>
              <a:gd name="T57" fmla="*/ 1280984077 h 4152"/>
              <a:gd name="T58" fmla="*/ 244165502 w 4152"/>
              <a:gd name="T59" fmla="*/ 1305770069 h 4152"/>
              <a:gd name="T60" fmla="*/ 299990185 w 4152"/>
              <a:gd name="T61" fmla="*/ 1514197110 h 4152"/>
              <a:gd name="T62" fmla="*/ 105447459 w 4152"/>
              <a:gd name="T63" fmla="*/ 1655589993 h 4152"/>
              <a:gd name="T64" fmla="*/ 217098329 w 4152"/>
              <a:gd name="T65" fmla="*/ 1848244334 h 4152"/>
              <a:gd name="T66" fmla="*/ 436452443 w 4152"/>
              <a:gd name="T67" fmla="*/ 1750227687 h 4152"/>
              <a:gd name="T68" fmla="*/ 589266892 w 4152"/>
              <a:gd name="T69" fmla="*/ 1902886247 h 4152"/>
              <a:gd name="T70" fmla="*/ 491149984 w 4152"/>
              <a:gd name="T71" fmla="*/ 2122016808 h 4152"/>
              <a:gd name="T72" fmla="*/ 684564818 w 4152"/>
              <a:gd name="T73" fmla="*/ 2147483647 h 4152"/>
              <a:gd name="T74" fmla="*/ 825537895 w 4152"/>
              <a:gd name="T75" fmla="*/ 2039772859 h 4152"/>
              <a:gd name="T76" fmla="*/ 1034177779 w 4152"/>
              <a:gd name="T77" fmla="*/ 2095541340 h 4152"/>
              <a:gd name="T78" fmla="*/ 1059552362 w 4152"/>
              <a:gd name="T79" fmla="*/ 2147483647 h 4152"/>
              <a:gd name="T80" fmla="*/ 1170639285 w 4152"/>
              <a:gd name="T81" fmla="*/ 2147483647 h 4152"/>
              <a:gd name="T82" fmla="*/ 1282290154 w 4152"/>
              <a:gd name="T83" fmla="*/ 2147483647 h 4152"/>
              <a:gd name="T84" fmla="*/ 1307100791 w 4152"/>
              <a:gd name="T85" fmla="*/ 2095541340 h 4152"/>
              <a:gd name="T86" fmla="*/ 1515740675 w 4152"/>
              <a:gd name="T87" fmla="*/ 2039772859 h 4152"/>
              <a:gd name="T88" fmla="*/ 1657277698 w 4152"/>
              <a:gd name="T89" fmla="*/ 2147483647 h 4152"/>
              <a:gd name="T90" fmla="*/ 1850128586 w 4152"/>
              <a:gd name="T91" fmla="*/ 2122016808 h 4152"/>
              <a:gd name="T92" fmla="*/ 1752575625 w 4152"/>
              <a:gd name="T93" fmla="*/ 1902886247 h 4152"/>
              <a:gd name="T94" fmla="*/ 1904826127 w 4152"/>
              <a:gd name="T95" fmla="*/ 1750227687 h 4152"/>
              <a:gd name="T96" fmla="*/ 2124180241 w 4152"/>
              <a:gd name="T97" fmla="*/ 1848244334 h 4152"/>
              <a:gd name="T98" fmla="*/ 2147483647 w 4152"/>
              <a:gd name="T99" fmla="*/ 1655589993 h 4152"/>
              <a:gd name="T100" fmla="*/ 2041852331 w 4152"/>
              <a:gd name="T101" fmla="*/ 1514197110 h 4152"/>
              <a:gd name="T102" fmla="*/ 2097677015 w 4152"/>
              <a:gd name="T103" fmla="*/ 1305770069 h 4152"/>
              <a:gd name="T104" fmla="*/ 2147483647 w 4152"/>
              <a:gd name="T105" fmla="*/ 1280984077 h 4152"/>
              <a:gd name="T106" fmla="*/ 1170639285 w 4152"/>
              <a:gd name="T107" fmla="*/ 398828998 h 4152"/>
              <a:gd name="T108" fmla="*/ 1942042834 w 4152"/>
              <a:gd name="T109" fmla="*/ 1169447116 h 4152"/>
              <a:gd name="T110" fmla="*/ 1170639285 w 4152"/>
              <a:gd name="T111" fmla="*/ 1940065234 h 4152"/>
              <a:gd name="T112" fmla="*/ 399235736 w 4152"/>
              <a:gd name="T113" fmla="*/ 1169447116 h 4152"/>
              <a:gd name="T114" fmla="*/ 1170639285 w 4152"/>
              <a:gd name="T115" fmla="*/ 398828998 h 4152"/>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4152" h="4152">
                <a:moveTo>
                  <a:pt x="4143" y="2274"/>
                </a:moveTo>
                <a:cubicBezTo>
                  <a:pt x="4149" y="2209"/>
                  <a:pt x="4152" y="2143"/>
                  <a:pt x="4152" y="2076"/>
                </a:cubicBezTo>
                <a:cubicBezTo>
                  <a:pt x="4152" y="2009"/>
                  <a:pt x="4149" y="1943"/>
                  <a:pt x="4143" y="1878"/>
                </a:cubicBezTo>
                <a:lnTo>
                  <a:pt x="3720" y="1834"/>
                </a:lnTo>
                <a:cubicBezTo>
                  <a:pt x="3701" y="1705"/>
                  <a:pt x="3667" y="1581"/>
                  <a:pt x="3621" y="1464"/>
                </a:cubicBezTo>
                <a:lnTo>
                  <a:pt x="3965" y="1214"/>
                </a:lnTo>
                <a:cubicBezTo>
                  <a:pt x="3910" y="1093"/>
                  <a:pt x="3844" y="978"/>
                  <a:pt x="3767" y="871"/>
                </a:cubicBezTo>
                <a:lnTo>
                  <a:pt x="3378" y="1045"/>
                </a:lnTo>
                <a:cubicBezTo>
                  <a:pt x="3299" y="944"/>
                  <a:pt x="3208" y="854"/>
                  <a:pt x="3108" y="774"/>
                </a:cubicBezTo>
                <a:lnTo>
                  <a:pt x="3281" y="385"/>
                </a:lnTo>
                <a:cubicBezTo>
                  <a:pt x="3174" y="309"/>
                  <a:pt x="3059" y="242"/>
                  <a:pt x="2939" y="187"/>
                </a:cubicBezTo>
                <a:lnTo>
                  <a:pt x="2688" y="532"/>
                </a:lnTo>
                <a:cubicBezTo>
                  <a:pt x="2571" y="485"/>
                  <a:pt x="2447" y="452"/>
                  <a:pt x="2318" y="433"/>
                </a:cubicBezTo>
                <a:lnTo>
                  <a:pt x="2274" y="9"/>
                </a:lnTo>
                <a:cubicBezTo>
                  <a:pt x="2209" y="3"/>
                  <a:pt x="2143" y="0"/>
                  <a:pt x="2076" y="0"/>
                </a:cubicBezTo>
                <a:cubicBezTo>
                  <a:pt x="2010" y="0"/>
                  <a:pt x="1944" y="3"/>
                  <a:pt x="1879" y="9"/>
                </a:cubicBezTo>
                <a:lnTo>
                  <a:pt x="1834" y="433"/>
                </a:lnTo>
                <a:cubicBezTo>
                  <a:pt x="1705" y="452"/>
                  <a:pt x="1581" y="485"/>
                  <a:pt x="1464" y="531"/>
                </a:cubicBezTo>
                <a:lnTo>
                  <a:pt x="1214" y="187"/>
                </a:lnTo>
                <a:cubicBezTo>
                  <a:pt x="1093" y="242"/>
                  <a:pt x="979" y="309"/>
                  <a:pt x="872" y="385"/>
                </a:cubicBezTo>
                <a:lnTo>
                  <a:pt x="1045" y="774"/>
                </a:lnTo>
                <a:cubicBezTo>
                  <a:pt x="945" y="854"/>
                  <a:pt x="854" y="944"/>
                  <a:pt x="774" y="1045"/>
                </a:cubicBezTo>
                <a:lnTo>
                  <a:pt x="385" y="871"/>
                </a:lnTo>
                <a:cubicBezTo>
                  <a:pt x="309" y="978"/>
                  <a:pt x="242" y="1093"/>
                  <a:pt x="187" y="1214"/>
                </a:cubicBezTo>
                <a:lnTo>
                  <a:pt x="532" y="1464"/>
                </a:lnTo>
                <a:cubicBezTo>
                  <a:pt x="485" y="1581"/>
                  <a:pt x="452" y="1705"/>
                  <a:pt x="433" y="1834"/>
                </a:cubicBezTo>
                <a:lnTo>
                  <a:pt x="9" y="1878"/>
                </a:lnTo>
                <a:cubicBezTo>
                  <a:pt x="3" y="1943"/>
                  <a:pt x="0" y="2009"/>
                  <a:pt x="0" y="2076"/>
                </a:cubicBezTo>
                <a:cubicBezTo>
                  <a:pt x="0" y="2143"/>
                  <a:pt x="3" y="2209"/>
                  <a:pt x="9" y="2274"/>
                </a:cubicBezTo>
                <a:lnTo>
                  <a:pt x="433" y="2318"/>
                </a:lnTo>
                <a:cubicBezTo>
                  <a:pt x="452" y="2447"/>
                  <a:pt x="485" y="2571"/>
                  <a:pt x="532" y="2688"/>
                </a:cubicBezTo>
                <a:lnTo>
                  <a:pt x="187" y="2939"/>
                </a:lnTo>
                <a:cubicBezTo>
                  <a:pt x="242" y="3059"/>
                  <a:pt x="309" y="3174"/>
                  <a:pt x="385" y="3281"/>
                </a:cubicBezTo>
                <a:lnTo>
                  <a:pt x="774" y="3107"/>
                </a:lnTo>
                <a:cubicBezTo>
                  <a:pt x="854" y="3208"/>
                  <a:pt x="945" y="3299"/>
                  <a:pt x="1045" y="3378"/>
                </a:cubicBezTo>
                <a:lnTo>
                  <a:pt x="871" y="3767"/>
                </a:lnTo>
                <a:cubicBezTo>
                  <a:pt x="978" y="3844"/>
                  <a:pt x="1093" y="3910"/>
                  <a:pt x="1214" y="3965"/>
                </a:cubicBezTo>
                <a:lnTo>
                  <a:pt x="1464" y="3621"/>
                </a:lnTo>
                <a:cubicBezTo>
                  <a:pt x="1581" y="3667"/>
                  <a:pt x="1705" y="3701"/>
                  <a:pt x="1834" y="3720"/>
                </a:cubicBezTo>
                <a:lnTo>
                  <a:pt x="1879" y="4143"/>
                </a:lnTo>
                <a:cubicBezTo>
                  <a:pt x="1944" y="4149"/>
                  <a:pt x="2010" y="4152"/>
                  <a:pt x="2076" y="4152"/>
                </a:cubicBezTo>
                <a:cubicBezTo>
                  <a:pt x="2143" y="4152"/>
                  <a:pt x="2209" y="4149"/>
                  <a:pt x="2274" y="4143"/>
                </a:cubicBezTo>
                <a:lnTo>
                  <a:pt x="2318" y="3720"/>
                </a:lnTo>
                <a:cubicBezTo>
                  <a:pt x="2447" y="3701"/>
                  <a:pt x="2571" y="3667"/>
                  <a:pt x="2688" y="3621"/>
                </a:cubicBezTo>
                <a:lnTo>
                  <a:pt x="2939" y="3965"/>
                </a:lnTo>
                <a:cubicBezTo>
                  <a:pt x="3059" y="3910"/>
                  <a:pt x="3174" y="3844"/>
                  <a:pt x="3281" y="3767"/>
                </a:cubicBezTo>
                <a:lnTo>
                  <a:pt x="3108" y="3378"/>
                </a:lnTo>
                <a:cubicBezTo>
                  <a:pt x="3208" y="3299"/>
                  <a:pt x="3299" y="3208"/>
                  <a:pt x="3378" y="3107"/>
                </a:cubicBezTo>
                <a:lnTo>
                  <a:pt x="3767" y="3281"/>
                </a:lnTo>
                <a:cubicBezTo>
                  <a:pt x="3844" y="3174"/>
                  <a:pt x="3910" y="3059"/>
                  <a:pt x="3965" y="2939"/>
                </a:cubicBezTo>
                <a:lnTo>
                  <a:pt x="3621" y="2688"/>
                </a:lnTo>
                <a:cubicBezTo>
                  <a:pt x="3667" y="2571"/>
                  <a:pt x="3701" y="2447"/>
                  <a:pt x="3720" y="2318"/>
                </a:cubicBezTo>
                <a:lnTo>
                  <a:pt x="4143" y="2274"/>
                </a:lnTo>
                <a:close/>
                <a:moveTo>
                  <a:pt x="2076" y="708"/>
                </a:moveTo>
                <a:cubicBezTo>
                  <a:pt x="2832" y="708"/>
                  <a:pt x="3444" y="1321"/>
                  <a:pt x="3444" y="2076"/>
                </a:cubicBezTo>
                <a:cubicBezTo>
                  <a:pt x="3444" y="2832"/>
                  <a:pt x="2832" y="3444"/>
                  <a:pt x="2076" y="3444"/>
                </a:cubicBezTo>
                <a:cubicBezTo>
                  <a:pt x="1321" y="3444"/>
                  <a:pt x="708" y="2832"/>
                  <a:pt x="708" y="2076"/>
                </a:cubicBezTo>
                <a:cubicBezTo>
                  <a:pt x="708" y="1321"/>
                  <a:pt x="1321" y="708"/>
                  <a:pt x="2076" y="708"/>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34825" name="TextBox 8"/>
          <p:cNvSpPr txBox="1">
            <a:spLocks noChangeArrowheads="1"/>
          </p:cNvSpPr>
          <p:nvPr/>
        </p:nvSpPr>
        <p:spPr bwMode="auto">
          <a:xfrm>
            <a:off x="3195583" y="2963262"/>
            <a:ext cx="1252048" cy="50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defTabSz="685434" eaLnBrk="1" fontAlgn="base" hangingPunct="1">
              <a:spcBef>
                <a:spcPct val="0"/>
              </a:spcBef>
              <a:spcAft>
                <a:spcPct val="0"/>
              </a:spcAft>
            </a:pPr>
            <a:r>
              <a:rPr lang="zh-CN" altLang="en-US" sz="1349">
                <a:solidFill>
                  <a:srgbClr val="404040"/>
                </a:solidFill>
                <a:latin typeface="微软雅黑" panose="020B0503020204020204" pitchFamily="34" charset="-122"/>
                <a:ea typeface="微软雅黑" panose="020B0503020204020204" pitchFamily="34" charset="-122"/>
              </a:rPr>
              <a:t>这里输入您的文本</a:t>
            </a:r>
            <a:endParaRPr lang="en-US" sz="1349">
              <a:solidFill>
                <a:srgbClr val="404040"/>
              </a:solidFill>
              <a:latin typeface="微软雅黑" panose="020B0503020204020204" pitchFamily="34" charset="-122"/>
              <a:ea typeface="微软雅黑" panose="020B0503020204020204" pitchFamily="34" charset="-122"/>
            </a:endParaRPr>
          </a:p>
        </p:txBody>
      </p:sp>
      <p:sp>
        <p:nvSpPr>
          <p:cNvPr id="34826" name="TextBox 9"/>
          <p:cNvSpPr txBox="1">
            <a:spLocks noChangeArrowheads="1"/>
          </p:cNvSpPr>
          <p:nvPr/>
        </p:nvSpPr>
        <p:spPr bwMode="auto">
          <a:xfrm>
            <a:off x="1380589" y="2188569"/>
            <a:ext cx="1127082" cy="50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defTabSz="685434" eaLnBrk="1" fontAlgn="base" hangingPunct="1">
              <a:spcBef>
                <a:spcPct val="0"/>
              </a:spcBef>
              <a:spcAft>
                <a:spcPct val="0"/>
              </a:spcAft>
            </a:pPr>
            <a:r>
              <a:rPr lang="zh-CN" altLang="en-US" sz="1349">
                <a:solidFill>
                  <a:srgbClr val="404040"/>
                </a:solidFill>
                <a:latin typeface="微软雅黑" panose="020B0503020204020204" pitchFamily="34" charset="-122"/>
                <a:ea typeface="微软雅黑" panose="020B0503020204020204" pitchFamily="34" charset="-122"/>
              </a:rPr>
              <a:t>这里输入您的文本</a:t>
            </a:r>
            <a:endParaRPr lang="en-US" sz="1349">
              <a:solidFill>
                <a:srgbClr val="404040"/>
              </a:solidFill>
              <a:latin typeface="微软雅黑" panose="020B0503020204020204" pitchFamily="34" charset="-122"/>
              <a:ea typeface="微软雅黑" panose="020B0503020204020204" pitchFamily="34" charset="-122"/>
            </a:endParaRPr>
          </a:p>
        </p:txBody>
      </p:sp>
      <p:sp>
        <p:nvSpPr>
          <p:cNvPr id="34827" name="TextBox 10"/>
          <p:cNvSpPr txBox="1">
            <a:spLocks noChangeArrowheads="1"/>
          </p:cNvSpPr>
          <p:nvPr/>
        </p:nvSpPr>
        <p:spPr bwMode="auto">
          <a:xfrm>
            <a:off x="5104597" y="2209994"/>
            <a:ext cx="1127081" cy="50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defTabSz="685434" eaLnBrk="1" fontAlgn="base" hangingPunct="1">
              <a:spcBef>
                <a:spcPct val="0"/>
              </a:spcBef>
              <a:spcAft>
                <a:spcPct val="0"/>
              </a:spcAft>
            </a:pPr>
            <a:r>
              <a:rPr lang="zh-CN" altLang="en-US" sz="1349">
                <a:solidFill>
                  <a:srgbClr val="404040"/>
                </a:solidFill>
                <a:latin typeface="微软雅黑" panose="020B0503020204020204" pitchFamily="34" charset="-122"/>
                <a:ea typeface="微软雅黑" panose="020B0503020204020204" pitchFamily="34" charset="-122"/>
              </a:rPr>
              <a:t>这里输入您的文本</a:t>
            </a:r>
            <a:endParaRPr lang="en-US" sz="1349">
              <a:solidFill>
                <a:srgbClr val="404040"/>
              </a:solidFill>
              <a:latin typeface="微软雅黑" panose="020B0503020204020204" pitchFamily="34" charset="-122"/>
              <a:ea typeface="微软雅黑" panose="020B0503020204020204" pitchFamily="34" charset="-122"/>
            </a:endParaRPr>
          </a:p>
        </p:txBody>
      </p:sp>
      <p:sp>
        <p:nvSpPr>
          <p:cNvPr id="34828" name="TextBox 11"/>
          <p:cNvSpPr txBox="1">
            <a:spLocks noChangeArrowheads="1"/>
          </p:cNvSpPr>
          <p:nvPr/>
        </p:nvSpPr>
        <p:spPr bwMode="auto">
          <a:xfrm>
            <a:off x="6578015" y="2813322"/>
            <a:ext cx="1127081" cy="50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defTabSz="685434" eaLnBrk="1" fontAlgn="base" hangingPunct="1">
              <a:spcBef>
                <a:spcPct val="0"/>
              </a:spcBef>
              <a:spcAft>
                <a:spcPct val="0"/>
              </a:spcAft>
            </a:pPr>
            <a:r>
              <a:rPr lang="zh-CN" altLang="en-US" sz="1349">
                <a:solidFill>
                  <a:srgbClr val="404040"/>
                </a:solidFill>
                <a:latin typeface="微软雅黑" panose="020B0503020204020204" pitchFamily="34" charset="-122"/>
                <a:ea typeface="微软雅黑" panose="020B0503020204020204" pitchFamily="34" charset="-122"/>
              </a:rPr>
              <a:t>这里输入您的文本</a:t>
            </a:r>
            <a:endParaRPr lang="en-US" sz="1349">
              <a:solidFill>
                <a:srgbClr val="404040"/>
              </a:solidFill>
              <a:latin typeface="微软雅黑" panose="020B0503020204020204" pitchFamily="34" charset="-122"/>
              <a:ea typeface="微软雅黑" panose="020B0503020204020204" pitchFamily="34" charset="-122"/>
            </a:endParaRPr>
          </a:p>
        </p:txBody>
      </p:sp>
      <p:sp>
        <p:nvSpPr>
          <p:cNvPr id="34829" name="TextBox 12"/>
          <p:cNvSpPr txBox="1">
            <a:spLocks noChangeArrowheads="1"/>
          </p:cNvSpPr>
          <p:nvPr/>
        </p:nvSpPr>
        <p:spPr bwMode="auto">
          <a:xfrm>
            <a:off x="1346072" y="1060449"/>
            <a:ext cx="1319887" cy="346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434" eaLnBrk="1" fontAlgn="base" hangingPunct="1">
              <a:spcBef>
                <a:spcPct val="0"/>
              </a:spcBef>
              <a:spcAft>
                <a:spcPct val="0"/>
              </a:spcAft>
            </a:pPr>
            <a:r>
              <a:rPr lang="zh-CN" altLang="en-US" sz="1649" b="1">
                <a:solidFill>
                  <a:srgbClr val="404040"/>
                </a:solidFill>
                <a:latin typeface="微软雅黑" panose="020B0503020204020204" pitchFamily="34" charset="-122"/>
                <a:ea typeface="微软雅黑" panose="020B0503020204020204" pitchFamily="34" charset="-122"/>
              </a:rPr>
              <a:t>添加标题一</a:t>
            </a:r>
            <a:endParaRPr lang="en-US" sz="1649" b="1">
              <a:solidFill>
                <a:srgbClr val="404040"/>
              </a:solidFill>
              <a:latin typeface="微软雅黑" panose="020B0503020204020204" pitchFamily="34" charset="-122"/>
              <a:ea typeface="微软雅黑" panose="020B0503020204020204" pitchFamily="34" charset="-122"/>
            </a:endParaRPr>
          </a:p>
        </p:txBody>
      </p:sp>
      <p:sp>
        <p:nvSpPr>
          <p:cNvPr id="34830" name="TextBox 13"/>
          <p:cNvSpPr txBox="1">
            <a:spLocks noChangeArrowheads="1"/>
          </p:cNvSpPr>
          <p:nvPr/>
        </p:nvSpPr>
        <p:spPr bwMode="auto">
          <a:xfrm>
            <a:off x="3086086" y="1592376"/>
            <a:ext cx="1319887" cy="346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434" eaLnBrk="1" fontAlgn="base" hangingPunct="1">
              <a:spcBef>
                <a:spcPct val="0"/>
              </a:spcBef>
              <a:spcAft>
                <a:spcPct val="0"/>
              </a:spcAft>
            </a:pPr>
            <a:r>
              <a:rPr lang="zh-CN" altLang="en-US" sz="1649" b="1">
                <a:solidFill>
                  <a:srgbClr val="404040"/>
                </a:solidFill>
                <a:latin typeface="微软雅黑" panose="020B0503020204020204" pitchFamily="34" charset="-122"/>
                <a:ea typeface="微软雅黑" panose="020B0503020204020204" pitchFamily="34" charset="-122"/>
              </a:rPr>
              <a:t>添加标题二</a:t>
            </a:r>
            <a:endParaRPr lang="en-US" sz="1649" b="1">
              <a:solidFill>
                <a:srgbClr val="404040"/>
              </a:solidFill>
              <a:latin typeface="微软雅黑" panose="020B0503020204020204" pitchFamily="34" charset="-122"/>
              <a:ea typeface="微软雅黑" panose="020B0503020204020204" pitchFamily="34" charset="-122"/>
            </a:endParaRPr>
          </a:p>
        </p:txBody>
      </p:sp>
      <p:sp>
        <p:nvSpPr>
          <p:cNvPr id="34831" name="TextBox 14"/>
          <p:cNvSpPr txBox="1">
            <a:spLocks noChangeArrowheads="1"/>
          </p:cNvSpPr>
          <p:nvPr/>
        </p:nvSpPr>
        <p:spPr bwMode="auto">
          <a:xfrm>
            <a:off x="4917744" y="1100903"/>
            <a:ext cx="1319888" cy="346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434" eaLnBrk="1" fontAlgn="base" hangingPunct="1">
              <a:spcBef>
                <a:spcPct val="0"/>
              </a:spcBef>
              <a:spcAft>
                <a:spcPct val="0"/>
              </a:spcAft>
            </a:pPr>
            <a:r>
              <a:rPr lang="zh-CN" altLang="en-US" sz="1649" b="1">
                <a:solidFill>
                  <a:srgbClr val="404040"/>
                </a:solidFill>
                <a:latin typeface="微软雅黑" panose="020B0503020204020204" pitchFamily="34" charset="-122"/>
                <a:ea typeface="微软雅黑" panose="020B0503020204020204" pitchFamily="34" charset="-122"/>
              </a:rPr>
              <a:t>添加标题三</a:t>
            </a:r>
            <a:endParaRPr lang="en-US" sz="1649" b="1">
              <a:solidFill>
                <a:srgbClr val="404040"/>
              </a:solidFill>
              <a:latin typeface="微软雅黑" panose="020B0503020204020204" pitchFamily="34" charset="-122"/>
              <a:ea typeface="微软雅黑" panose="020B0503020204020204" pitchFamily="34" charset="-122"/>
            </a:endParaRPr>
          </a:p>
        </p:txBody>
      </p:sp>
      <p:sp>
        <p:nvSpPr>
          <p:cNvPr id="34832" name="TextBox 15"/>
          <p:cNvSpPr txBox="1">
            <a:spLocks noChangeArrowheads="1"/>
          </p:cNvSpPr>
          <p:nvPr/>
        </p:nvSpPr>
        <p:spPr bwMode="auto">
          <a:xfrm>
            <a:off x="6513747" y="1786346"/>
            <a:ext cx="1319887" cy="346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434" eaLnBrk="1" fontAlgn="base" hangingPunct="1">
              <a:spcBef>
                <a:spcPct val="0"/>
              </a:spcBef>
              <a:spcAft>
                <a:spcPct val="0"/>
              </a:spcAft>
            </a:pPr>
            <a:r>
              <a:rPr lang="zh-CN" altLang="en-US" sz="1649" b="1">
                <a:solidFill>
                  <a:srgbClr val="404040"/>
                </a:solidFill>
                <a:latin typeface="微软雅黑" panose="020B0503020204020204" pitchFamily="34" charset="-122"/>
                <a:ea typeface="微软雅黑" panose="020B0503020204020204" pitchFamily="34" charset="-122"/>
              </a:rPr>
              <a:t>添加标题四</a:t>
            </a:r>
            <a:endParaRPr lang="en-US" sz="1649" b="1">
              <a:solidFill>
                <a:srgbClr val="404040"/>
              </a:solidFill>
              <a:latin typeface="微软雅黑" panose="020B0503020204020204" pitchFamily="34" charset="-122"/>
              <a:ea typeface="微软雅黑" panose="020B0503020204020204" pitchFamily="34" charset="-122"/>
            </a:endParaRPr>
          </a:p>
        </p:txBody>
      </p:sp>
      <p:sp>
        <p:nvSpPr>
          <p:cNvPr id="34833" name="Freeform 6"/>
          <p:cNvSpPr/>
          <p:nvPr/>
        </p:nvSpPr>
        <p:spPr bwMode="auto">
          <a:xfrm>
            <a:off x="2446970" y="4246088"/>
            <a:ext cx="3221763" cy="455772"/>
          </a:xfrm>
          <a:custGeom>
            <a:avLst/>
            <a:gdLst>
              <a:gd name="T0" fmla="*/ 190032 w 4297504"/>
              <a:gd name="T1" fmla="*/ 0 h 607261"/>
              <a:gd name="T2" fmla="*/ 327893 w 4297504"/>
              <a:gd name="T3" fmla="*/ 6364 h 607261"/>
              <a:gd name="T4" fmla="*/ 356082 w 4297504"/>
              <a:gd name="T5" fmla="*/ 258071 h 607261"/>
              <a:gd name="T6" fmla="*/ 388500 w 4297504"/>
              <a:gd name="T7" fmla="*/ 313927 h 607261"/>
              <a:gd name="T8" fmla="*/ 647134 w 4297504"/>
              <a:gd name="T9" fmla="*/ 313927 h 607261"/>
              <a:gd name="T10" fmla="*/ 676028 w 4297504"/>
              <a:gd name="T11" fmla="*/ 258071 h 607261"/>
              <a:gd name="T12" fmla="*/ 705626 w 4297504"/>
              <a:gd name="T13" fmla="*/ 6364 h 607261"/>
              <a:gd name="T14" fmla="*/ 981878 w 4297504"/>
              <a:gd name="T15" fmla="*/ 6364 h 607261"/>
              <a:gd name="T16" fmla="*/ 1010067 w 4297504"/>
              <a:gd name="T17" fmla="*/ 258071 h 607261"/>
              <a:gd name="T18" fmla="*/ 1042484 w 4297504"/>
              <a:gd name="T19" fmla="*/ 313927 h 607261"/>
              <a:gd name="T20" fmla="*/ 1301117 w 4297504"/>
              <a:gd name="T21" fmla="*/ 313927 h 607261"/>
              <a:gd name="T22" fmla="*/ 1330010 w 4297504"/>
              <a:gd name="T23" fmla="*/ 258071 h 607261"/>
              <a:gd name="T24" fmla="*/ 1359609 w 4297504"/>
              <a:gd name="T25" fmla="*/ 6364 h 607261"/>
              <a:gd name="T26" fmla="*/ 1635860 w 4297504"/>
              <a:gd name="T27" fmla="*/ 6364 h 607261"/>
              <a:gd name="T28" fmla="*/ 1664049 w 4297504"/>
              <a:gd name="T29" fmla="*/ 258071 h 607261"/>
              <a:gd name="T30" fmla="*/ 1696467 w 4297504"/>
              <a:gd name="T31" fmla="*/ 313927 h 607261"/>
              <a:gd name="T32" fmla="*/ 1955101 w 4297504"/>
              <a:gd name="T33" fmla="*/ 313927 h 607261"/>
              <a:gd name="T34" fmla="*/ 1983995 w 4297504"/>
              <a:gd name="T35" fmla="*/ 258071 h 607261"/>
              <a:gd name="T36" fmla="*/ 2013593 w 4297504"/>
              <a:gd name="T37" fmla="*/ 6364 h 607261"/>
              <a:gd name="T38" fmla="*/ 2289845 w 4297504"/>
              <a:gd name="T39" fmla="*/ 6364 h 607261"/>
              <a:gd name="T40" fmla="*/ 2318034 w 4297504"/>
              <a:gd name="T41" fmla="*/ 258071 h 607261"/>
              <a:gd name="T42" fmla="*/ 2350451 w 4297504"/>
              <a:gd name="T43" fmla="*/ 313927 h 607261"/>
              <a:gd name="T44" fmla="*/ 2609084 w 4297504"/>
              <a:gd name="T45" fmla="*/ 313927 h 607261"/>
              <a:gd name="T46" fmla="*/ 2637977 w 4297504"/>
              <a:gd name="T47" fmla="*/ 258071 h 607261"/>
              <a:gd name="T48" fmla="*/ 2667576 w 4297504"/>
              <a:gd name="T49" fmla="*/ 6364 h 607261"/>
              <a:gd name="T50" fmla="*/ 2943828 w 4297504"/>
              <a:gd name="T51" fmla="*/ 6364 h 607261"/>
              <a:gd name="T52" fmla="*/ 2972017 w 4297504"/>
              <a:gd name="T53" fmla="*/ 258071 h 607261"/>
              <a:gd name="T54" fmla="*/ 3004434 w 4297504"/>
              <a:gd name="T55" fmla="*/ 313927 h 607261"/>
              <a:gd name="T56" fmla="*/ 3263069 w 4297504"/>
              <a:gd name="T57" fmla="*/ 313927 h 607261"/>
              <a:gd name="T58" fmla="*/ 3291962 w 4297504"/>
              <a:gd name="T59" fmla="*/ 258071 h 607261"/>
              <a:gd name="T60" fmla="*/ 3320856 w 4297504"/>
              <a:gd name="T61" fmla="*/ 6364 h 607261"/>
              <a:gd name="T62" fmla="*/ 3597812 w 4297504"/>
              <a:gd name="T63" fmla="*/ 6364 h 607261"/>
              <a:gd name="T64" fmla="*/ 3626001 w 4297504"/>
              <a:gd name="T65" fmla="*/ 258071 h 607261"/>
              <a:gd name="T66" fmla="*/ 3658419 w 4297504"/>
              <a:gd name="T67" fmla="*/ 313927 h 607261"/>
              <a:gd name="T68" fmla="*/ 3917051 w 4297504"/>
              <a:gd name="T69" fmla="*/ 313927 h 607261"/>
              <a:gd name="T70" fmla="*/ 3945947 w 4297504"/>
              <a:gd name="T71" fmla="*/ 258071 h 607261"/>
              <a:gd name="T72" fmla="*/ 3974840 w 4297504"/>
              <a:gd name="T73" fmla="*/ 6364 h 607261"/>
              <a:gd name="T74" fmla="*/ 4251795 w 4297504"/>
              <a:gd name="T75" fmla="*/ 6364 h 607261"/>
              <a:gd name="T76" fmla="*/ 4279986 w 4297504"/>
              <a:gd name="T77" fmla="*/ 258071 h 607261"/>
              <a:gd name="T78" fmla="*/ 4297222 w 4297504"/>
              <a:gd name="T79" fmla="*/ 298114 h 607261"/>
              <a:gd name="T80" fmla="*/ 4297222 w 4297504"/>
              <a:gd name="T81" fmla="*/ 608764 h 607261"/>
              <a:gd name="T82" fmla="*/ 0 w 4297504"/>
              <a:gd name="T83" fmla="*/ 608764 h 607261"/>
              <a:gd name="T84" fmla="*/ 0 w 4297504"/>
              <a:gd name="T85" fmla="*/ 304695 h 607261"/>
              <a:gd name="T86" fmla="*/ 22043 w 4297504"/>
              <a:gd name="T87" fmla="*/ 258071 h 607261"/>
              <a:gd name="T88" fmla="*/ 51641 w 4297504"/>
              <a:gd name="T89" fmla="*/ 6364 h 607261"/>
              <a:gd name="T90" fmla="*/ 190032 w 4297504"/>
              <a:gd name="T91" fmla="*/ 0 h 607261"/>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4297504" h="607261">
                <a:moveTo>
                  <a:pt x="190044" y="0"/>
                </a:moveTo>
                <a:cubicBezTo>
                  <a:pt x="236119" y="0"/>
                  <a:pt x="282105" y="2116"/>
                  <a:pt x="327915" y="6348"/>
                </a:cubicBezTo>
                <a:cubicBezTo>
                  <a:pt x="337782" y="90278"/>
                  <a:pt x="346944" y="173503"/>
                  <a:pt x="356106" y="257434"/>
                </a:cubicBezTo>
                <a:cubicBezTo>
                  <a:pt x="361744" y="286351"/>
                  <a:pt x="371611" y="301162"/>
                  <a:pt x="388526" y="313152"/>
                </a:cubicBezTo>
                <a:lnTo>
                  <a:pt x="647176" y="313152"/>
                </a:lnTo>
                <a:cubicBezTo>
                  <a:pt x="665500" y="295520"/>
                  <a:pt x="673957" y="275771"/>
                  <a:pt x="676072" y="257434"/>
                </a:cubicBezTo>
                <a:cubicBezTo>
                  <a:pt x="685939" y="173503"/>
                  <a:pt x="695805" y="89573"/>
                  <a:pt x="705672" y="6348"/>
                </a:cubicBezTo>
                <a:cubicBezTo>
                  <a:pt x="797997" y="-2116"/>
                  <a:pt x="890322" y="-2116"/>
                  <a:pt x="981942" y="6348"/>
                </a:cubicBezTo>
                <a:cubicBezTo>
                  <a:pt x="991809" y="90278"/>
                  <a:pt x="1000971" y="173503"/>
                  <a:pt x="1010133" y="257434"/>
                </a:cubicBezTo>
                <a:cubicBezTo>
                  <a:pt x="1015771" y="286351"/>
                  <a:pt x="1025638" y="301162"/>
                  <a:pt x="1042552" y="313152"/>
                </a:cubicBezTo>
                <a:lnTo>
                  <a:pt x="1301203" y="313152"/>
                </a:lnTo>
                <a:cubicBezTo>
                  <a:pt x="1319527" y="295520"/>
                  <a:pt x="1327984" y="275771"/>
                  <a:pt x="1330098" y="257434"/>
                </a:cubicBezTo>
                <a:cubicBezTo>
                  <a:pt x="1339965" y="173503"/>
                  <a:pt x="1349832" y="89573"/>
                  <a:pt x="1359699" y="6348"/>
                </a:cubicBezTo>
                <a:cubicBezTo>
                  <a:pt x="1452023" y="-2116"/>
                  <a:pt x="1543644" y="-2116"/>
                  <a:pt x="1635968" y="6348"/>
                </a:cubicBezTo>
                <a:cubicBezTo>
                  <a:pt x="1645835" y="90278"/>
                  <a:pt x="1654997" y="173503"/>
                  <a:pt x="1664159" y="257434"/>
                </a:cubicBezTo>
                <a:cubicBezTo>
                  <a:pt x="1669797" y="286351"/>
                  <a:pt x="1679664" y="301162"/>
                  <a:pt x="1696579" y="313152"/>
                </a:cubicBezTo>
                <a:lnTo>
                  <a:pt x="1955229" y="313152"/>
                </a:lnTo>
                <a:cubicBezTo>
                  <a:pt x="1972848" y="295520"/>
                  <a:pt x="1982011" y="275771"/>
                  <a:pt x="1984125" y="257434"/>
                </a:cubicBezTo>
                <a:cubicBezTo>
                  <a:pt x="1993992" y="173503"/>
                  <a:pt x="2003858" y="89573"/>
                  <a:pt x="2013725" y="6348"/>
                </a:cubicBezTo>
                <a:cubicBezTo>
                  <a:pt x="2105345" y="-2116"/>
                  <a:pt x="2197670" y="-2116"/>
                  <a:pt x="2289995" y="6348"/>
                </a:cubicBezTo>
                <a:cubicBezTo>
                  <a:pt x="2299157" y="90278"/>
                  <a:pt x="2309024" y="173503"/>
                  <a:pt x="2318186" y="257434"/>
                </a:cubicBezTo>
                <a:cubicBezTo>
                  <a:pt x="2323824" y="286351"/>
                  <a:pt x="2333691" y="301162"/>
                  <a:pt x="2350605" y="313152"/>
                </a:cubicBezTo>
                <a:lnTo>
                  <a:pt x="2609256" y="313152"/>
                </a:lnTo>
                <a:cubicBezTo>
                  <a:pt x="2626875" y="295520"/>
                  <a:pt x="2636037" y="275771"/>
                  <a:pt x="2638151" y="257434"/>
                </a:cubicBezTo>
                <a:cubicBezTo>
                  <a:pt x="2648018" y="173503"/>
                  <a:pt x="2657885" y="89573"/>
                  <a:pt x="2667752" y="6348"/>
                </a:cubicBezTo>
                <a:cubicBezTo>
                  <a:pt x="2759372" y="-2116"/>
                  <a:pt x="2851697" y="-2116"/>
                  <a:pt x="2944022" y="6348"/>
                </a:cubicBezTo>
                <a:cubicBezTo>
                  <a:pt x="2953184" y="90278"/>
                  <a:pt x="2963051" y="173503"/>
                  <a:pt x="2972213" y="257434"/>
                </a:cubicBezTo>
                <a:cubicBezTo>
                  <a:pt x="2977851" y="286351"/>
                  <a:pt x="2987013" y="301162"/>
                  <a:pt x="3004632" y="313152"/>
                </a:cubicBezTo>
                <a:lnTo>
                  <a:pt x="3263283" y="313152"/>
                </a:lnTo>
                <a:cubicBezTo>
                  <a:pt x="3280902" y="295520"/>
                  <a:pt x="3290064" y="275771"/>
                  <a:pt x="3292178" y="257434"/>
                </a:cubicBezTo>
                <a:cubicBezTo>
                  <a:pt x="3302045" y="173503"/>
                  <a:pt x="3311912" y="89573"/>
                  <a:pt x="3321074" y="6348"/>
                </a:cubicBezTo>
                <a:cubicBezTo>
                  <a:pt x="3413399" y="-2116"/>
                  <a:pt x="3505723" y="-2116"/>
                  <a:pt x="3598048" y="6348"/>
                </a:cubicBezTo>
                <a:cubicBezTo>
                  <a:pt x="3607210" y="90278"/>
                  <a:pt x="3616372" y="173503"/>
                  <a:pt x="3626239" y="257434"/>
                </a:cubicBezTo>
                <a:cubicBezTo>
                  <a:pt x="3631877" y="286351"/>
                  <a:pt x="3641039" y="301162"/>
                  <a:pt x="3658659" y="313152"/>
                </a:cubicBezTo>
                <a:lnTo>
                  <a:pt x="3917309" y="313152"/>
                </a:lnTo>
                <a:cubicBezTo>
                  <a:pt x="3934928" y="295520"/>
                  <a:pt x="3944090" y="275771"/>
                  <a:pt x="3946205" y="257434"/>
                </a:cubicBezTo>
                <a:cubicBezTo>
                  <a:pt x="3956071" y="173503"/>
                  <a:pt x="3965938" y="89573"/>
                  <a:pt x="3975100" y="6348"/>
                </a:cubicBezTo>
                <a:cubicBezTo>
                  <a:pt x="4067425" y="-2116"/>
                  <a:pt x="4159750" y="-2116"/>
                  <a:pt x="4252075" y="6348"/>
                </a:cubicBezTo>
                <a:cubicBezTo>
                  <a:pt x="4261237" y="90278"/>
                  <a:pt x="4270399" y="173503"/>
                  <a:pt x="4280266" y="257434"/>
                </a:cubicBezTo>
                <a:cubicBezTo>
                  <a:pt x="4283830" y="275712"/>
                  <a:pt x="4288801" y="288355"/>
                  <a:pt x="4297504" y="297378"/>
                </a:cubicBezTo>
                <a:lnTo>
                  <a:pt x="4297504" y="607261"/>
                </a:lnTo>
                <a:lnTo>
                  <a:pt x="0" y="607261"/>
                </a:lnTo>
                <a:lnTo>
                  <a:pt x="0" y="303943"/>
                </a:lnTo>
                <a:cubicBezTo>
                  <a:pt x="13952" y="289411"/>
                  <a:pt x="20260" y="272919"/>
                  <a:pt x="22045" y="257434"/>
                </a:cubicBezTo>
                <a:cubicBezTo>
                  <a:pt x="31912" y="173503"/>
                  <a:pt x="41779" y="89573"/>
                  <a:pt x="51645" y="6348"/>
                </a:cubicBezTo>
                <a:cubicBezTo>
                  <a:pt x="97808" y="2116"/>
                  <a:pt x="143970" y="0"/>
                  <a:pt x="190044" y="0"/>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Tree>
    <p:extLst>
      <p:ext uri="{BB962C8B-B14F-4D97-AF65-F5344CB8AC3E}">
        <p14:creationId xmlns:p14="http://schemas.microsoft.com/office/powerpoint/2010/main" val="878861331"/>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4818"/>
                                        </p:tgtEl>
                                        <p:attrNameLst>
                                          <p:attrName>style.visibility</p:attrName>
                                        </p:attrNameLst>
                                      </p:cBhvr>
                                      <p:to>
                                        <p:strVal val="visible"/>
                                      </p:to>
                                    </p:set>
                                    <p:anim calcmode="lin" valueType="num">
                                      <p:cBhvr additive="base">
                                        <p:cTn id="7" dur="400" fill="hold"/>
                                        <p:tgtEl>
                                          <p:spTgt spid="34818"/>
                                        </p:tgtEl>
                                        <p:attrNameLst>
                                          <p:attrName>ppt_x</p:attrName>
                                        </p:attrNameLst>
                                      </p:cBhvr>
                                      <p:tavLst>
                                        <p:tav tm="0">
                                          <p:val>
                                            <p:strVal val="0-#ppt_w/2"/>
                                          </p:val>
                                        </p:tav>
                                        <p:tav tm="100000">
                                          <p:val>
                                            <p:strVal val="#ppt_x"/>
                                          </p:val>
                                        </p:tav>
                                      </p:tavLst>
                                    </p:anim>
                                    <p:anim calcmode="lin" valueType="num">
                                      <p:cBhvr additive="base">
                                        <p:cTn id="8" dur="400" fill="hold"/>
                                        <p:tgtEl>
                                          <p:spTgt spid="34818"/>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4819"/>
                                        </p:tgtEl>
                                        <p:attrNameLst>
                                          <p:attrName>style.visibility</p:attrName>
                                        </p:attrNameLst>
                                      </p:cBhvr>
                                      <p:to>
                                        <p:strVal val="visible"/>
                                      </p:to>
                                    </p:set>
                                    <p:anim calcmode="lin" valueType="num">
                                      <p:cBhvr additive="base">
                                        <p:cTn id="11" dur="400" fill="hold"/>
                                        <p:tgtEl>
                                          <p:spTgt spid="34819"/>
                                        </p:tgtEl>
                                        <p:attrNameLst>
                                          <p:attrName>ppt_x</p:attrName>
                                        </p:attrNameLst>
                                      </p:cBhvr>
                                      <p:tavLst>
                                        <p:tav tm="0">
                                          <p:val>
                                            <p:strVal val="0-#ppt_w/2"/>
                                          </p:val>
                                        </p:tav>
                                        <p:tav tm="100000">
                                          <p:val>
                                            <p:strVal val="#ppt_x"/>
                                          </p:val>
                                        </p:tav>
                                      </p:tavLst>
                                    </p:anim>
                                    <p:anim calcmode="lin" valueType="num">
                                      <p:cBhvr additive="base">
                                        <p:cTn id="12" dur="400" fill="hold"/>
                                        <p:tgtEl>
                                          <p:spTgt spid="34819"/>
                                        </p:tgtEl>
                                        <p:attrNameLst>
                                          <p:attrName>ppt_y</p:attrName>
                                        </p:attrNameLst>
                                      </p:cBhvr>
                                      <p:tavLst>
                                        <p:tav tm="0">
                                          <p:val>
                                            <p:strVal val="#ppt_y"/>
                                          </p:val>
                                        </p:tav>
                                        <p:tav tm="100000">
                                          <p:val>
                                            <p:strVal val="#ppt_y"/>
                                          </p:val>
                                        </p:tav>
                                      </p:tavLst>
                                    </p:anim>
                                  </p:childTnLst>
                                </p:cTn>
                              </p:par>
                            </p:childTnLst>
                          </p:cTn>
                        </p:par>
                        <p:par>
                          <p:cTn id="13" fill="hold">
                            <p:stCondLst>
                              <p:cond delay="4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34820"/>
                                        </p:tgtEl>
                                        <p:attrNameLst>
                                          <p:attrName>style.visibility</p:attrName>
                                        </p:attrNameLst>
                                      </p:cBhvr>
                                      <p:to>
                                        <p:strVal val="visible"/>
                                      </p:to>
                                    </p:set>
                                    <p:anim calcmode="lin" valueType="num">
                                      <p:cBhvr>
                                        <p:cTn id="16" dur="400" fill="hold"/>
                                        <p:tgtEl>
                                          <p:spTgt spid="34820"/>
                                        </p:tgtEl>
                                        <p:attrNameLst>
                                          <p:attrName>ppt_x</p:attrName>
                                        </p:attrNameLst>
                                      </p:cBhvr>
                                      <p:tavLst>
                                        <p:tav tm="0">
                                          <p:val>
                                            <p:strVal val="#ppt_x"/>
                                          </p:val>
                                        </p:tav>
                                        <p:tav tm="50000">
                                          <p:val>
                                            <p:strVal val="#ppt_x+.1"/>
                                          </p:val>
                                        </p:tav>
                                        <p:tav tm="100000">
                                          <p:val>
                                            <p:strVal val="#ppt_x"/>
                                          </p:val>
                                        </p:tav>
                                      </p:tavLst>
                                    </p:anim>
                                    <p:anim calcmode="lin" valueType="num">
                                      <p:cBhvr>
                                        <p:cTn id="17" dur="400" fill="hold"/>
                                        <p:tgtEl>
                                          <p:spTgt spid="34820"/>
                                        </p:tgtEl>
                                        <p:attrNameLst>
                                          <p:attrName>ppt_y</p:attrName>
                                        </p:attrNameLst>
                                      </p:cBhvr>
                                      <p:tavLst>
                                        <p:tav tm="0">
                                          <p:val>
                                            <p:strVal val="#ppt_y"/>
                                          </p:val>
                                        </p:tav>
                                        <p:tav tm="100000">
                                          <p:val>
                                            <p:strVal val="#ppt_y"/>
                                          </p:val>
                                        </p:tav>
                                      </p:tavLst>
                                    </p:anim>
                                    <p:anim calcmode="lin" valueType="num">
                                      <p:cBhvr>
                                        <p:cTn id="18" dur="400" fill="hold"/>
                                        <p:tgtEl>
                                          <p:spTgt spid="34820"/>
                                        </p:tgtEl>
                                        <p:attrNameLst>
                                          <p:attrName>ppt_h</p:attrName>
                                        </p:attrNameLst>
                                      </p:cBhvr>
                                      <p:tavLst>
                                        <p:tav tm="0">
                                          <p:val>
                                            <p:strVal val="#ppt_h/10"/>
                                          </p:val>
                                        </p:tav>
                                        <p:tav tm="50000">
                                          <p:val>
                                            <p:strVal val="#ppt_h+.01"/>
                                          </p:val>
                                        </p:tav>
                                        <p:tav tm="100000">
                                          <p:val>
                                            <p:strVal val="#ppt_h"/>
                                          </p:val>
                                        </p:tav>
                                      </p:tavLst>
                                    </p:anim>
                                    <p:anim calcmode="lin" valueType="num">
                                      <p:cBhvr>
                                        <p:cTn id="19" dur="400" fill="hold"/>
                                        <p:tgtEl>
                                          <p:spTgt spid="34820"/>
                                        </p:tgtEl>
                                        <p:attrNameLst>
                                          <p:attrName>ppt_w</p:attrName>
                                        </p:attrNameLst>
                                      </p:cBhvr>
                                      <p:tavLst>
                                        <p:tav tm="0">
                                          <p:val>
                                            <p:strVal val="#ppt_w/10"/>
                                          </p:val>
                                        </p:tav>
                                        <p:tav tm="50000">
                                          <p:val>
                                            <p:strVal val="#ppt_w+.01"/>
                                          </p:val>
                                        </p:tav>
                                        <p:tav tm="100000">
                                          <p:val>
                                            <p:strVal val="#ppt_w"/>
                                          </p:val>
                                        </p:tav>
                                      </p:tavLst>
                                    </p:anim>
                                    <p:animEffect transition="in" filter="fade">
                                      <p:cBhvr>
                                        <p:cTn id="20" dur="400" tmFilter="0,0; .5, 1; 1, 1"/>
                                        <p:tgtEl>
                                          <p:spTgt spid="34820"/>
                                        </p:tgtEl>
                                      </p:cBhvr>
                                    </p:animEffect>
                                  </p:childTnLst>
                                </p:cTn>
                              </p:par>
                            </p:childTnLst>
                          </p:cTn>
                        </p:par>
                        <p:par>
                          <p:cTn id="21" fill="hold">
                            <p:stCondLst>
                              <p:cond delay="1040"/>
                            </p:stCondLst>
                            <p:childTnLst>
                              <p:par>
                                <p:cTn id="22" presetID="2" presetClass="entr" presetSubtype="8" fill="hold" grpId="0" nodeType="afterEffect">
                                  <p:stCondLst>
                                    <p:cond delay="0"/>
                                  </p:stCondLst>
                                  <p:childTnLst>
                                    <p:set>
                                      <p:cBhvr>
                                        <p:cTn id="23" dur="1" fill="hold">
                                          <p:stCondLst>
                                            <p:cond delay="0"/>
                                          </p:stCondLst>
                                        </p:cTn>
                                        <p:tgtEl>
                                          <p:spTgt spid="34833"/>
                                        </p:tgtEl>
                                        <p:attrNameLst>
                                          <p:attrName>style.visibility</p:attrName>
                                        </p:attrNameLst>
                                      </p:cBhvr>
                                      <p:to>
                                        <p:strVal val="visible"/>
                                      </p:to>
                                    </p:set>
                                    <p:anim calcmode="lin" valueType="num">
                                      <p:cBhvr additive="base">
                                        <p:cTn id="24" dur="500" fill="hold"/>
                                        <p:tgtEl>
                                          <p:spTgt spid="34833"/>
                                        </p:tgtEl>
                                        <p:attrNameLst>
                                          <p:attrName>ppt_x</p:attrName>
                                        </p:attrNameLst>
                                      </p:cBhvr>
                                      <p:tavLst>
                                        <p:tav tm="0">
                                          <p:val>
                                            <p:strVal val="0-#ppt_w/2"/>
                                          </p:val>
                                        </p:tav>
                                        <p:tav tm="100000">
                                          <p:val>
                                            <p:strVal val="#ppt_x"/>
                                          </p:val>
                                        </p:tav>
                                      </p:tavLst>
                                    </p:anim>
                                    <p:anim calcmode="lin" valueType="num">
                                      <p:cBhvr additive="base">
                                        <p:cTn id="25" dur="500" fill="hold"/>
                                        <p:tgtEl>
                                          <p:spTgt spid="34833"/>
                                        </p:tgtEl>
                                        <p:attrNameLst>
                                          <p:attrName>ppt_y</p:attrName>
                                        </p:attrNameLst>
                                      </p:cBhvr>
                                      <p:tavLst>
                                        <p:tav tm="0">
                                          <p:val>
                                            <p:strVal val="#ppt_y"/>
                                          </p:val>
                                        </p:tav>
                                        <p:tav tm="100000">
                                          <p:val>
                                            <p:strVal val="#ppt_y"/>
                                          </p:val>
                                        </p:tav>
                                      </p:tavLst>
                                    </p:anim>
                                  </p:childTnLst>
                                </p:cTn>
                              </p:par>
                            </p:childTnLst>
                          </p:cTn>
                        </p:par>
                        <p:par>
                          <p:cTn id="26" fill="hold">
                            <p:stCondLst>
                              <p:cond delay="1540"/>
                            </p:stCondLst>
                            <p:childTnLst>
                              <p:par>
                                <p:cTn id="27" presetID="47" presetClass="entr" presetSubtype="0" fill="hold" grpId="0" nodeType="afterEffect">
                                  <p:stCondLst>
                                    <p:cond delay="0"/>
                                  </p:stCondLst>
                                  <p:childTnLst>
                                    <p:set>
                                      <p:cBhvr>
                                        <p:cTn id="28" dur="1" fill="hold">
                                          <p:stCondLst>
                                            <p:cond delay="0"/>
                                          </p:stCondLst>
                                        </p:cTn>
                                        <p:tgtEl>
                                          <p:spTgt spid="34823"/>
                                        </p:tgtEl>
                                        <p:attrNameLst>
                                          <p:attrName>style.visibility</p:attrName>
                                        </p:attrNameLst>
                                      </p:cBhvr>
                                      <p:to>
                                        <p:strVal val="visible"/>
                                      </p:to>
                                    </p:set>
                                    <p:animEffect transition="in" filter="fade">
                                      <p:cBhvr>
                                        <p:cTn id="29" dur="1000"/>
                                        <p:tgtEl>
                                          <p:spTgt spid="34823"/>
                                        </p:tgtEl>
                                      </p:cBhvr>
                                    </p:animEffect>
                                    <p:anim calcmode="lin" valueType="num">
                                      <p:cBhvr>
                                        <p:cTn id="30" dur="1000" fill="hold"/>
                                        <p:tgtEl>
                                          <p:spTgt spid="34823"/>
                                        </p:tgtEl>
                                        <p:attrNameLst>
                                          <p:attrName>ppt_x</p:attrName>
                                        </p:attrNameLst>
                                      </p:cBhvr>
                                      <p:tavLst>
                                        <p:tav tm="0">
                                          <p:val>
                                            <p:strVal val="#ppt_x"/>
                                          </p:val>
                                        </p:tav>
                                        <p:tav tm="100000">
                                          <p:val>
                                            <p:strVal val="#ppt_x"/>
                                          </p:val>
                                        </p:tav>
                                      </p:tavLst>
                                    </p:anim>
                                    <p:anim calcmode="lin" valueType="num">
                                      <p:cBhvr>
                                        <p:cTn id="31" dur="1000" fill="hold"/>
                                        <p:tgtEl>
                                          <p:spTgt spid="34823"/>
                                        </p:tgtEl>
                                        <p:attrNameLst>
                                          <p:attrName>ppt_y</p:attrName>
                                        </p:attrNameLst>
                                      </p:cBhvr>
                                      <p:tavLst>
                                        <p:tav tm="0">
                                          <p:val>
                                            <p:strVal val="#ppt_y-.1"/>
                                          </p:val>
                                        </p:tav>
                                        <p:tav tm="100000">
                                          <p:val>
                                            <p:strVal val="#ppt_y"/>
                                          </p:val>
                                        </p:tav>
                                      </p:tavLst>
                                    </p:anim>
                                  </p:childTnLst>
                                </p:cTn>
                              </p:par>
                              <p:par>
                                <p:cTn id="32" presetID="47" presetClass="entr" presetSubtype="0" fill="hold" grpId="0" nodeType="withEffect">
                                  <p:stCondLst>
                                    <p:cond delay="0"/>
                                  </p:stCondLst>
                                  <p:childTnLst>
                                    <p:set>
                                      <p:cBhvr>
                                        <p:cTn id="33" dur="1" fill="hold">
                                          <p:stCondLst>
                                            <p:cond delay="0"/>
                                          </p:stCondLst>
                                        </p:cTn>
                                        <p:tgtEl>
                                          <p:spTgt spid="34822"/>
                                        </p:tgtEl>
                                        <p:attrNameLst>
                                          <p:attrName>style.visibility</p:attrName>
                                        </p:attrNameLst>
                                      </p:cBhvr>
                                      <p:to>
                                        <p:strVal val="visible"/>
                                      </p:to>
                                    </p:set>
                                    <p:animEffect transition="in" filter="fade">
                                      <p:cBhvr>
                                        <p:cTn id="34" dur="1000"/>
                                        <p:tgtEl>
                                          <p:spTgt spid="34822"/>
                                        </p:tgtEl>
                                      </p:cBhvr>
                                    </p:animEffect>
                                    <p:anim calcmode="lin" valueType="num">
                                      <p:cBhvr>
                                        <p:cTn id="35" dur="1000" fill="hold"/>
                                        <p:tgtEl>
                                          <p:spTgt spid="34822"/>
                                        </p:tgtEl>
                                        <p:attrNameLst>
                                          <p:attrName>ppt_x</p:attrName>
                                        </p:attrNameLst>
                                      </p:cBhvr>
                                      <p:tavLst>
                                        <p:tav tm="0">
                                          <p:val>
                                            <p:strVal val="#ppt_x"/>
                                          </p:val>
                                        </p:tav>
                                        <p:tav tm="100000">
                                          <p:val>
                                            <p:strVal val="#ppt_x"/>
                                          </p:val>
                                        </p:tav>
                                      </p:tavLst>
                                    </p:anim>
                                    <p:anim calcmode="lin" valueType="num">
                                      <p:cBhvr>
                                        <p:cTn id="36" dur="1000" fill="hold"/>
                                        <p:tgtEl>
                                          <p:spTgt spid="34822"/>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200"/>
                                  </p:stCondLst>
                                  <p:childTnLst>
                                    <p:set>
                                      <p:cBhvr>
                                        <p:cTn id="38" dur="1" fill="hold">
                                          <p:stCondLst>
                                            <p:cond delay="0"/>
                                          </p:stCondLst>
                                        </p:cTn>
                                        <p:tgtEl>
                                          <p:spTgt spid="34824"/>
                                        </p:tgtEl>
                                        <p:attrNameLst>
                                          <p:attrName>style.visibility</p:attrName>
                                        </p:attrNameLst>
                                      </p:cBhvr>
                                      <p:to>
                                        <p:strVal val="visible"/>
                                      </p:to>
                                    </p:set>
                                    <p:animEffect transition="in" filter="fade">
                                      <p:cBhvr>
                                        <p:cTn id="39" dur="1000"/>
                                        <p:tgtEl>
                                          <p:spTgt spid="34824"/>
                                        </p:tgtEl>
                                      </p:cBhvr>
                                    </p:animEffect>
                                    <p:anim calcmode="lin" valueType="num">
                                      <p:cBhvr>
                                        <p:cTn id="40" dur="1000" fill="hold"/>
                                        <p:tgtEl>
                                          <p:spTgt spid="34824"/>
                                        </p:tgtEl>
                                        <p:attrNameLst>
                                          <p:attrName>ppt_x</p:attrName>
                                        </p:attrNameLst>
                                      </p:cBhvr>
                                      <p:tavLst>
                                        <p:tav tm="0">
                                          <p:val>
                                            <p:strVal val="#ppt_x"/>
                                          </p:val>
                                        </p:tav>
                                        <p:tav tm="100000">
                                          <p:val>
                                            <p:strVal val="#ppt_x"/>
                                          </p:val>
                                        </p:tav>
                                      </p:tavLst>
                                    </p:anim>
                                    <p:anim calcmode="lin" valueType="num">
                                      <p:cBhvr>
                                        <p:cTn id="41" dur="1000" fill="hold"/>
                                        <p:tgtEl>
                                          <p:spTgt spid="34824"/>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600"/>
                                  </p:stCondLst>
                                  <p:childTnLst>
                                    <p:set>
                                      <p:cBhvr>
                                        <p:cTn id="43" dur="1" fill="hold">
                                          <p:stCondLst>
                                            <p:cond delay="0"/>
                                          </p:stCondLst>
                                        </p:cTn>
                                        <p:tgtEl>
                                          <p:spTgt spid="34821"/>
                                        </p:tgtEl>
                                        <p:attrNameLst>
                                          <p:attrName>style.visibility</p:attrName>
                                        </p:attrNameLst>
                                      </p:cBhvr>
                                      <p:to>
                                        <p:strVal val="visible"/>
                                      </p:to>
                                    </p:set>
                                    <p:animEffect transition="in" filter="fade">
                                      <p:cBhvr>
                                        <p:cTn id="44" dur="1000"/>
                                        <p:tgtEl>
                                          <p:spTgt spid="34821"/>
                                        </p:tgtEl>
                                      </p:cBhvr>
                                    </p:animEffect>
                                    <p:anim calcmode="lin" valueType="num">
                                      <p:cBhvr>
                                        <p:cTn id="45" dur="1000" fill="hold"/>
                                        <p:tgtEl>
                                          <p:spTgt spid="34821"/>
                                        </p:tgtEl>
                                        <p:attrNameLst>
                                          <p:attrName>ppt_x</p:attrName>
                                        </p:attrNameLst>
                                      </p:cBhvr>
                                      <p:tavLst>
                                        <p:tav tm="0">
                                          <p:val>
                                            <p:strVal val="#ppt_x"/>
                                          </p:val>
                                        </p:tav>
                                        <p:tav tm="100000">
                                          <p:val>
                                            <p:strVal val="#ppt_x"/>
                                          </p:val>
                                        </p:tav>
                                      </p:tavLst>
                                    </p:anim>
                                    <p:anim calcmode="lin" valueType="num">
                                      <p:cBhvr>
                                        <p:cTn id="46" dur="1000" fill="hold"/>
                                        <p:tgtEl>
                                          <p:spTgt spid="34821"/>
                                        </p:tgtEl>
                                        <p:attrNameLst>
                                          <p:attrName>ppt_y</p:attrName>
                                        </p:attrNameLst>
                                      </p:cBhvr>
                                      <p:tavLst>
                                        <p:tav tm="0">
                                          <p:val>
                                            <p:strVal val="#ppt_y+.1"/>
                                          </p:val>
                                        </p:tav>
                                        <p:tav tm="100000">
                                          <p:val>
                                            <p:strVal val="#ppt_y"/>
                                          </p:val>
                                        </p:tav>
                                      </p:tavLst>
                                    </p:anim>
                                  </p:childTnLst>
                                </p:cTn>
                              </p:par>
                            </p:childTnLst>
                          </p:cTn>
                        </p:par>
                        <p:par>
                          <p:cTn id="47" fill="hold">
                            <p:stCondLst>
                              <p:cond delay="3140"/>
                            </p:stCondLst>
                            <p:childTnLst>
                              <p:par>
                                <p:cTn id="48" presetID="2" presetClass="exit" presetSubtype="2" fill="hold" grpId="1" nodeType="afterEffect">
                                  <p:stCondLst>
                                    <p:cond delay="0"/>
                                  </p:stCondLst>
                                  <p:childTnLst>
                                    <p:anim calcmode="lin" valueType="num">
                                      <p:cBhvr additive="base">
                                        <p:cTn id="49" dur="1000"/>
                                        <p:tgtEl>
                                          <p:spTgt spid="34833"/>
                                        </p:tgtEl>
                                        <p:attrNameLst>
                                          <p:attrName>ppt_x</p:attrName>
                                        </p:attrNameLst>
                                      </p:cBhvr>
                                      <p:tavLst>
                                        <p:tav tm="0">
                                          <p:val>
                                            <p:strVal val="ppt_x"/>
                                          </p:val>
                                        </p:tav>
                                        <p:tav tm="100000">
                                          <p:val>
                                            <p:strVal val="1+ppt_w/2"/>
                                          </p:val>
                                        </p:tav>
                                      </p:tavLst>
                                    </p:anim>
                                    <p:anim calcmode="lin" valueType="num">
                                      <p:cBhvr additive="base">
                                        <p:cTn id="50" dur="1000"/>
                                        <p:tgtEl>
                                          <p:spTgt spid="34833"/>
                                        </p:tgtEl>
                                        <p:attrNameLst>
                                          <p:attrName>ppt_y</p:attrName>
                                        </p:attrNameLst>
                                      </p:cBhvr>
                                      <p:tavLst>
                                        <p:tav tm="0">
                                          <p:val>
                                            <p:strVal val="ppt_y"/>
                                          </p:val>
                                        </p:tav>
                                        <p:tav tm="100000">
                                          <p:val>
                                            <p:strVal val="ppt_y"/>
                                          </p:val>
                                        </p:tav>
                                      </p:tavLst>
                                    </p:anim>
                                    <p:set>
                                      <p:cBhvr>
                                        <p:cTn id="51" dur="1" fill="hold">
                                          <p:stCondLst>
                                            <p:cond delay="999"/>
                                          </p:stCondLst>
                                        </p:cTn>
                                        <p:tgtEl>
                                          <p:spTgt spid="34833"/>
                                        </p:tgtEl>
                                        <p:attrNameLst>
                                          <p:attrName>style.visibility</p:attrName>
                                        </p:attrNameLst>
                                      </p:cBhvr>
                                      <p:to>
                                        <p:strVal val="hidden"/>
                                      </p:to>
                                    </p:set>
                                  </p:childTnLst>
                                </p:cTn>
                              </p:par>
                              <p:par>
                                <p:cTn id="52" presetID="8" presetClass="emph" presetSubtype="0" fill="hold" grpId="1" nodeType="withEffect">
                                  <p:stCondLst>
                                    <p:cond delay="300"/>
                                  </p:stCondLst>
                                  <p:childTnLst>
                                    <p:animRot by="-21599940">
                                      <p:cBhvr>
                                        <p:cTn id="53" dur="2000" fill="hold"/>
                                        <p:tgtEl>
                                          <p:spTgt spid="34824"/>
                                        </p:tgtEl>
                                        <p:attrNameLst>
                                          <p:attrName>r</p:attrName>
                                        </p:attrNameLst>
                                      </p:cBhvr>
                                    </p:animRot>
                                  </p:childTnLst>
                                </p:cTn>
                              </p:par>
                              <p:par>
                                <p:cTn id="54" presetID="8" presetClass="emph" presetSubtype="0" fill="hold" grpId="1" nodeType="withEffect">
                                  <p:stCondLst>
                                    <p:cond delay="500"/>
                                  </p:stCondLst>
                                  <p:childTnLst>
                                    <p:animRot by="-21599940">
                                      <p:cBhvr>
                                        <p:cTn id="55" dur="2000" fill="hold"/>
                                        <p:tgtEl>
                                          <p:spTgt spid="34822"/>
                                        </p:tgtEl>
                                        <p:attrNameLst>
                                          <p:attrName>r</p:attrName>
                                        </p:attrNameLst>
                                      </p:cBhvr>
                                    </p:animRot>
                                  </p:childTnLst>
                                </p:cTn>
                              </p:par>
                              <p:par>
                                <p:cTn id="56" presetID="8" presetClass="emph" presetSubtype="0" fill="hold" grpId="1" nodeType="withEffect">
                                  <p:stCondLst>
                                    <p:cond delay="500"/>
                                  </p:stCondLst>
                                  <p:childTnLst>
                                    <p:animRot by="-21599940">
                                      <p:cBhvr>
                                        <p:cTn id="57" dur="2000" fill="hold"/>
                                        <p:tgtEl>
                                          <p:spTgt spid="34823"/>
                                        </p:tgtEl>
                                        <p:attrNameLst>
                                          <p:attrName>r</p:attrName>
                                        </p:attrNameLst>
                                      </p:cBhvr>
                                    </p:animRot>
                                  </p:childTnLst>
                                </p:cTn>
                              </p:par>
                              <p:par>
                                <p:cTn id="58" presetID="8" presetClass="emph" presetSubtype="0" fill="hold" grpId="1" nodeType="withEffect">
                                  <p:stCondLst>
                                    <p:cond delay="500"/>
                                  </p:stCondLst>
                                  <p:childTnLst>
                                    <p:animRot by="-21599940">
                                      <p:cBhvr>
                                        <p:cTn id="59" dur="2000" fill="hold"/>
                                        <p:tgtEl>
                                          <p:spTgt spid="34821"/>
                                        </p:tgtEl>
                                        <p:attrNameLst>
                                          <p:attrName>r</p:attrName>
                                        </p:attrNameLst>
                                      </p:cBhvr>
                                    </p:animRot>
                                  </p:childTnLst>
                                </p:cTn>
                              </p:par>
                            </p:childTnLst>
                          </p:cTn>
                        </p:par>
                        <p:par>
                          <p:cTn id="60" fill="hold">
                            <p:stCondLst>
                              <p:cond delay="5640"/>
                            </p:stCondLst>
                            <p:childTnLst>
                              <p:par>
                                <p:cTn id="61" presetID="42" presetClass="entr" presetSubtype="0" fill="hold" grpId="0" nodeType="afterEffect">
                                  <p:stCondLst>
                                    <p:cond delay="0"/>
                                  </p:stCondLst>
                                  <p:childTnLst>
                                    <p:set>
                                      <p:cBhvr>
                                        <p:cTn id="62" dur="1" fill="hold">
                                          <p:stCondLst>
                                            <p:cond delay="0"/>
                                          </p:stCondLst>
                                        </p:cTn>
                                        <p:tgtEl>
                                          <p:spTgt spid="34829"/>
                                        </p:tgtEl>
                                        <p:attrNameLst>
                                          <p:attrName>style.visibility</p:attrName>
                                        </p:attrNameLst>
                                      </p:cBhvr>
                                      <p:to>
                                        <p:strVal val="visible"/>
                                      </p:to>
                                    </p:set>
                                    <p:animEffect transition="in" filter="fade">
                                      <p:cBhvr>
                                        <p:cTn id="63" dur="1000"/>
                                        <p:tgtEl>
                                          <p:spTgt spid="34829"/>
                                        </p:tgtEl>
                                      </p:cBhvr>
                                    </p:animEffect>
                                    <p:anim calcmode="lin" valueType="num">
                                      <p:cBhvr>
                                        <p:cTn id="64" dur="1000" fill="hold"/>
                                        <p:tgtEl>
                                          <p:spTgt spid="34829"/>
                                        </p:tgtEl>
                                        <p:attrNameLst>
                                          <p:attrName>ppt_x</p:attrName>
                                        </p:attrNameLst>
                                      </p:cBhvr>
                                      <p:tavLst>
                                        <p:tav tm="0">
                                          <p:val>
                                            <p:strVal val="#ppt_x"/>
                                          </p:val>
                                        </p:tav>
                                        <p:tav tm="100000">
                                          <p:val>
                                            <p:strVal val="#ppt_x"/>
                                          </p:val>
                                        </p:tav>
                                      </p:tavLst>
                                    </p:anim>
                                    <p:anim calcmode="lin" valueType="num">
                                      <p:cBhvr>
                                        <p:cTn id="65" dur="1000" fill="hold"/>
                                        <p:tgtEl>
                                          <p:spTgt spid="34829"/>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0"/>
                                  </p:stCondLst>
                                  <p:childTnLst>
                                    <p:set>
                                      <p:cBhvr>
                                        <p:cTn id="67" dur="1" fill="hold">
                                          <p:stCondLst>
                                            <p:cond delay="0"/>
                                          </p:stCondLst>
                                        </p:cTn>
                                        <p:tgtEl>
                                          <p:spTgt spid="34830"/>
                                        </p:tgtEl>
                                        <p:attrNameLst>
                                          <p:attrName>style.visibility</p:attrName>
                                        </p:attrNameLst>
                                      </p:cBhvr>
                                      <p:to>
                                        <p:strVal val="visible"/>
                                      </p:to>
                                    </p:set>
                                    <p:animEffect transition="in" filter="fade">
                                      <p:cBhvr>
                                        <p:cTn id="68" dur="1000"/>
                                        <p:tgtEl>
                                          <p:spTgt spid="34830"/>
                                        </p:tgtEl>
                                      </p:cBhvr>
                                    </p:animEffect>
                                    <p:anim calcmode="lin" valueType="num">
                                      <p:cBhvr>
                                        <p:cTn id="69" dur="1000" fill="hold"/>
                                        <p:tgtEl>
                                          <p:spTgt spid="34830"/>
                                        </p:tgtEl>
                                        <p:attrNameLst>
                                          <p:attrName>ppt_x</p:attrName>
                                        </p:attrNameLst>
                                      </p:cBhvr>
                                      <p:tavLst>
                                        <p:tav tm="0">
                                          <p:val>
                                            <p:strVal val="#ppt_x"/>
                                          </p:val>
                                        </p:tav>
                                        <p:tav tm="100000">
                                          <p:val>
                                            <p:strVal val="#ppt_x"/>
                                          </p:val>
                                        </p:tav>
                                      </p:tavLst>
                                    </p:anim>
                                    <p:anim calcmode="lin" valueType="num">
                                      <p:cBhvr>
                                        <p:cTn id="70" dur="1000" fill="hold"/>
                                        <p:tgtEl>
                                          <p:spTgt spid="34830"/>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0"/>
                                  </p:stCondLst>
                                  <p:childTnLst>
                                    <p:set>
                                      <p:cBhvr>
                                        <p:cTn id="72" dur="1" fill="hold">
                                          <p:stCondLst>
                                            <p:cond delay="0"/>
                                          </p:stCondLst>
                                        </p:cTn>
                                        <p:tgtEl>
                                          <p:spTgt spid="34831"/>
                                        </p:tgtEl>
                                        <p:attrNameLst>
                                          <p:attrName>style.visibility</p:attrName>
                                        </p:attrNameLst>
                                      </p:cBhvr>
                                      <p:to>
                                        <p:strVal val="visible"/>
                                      </p:to>
                                    </p:set>
                                    <p:animEffect transition="in" filter="fade">
                                      <p:cBhvr>
                                        <p:cTn id="73" dur="1000"/>
                                        <p:tgtEl>
                                          <p:spTgt spid="34831"/>
                                        </p:tgtEl>
                                      </p:cBhvr>
                                    </p:animEffect>
                                    <p:anim calcmode="lin" valueType="num">
                                      <p:cBhvr>
                                        <p:cTn id="74" dur="1000" fill="hold"/>
                                        <p:tgtEl>
                                          <p:spTgt spid="34831"/>
                                        </p:tgtEl>
                                        <p:attrNameLst>
                                          <p:attrName>ppt_x</p:attrName>
                                        </p:attrNameLst>
                                      </p:cBhvr>
                                      <p:tavLst>
                                        <p:tav tm="0">
                                          <p:val>
                                            <p:strVal val="#ppt_x"/>
                                          </p:val>
                                        </p:tav>
                                        <p:tav tm="100000">
                                          <p:val>
                                            <p:strVal val="#ppt_x"/>
                                          </p:val>
                                        </p:tav>
                                      </p:tavLst>
                                    </p:anim>
                                    <p:anim calcmode="lin" valueType="num">
                                      <p:cBhvr>
                                        <p:cTn id="75" dur="1000" fill="hold"/>
                                        <p:tgtEl>
                                          <p:spTgt spid="34831"/>
                                        </p:tgtEl>
                                        <p:attrNameLst>
                                          <p:attrName>ppt_y</p:attrName>
                                        </p:attrNameLst>
                                      </p:cBhvr>
                                      <p:tavLst>
                                        <p:tav tm="0">
                                          <p:val>
                                            <p:strVal val="#ppt_y+.1"/>
                                          </p:val>
                                        </p:tav>
                                        <p:tav tm="100000">
                                          <p:val>
                                            <p:strVal val="#ppt_y"/>
                                          </p:val>
                                        </p:tav>
                                      </p:tavLst>
                                    </p:anim>
                                  </p:childTnLst>
                                </p:cTn>
                              </p:par>
                              <p:par>
                                <p:cTn id="76" presetID="42" presetClass="entr" presetSubtype="0" fill="hold" grpId="0" nodeType="withEffect">
                                  <p:stCondLst>
                                    <p:cond delay="0"/>
                                  </p:stCondLst>
                                  <p:childTnLst>
                                    <p:set>
                                      <p:cBhvr>
                                        <p:cTn id="77" dur="1" fill="hold">
                                          <p:stCondLst>
                                            <p:cond delay="0"/>
                                          </p:stCondLst>
                                        </p:cTn>
                                        <p:tgtEl>
                                          <p:spTgt spid="34832"/>
                                        </p:tgtEl>
                                        <p:attrNameLst>
                                          <p:attrName>style.visibility</p:attrName>
                                        </p:attrNameLst>
                                      </p:cBhvr>
                                      <p:to>
                                        <p:strVal val="visible"/>
                                      </p:to>
                                    </p:set>
                                    <p:animEffect transition="in" filter="fade">
                                      <p:cBhvr>
                                        <p:cTn id="78" dur="1000"/>
                                        <p:tgtEl>
                                          <p:spTgt spid="34832"/>
                                        </p:tgtEl>
                                      </p:cBhvr>
                                    </p:animEffect>
                                    <p:anim calcmode="lin" valueType="num">
                                      <p:cBhvr>
                                        <p:cTn id="79" dur="1000" fill="hold"/>
                                        <p:tgtEl>
                                          <p:spTgt spid="34832"/>
                                        </p:tgtEl>
                                        <p:attrNameLst>
                                          <p:attrName>ppt_x</p:attrName>
                                        </p:attrNameLst>
                                      </p:cBhvr>
                                      <p:tavLst>
                                        <p:tav tm="0">
                                          <p:val>
                                            <p:strVal val="#ppt_x"/>
                                          </p:val>
                                        </p:tav>
                                        <p:tav tm="100000">
                                          <p:val>
                                            <p:strVal val="#ppt_x"/>
                                          </p:val>
                                        </p:tav>
                                      </p:tavLst>
                                    </p:anim>
                                    <p:anim calcmode="lin" valueType="num">
                                      <p:cBhvr>
                                        <p:cTn id="80" dur="1000" fill="hold"/>
                                        <p:tgtEl>
                                          <p:spTgt spid="34832"/>
                                        </p:tgtEl>
                                        <p:attrNameLst>
                                          <p:attrName>ppt_y</p:attrName>
                                        </p:attrNameLst>
                                      </p:cBhvr>
                                      <p:tavLst>
                                        <p:tav tm="0">
                                          <p:val>
                                            <p:strVal val="#ppt_y+.1"/>
                                          </p:val>
                                        </p:tav>
                                        <p:tav tm="100000">
                                          <p:val>
                                            <p:strVal val="#ppt_y"/>
                                          </p:val>
                                        </p:tav>
                                      </p:tavLst>
                                    </p:anim>
                                  </p:childTnLst>
                                </p:cTn>
                              </p:par>
                            </p:childTnLst>
                          </p:cTn>
                        </p:par>
                        <p:par>
                          <p:cTn id="81" fill="hold">
                            <p:stCondLst>
                              <p:cond delay="6640"/>
                            </p:stCondLst>
                            <p:childTnLst>
                              <p:par>
                                <p:cTn id="82" presetID="31" presetClass="entr" presetSubtype="0" fill="hold" grpId="0" nodeType="afterEffect">
                                  <p:stCondLst>
                                    <p:cond delay="0"/>
                                  </p:stCondLst>
                                  <p:childTnLst>
                                    <p:set>
                                      <p:cBhvr>
                                        <p:cTn id="83" dur="1" fill="hold">
                                          <p:stCondLst>
                                            <p:cond delay="0"/>
                                          </p:stCondLst>
                                        </p:cTn>
                                        <p:tgtEl>
                                          <p:spTgt spid="34826"/>
                                        </p:tgtEl>
                                        <p:attrNameLst>
                                          <p:attrName>style.visibility</p:attrName>
                                        </p:attrNameLst>
                                      </p:cBhvr>
                                      <p:to>
                                        <p:strVal val="visible"/>
                                      </p:to>
                                    </p:set>
                                    <p:anim calcmode="lin" valueType="num">
                                      <p:cBhvr>
                                        <p:cTn id="84" dur="500" fill="hold"/>
                                        <p:tgtEl>
                                          <p:spTgt spid="34826"/>
                                        </p:tgtEl>
                                        <p:attrNameLst>
                                          <p:attrName>ppt_w</p:attrName>
                                        </p:attrNameLst>
                                      </p:cBhvr>
                                      <p:tavLst>
                                        <p:tav tm="0">
                                          <p:val>
                                            <p:fltVal val="0"/>
                                          </p:val>
                                        </p:tav>
                                        <p:tav tm="100000">
                                          <p:val>
                                            <p:strVal val="#ppt_w"/>
                                          </p:val>
                                        </p:tav>
                                      </p:tavLst>
                                    </p:anim>
                                    <p:anim calcmode="lin" valueType="num">
                                      <p:cBhvr>
                                        <p:cTn id="85" dur="500" fill="hold"/>
                                        <p:tgtEl>
                                          <p:spTgt spid="34826"/>
                                        </p:tgtEl>
                                        <p:attrNameLst>
                                          <p:attrName>ppt_h</p:attrName>
                                        </p:attrNameLst>
                                      </p:cBhvr>
                                      <p:tavLst>
                                        <p:tav tm="0">
                                          <p:val>
                                            <p:fltVal val="0"/>
                                          </p:val>
                                        </p:tav>
                                        <p:tav tm="100000">
                                          <p:val>
                                            <p:strVal val="#ppt_h"/>
                                          </p:val>
                                        </p:tav>
                                      </p:tavLst>
                                    </p:anim>
                                    <p:anim calcmode="lin" valueType="num">
                                      <p:cBhvr>
                                        <p:cTn id="86" dur="500" fill="hold"/>
                                        <p:tgtEl>
                                          <p:spTgt spid="34826"/>
                                        </p:tgtEl>
                                        <p:attrNameLst>
                                          <p:attrName>style.rotation</p:attrName>
                                        </p:attrNameLst>
                                      </p:cBhvr>
                                      <p:tavLst>
                                        <p:tav tm="0">
                                          <p:val>
                                            <p:fltVal val="90"/>
                                          </p:val>
                                        </p:tav>
                                        <p:tav tm="100000">
                                          <p:val>
                                            <p:fltVal val="0"/>
                                          </p:val>
                                        </p:tav>
                                      </p:tavLst>
                                    </p:anim>
                                    <p:animEffect transition="in" filter="fade">
                                      <p:cBhvr>
                                        <p:cTn id="87" dur="500"/>
                                        <p:tgtEl>
                                          <p:spTgt spid="34826"/>
                                        </p:tgtEl>
                                      </p:cBhvr>
                                    </p:animEffect>
                                  </p:childTnLst>
                                </p:cTn>
                              </p:par>
                              <p:par>
                                <p:cTn id="88" presetID="31" presetClass="entr" presetSubtype="0" fill="hold" grpId="0" nodeType="withEffect">
                                  <p:stCondLst>
                                    <p:cond delay="0"/>
                                  </p:stCondLst>
                                  <p:childTnLst>
                                    <p:set>
                                      <p:cBhvr>
                                        <p:cTn id="89" dur="1" fill="hold">
                                          <p:stCondLst>
                                            <p:cond delay="0"/>
                                          </p:stCondLst>
                                        </p:cTn>
                                        <p:tgtEl>
                                          <p:spTgt spid="34825"/>
                                        </p:tgtEl>
                                        <p:attrNameLst>
                                          <p:attrName>style.visibility</p:attrName>
                                        </p:attrNameLst>
                                      </p:cBhvr>
                                      <p:to>
                                        <p:strVal val="visible"/>
                                      </p:to>
                                    </p:set>
                                    <p:anim calcmode="lin" valueType="num">
                                      <p:cBhvr>
                                        <p:cTn id="90" dur="500" fill="hold"/>
                                        <p:tgtEl>
                                          <p:spTgt spid="34825"/>
                                        </p:tgtEl>
                                        <p:attrNameLst>
                                          <p:attrName>ppt_w</p:attrName>
                                        </p:attrNameLst>
                                      </p:cBhvr>
                                      <p:tavLst>
                                        <p:tav tm="0">
                                          <p:val>
                                            <p:fltVal val="0"/>
                                          </p:val>
                                        </p:tav>
                                        <p:tav tm="100000">
                                          <p:val>
                                            <p:strVal val="#ppt_w"/>
                                          </p:val>
                                        </p:tav>
                                      </p:tavLst>
                                    </p:anim>
                                    <p:anim calcmode="lin" valueType="num">
                                      <p:cBhvr>
                                        <p:cTn id="91" dur="500" fill="hold"/>
                                        <p:tgtEl>
                                          <p:spTgt spid="34825"/>
                                        </p:tgtEl>
                                        <p:attrNameLst>
                                          <p:attrName>ppt_h</p:attrName>
                                        </p:attrNameLst>
                                      </p:cBhvr>
                                      <p:tavLst>
                                        <p:tav tm="0">
                                          <p:val>
                                            <p:fltVal val="0"/>
                                          </p:val>
                                        </p:tav>
                                        <p:tav tm="100000">
                                          <p:val>
                                            <p:strVal val="#ppt_h"/>
                                          </p:val>
                                        </p:tav>
                                      </p:tavLst>
                                    </p:anim>
                                    <p:anim calcmode="lin" valueType="num">
                                      <p:cBhvr>
                                        <p:cTn id="92" dur="500" fill="hold"/>
                                        <p:tgtEl>
                                          <p:spTgt spid="34825"/>
                                        </p:tgtEl>
                                        <p:attrNameLst>
                                          <p:attrName>style.rotation</p:attrName>
                                        </p:attrNameLst>
                                      </p:cBhvr>
                                      <p:tavLst>
                                        <p:tav tm="0">
                                          <p:val>
                                            <p:fltVal val="90"/>
                                          </p:val>
                                        </p:tav>
                                        <p:tav tm="100000">
                                          <p:val>
                                            <p:fltVal val="0"/>
                                          </p:val>
                                        </p:tav>
                                      </p:tavLst>
                                    </p:anim>
                                    <p:animEffect transition="in" filter="fade">
                                      <p:cBhvr>
                                        <p:cTn id="93" dur="500"/>
                                        <p:tgtEl>
                                          <p:spTgt spid="34825"/>
                                        </p:tgtEl>
                                      </p:cBhvr>
                                    </p:animEffect>
                                  </p:childTnLst>
                                </p:cTn>
                              </p:par>
                              <p:par>
                                <p:cTn id="94" presetID="31" presetClass="entr" presetSubtype="0" fill="hold" grpId="0" nodeType="withEffect">
                                  <p:stCondLst>
                                    <p:cond delay="0"/>
                                  </p:stCondLst>
                                  <p:childTnLst>
                                    <p:set>
                                      <p:cBhvr>
                                        <p:cTn id="95" dur="1" fill="hold">
                                          <p:stCondLst>
                                            <p:cond delay="0"/>
                                          </p:stCondLst>
                                        </p:cTn>
                                        <p:tgtEl>
                                          <p:spTgt spid="34827"/>
                                        </p:tgtEl>
                                        <p:attrNameLst>
                                          <p:attrName>style.visibility</p:attrName>
                                        </p:attrNameLst>
                                      </p:cBhvr>
                                      <p:to>
                                        <p:strVal val="visible"/>
                                      </p:to>
                                    </p:set>
                                    <p:anim calcmode="lin" valueType="num">
                                      <p:cBhvr>
                                        <p:cTn id="96" dur="500" fill="hold"/>
                                        <p:tgtEl>
                                          <p:spTgt spid="34827"/>
                                        </p:tgtEl>
                                        <p:attrNameLst>
                                          <p:attrName>ppt_w</p:attrName>
                                        </p:attrNameLst>
                                      </p:cBhvr>
                                      <p:tavLst>
                                        <p:tav tm="0">
                                          <p:val>
                                            <p:fltVal val="0"/>
                                          </p:val>
                                        </p:tav>
                                        <p:tav tm="100000">
                                          <p:val>
                                            <p:strVal val="#ppt_w"/>
                                          </p:val>
                                        </p:tav>
                                      </p:tavLst>
                                    </p:anim>
                                    <p:anim calcmode="lin" valueType="num">
                                      <p:cBhvr>
                                        <p:cTn id="97" dur="500" fill="hold"/>
                                        <p:tgtEl>
                                          <p:spTgt spid="34827"/>
                                        </p:tgtEl>
                                        <p:attrNameLst>
                                          <p:attrName>ppt_h</p:attrName>
                                        </p:attrNameLst>
                                      </p:cBhvr>
                                      <p:tavLst>
                                        <p:tav tm="0">
                                          <p:val>
                                            <p:fltVal val="0"/>
                                          </p:val>
                                        </p:tav>
                                        <p:tav tm="100000">
                                          <p:val>
                                            <p:strVal val="#ppt_h"/>
                                          </p:val>
                                        </p:tav>
                                      </p:tavLst>
                                    </p:anim>
                                    <p:anim calcmode="lin" valueType="num">
                                      <p:cBhvr>
                                        <p:cTn id="98" dur="500" fill="hold"/>
                                        <p:tgtEl>
                                          <p:spTgt spid="34827"/>
                                        </p:tgtEl>
                                        <p:attrNameLst>
                                          <p:attrName>style.rotation</p:attrName>
                                        </p:attrNameLst>
                                      </p:cBhvr>
                                      <p:tavLst>
                                        <p:tav tm="0">
                                          <p:val>
                                            <p:fltVal val="90"/>
                                          </p:val>
                                        </p:tav>
                                        <p:tav tm="100000">
                                          <p:val>
                                            <p:fltVal val="0"/>
                                          </p:val>
                                        </p:tav>
                                      </p:tavLst>
                                    </p:anim>
                                    <p:animEffect transition="in" filter="fade">
                                      <p:cBhvr>
                                        <p:cTn id="99" dur="500"/>
                                        <p:tgtEl>
                                          <p:spTgt spid="34827"/>
                                        </p:tgtEl>
                                      </p:cBhvr>
                                    </p:animEffect>
                                  </p:childTnLst>
                                </p:cTn>
                              </p:par>
                              <p:par>
                                <p:cTn id="100" presetID="31" presetClass="entr" presetSubtype="0" fill="hold" grpId="0" nodeType="withEffect">
                                  <p:stCondLst>
                                    <p:cond delay="0"/>
                                  </p:stCondLst>
                                  <p:childTnLst>
                                    <p:set>
                                      <p:cBhvr>
                                        <p:cTn id="101" dur="1" fill="hold">
                                          <p:stCondLst>
                                            <p:cond delay="0"/>
                                          </p:stCondLst>
                                        </p:cTn>
                                        <p:tgtEl>
                                          <p:spTgt spid="34828"/>
                                        </p:tgtEl>
                                        <p:attrNameLst>
                                          <p:attrName>style.visibility</p:attrName>
                                        </p:attrNameLst>
                                      </p:cBhvr>
                                      <p:to>
                                        <p:strVal val="visible"/>
                                      </p:to>
                                    </p:set>
                                    <p:anim calcmode="lin" valueType="num">
                                      <p:cBhvr>
                                        <p:cTn id="102" dur="500" fill="hold"/>
                                        <p:tgtEl>
                                          <p:spTgt spid="34828"/>
                                        </p:tgtEl>
                                        <p:attrNameLst>
                                          <p:attrName>ppt_w</p:attrName>
                                        </p:attrNameLst>
                                      </p:cBhvr>
                                      <p:tavLst>
                                        <p:tav tm="0">
                                          <p:val>
                                            <p:fltVal val="0"/>
                                          </p:val>
                                        </p:tav>
                                        <p:tav tm="100000">
                                          <p:val>
                                            <p:strVal val="#ppt_w"/>
                                          </p:val>
                                        </p:tav>
                                      </p:tavLst>
                                    </p:anim>
                                    <p:anim calcmode="lin" valueType="num">
                                      <p:cBhvr>
                                        <p:cTn id="103" dur="500" fill="hold"/>
                                        <p:tgtEl>
                                          <p:spTgt spid="34828"/>
                                        </p:tgtEl>
                                        <p:attrNameLst>
                                          <p:attrName>ppt_h</p:attrName>
                                        </p:attrNameLst>
                                      </p:cBhvr>
                                      <p:tavLst>
                                        <p:tav tm="0">
                                          <p:val>
                                            <p:fltVal val="0"/>
                                          </p:val>
                                        </p:tav>
                                        <p:tav tm="100000">
                                          <p:val>
                                            <p:strVal val="#ppt_h"/>
                                          </p:val>
                                        </p:tav>
                                      </p:tavLst>
                                    </p:anim>
                                    <p:anim calcmode="lin" valueType="num">
                                      <p:cBhvr>
                                        <p:cTn id="104" dur="500" fill="hold"/>
                                        <p:tgtEl>
                                          <p:spTgt spid="34828"/>
                                        </p:tgtEl>
                                        <p:attrNameLst>
                                          <p:attrName>style.rotation</p:attrName>
                                        </p:attrNameLst>
                                      </p:cBhvr>
                                      <p:tavLst>
                                        <p:tav tm="0">
                                          <p:val>
                                            <p:fltVal val="90"/>
                                          </p:val>
                                        </p:tav>
                                        <p:tav tm="100000">
                                          <p:val>
                                            <p:fltVal val="0"/>
                                          </p:val>
                                        </p:tav>
                                      </p:tavLst>
                                    </p:anim>
                                    <p:animEffect transition="in" filter="fade">
                                      <p:cBhvr>
                                        <p:cTn id="105" dur="500"/>
                                        <p:tgtEl>
                                          <p:spTgt spid="348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8" grpId="0" animBg="1"/>
      <p:bldP spid="34819" grpId="0" autoUpdateAnimBg="0"/>
      <p:bldP spid="34820" grpId="0" autoUpdateAnimBg="0"/>
      <p:bldP spid="34821" grpId="0" animBg="1"/>
      <p:bldP spid="34821" grpId="1" animBg="1"/>
      <p:bldP spid="34822" grpId="0" animBg="1"/>
      <p:bldP spid="34822" grpId="1" animBg="1"/>
      <p:bldP spid="34823" grpId="0" animBg="1"/>
      <p:bldP spid="34823" grpId="1" animBg="1"/>
      <p:bldP spid="34824" grpId="0" animBg="1"/>
      <p:bldP spid="34824" grpId="1" animBg="1"/>
      <p:bldP spid="34825" grpId="0" autoUpdateAnimBg="0"/>
      <p:bldP spid="34826" grpId="0" autoUpdateAnimBg="0"/>
      <p:bldP spid="34827" grpId="0" autoUpdateAnimBg="0"/>
      <p:bldP spid="34828" grpId="0" autoUpdateAnimBg="0"/>
      <p:bldP spid="34829" grpId="0" autoUpdateAnimBg="0"/>
      <p:bldP spid="34830" grpId="0" autoUpdateAnimBg="0"/>
      <p:bldP spid="34831" grpId="0" autoUpdateAnimBg="0"/>
      <p:bldP spid="34832" grpId="0" autoUpdateAnimBg="0"/>
      <p:bldP spid="34833" grpId="0" animBg="1"/>
      <p:bldP spid="34833" grpId="1" animBg="1"/>
    </p:bldLst>
  </p:timing>
</p:sld>
</file>

<file path=ppt/slides/slide2.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9218" name="矩形 45"/>
          <p:cNvSpPr>
            <a:spLocks noChangeArrowheads="1"/>
          </p:cNvSpPr>
          <p:nvPr/>
        </p:nvSpPr>
        <p:spPr bwMode="auto">
          <a:xfrm>
            <a:off x="253508" y="1339"/>
            <a:ext cx="64269" cy="440302"/>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9219" name="矩形 46"/>
          <p:cNvSpPr>
            <a:spLocks noChangeArrowheads="1"/>
          </p:cNvSpPr>
          <p:nvPr/>
        </p:nvSpPr>
        <p:spPr bwMode="auto">
          <a:xfrm>
            <a:off x="360619" y="221490"/>
            <a:ext cx="53557" cy="214201"/>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9220" name="TextBox 47"/>
          <p:cNvSpPr txBox="1">
            <a:spLocks noChangeArrowheads="1"/>
          </p:cNvSpPr>
          <p:nvPr/>
        </p:nvSpPr>
        <p:spPr bwMode="auto">
          <a:xfrm>
            <a:off x="364189" y="145331"/>
            <a:ext cx="723275" cy="415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434" eaLnBrk="1" fontAlgn="base" hangingPunct="1">
              <a:spcBef>
                <a:spcPct val="0"/>
              </a:spcBef>
              <a:spcAft>
                <a:spcPct val="0"/>
              </a:spcAft>
            </a:pPr>
            <a:r>
              <a:rPr lang="zh-CN" altLang="en-US" sz="2099">
                <a:solidFill>
                  <a:srgbClr val="005E5E"/>
                </a:solidFill>
                <a:latin typeface="微软雅黑" panose="020B0503020204020204" pitchFamily="34" charset="-122"/>
                <a:ea typeface="微软雅黑" panose="020B0503020204020204" pitchFamily="34" charset="-122"/>
              </a:rPr>
              <a:t>目录</a:t>
            </a:r>
          </a:p>
        </p:txBody>
      </p:sp>
      <p:sp>
        <p:nvSpPr>
          <p:cNvPr id="9221" name="TextBox 48"/>
          <p:cNvSpPr txBox="1">
            <a:spLocks noChangeArrowheads="1"/>
          </p:cNvSpPr>
          <p:nvPr/>
        </p:nvSpPr>
        <p:spPr bwMode="auto">
          <a:xfrm>
            <a:off x="1016397" y="228632"/>
            <a:ext cx="930255" cy="2999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434" eaLnBrk="1" fontAlgn="base" hangingPunct="1">
              <a:spcBef>
                <a:spcPct val="0"/>
              </a:spcBef>
              <a:spcAft>
                <a:spcPct val="0"/>
              </a:spcAft>
            </a:pPr>
            <a:r>
              <a:rPr lang="en-US" altLang="zh-CN" sz="1349">
                <a:solidFill>
                  <a:srgbClr val="005E5E"/>
                </a:solidFill>
                <a:latin typeface="微软雅黑" panose="020B0503020204020204" pitchFamily="34" charset="-122"/>
                <a:ea typeface="微软雅黑" panose="020B0503020204020204" pitchFamily="34" charset="-122"/>
              </a:rPr>
              <a:t>Contents</a:t>
            </a:r>
            <a:endParaRPr lang="zh-CN" altLang="en-US" sz="1349">
              <a:solidFill>
                <a:srgbClr val="005E5E"/>
              </a:solidFill>
              <a:latin typeface="微软雅黑" panose="020B0503020204020204" pitchFamily="34" charset="-122"/>
              <a:ea typeface="微软雅黑" panose="020B0503020204020204" pitchFamily="34" charset="-122"/>
            </a:endParaRPr>
          </a:p>
        </p:txBody>
      </p:sp>
      <p:sp>
        <p:nvSpPr>
          <p:cNvPr id="9222" name="Freeform 14"/>
          <p:cNvSpPr/>
          <p:nvPr/>
        </p:nvSpPr>
        <p:spPr bwMode="auto">
          <a:xfrm>
            <a:off x="4171693" y="1430612"/>
            <a:ext cx="4360747" cy="454582"/>
          </a:xfrm>
          <a:custGeom>
            <a:avLst/>
            <a:gdLst>
              <a:gd name="T0" fmla="*/ 60710501 w 6963"/>
              <a:gd name="T1" fmla="*/ 0 h 794"/>
              <a:gd name="T2" fmla="*/ 2147483647 w 6963"/>
              <a:gd name="T3" fmla="*/ 0 h 794"/>
              <a:gd name="T4" fmla="*/ 2147483647 w 6963"/>
              <a:gd name="T5" fmla="*/ 50749524 h 794"/>
              <a:gd name="T6" fmla="*/ 2147483647 w 6963"/>
              <a:gd name="T7" fmla="*/ 412413298 h 794"/>
              <a:gd name="T8" fmla="*/ 2147483647 w 6963"/>
              <a:gd name="T9" fmla="*/ 463162822 h 794"/>
              <a:gd name="T10" fmla="*/ 60710501 w 6963"/>
              <a:gd name="T11" fmla="*/ 463162822 h 794"/>
              <a:gd name="T12" fmla="*/ 0 w 6963"/>
              <a:gd name="T13" fmla="*/ 412413298 h 794"/>
              <a:gd name="T14" fmla="*/ 0 w 6963"/>
              <a:gd name="T15" fmla="*/ 50749524 h 794"/>
              <a:gd name="T16" fmla="*/ 60710501 w 6963"/>
              <a:gd name="T17" fmla="*/ 0 h 79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963" h="794">
                <a:moveTo>
                  <a:pt x="87" y="0"/>
                </a:moveTo>
                <a:lnTo>
                  <a:pt x="6876" y="0"/>
                </a:lnTo>
                <a:cubicBezTo>
                  <a:pt x="6924" y="0"/>
                  <a:pt x="6963" y="39"/>
                  <a:pt x="6963" y="87"/>
                </a:cubicBezTo>
                <a:lnTo>
                  <a:pt x="6963" y="707"/>
                </a:lnTo>
                <a:cubicBezTo>
                  <a:pt x="6963" y="755"/>
                  <a:pt x="6924" y="794"/>
                  <a:pt x="6876" y="794"/>
                </a:cubicBezTo>
                <a:lnTo>
                  <a:pt x="87" y="794"/>
                </a:lnTo>
                <a:cubicBezTo>
                  <a:pt x="39" y="794"/>
                  <a:pt x="0" y="755"/>
                  <a:pt x="0" y="707"/>
                </a:cubicBezTo>
                <a:lnTo>
                  <a:pt x="0" y="87"/>
                </a:lnTo>
                <a:cubicBezTo>
                  <a:pt x="0" y="39"/>
                  <a:pt x="39" y="0"/>
                  <a:pt x="87" y="0"/>
                </a:cubicBezTo>
                <a:close/>
              </a:path>
            </a:pathLst>
          </a:custGeom>
          <a:gradFill rotWithShape="0">
            <a:gsLst>
              <a:gs pos="0">
                <a:srgbClr val="F8F8F8"/>
              </a:gs>
              <a:gs pos="100000">
                <a:srgbClr val="EAEAEA"/>
              </a:gs>
            </a:gsLst>
            <a:lin ang="5400000"/>
          </a:gradFill>
          <a:ln w="10" cap="flat" cmpd="sng">
            <a:solidFill>
              <a:srgbClr val="B3B3B3"/>
            </a:solidFill>
            <a:round/>
          </a:ln>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9223" name="Freeform 15"/>
          <p:cNvSpPr/>
          <p:nvPr/>
        </p:nvSpPr>
        <p:spPr bwMode="auto">
          <a:xfrm>
            <a:off x="4279994" y="1352077"/>
            <a:ext cx="593890" cy="72590"/>
          </a:xfrm>
          <a:custGeom>
            <a:avLst/>
            <a:gdLst>
              <a:gd name="T0" fmla="*/ 58241533 w 1038"/>
              <a:gd name="T1" fmla="*/ 0 h 127"/>
              <a:gd name="T2" fmla="*/ 546307810 w 1038"/>
              <a:gd name="T3" fmla="*/ 0 h 127"/>
              <a:gd name="T4" fmla="*/ 604549344 w 1038"/>
              <a:gd name="T5" fmla="*/ 73837831 h 127"/>
              <a:gd name="T6" fmla="*/ 0 w 1038"/>
              <a:gd name="T7" fmla="*/ 73837831 h 127"/>
              <a:gd name="T8" fmla="*/ 58241533 w 1038"/>
              <a:gd name="T9" fmla="*/ 0 h 12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38" h="127">
                <a:moveTo>
                  <a:pt x="100" y="0"/>
                </a:moveTo>
                <a:lnTo>
                  <a:pt x="938" y="0"/>
                </a:lnTo>
                <a:lnTo>
                  <a:pt x="1038" y="127"/>
                </a:lnTo>
                <a:lnTo>
                  <a:pt x="0" y="127"/>
                </a:lnTo>
                <a:lnTo>
                  <a:pt x="100"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9224" name="Rectangle 16"/>
          <p:cNvSpPr>
            <a:spLocks noChangeArrowheads="1"/>
          </p:cNvSpPr>
          <p:nvPr/>
        </p:nvSpPr>
        <p:spPr bwMode="auto">
          <a:xfrm>
            <a:off x="4337122" y="1352077"/>
            <a:ext cx="478444" cy="534312"/>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9225" name="Freeform 17"/>
          <p:cNvSpPr/>
          <p:nvPr/>
        </p:nvSpPr>
        <p:spPr bwMode="auto">
          <a:xfrm>
            <a:off x="4171693" y="2106540"/>
            <a:ext cx="4360747" cy="454582"/>
          </a:xfrm>
          <a:custGeom>
            <a:avLst/>
            <a:gdLst>
              <a:gd name="T0" fmla="*/ 60710501 w 6963"/>
              <a:gd name="T1" fmla="*/ 0 h 794"/>
              <a:gd name="T2" fmla="*/ 2147483647 w 6963"/>
              <a:gd name="T3" fmla="*/ 0 h 794"/>
              <a:gd name="T4" fmla="*/ 2147483647 w 6963"/>
              <a:gd name="T5" fmla="*/ 50749524 h 794"/>
              <a:gd name="T6" fmla="*/ 2147483647 w 6963"/>
              <a:gd name="T7" fmla="*/ 412413298 h 794"/>
              <a:gd name="T8" fmla="*/ 2147483647 w 6963"/>
              <a:gd name="T9" fmla="*/ 463162822 h 794"/>
              <a:gd name="T10" fmla="*/ 60710501 w 6963"/>
              <a:gd name="T11" fmla="*/ 463162822 h 794"/>
              <a:gd name="T12" fmla="*/ 0 w 6963"/>
              <a:gd name="T13" fmla="*/ 412413298 h 794"/>
              <a:gd name="T14" fmla="*/ 0 w 6963"/>
              <a:gd name="T15" fmla="*/ 50749524 h 794"/>
              <a:gd name="T16" fmla="*/ 60710501 w 6963"/>
              <a:gd name="T17" fmla="*/ 0 h 79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963" h="794">
                <a:moveTo>
                  <a:pt x="87" y="0"/>
                </a:moveTo>
                <a:lnTo>
                  <a:pt x="6876" y="0"/>
                </a:lnTo>
                <a:cubicBezTo>
                  <a:pt x="6924" y="0"/>
                  <a:pt x="6963" y="39"/>
                  <a:pt x="6963" y="87"/>
                </a:cubicBezTo>
                <a:lnTo>
                  <a:pt x="6963" y="707"/>
                </a:lnTo>
                <a:cubicBezTo>
                  <a:pt x="6963" y="755"/>
                  <a:pt x="6924" y="794"/>
                  <a:pt x="6876" y="794"/>
                </a:cubicBezTo>
                <a:lnTo>
                  <a:pt x="87" y="794"/>
                </a:lnTo>
                <a:cubicBezTo>
                  <a:pt x="39" y="794"/>
                  <a:pt x="0" y="755"/>
                  <a:pt x="0" y="707"/>
                </a:cubicBezTo>
                <a:lnTo>
                  <a:pt x="0" y="87"/>
                </a:lnTo>
                <a:cubicBezTo>
                  <a:pt x="0" y="39"/>
                  <a:pt x="39" y="0"/>
                  <a:pt x="87" y="0"/>
                </a:cubicBezTo>
                <a:close/>
              </a:path>
            </a:pathLst>
          </a:custGeom>
          <a:gradFill rotWithShape="0">
            <a:gsLst>
              <a:gs pos="0">
                <a:srgbClr val="F8F8F8"/>
              </a:gs>
              <a:gs pos="100000">
                <a:srgbClr val="EAEAEA"/>
              </a:gs>
            </a:gsLst>
            <a:lin ang="5400000"/>
          </a:gradFill>
          <a:ln w="10" cap="flat" cmpd="sng">
            <a:solidFill>
              <a:srgbClr val="B3B3B3"/>
            </a:solidFill>
            <a:round/>
          </a:ln>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9226" name="Freeform 18"/>
          <p:cNvSpPr/>
          <p:nvPr/>
        </p:nvSpPr>
        <p:spPr bwMode="auto">
          <a:xfrm>
            <a:off x="4279994" y="2028000"/>
            <a:ext cx="593890" cy="72590"/>
          </a:xfrm>
          <a:custGeom>
            <a:avLst/>
            <a:gdLst>
              <a:gd name="T0" fmla="*/ 58241533 w 1038"/>
              <a:gd name="T1" fmla="*/ 0 h 127"/>
              <a:gd name="T2" fmla="*/ 546307810 w 1038"/>
              <a:gd name="T3" fmla="*/ 0 h 127"/>
              <a:gd name="T4" fmla="*/ 604549344 w 1038"/>
              <a:gd name="T5" fmla="*/ 73837831 h 127"/>
              <a:gd name="T6" fmla="*/ 0 w 1038"/>
              <a:gd name="T7" fmla="*/ 73837831 h 127"/>
              <a:gd name="T8" fmla="*/ 58241533 w 1038"/>
              <a:gd name="T9" fmla="*/ 0 h 12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38" h="127">
                <a:moveTo>
                  <a:pt x="100" y="0"/>
                </a:moveTo>
                <a:lnTo>
                  <a:pt x="938" y="0"/>
                </a:lnTo>
                <a:lnTo>
                  <a:pt x="1038" y="127"/>
                </a:lnTo>
                <a:lnTo>
                  <a:pt x="0" y="127"/>
                </a:lnTo>
                <a:lnTo>
                  <a:pt x="100"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9227" name="Rectangle 19"/>
          <p:cNvSpPr>
            <a:spLocks noChangeArrowheads="1"/>
          </p:cNvSpPr>
          <p:nvPr/>
        </p:nvSpPr>
        <p:spPr bwMode="auto">
          <a:xfrm>
            <a:off x="4337122" y="2028000"/>
            <a:ext cx="478444" cy="535502"/>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9228" name="Freeform 20"/>
          <p:cNvSpPr/>
          <p:nvPr/>
        </p:nvSpPr>
        <p:spPr bwMode="auto">
          <a:xfrm>
            <a:off x="4171693" y="2733672"/>
            <a:ext cx="4360747" cy="454582"/>
          </a:xfrm>
          <a:custGeom>
            <a:avLst/>
            <a:gdLst>
              <a:gd name="T0" fmla="*/ 60710501 w 6963"/>
              <a:gd name="T1" fmla="*/ 0 h 794"/>
              <a:gd name="T2" fmla="*/ 2147483647 w 6963"/>
              <a:gd name="T3" fmla="*/ 0 h 794"/>
              <a:gd name="T4" fmla="*/ 2147483647 w 6963"/>
              <a:gd name="T5" fmla="*/ 50749524 h 794"/>
              <a:gd name="T6" fmla="*/ 2147483647 w 6963"/>
              <a:gd name="T7" fmla="*/ 412413298 h 794"/>
              <a:gd name="T8" fmla="*/ 2147483647 w 6963"/>
              <a:gd name="T9" fmla="*/ 463162822 h 794"/>
              <a:gd name="T10" fmla="*/ 60710501 w 6963"/>
              <a:gd name="T11" fmla="*/ 463162822 h 794"/>
              <a:gd name="T12" fmla="*/ 0 w 6963"/>
              <a:gd name="T13" fmla="*/ 412413298 h 794"/>
              <a:gd name="T14" fmla="*/ 0 w 6963"/>
              <a:gd name="T15" fmla="*/ 50749524 h 794"/>
              <a:gd name="T16" fmla="*/ 60710501 w 6963"/>
              <a:gd name="T17" fmla="*/ 0 h 79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963" h="794">
                <a:moveTo>
                  <a:pt x="87" y="0"/>
                </a:moveTo>
                <a:lnTo>
                  <a:pt x="6876" y="0"/>
                </a:lnTo>
                <a:cubicBezTo>
                  <a:pt x="6924" y="0"/>
                  <a:pt x="6963" y="39"/>
                  <a:pt x="6963" y="87"/>
                </a:cubicBezTo>
                <a:lnTo>
                  <a:pt x="6963" y="707"/>
                </a:lnTo>
                <a:cubicBezTo>
                  <a:pt x="6963" y="755"/>
                  <a:pt x="6924" y="794"/>
                  <a:pt x="6876" y="794"/>
                </a:cubicBezTo>
                <a:lnTo>
                  <a:pt x="87" y="794"/>
                </a:lnTo>
                <a:cubicBezTo>
                  <a:pt x="39" y="794"/>
                  <a:pt x="0" y="755"/>
                  <a:pt x="0" y="707"/>
                </a:cubicBezTo>
                <a:lnTo>
                  <a:pt x="0" y="87"/>
                </a:lnTo>
                <a:cubicBezTo>
                  <a:pt x="0" y="39"/>
                  <a:pt x="39" y="0"/>
                  <a:pt x="87" y="0"/>
                </a:cubicBezTo>
                <a:close/>
              </a:path>
            </a:pathLst>
          </a:custGeom>
          <a:gradFill rotWithShape="0">
            <a:gsLst>
              <a:gs pos="0">
                <a:srgbClr val="F8F8F8"/>
              </a:gs>
              <a:gs pos="100000">
                <a:srgbClr val="EAEAEA"/>
              </a:gs>
            </a:gsLst>
            <a:lin ang="5400000"/>
          </a:gradFill>
          <a:ln w="10" cap="flat" cmpd="sng">
            <a:solidFill>
              <a:srgbClr val="B3B3B3"/>
            </a:solidFill>
            <a:round/>
          </a:ln>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9229" name="Freeform 21"/>
          <p:cNvSpPr/>
          <p:nvPr/>
        </p:nvSpPr>
        <p:spPr bwMode="auto">
          <a:xfrm>
            <a:off x="4279994" y="2652752"/>
            <a:ext cx="593890" cy="74971"/>
          </a:xfrm>
          <a:custGeom>
            <a:avLst/>
            <a:gdLst>
              <a:gd name="T0" fmla="*/ 58241533 w 1038"/>
              <a:gd name="T1" fmla="*/ 0 h 128"/>
              <a:gd name="T2" fmla="*/ 546307810 w 1038"/>
              <a:gd name="T3" fmla="*/ 0 h 128"/>
              <a:gd name="T4" fmla="*/ 604549344 w 1038"/>
              <a:gd name="T5" fmla="*/ 78145314 h 128"/>
              <a:gd name="T6" fmla="*/ 0 w 1038"/>
              <a:gd name="T7" fmla="*/ 78145314 h 128"/>
              <a:gd name="T8" fmla="*/ 58241533 w 1038"/>
              <a:gd name="T9" fmla="*/ 0 h 12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38" h="128">
                <a:moveTo>
                  <a:pt x="100" y="0"/>
                </a:moveTo>
                <a:lnTo>
                  <a:pt x="938" y="0"/>
                </a:lnTo>
                <a:lnTo>
                  <a:pt x="1038" y="128"/>
                </a:lnTo>
                <a:lnTo>
                  <a:pt x="0" y="128"/>
                </a:lnTo>
                <a:lnTo>
                  <a:pt x="100"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9230" name="Rectangle 22"/>
          <p:cNvSpPr>
            <a:spLocks noChangeArrowheads="1"/>
          </p:cNvSpPr>
          <p:nvPr/>
        </p:nvSpPr>
        <p:spPr bwMode="auto">
          <a:xfrm>
            <a:off x="4337122" y="2652745"/>
            <a:ext cx="478444" cy="537882"/>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9231" name="Freeform 23"/>
          <p:cNvSpPr/>
          <p:nvPr/>
        </p:nvSpPr>
        <p:spPr bwMode="auto">
          <a:xfrm>
            <a:off x="4171693" y="3432198"/>
            <a:ext cx="4360747" cy="455772"/>
          </a:xfrm>
          <a:custGeom>
            <a:avLst/>
            <a:gdLst>
              <a:gd name="T0" fmla="*/ 60710501 w 6963"/>
              <a:gd name="T1" fmla="*/ 0 h 794"/>
              <a:gd name="T2" fmla="*/ 2147483647 w 6963"/>
              <a:gd name="T3" fmla="*/ 0 h 794"/>
              <a:gd name="T4" fmla="*/ 2147483647 w 6963"/>
              <a:gd name="T5" fmla="*/ 51015576 h 794"/>
              <a:gd name="T6" fmla="*/ 2147483647 w 6963"/>
              <a:gd name="T7" fmla="*/ 414574590 h 794"/>
              <a:gd name="T8" fmla="*/ 2147483647 w 6963"/>
              <a:gd name="T9" fmla="*/ 465590166 h 794"/>
              <a:gd name="T10" fmla="*/ 60710501 w 6963"/>
              <a:gd name="T11" fmla="*/ 465590166 h 794"/>
              <a:gd name="T12" fmla="*/ 0 w 6963"/>
              <a:gd name="T13" fmla="*/ 414574590 h 794"/>
              <a:gd name="T14" fmla="*/ 0 w 6963"/>
              <a:gd name="T15" fmla="*/ 51015576 h 794"/>
              <a:gd name="T16" fmla="*/ 60710501 w 6963"/>
              <a:gd name="T17" fmla="*/ 0 h 79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963" h="794">
                <a:moveTo>
                  <a:pt x="87" y="0"/>
                </a:moveTo>
                <a:lnTo>
                  <a:pt x="6876" y="0"/>
                </a:lnTo>
                <a:cubicBezTo>
                  <a:pt x="6924" y="0"/>
                  <a:pt x="6963" y="39"/>
                  <a:pt x="6963" y="87"/>
                </a:cubicBezTo>
                <a:lnTo>
                  <a:pt x="6963" y="707"/>
                </a:lnTo>
                <a:cubicBezTo>
                  <a:pt x="6963" y="755"/>
                  <a:pt x="6924" y="794"/>
                  <a:pt x="6876" y="794"/>
                </a:cubicBezTo>
                <a:lnTo>
                  <a:pt x="87" y="794"/>
                </a:lnTo>
                <a:cubicBezTo>
                  <a:pt x="39" y="794"/>
                  <a:pt x="0" y="755"/>
                  <a:pt x="0" y="707"/>
                </a:cubicBezTo>
                <a:lnTo>
                  <a:pt x="0" y="87"/>
                </a:lnTo>
                <a:cubicBezTo>
                  <a:pt x="0" y="39"/>
                  <a:pt x="39" y="0"/>
                  <a:pt x="87" y="0"/>
                </a:cubicBezTo>
                <a:close/>
              </a:path>
            </a:pathLst>
          </a:custGeom>
          <a:gradFill rotWithShape="0">
            <a:gsLst>
              <a:gs pos="0">
                <a:srgbClr val="F8F8F8"/>
              </a:gs>
              <a:gs pos="100000">
                <a:srgbClr val="EAEAEA"/>
              </a:gs>
            </a:gsLst>
            <a:lin ang="5400000"/>
          </a:gradFill>
          <a:ln w="10" cap="flat" cmpd="sng">
            <a:solidFill>
              <a:srgbClr val="B3B3B3"/>
            </a:solidFill>
            <a:round/>
          </a:ln>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9232" name="Freeform 24"/>
          <p:cNvSpPr/>
          <p:nvPr/>
        </p:nvSpPr>
        <p:spPr bwMode="auto">
          <a:xfrm>
            <a:off x="4279994" y="3352469"/>
            <a:ext cx="593890" cy="73780"/>
          </a:xfrm>
          <a:custGeom>
            <a:avLst/>
            <a:gdLst>
              <a:gd name="T0" fmla="*/ 58241533 w 1038"/>
              <a:gd name="T1" fmla="*/ 0 h 128"/>
              <a:gd name="T2" fmla="*/ 546307810 w 1038"/>
              <a:gd name="T3" fmla="*/ 0 h 128"/>
              <a:gd name="T4" fmla="*/ 604549344 w 1038"/>
              <a:gd name="T5" fmla="*/ 75683442 h 128"/>
              <a:gd name="T6" fmla="*/ 0 w 1038"/>
              <a:gd name="T7" fmla="*/ 75683442 h 128"/>
              <a:gd name="T8" fmla="*/ 58241533 w 1038"/>
              <a:gd name="T9" fmla="*/ 0 h 12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38" h="128">
                <a:moveTo>
                  <a:pt x="100" y="0"/>
                </a:moveTo>
                <a:lnTo>
                  <a:pt x="938" y="0"/>
                </a:lnTo>
                <a:lnTo>
                  <a:pt x="1038" y="128"/>
                </a:lnTo>
                <a:lnTo>
                  <a:pt x="0" y="128"/>
                </a:lnTo>
                <a:lnTo>
                  <a:pt x="100"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9233" name="Rectangle 25"/>
          <p:cNvSpPr>
            <a:spLocks noChangeArrowheads="1"/>
          </p:cNvSpPr>
          <p:nvPr/>
        </p:nvSpPr>
        <p:spPr bwMode="auto">
          <a:xfrm>
            <a:off x="4337122" y="3352470"/>
            <a:ext cx="478444" cy="536693"/>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9237" name="TextBox 50"/>
          <p:cNvSpPr txBox="1">
            <a:spLocks noChangeArrowheads="1"/>
          </p:cNvSpPr>
          <p:nvPr/>
        </p:nvSpPr>
        <p:spPr bwMode="auto">
          <a:xfrm>
            <a:off x="4894116" y="1455600"/>
            <a:ext cx="3070071" cy="438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434" eaLnBrk="1" fontAlgn="base" hangingPunct="1">
              <a:spcBef>
                <a:spcPct val="0"/>
              </a:spcBef>
              <a:spcAft>
                <a:spcPct val="0"/>
              </a:spcAft>
            </a:pPr>
            <a:r>
              <a:rPr lang="zh-CN" altLang="en-US" sz="2249">
                <a:solidFill>
                  <a:srgbClr val="404040"/>
                </a:solidFill>
                <a:latin typeface="微软雅黑" panose="020B0503020204020204" pitchFamily="34" charset="-122"/>
                <a:ea typeface="微软雅黑" panose="020B0503020204020204" pitchFamily="34" charset="-122"/>
              </a:rPr>
              <a:t>请在此输入章节大标题</a:t>
            </a:r>
          </a:p>
        </p:txBody>
      </p:sp>
      <p:sp>
        <p:nvSpPr>
          <p:cNvPr id="9238" name="TextBox 51"/>
          <p:cNvSpPr txBox="1">
            <a:spLocks noChangeArrowheads="1"/>
          </p:cNvSpPr>
          <p:nvPr/>
        </p:nvSpPr>
        <p:spPr bwMode="auto">
          <a:xfrm>
            <a:off x="4400201" y="1400866"/>
            <a:ext cx="397866" cy="5077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434" eaLnBrk="1" fontAlgn="base" hangingPunct="1">
              <a:spcBef>
                <a:spcPct val="0"/>
              </a:spcBef>
              <a:spcAft>
                <a:spcPct val="0"/>
              </a:spcAft>
            </a:pPr>
            <a:r>
              <a:rPr lang="en-US" altLang="zh-CN" sz="2699" b="1">
                <a:solidFill>
                  <a:srgbClr val="FFFFFF"/>
                </a:solidFill>
                <a:latin typeface="微软雅黑" panose="020B0503020204020204" pitchFamily="34" charset="-122"/>
                <a:ea typeface="微软雅黑" panose="020B0503020204020204" pitchFamily="34" charset="-122"/>
              </a:rPr>
              <a:t>1</a:t>
            </a:r>
            <a:endParaRPr lang="zh-CN" altLang="en-US" sz="2699" b="1">
              <a:solidFill>
                <a:srgbClr val="FFFFFF"/>
              </a:solidFill>
              <a:latin typeface="微软雅黑" panose="020B0503020204020204" pitchFamily="34" charset="-122"/>
              <a:ea typeface="微软雅黑" panose="020B0503020204020204" pitchFamily="34" charset="-122"/>
            </a:endParaRPr>
          </a:p>
        </p:txBody>
      </p:sp>
      <p:sp>
        <p:nvSpPr>
          <p:cNvPr id="9239" name="TextBox 52"/>
          <p:cNvSpPr txBox="1">
            <a:spLocks noChangeArrowheads="1"/>
          </p:cNvSpPr>
          <p:nvPr/>
        </p:nvSpPr>
        <p:spPr bwMode="auto">
          <a:xfrm>
            <a:off x="4894116" y="2154140"/>
            <a:ext cx="3070071" cy="438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434" eaLnBrk="1" fontAlgn="base" hangingPunct="1">
              <a:spcBef>
                <a:spcPct val="0"/>
              </a:spcBef>
              <a:spcAft>
                <a:spcPct val="0"/>
              </a:spcAft>
            </a:pPr>
            <a:r>
              <a:rPr lang="zh-CN" altLang="en-US" sz="2249">
                <a:solidFill>
                  <a:srgbClr val="404040"/>
                </a:solidFill>
                <a:latin typeface="微软雅黑" panose="020B0503020204020204" pitchFamily="34" charset="-122"/>
                <a:ea typeface="微软雅黑" panose="020B0503020204020204" pitchFamily="34" charset="-122"/>
              </a:rPr>
              <a:t>请在此输入章节大标题</a:t>
            </a:r>
          </a:p>
        </p:txBody>
      </p:sp>
      <p:sp>
        <p:nvSpPr>
          <p:cNvPr id="9240" name="TextBox 53"/>
          <p:cNvSpPr txBox="1">
            <a:spLocks noChangeArrowheads="1"/>
          </p:cNvSpPr>
          <p:nvPr/>
        </p:nvSpPr>
        <p:spPr bwMode="auto">
          <a:xfrm>
            <a:off x="4400201" y="2100590"/>
            <a:ext cx="397866" cy="5077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434" eaLnBrk="1" fontAlgn="base" hangingPunct="1">
              <a:spcBef>
                <a:spcPct val="0"/>
              </a:spcBef>
              <a:spcAft>
                <a:spcPct val="0"/>
              </a:spcAft>
            </a:pPr>
            <a:r>
              <a:rPr lang="en-US" altLang="zh-CN" sz="2699" b="1">
                <a:solidFill>
                  <a:srgbClr val="FFFFFF"/>
                </a:solidFill>
                <a:latin typeface="微软雅黑" panose="020B0503020204020204" pitchFamily="34" charset="-122"/>
                <a:ea typeface="微软雅黑" panose="020B0503020204020204" pitchFamily="34" charset="-122"/>
              </a:rPr>
              <a:t>2</a:t>
            </a:r>
            <a:endParaRPr lang="zh-CN" altLang="en-US" sz="2699" b="1">
              <a:solidFill>
                <a:srgbClr val="FFFFFF"/>
              </a:solidFill>
              <a:latin typeface="微软雅黑" panose="020B0503020204020204" pitchFamily="34" charset="-122"/>
              <a:ea typeface="微软雅黑" panose="020B0503020204020204" pitchFamily="34" charset="-122"/>
            </a:endParaRPr>
          </a:p>
        </p:txBody>
      </p:sp>
      <p:sp>
        <p:nvSpPr>
          <p:cNvPr id="9241" name="TextBox 54"/>
          <p:cNvSpPr txBox="1">
            <a:spLocks noChangeArrowheads="1"/>
          </p:cNvSpPr>
          <p:nvPr/>
        </p:nvSpPr>
        <p:spPr bwMode="auto">
          <a:xfrm>
            <a:off x="4894116" y="2763419"/>
            <a:ext cx="3070071" cy="438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434" eaLnBrk="1" fontAlgn="base" hangingPunct="1">
              <a:spcBef>
                <a:spcPct val="0"/>
              </a:spcBef>
              <a:spcAft>
                <a:spcPct val="0"/>
              </a:spcAft>
            </a:pPr>
            <a:r>
              <a:rPr lang="zh-CN" altLang="en-US" sz="2249">
                <a:solidFill>
                  <a:srgbClr val="404040"/>
                </a:solidFill>
                <a:latin typeface="微软雅黑" panose="020B0503020204020204" pitchFamily="34" charset="-122"/>
                <a:ea typeface="微软雅黑" panose="020B0503020204020204" pitchFamily="34" charset="-122"/>
              </a:rPr>
              <a:t>请在此输入章节大标题</a:t>
            </a:r>
          </a:p>
        </p:txBody>
      </p:sp>
      <p:sp>
        <p:nvSpPr>
          <p:cNvPr id="9242" name="TextBox 55"/>
          <p:cNvSpPr txBox="1">
            <a:spLocks noChangeArrowheads="1"/>
          </p:cNvSpPr>
          <p:nvPr/>
        </p:nvSpPr>
        <p:spPr bwMode="auto">
          <a:xfrm>
            <a:off x="4400201" y="2709871"/>
            <a:ext cx="397866" cy="5077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434" eaLnBrk="1" fontAlgn="base" hangingPunct="1">
              <a:spcBef>
                <a:spcPct val="0"/>
              </a:spcBef>
              <a:spcAft>
                <a:spcPct val="0"/>
              </a:spcAft>
            </a:pPr>
            <a:r>
              <a:rPr lang="en-US" altLang="zh-CN" sz="2699" b="1">
                <a:solidFill>
                  <a:srgbClr val="FFFFFF"/>
                </a:solidFill>
                <a:latin typeface="微软雅黑" panose="020B0503020204020204" pitchFamily="34" charset="-122"/>
                <a:ea typeface="微软雅黑" panose="020B0503020204020204" pitchFamily="34" charset="-122"/>
              </a:rPr>
              <a:t>3</a:t>
            </a:r>
            <a:endParaRPr lang="zh-CN" altLang="en-US" sz="2699" b="1">
              <a:solidFill>
                <a:srgbClr val="FFFFFF"/>
              </a:solidFill>
              <a:latin typeface="微软雅黑" panose="020B0503020204020204" pitchFamily="34" charset="-122"/>
              <a:ea typeface="微软雅黑" panose="020B0503020204020204" pitchFamily="34" charset="-122"/>
            </a:endParaRPr>
          </a:p>
        </p:txBody>
      </p:sp>
      <p:sp>
        <p:nvSpPr>
          <p:cNvPr id="9243" name="TextBox 56"/>
          <p:cNvSpPr txBox="1">
            <a:spLocks noChangeArrowheads="1"/>
          </p:cNvSpPr>
          <p:nvPr/>
        </p:nvSpPr>
        <p:spPr bwMode="auto">
          <a:xfrm>
            <a:off x="4894116" y="3485749"/>
            <a:ext cx="3070071" cy="438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434" eaLnBrk="1" fontAlgn="base" hangingPunct="1">
              <a:spcBef>
                <a:spcPct val="0"/>
              </a:spcBef>
              <a:spcAft>
                <a:spcPct val="0"/>
              </a:spcAft>
            </a:pPr>
            <a:r>
              <a:rPr lang="zh-CN" altLang="en-US" sz="2249">
                <a:solidFill>
                  <a:srgbClr val="404040"/>
                </a:solidFill>
                <a:latin typeface="微软雅黑" panose="020B0503020204020204" pitchFamily="34" charset="-122"/>
                <a:ea typeface="微软雅黑" panose="020B0503020204020204" pitchFamily="34" charset="-122"/>
              </a:rPr>
              <a:t>请在此输入章节大标题</a:t>
            </a:r>
          </a:p>
        </p:txBody>
      </p:sp>
      <p:sp>
        <p:nvSpPr>
          <p:cNvPr id="9244" name="TextBox 57"/>
          <p:cNvSpPr txBox="1">
            <a:spLocks noChangeArrowheads="1"/>
          </p:cNvSpPr>
          <p:nvPr/>
        </p:nvSpPr>
        <p:spPr bwMode="auto">
          <a:xfrm>
            <a:off x="4400201" y="3432199"/>
            <a:ext cx="397866" cy="5077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434" eaLnBrk="1" fontAlgn="base" hangingPunct="1">
              <a:spcBef>
                <a:spcPct val="0"/>
              </a:spcBef>
              <a:spcAft>
                <a:spcPct val="0"/>
              </a:spcAft>
            </a:pPr>
            <a:r>
              <a:rPr lang="en-US" altLang="zh-CN" sz="2699" b="1">
                <a:solidFill>
                  <a:srgbClr val="FFFFFF"/>
                </a:solidFill>
                <a:latin typeface="微软雅黑" panose="020B0503020204020204" pitchFamily="34" charset="-122"/>
                <a:ea typeface="微软雅黑" panose="020B0503020204020204" pitchFamily="34" charset="-122"/>
              </a:rPr>
              <a:t>4</a:t>
            </a:r>
            <a:endParaRPr lang="zh-CN" altLang="en-US" sz="2699" b="1">
              <a:solidFill>
                <a:srgbClr val="FFFFFF"/>
              </a:solidFill>
              <a:latin typeface="微软雅黑" panose="020B0503020204020204" pitchFamily="34" charset="-122"/>
              <a:ea typeface="微软雅黑" panose="020B0503020204020204" pitchFamily="34" charset="-122"/>
            </a:endParaRPr>
          </a:p>
        </p:txBody>
      </p:sp>
      <p:sp>
        <p:nvSpPr>
          <p:cNvPr id="9247" name="矩形 60"/>
          <p:cNvSpPr>
            <a:spLocks noChangeArrowheads="1"/>
          </p:cNvSpPr>
          <p:nvPr/>
        </p:nvSpPr>
        <p:spPr bwMode="auto">
          <a:xfrm flipH="1">
            <a:off x="667684" y="1065203"/>
            <a:ext cx="3086085" cy="3085684"/>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7200" name="TextBox 61"/>
          <p:cNvSpPr txBox="1">
            <a:spLocks noChangeArrowheads="1"/>
          </p:cNvSpPr>
          <p:nvPr/>
        </p:nvSpPr>
        <p:spPr bwMode="auto">
          <a:xfrm>
            <a:off x="868817" y="1252035"/>
            <a:ext cx="2685351"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434" eaLnBrk="1" fontAlgn="base" hangingPunct="1">
              <a:spcBef>
                <a:spcPct val="0"/>
              </a:spcBef>
              <a:spcAft>
                <a:spcPct val="0"/>
              </a:spcAft>
            </a:pPr>
            <a:r>
              <a:rPr lang="zh-CN" altLang="en-US" sz="1499" dirty="0">
                <a:solidFill>
                  <a:srgbClr val="FFFFFF"/>
                </a:solidFill>
                <a:latin typeface="微软雅黑" panose="020B0503020204020204" pitchFamily="34" charset="-122"/>
                <a:ea typeface="微软雅黑" panose="020B0503020204020204" pitchFamily="34" charset="-122"/>
              </a:rPr>
              <a:t>这里可以更换您自己的主题图</a:t>
            </a:r>
          </a:p>
        </p:txBody>
      </p:sp>
      <p:grpSp>
        <p:nvGrpSpPr>
          <p:cNvPr id="7201" name="组合 9"/>
          <p:cNvGrpSpPr/>
          <p:nvPr/>
        </p:nvGrpSpPr>
        <p:grpSpPr bwMode="auto">
          <a:xfrm>
            <a:off x="4" y="4291308"/>
            <a:ext cx="9144000" cy="850853"/>
            <a:chOff x="0" y="0"/>
            <a:chExt cx="12347576" cy="1149350"/>
          </a:xfrm>
        </p:grpSpPr>
        <p:sp>
          <p:nvSpPr>
            <p:cNvPr id="7202" name="Freeform 5"/>
            <p:cNvSpPr/>
            <p:nvPr/>
          </p:nvSpPr>
          <p:spPr bwMode="auto">
            <a:xfrm>
              <a:off x="0" y="0"/>
              <a:ext cx="12347576" cy="1149350"/>
            </a:xfrm>
            <a:custGeom>
              <a:avLst/>
              <a:gdLst>
                <a:gd name="T0" fmla="*/ 0 w 16000"/>
                <a:gd name="T1" fmla="*/ 0 h 1487"/>
                <a:gd name="T2" fmla="*/ 2147483647 w 16000"/>
                <a:gd name="T3" fmla="*/ 648802278 h 1487"/>
                <a:gd name="T4" fmla="*/ 2147483647 w 16000"/>
                <a:gd name="T5" fmla="*/ 0 h 1487"/>
                <a:gd name="T6" fmla="*/ 2147483647 w 16000"/>
                <a:gd name="T7" fmla="*/ 888369484 h 1487"/>
                <a:gd name="T8" fmla="*/ 0 w 16000"/>
                <a:gd name="T9" fmla="*/ 888369484 h 1487"/>
                <a:gd name="T10" fmla="*/ 0 w 16000"/>
                <a:gd name="T11" fmla="*/ 0 h 148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6000" h="1487">
                  <a:moveTo>
                    <a:pt x="0" y="0"/>
                  </a:moveTo>
                  <a:cubicBezTo>
                    <a:pt x="1080" y="468"/>
                    <a:pt x="3225" y="1019"/>
                    <a:pt x="4406" y="1086"/>
                  </a:cubicBezTo>
                  <a:cubicBezTo>
                    <a:pt x="7057" y="1236"/>
                    <a:pt x="12662" y="702"/>
                    <a:pt x="16000" y="0"/>
                  </a:cubicBezTo>
                  <a:lnTo>
                    <a:pt x="16000" y="1487"/>
                  </a:lnTo>
                  <a:lnTo>
                    <a:pt x="0" y="1487"/>
                  </a:lnTo>
                  <a:cubicBezTo>
                    <a:pt x="0" y="991"/>
                    <a:pt x="0" y="496"/>
                    <a:pt x="0" y="0"/>
                  </a:cubicBezTo>
                  <a:close/>
                </a:path>
              </a:pathLst>
            </a:custGeom>
            <a:solidFill>
              <a:schemeClr val="tx2"/>
            </a:solidFill>
            <a:ln>
              <a:noFill/>
            </a:ln>
            <a:extLst>
              <a:ext uri="{91240B29-F687-4F45-9708-019B960494DF}">
                <a14:hiddenLine xmlns:a14="http://schemas.microsoft.com/office/drawing/2010/main" w="9525">
                  <a:solidFill>
                    <a:srgbClr val="000000"/>
                  </a:solidFill>
                  <a:round/>
                </a14:hiddenLine>
              </a:ext>
            </a:extLst>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7203" name="Freeform 7"/>
            <p:cNvSpPr/>
            <p:nvPr/>
          </p:nvSpPr>
          <p:spPr bwMode="auto">
            <a:xfrm>
              <a:off x="0" y="158750"/>
              <a:ext cx="12347576" cy="990600"/>
            </a:xfrm>
            <a:custGeom>
              <a:avLst/>
              <a:gdLst>
                <a:gd name="T0" fmla="*/ 0 w 16000"/>
                <a:gd name="T1" fmla="*/ 0 h 1282"/>
                <a:gd name="T2" fmla="*/ 2147483647 w 16000"/>
                <a:gd name="T3" fmla="*/ 558851394 h 1282"/>
                <a:gd name="T4" fmla="*/ 2147483647 w 16000"/>
                <a:gd name="T5" fmla="*/ 0 h 1282"/>
                <a:gd name="T6" fmla="*/ 2147483647 w 16000"/>
                <a:gd name="T7" fmla="*/ 765435538 h 1282"/>
                <a:gd name="T8" fmla="*/ 0 w 16000"/>
                <a:gd name="T9" fmla="*/ 765435538 h 1282"/>
                <a:gd name="T10" fmla="*/ 0 w 16000"/>
                <a:gd name="T11" fmla="*/ 0 h 128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6000" h="1282">
                  <a:moveTo>
                    <a:pt x="0" y="0"/>
                  </a:moveTo>
                  <a:cubicBezTo>
                    <a:pt x="1080" y="403"/>
                    <a:pt x="3225" y="878"/>
                    <a:pt x="4406" y="936"/>
                  </a:cubicBezTo>
                  <a:cubicBezTo>
                    <a:pt x="7057" y="1066"/>
                    <a:pt x="12662" y="605"/>
                    <a:pt x="16000" y="0"/>
                  </a:cubicBezTo>
                  <a:lnTo>
                    <a:pt x="16000" y="1282"/>
                  </a:lnTo>
                  <a:lnTo>
                    <a:pt x="0" y="1282"/>
                  </a:lnTo>
                  <a:cubicBezTo>
                    <a:pt x="0" y="855"/>
                    <a:pt x="0" y="427"/>
                    <a:pt x="0" y="0"/>
                  </a:cubicBez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grpSp>
    </p:spTree>
    <p:extLst>
      <p:ext uri="{BB962C8B-B14F-4D97-AF65-F5344CB8AC3E}">
        <p14:creationId xmlns:p14="http://schemas.microsoft.com/office/powerpoint/2010/main" val="47387411"/>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9218"/>
                                        </p:tgtEl>
                                        <p:attrNameLst>
                                          <p:attrName>style.visibility</p:attrName>
                                        </p:attrNameLst>
                                      </p:cBhvr>
                                      <p:to>
                                        <p:strVal val="visible"/>
                                      </p:to>
                                    </p:set>
                                    <p:animEffect transition="in" filter="wipe(up)">
                                      <p:cBhvr>
                                        <p:cTn id="7" dur="500"/>
                                        <p:tgtEl>
                                          <p:spTgt spid="9218"/>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9219"/>
                                        </p:tgtEl>
                                        <p:attrNameLst>
                                          <p:attrName>style.visibility</p:attrName>
                                        </p:attrNameLst>
                                      </p:cBhvr>
                                      <p:to>
                                        <p:strVal val="visible"/>
                                      </p:to>
                                    </p:set>
                                    <p:animEffect transition="in" filter="wipe(down)">
                                      <p:cBhvr>
                                        <p:cTn id="11" dur="500"/>
                                        <p:tgtEl>
                                          <p:spTgt spid="9219"/>
                                        </p:tgtEl>
                                      </p:cBhvr>
                                    </p:animEffect>
                                  </p:childTnLst>
                                </p:cTn>
                              </p:par>
                            </p:childTnLst>
                          </p:cTn>
                        </p:par>
                        <p:par>
                          <p:cTn id="12" fill="hold">
                            <p:stCondLst>
                              <p:cond delay="1000"/>
                            </p:stCondLst>
                            <p:childTnLst>
                              <p:par>
                                <p:cTn id="13" presetID="31" presetClass="entr" presetSubtype="0" fill="hold" grpId="0" nodeType="afterEffect">
                                  <p:stCondLst>
                                    <p:cond delay="0"/>
                                  </p:stCondLst>
                                  <p:childTnLst>
                                    <p:set>
                                      <p:cBhvr>
                                        <p:cTn id="14" dur="1" fill="hold">
                                          <p:stCondLst>
                                            <p:cond delay="0"/>
                                          </p:stCondLst>
                                        </p:cTn>
                                        <p:tgtEl>
                                          <p:spTgt spid="9220"/>
                                        </p:tgtEl>
                                        <p:attrNameLst>
                                          <p:attrName>style.visibility</p:attrName>
                                        </p:attrNameLst>
                                      </p:cBhvr>
                                      <p:to>
                                        <p:strVal val="visible"/>
                                      </p:to>
                                    </p:set>
                                    <p:anim calcmode="lin" valueType="num">
                                      <p:cBhvr>
                                        <p:cTn id="15" dur="500" fill="hold"/>
                                        <p:tgtEl>
                                          <p:spTgt spid="9220"/>
                                        </p:tgtEl>
                                        <p:attrNameLst>
                                          <p:attrName>ppt_w</p:attrName>
                                        </p:attrNameLst>
                                      </p:cBhvr>
                                      <p:tavLst>
                                        <p:tav tm="0">
                                          <p:val>
                                            <p:fltVal val="0"/>
                                          </p:val>
                                        </p:tav>
                                        <p:tav tm="100000">
                                          <p:val>
                                            <p:strVal val="#ppt_w"/>
                                          </p:val>
                                        </p:tav>
                                      </p:tavLst>
                                    </p:anim>
                                    <p:anim calcmode="lin" valueType="num">
                                      <p:cBhvr>
                                        <p:cTn id="16" dur="500" fill="hold"/>
                                        <p:tgtEl>
                                          <p:spTgt spid="9220"/>
                                        </p:tgtEl>
                                        <p:attrNameLst>
                                          <p:attrName>ppt_h</p:attrName>
                                        </p:attrNameLst>
                                      </p:cBhvr>
                                      <p:tavLst>
                                        <p:tav tm="0">
                                          <p:val>
                                            <p:fltVal val="0"/>
                                          </p:val>
                                        </p:tav>
                                        <p:tav tm="100000">
                                          <p:val>
                                            <p:strVal val="#ppt_h"/>
                                          </p:val>
                                        </p:tav>
                                      </p:tavLst>
                                    </p:anim>
                                    <p:anim calcmode="lin" valueType="num">
                                      <p:cBhvr>
                                        <p:cTn id="17" dur="500" fill="hold"/>
                                        <p:tgtEl>
                                          <p:spTgt spid="9220"/>
                                        </p:tgtEl>
                                        <p:attrNameLst>
                                          <p:attrName>style.rotation</p:attrName>
                                        </p:attrNameLst>
                                      </p:cBhvr>
                                      <p:tavLst>
                                        <p:tav tm="0">
                                          <p:val>
                                            <p:fltVal val="90"/>
                                          </p:val>
                                        </p:tav>
                                        <p:tav tm="100000">
                                          <p:val>
                                            <p:fltVal val="0"/>
                                          </p:val>
                                        </p:tav>
                                      </p:tavLst>
                                    </p:anim>
                                    <p:animEffect transition="in" filter="fade">
                                      <p:cBhvr>
                                        <p:cTn id="18" dur="500"/>
                                        <p:tgtEl>
                                          <p:spTgt spid="9220"/>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9221"/>
                                        </p:tgtEl>
                                        <p:attrNameLst>
                                          <p:attrName>style.visibility</p:attrName>
                                        </p:attrNameLst>
                                      </p:cBhvr>
                                      <p:to>
                                        <p:strVal val="visible"/>
                                      </p:to>
                                    </p:set>
                                    <p:animEffect transition="in" filter="wipe(left)">
                                      <p:cBhvr>
                                        <p:cTn id="22" dur="500"/>
                                        <p:tgtEl>
                                          <p:spTgt spid="9221"/>
                                        </p:tgtEl>
                                      </p:cBhvr>
                                    </p:animEffect>
                                  </p:childTnLst>
                                </p:cTn>
                              </p:par>
                            </p:childTnLst>
                          </p:cTn>
                        </p:par>
                        <p:par>
                          <p:cTn id="23" fill="hold">
                            <p:stCondLst>
                              <p:cond delay="2000"/>
                            </p:stCondLst>
                            <p:childTnLst>
                              <p:par>
                                <p:cTn id="24" presetID="14" presetClass="entr" presetSubtype="10" fill="hold" grpId="0" nodeType="afterEffect">
                                  <p:stCondLst>
                                    <p:cond delay="0"/>
                                  </p:stCondLst>
                                  <p:childTnLst>
                                    <p:set>
                                      <p:cBhvr>
                                        <p:cTn id="25" dur="1" fill="hold">
                                          <p:stCondLst>
                                            <p:cond delay="0"/>
                                          </p:stCondLst>
                                        </p:cTn>
                                        <p:tgtEl>
                                          <p:spTgt spid="9247"/>
                                        </p:tgtEl>
                                        <p:attrNameLst>
                                          <p:attrName>style.visibility</p:attrName>
                                        </p:attrNameLst>
                                      </p:cBhvr>
                                      <p:to>
                                        <p:strVal val="visible"/>
                                      </p:to>
                                    </p:set>
                                    <p:animEffect transition="in" filter="randombar(horizontal)">
                                      <p:cBhvr>
                                        <p:cTn id="26" dur="1000"/>
                                        <p:tgtEl>
                                          <p:spTgt spid="9247"/>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7200"/>
                                        </p:tgtEl>
                                        <p:attrNameLst>
                                          <p:attrName>style.visibility</p:attrName>
                                        </p:attrNameLst>
                                      </p:cBhvr>
                                      <p:to>
                                        <p:strVal val="visible"/>
                                      </p:to>
                                    </p:set>
                                    <p:animEffect transition="in" filter="fade">
                                      <p:cBhvr>
                                        <p:cTn id="29" dur="500"/>
                                        <p:tgtEl>
                                          <p:spTgt spid="7200"/>
                                        </p:tgtEl>
                                      </p:cBhvr>
                                    </p:animEffect>
                                  </p:childTnLst>
                                </p:cTn>
                              </p:par>
                            </p:childTnLst>
                          </p:cTn>
                        </p:par>
                        <p:par>
                          <p:cTn id="30" fill="hold">
                            <p:stCondLst>
                              <p:cond delay="3000"/>
                            </p:stCondLst>
                            <p:childTnLst>
                              <p:par>
                                <p:cTn id="31" presetID="2" presetClass="entr" presetSubtype="6" fill="hold" grpId="0" nodeType="afterEffect">
                                  <p:stCondLst>
                                    <p:cond delay="0"/>
                                  </p:stCondLst>
                                  <p:childTnLst>
                                    <p:set>
                                      <p:cBhvr>
                                        <p:cTn id="32" dur="1" fill="hold">
                                          <p:stCondLst>
                                            <p:cond delay="0"/>
                                          </p:stCondLst>
                                        </p:cTn>
                                        <p:tgtEl>
                                          <p:spTgt spid="9222"/>
                                        </p:tgtEl>
                                        <p:attrNameLst>
                                          <p:attrName>style.visibility</p:attrName>
                                        </p:attrNameLst>
                                      </p:cBhvr>
                                      <p:to>
                                        <p:strVal val="visible"/>
                                      </p:to>
                                    </p:set>
                                    <p:anim calcmode="lin" valueType="num">
                                      <p:cBhvr additive="base">
                                        <p:cTn id="33" dur="500" fill="hold"/>
                                        <p:tgtEl>
                                          <p:spTgt spid="9222"/>
                                        </p:tgtEl>
                                        <p:attrNameLst>
                                          <p:attrName>ppt_x</p:attrName>
                                        </p:attrNameLst>
                                      </p:cBhvr>
                                      <p:tavLst>
                                        <p:tav tm="0">
                                          <p:val>
                                            <p:strVal val="1+#ppt_w/2"/>
                                          </p:val>
                                        </p:tav>
                                        <p:tav tm="100000">
                                          <p:val>
                                            <p:strVal val="#ppt_x"/>
                                          </p:val>
                                        </p:tav>
                                      </p:tavLst>
                                    </p:anim>
                                    <p:anim calcmode="lin" valueType="num">
                                      <p:cBhvr additive="base">
                                        <p:cTn id="34" dur="500" fill="hold"/>
                                        <p:tgtEl>
                                          <p:spTgt spid="9222"/>
                                        </p:tgtEl>
                                        <p:attrNameLst>
                                          <p:attrName>ppt_y</p:attrName>
                                        </p:attrNameLst>
                                      </p:cBhvr>
                                      <p:tavLst>
                                        <p:tav tm="0">
                                          <p:val>
                                            <p:strVal val="1+#ppt_h/2"/>
                                          </p:val>
                                        </p:tav>
                                        <p:tav tm="100000">
                                          <p:val>
                                            <p:strVal val="#ppt_y"/>
                                          </p:val>
                                        </p:tav>
                                      </p:tavLst>
                                    </p:anim>
                                  </p:childTnLst>
                                </p:cTn>
                              </p:par>
                              <p:par>
                                <p:cTn id="35" presetID="2" presetClass="entr" presetSubtype="6" fill="hold" grpId="0" nodeType="withEffect">
                                  <p:stCondLst>
                                    <p:cond delay="100"/>
                                  </p:stCondLst>
                                  <p:childTnLst>
                                    <p:set>
                                      <p:cBhvr>
                                        <p:cTn id="36" dur="1" fill="hold">
                                          <p:stCondLst>
                                            <p:cond delay="0"/>
                                          </p:stCondLst>
                                        </p:cTn>
                                        <p:tgtEl>
                                          <p:spTgt spid="9225"/>
                                        </p:tgtEl>
                                        <p:attrNameLst>
                                          <p:attrName>style.visibility</p:attrName>
                                        </p:attrNameLst>
                                      </p:cBhvr>
                                      <p:to>
                                        <p:strVal val="visible"/>
                                      </p:to>
                                    </p:set>
                                    <p:anim calcmode="lin" valueType="num">
                                      <p:cBhvr additive="base">
                                        <p:cTn id="37" dur="500" fill="hold"/>
                                        <p:tgtEl>
                                          <p:spTgt spid="9225"/>
                                        </p:tgtEl>
                                        <p:attrNameLst>
                                          <p:attrName>ppt_x</p:attrName>
                                        </p:attrNameLst>
                                      </p:cBhvr>
                                      <p:tavLst>
                                        <p:tav tm="0">
                                          <p:val>
                                            <p:strVal val="1+#ppt_w/2"/>
                                          </p:val>
                                        </p:tav>
                                        <p:tav tm="100000">
                                          <p:val>
                                            <p:strVal val="#ppt_x"/>
                                          </p:val>
                                        </p:tav>
                                      </p:tavLst>
                                    </p:anim>
                                    <p:anim calcmode="lin" valueType="num">
                                      <p:cBhvr additive="base">
                                        <p:cTn id="38" dur="500" fill="hold"/>
                                        <p:tgtEl>
                                          <p:spTgt spid="9225"/>
                                        </p:tgtEl>
                                        <p:attrNameLst>
                                          <p:attrName>ppt_y</p:attrName>
                                        </p:attrNameLst>
                                      </p:cBhvr>
                                      <p:tavLst>
                                        <p:tav tm="0">
                                          <p:val>
                                            <p:strVal val="1+#ppt_h/2"/>
                                          </p:val>
                                        </p:tav>
                                        <p:tav tm="100000">
                                          <p:val>
                                            <p:strVal val="#ppt_y"/>
                                          </p:val>
                                        </p:tav>
                                      </p:tavLst>
                                    </p:anim>
                                  </p:childTnLst>
                                </p:cTn>
                              </p:par>
                              <p:par>
                                <p:cTn id="39" presetID="2" presetClass="entr" presetSubtype="6" fill="hold" grpId="0" nodeType="withEffect">
                                  <p:stCondLst>
                                    <p:cond delay="200"/>
                                  </p:stCondLst>
                                  <p:childTnLst>
                                    <p:set>
                                      <p:cBhvr>
                                        <p:cTn id="40" dur="1" fill="hold">
                                          <p:stCondLst>
                                            <p:cond delay="0"/>
                                          </p:stCondLst>
                                        </p:cTn>
                                        <p:tgtEl>
                                          <p:spTgt spid="9228"/>
                                        </p:tgtEl>
                                        <p:attrNameLst>
                                          <p:attrName>style.visibility</p:attrName>
                                        </p:attrNameLst>
                                      </p:cBhvr>
                                      <p:to>
                                        <p:strVal val="visible"/>
                                      </p:to>
                                    </p:set>
                                    <p:anim calcmode="lin" valueType="num">
                                      <p:cBhvr additive="base">
                                        <p:cTn id="41" dur="500" fill="hold"/>
                                        <p:tgtEl>
                                          <p:spTgt spid="9228"/>
                                        </p:tgtEl>
                                        <p:attrNameLst>
                                          <p:attrName>ppt_x</p:attrName>
                                        </p:attrNameLst>
                                      </p:cBhvr>
                                      <p:tavLst>
                                        <p:tav tm="0">
                                          <p:val>
                                            <p:strVal val="1+#ppt_w/2"/>
                                          </p:val>
                                        </p:tav>
                                        <p:tav tm="100000">
                                          <p:val>
                                            <p:strVal val="#ppt_x"/>
                                          </p:val>
                                        </p:tav>
                                      </p:tavLst>
                                    </p:anim>
                                    <p:anim calcmode="lin" valueType="num">
                                      <p:cBhvr additive="base">
                                        <p:cTn id="42" dur="500" fill="hold"/>
                                        <p:tgtEl>
                                          <p:spTgt spid="9228"/>
                                        </p:tgtEl>
                                        <p:attrNameLst>
                                          <p:attrName>ppt_y</p:attrName>
                                        </p:attrNameLst>
                                      </p:cBhvr>
                                      <p:tavLst>
                                        <p:tav tm="0">
                                          <p:val>
                                            <p:strVal val="1+#ppt_h/2"/>
                                          </p:val>
                                        </p:tav>
                                        <p:tav tm="100000">
                                          <p:val>
                                            <p:strVal val="#ppt_y"/>
                                          </p:val>
                                        </p:tav>
                                      </p:tavLst>
                                    </p:anim>
                                  </p:childTnLst>
                                </p:cTn>
                              </p:par>
                              <p:par>
                                <p:cTn id="43" presetID="2" presetClass="entr" presetSubtype="6" fill="hold" grpId="0" nodeType="withEffect">
                                  <p:stCondLst>
                                    <p:cond delay="300"/>
                                  </p:stCondLst>
                                  <p:childTnLst>
                                    <p:set>
                                      <p:cBhvr>
                                        <p:cTn id="44" dur="1" fill="hold">
                                          <p:stCondLst>
                                            <p:cond delay="0"/>
                                          </p:stCondLst>
                                        </p:cTn>
                                        <p:tgtEl>
                                          <p:spTgt spid="9231"/>
                                        </p:tgtEl>
                                        <p:attrNameLst>
                                          <p:attrName>style.visibility</p:attrName>
                                        </p:attrNameLst>
                                      </p:cBhvr>
                                      <p:to>
                                        <p:strVal val="visible"/>
                                      </p:to>
                                    </p:set>
                                    <p:anim calcmode="lin" valueType="num">
                                      <p:cBhvr additive="base">
                                        <p:cTn id="45" dur="500" fill="hold"/>
                                        <p:tgtEl>
                                          <p:spTgt spid="9231"/>
                                        </p:tgtEl>
                                        <p:attrNameLst>
                                          <p:attrName>ppt_x</p:attrName>
                                        </p:attrNameLst>
                                      </p:cBhvr>
                                      <p:tavLst>
                                        <p:tav tm="0">
                                          <p:val>
                                            <p:strVal val="1+#ppt_w/2"/>
                                          </p:val>
                                        </p:tav>
                                        <p:tav tm="100000">
                                          <p:val>
                                            <p:strVal val="#ppt_x"/>
                                          </p:val>
                                        </p:tav>
                                      </p:tavLst>
                                    </p:anim>
                                    <p:anim calcmode="lin" valueType="num">
                                      <p:cBhvr additive="base">
                                        <p:cTn id="46" dur="500" fill="hold"/>
                                        <p:tgtEl>
                                          <p:spTgt spid="9231"/>
                                        </p:tgtEl>
                                        <p:attrNameLst>
                                          <p:attrName>ppt_y</p:attrName>
                                        </p:attrNameLst>
                                      </p:cBhvr>
                                      <p:tavLst>
                                        <p:tav tm="0">
                                          <p:val>
                                            <p:strVal val="1+#ppt_h/2"/>
                                          </p:val>
                                        </p:tav>
                                        <p:tav tm="100000">
                                          <p:val>
                                            <p:strVal val="#ppt_y"/>
                                          </p:val>
                                        </p:tav>
                                      </p:tavLst>
                                    </p:anim>
                                  </p:childTnLst>
                                </p:cTn>
                              </p:par>
                            </p:childTnLst>
                          </p:cTn>
                        </p:par>
                        <p:par>
                          <p:cTn id="47" fill="hold">
                            <p:stCondLst>
                              <p:cond delay="3800"/>
                            </p:stCondLst>
                            <p:childTnLst>
                              <p:par>
                                <p:cTn id="48" presetID="22" presetClass="entr" presetSubtype="4" fill="hold" grpId="0" nodeType="afterEffect">
                                  <p:stCondLst>
                                    <p:cond delay="0"/>
                                  </p:stCondLst>
                                  <p:childTnLst>
                                    <p:set>
                                      <p:cBhvr>
                                        <p:cTn id="49" dur="1" fill="hold">
                                          <p:stCondLst>
                                            <p:cond delay="0"/>
                                          </p:stCondLst>
                                        </p:cTn>
                                        <p:tgtEl>
                                          <p:spTgt spid="9223"/>
                                        </p:tgtEl>
                                        <p:attrNameLst>
                                          <p:attrName>style.visibility</p:attrName>
                                        </p:attrNameLst>
                                      </p:cBhvr>
                                      <p:to>
                                        <p:strVal val="visible"/>
                                      </p:to>
                                    </p:set>
                                    <p:animEffect transition="in" filter="wipe(down)">
                                      <p:cBhvr>
                                        <p:cTn id="50" dur="300"/>
                                        <p:tgtEl>
                                          <p:spTgt spid="9223"/>
                                        </p:tgtEl>
                                      </p:cBhvr>
                                    </p:animEffect>
                                  </p:childTnLst>
                                </p:cTn>
                              </p:par>
                            </p:childTnLst>
                          </p:cTn>
                        </p:par>
                        <p:par>
                          <p:cTn id="51" fill="hold">
                            <p:stCondLst>
                              <p:cond delay="4100"/>
                            </p:stCondLst>
                            <p:childTnLst>
                              <p:par>
                                <p:cTn id="52" presetID="22" presetClass="entr" presetSubtype="1" fill="hold" grpId="0" nodeType="afterEffect">
                                  <p:stCondLst>
                                    <p:cond delay="0"/>
                                  </p:stCondLst>
                                  <p:childTnLst>
                                    <p:set>
                                      <p:cBhvr>
                                        <p:cTn id="53" dur="1" fill="hold">
                                          <p:stCondLst>
                                            <p:cond delay="0"/>
                                          </p:stCondLst>
                                        </p:cTn>
                                        <p:tgtEl>
                                          <p:spTgt spid="9224"/>
                                        </p:tgtEl>
                                        <p:attrNameLst>
                                          <p:attrName>style.visibility</p:attrName>
                                        </p:attrNameLst>
                                      </p:cBhvr>
                                      <p:to>
                                        <p:strVal val="visible"/>
                                      </p:to>
                                    </p:set>
                                    <p:animEffect transition="in" filter="wipe(up)">
                                      <p:cBhvr>
                                        <p:cTn id="54" dur="500"/>
                                        <p:tgtEl>
                                          <p:spTgt spid="9224"/>
                                        </p:tgtEl>
                                      </p:cBhvr>
                                    </p:animEffect>
                                  </p:childTnLst>
                                </p:cTn>
                              </p:par>
                            </p:childTnLst>
                          </p:cTn>
                        </p:par>
                        <p:par>
                          <p:cTn id="55" fill="hold">
                            <p:stCondLst>
                              <p:cond delay="4600"/>
                            </p:stCondLst>
                            <p:childTnLst>
                              <p:par>
                                <p:cTn id="56" presetID="31" presetClass="entr" presetSubtype="0" fill="hold" grpId="0" nodeType="afterEffect">
                                  <p:stCondLst>
                                    <p:cond delay="0"/>
                                  </p:stCondLst>
                                  <p:childTnLst>
                                    <p:set>
                                      <p:cBhvr>
                                        <p:cTn id="57" dur="1" fill="hold">
                                          <p:stCondLst>
                                            <p:cond delay="0"/>
                                          </p:stCondLst>
                                        </p:cTn>
                                        <p:tgtEl>
                                          <p:spTgt spid="9238"/>
                                        </p:tgtEl>
                                        <p:attrNameLst>
                                          <p:attrName>style.visibility</p:attrName>
                                        </p:attrNameLst>
                                      </p:cBhvr>
                                      <p:to>
                                        <p:strVal val="visible"/>
                                      </p:to>
                                    </p:set>
                                    <p:anim calcmode="lin" valueType="num">
                                      <p:cBhvr>
                                        <p:cTn id="58" dur="400" fill="hold"/>
                                        <p:tgtEl>
                                          <p:spTgt spid="9238"/>
                                        </p:tgtEl>
                                        <p:attrNameLst>
                                          <p:attrName>ppt_w</p:attrName>
                                        </p:attrNameLst>
                                      </p:cBhvr>
                                      <p:tavLst>
                                        <p:tav tm="0">
                                          <p:val>
                                            <p:fltVal val="0"/>
                                          </p:val>
                                        </p:tav>
                                        <p:tav tm="100000">
                                          <p:val>
                                            <p:strVal val="#ppt_w"/>
                                          </p:val>
                                        </p:tav>
                                      </p:tavLst>
                                    </p:anim>
                                    <p:anim calcmode="lin" valueType="num">
                                      <p:cBhvr>
                                        <p:cTn id="59" dur="400" fill="hold"/>
                                        <p:tgtEl>
                                          <p:spTgt spid="9238"/>
                                        </p:tgtEl>
                                        <p:attrNameLst>
                                          <p:attrName>ppt_h</p:attrName>
                                        </p:attrNameLst>
                                      </p:cBhvr>
                                      <p:tavLst>
                                        <p:tav tm="0">
                                          <p:val>
                                            <p:fltVal val="0"/>
                                          </p:val>
                                        </p:tav>
                                        <p:tav tm="100000">
                                          <p:val>
                                            <p:strVal val="#ppt_h"/>
                                          </p:val>
                                        </p:tav>
                                      </p:tavLst>
                                    </p:anim>
                                    <p:anim calcmode="lin" valueType="num">
                                      <p:cBhvr>
                                        <p:cTn id="60" dur="400" fill="hold"/>
                                        <p:tgtEl>
                                          <p:spTgt spid="9238"/>
                                        </p:tgtEl>
                                        <p:attrNameLst>
                                          <p:attrName>style.rotation</p:attrName>
                                        </p:attrNameLst>
                                      </p:cBhvr>
                                      <p:tavLst>
                                        <p:tav tm="0">
                                          <p:val>
                                            <p:fltVal val="90"/>
                                          </p:val>
                                        </p:tav>
                                        <p:tav tm="100000">
                                          <p:val>
                                            <p:fltVal val="0"/>
                                          </p:val>
                                        </p:tav>
                                      </p:tavLst>
                                    </p:anim>
                                    <p:animEffect transition="in" filter="fade">
                                      <p:cBhvr>
                                        <p:cTn id="61" dur="400"/>
                                        <p:tgtEl>
                                          <p:spTgt spid="9238"/>
                                        </p:tgtEl>
                                      </p:cBhvr>
                                    </p:animEffect>
                                  </p:childTnLst>
                                </p:cTn>
                              </p:par>
                            </p:childTnLst>
                          </p:cTn>
                        </p:par>
                        <p:par>
                          <p:cTn id="62" fill="hold">
                            <p:stCondLst>
                              <p:cond delay="5000"/>
                            </p:stCondLst>
                            <p:childTnLst>
                              <p:par>
                                <p:cTn id="63" presetID="22" presetClass="entr" presetSubtype="8" fill="hold" grpId="0" nodeType="afterEffect">
                                  <p:stCondLst>
                                    <p:cond delay="0"/>
                                  </p:stCondLst>
                                  <p:childTnLst>
                                    <p:set>
                                      <p:cBhvr>
                                        <p:cTn id="64" dur="1" fill="hold">
                                          <p:stCondLst>
                                            <p:cond delay="0"/>
                                          </p:stCondLst>
                                        </p:cTn>
                                        <p:tgtEl>
                                          <p:spTgt spid="9237"/>
                                        </p:tgtEl>
                                        <p:attrNameLst>
                                          <p:attrName>style.visibility</p:attrName>
                                        </p:attrNameLst>
                                      </p:cBhvr>
                                      <p:to>
                                        <p:strVal val="visible"/>
                                      </p:to>
                                    </p:set>
                                    <p:animEffect transition="in" filter="wipe(left)">
                                      <p:cBhvr>
                                        <p:cTn id="65" dur="500"/>
                                        <p:tgtEl>
                                          <p:spTgt spid="9237"/>
                                        </p:tgtEl>
                                      </p:cBhvr>
                                    </p:animEffect>
                                  </p:childTnLst>
                                </p:cTn>
                              </p:par>
                            </p:childTnLst>
                          </p:cTn>
                        </p:par>
                        <p:par>
                          <p:cTn id="66" fill="hold">
                            <p:stCondLst>
                              <p:cond delay="5500"/>
                            </p:stCondLst>
                            <p:childTnLst>
                              <p:par>
                                <p:cTn id="67" presetID="22" presetClass="entr" presetSubtype="4" fill="hold" grpId="0" nodeType="afterEffect">
                                  <p:stCondLst>
                                    <p:cond delay="0"/>
                                  </p:stCondLst>
                                  <p:childTnLst>
                                    <p:set>
                                      <p:cBhvr>
                                        <p:cTn id="68" dur="1" fill="hold">
                                          <p:stCondLst>
                                            <p:cond delay="0"/>
                                          </p:stCondLst>
                                        </p:cTn>
                                        <p:tgtEl>
                                          <p:spTgt spid="9226"/>
                                        </p:tgtEl>
                                        <p:attrNameLst>
                                          <p:attrName>style.visibility</p:attrName>
                                        </p:attrNameLst>
                                      </p:cBhvr>
                                      <p:to>
                                        <p:strVal val="visible"/>
                                      </p:to>
                                    </p:set>
                                    <p:animEffect transition="in" filter="wipe(down)">
                                      <p:cBhvr>
                                        <p:cTn id="69" dur="300"/>
                                        <p:tgtEl>
                                          <p:spTgt spid="9226"/>
                                        </p:tgtEl>
                                      </p:cBhvr>
                                    </p:animEffect>
                                  </p:childTnLst>
                                </p:cTn>
                              </p:par>
                            </p:childTnLst>
                          </p:cTn>
                        </p:par>
                        <p:par>
                          <p:cTn id="70" fill="hold">
                            <p:stCondLst>
                              <p:cond delay="5800"/>
                            </p:stCondLst>
                            <p:childTnLst>
                              <p:par>
                                <p:cTn id="71" presetID="22" presetClass="entr" presetSubtype="1" fill="hold" grpId="0" nodeType="afterEffect">
                                  <p:stCondLst>
                                    <p:cond delay="0"/>
                                  </p:stCondLst>
                                  <p:childTnLst>
                                    <p:set>
                                      <p:cBhvr>
                                        <p:cTn id="72" dur="1" fill="hold">
                                          <p:stCondLst>
                                            <p:cond delay="0"/>
                                          </p:stCondLst>
                                        </p:cTn>
                                        <p:tgtEl>
                                          <p:spTgt spid="9227"/>
                                        </p:tgtEl>
                                        <p:attrNameLst>
                                          <p:attrName>style.visibility</p:attrName>
                                        </p:attrNameLst>
                                      </p:cBhvr>
                                      <p:to>
                                        <p:strVal val="visible"/>
                                      </p:to>
                                    </p:set>
                                    <p:animEffect transition="in" filter="wipe(up)">
                                      <p:cBhvr>
                                        <p:cTn id="73" dur="500"/>
                                        <p:tgtEl>
                                          <p:spTgt spid="9227"/>
                                        </p:tgtEl>
                                      </p:cBhvr>
                                    </p:animEffect>
                                  </p:childTnLst>
                                </p:cTn>
                              </p:par>
                            </p:childTnLst>
                          </p:cTn>
                        </p:par>
                        <p:par>
                          <p:cTn id="74" fill="hold">
                            <p:stCondLst>
                              <p:cond delay="6300"/>
                            </p:stCondLst>
                            <p:childTnLst>
                              <p:par>
                                <p:cTn id="75" presetID="31" presetClass="entr" presetSubtype="0" fill="hold" grpId="0" nodeType="afterEffect">
                                  <p:stCondLst>
                                    <p:cond delay="0"/>
                                  </p:stCondLst>
                                  <p:childTnLst>
                                    <p:set>
                                      <p:cBhvr>
                                        <p:cTn id="76" dur="1" fill="hold">
                                          <p:stCondLst>
                                            <p:cond delay="0"/>
                                          </p:stCondLst>
                                        </p:cTn>
                                        <p:tgtEl>
                                          <p:spTgt spid="9240"/>
                                        </p:tgtEl>
                                        <p:attrNameLst>
                                          <p:attrName>style.visibility</p:attrName>
                                        </p:attrNameLst>
                                      </p:cBhvr>
                                      <p:to>
                                        <p:strVal val="visible"/>
                                      </p:to>
                                    </p:set>
                                    <p:anim calcmode="lin" valueType="num">
                                      <p:cBhvr>
                                        <p:cTn id="77" dur="400" fill="hold"/>
                                        <p:tgtEl>
                                          <p:spTgt spid="9240"/>
                                        </p:tgtEl>
                                        <p:attrNameLst>
                                          <p:attrName>ppt_w</p:attrName>
                                        </p:attrNameLst>
                                      </p:cBhvr>
                                      <p:tavLst>
                                        <p:tav tm="0">
                                          <p:val>
                                            <p:fltVal val="0"/>
                                          </p:val>
                                        </p:tav>
                                        <p:tav tm="100000">
                                          <p:val>
                                            <p:strVal val="#ppt_w"/>
                                          </p:val>
                                        </p:tav>
                                      </p:tavLst>
                                    </p:anim>
                                    <p:anim calcmode="lin" valueType="num">
                                      <p:cBhvr>
                                        <p:cTn id="78" dur="400" fill="hold"/>
                                        <p:tgtEl>
                                          <p:spTgt spid="9240"/>
                                        </p:tgtEl>
                                        <p:attrNameLst>
                                          <p:attrName>ppt_h</p:attrName>
                                        </p:attrNameLst>
                                      </p:cBhvr>
                                      <p:tavLst>
                                        <p:tav tm="0">
                                          <p:val>
                                            <p:fltVal val="0"/>
                                          </p:val>
                                        </p:tav>
                                        <p:tav tm="100000">
                                          <p:val>
                                            <p:strVal val="#ppt_h"/>
                                          </p:val>
                                        </p:tav>
                                      </p:tavLst>
                                    </p:anim>
                                    <p:anim calcmode="lin" valueType="num">
                                      <p:cBhvr>
                                        <p:cTn id="79" dur="400" fill="hold"/>
                                        <p:tgtEl>
                                          <p:spTgt spid="9240"/>
                                        </p:tgtEl>
                                        <p:attrNameLst>
                                          <p:attrName>style.rotation</p:attrName>
                                        </p:attrNameLst>
                                      </p:cBhvr>
                                      <p:tavLst>
                                        <p:tav tm="0">
                                          <p:val>
                                            <p:fltVal val="90"/>
                                          </p:val>
                                        </p:tav>
                                        <p:tav tm="100000">
                                          <p:val>
                                            <p:fltVal val="0"/>
                                          </p:val>
                                        </p:tav>
                                      </p:tavLst>
                                    </p:anim>
                                    <p:animEffect transition="in" filter="fade">
                                      <p:cBhvr>
                                        <p:cTn id="80" dur="400"/>
                                        <p:tgtEl>
                                          <p:spTgt spid="9240"/>
                                        </p:tgtEl>
                                      </p:cBhvr>
                                    </p:animEffect>
                                  </p:childTnLst>
                                </p:cTn>
                              </p:par>
                            </p:childTnLst>
                          </p:cTn>
                        </p:par>
                        <p:par>
                          <p:cTn id="81" fill="hold">
                            <p:stCondLst>
                              <p:cond delay="6700"/>
                            </p:stCondLst>
                            <p:childTnLst>
                              <p:par>
                                <p:cTn id="82" presetID="22" presetClass="entr" presetSubtype="8" fill="hold" grpId="0" nodeType="afterEffect">
                                  <p:stCondLst>
                                    <p:cond delay="0"/>
                                  </p:stCondLst>
                                  <p:childTnLst>
                                    <p:set>
                                      <p:cBhvr>
                                        <p:cTn id="83" dur="1" fill="hold">
                                          <p:stCondLst>
                                            <p:cond delay="0"/>
                                          </p:stCondLst>
                                        </p:cTn>
                                        <p:tgtEl>
                                          <p:spTgt spid="9239"/>
                                        </p:tgtEl>
                                        <p:attrNameLst>
                                          <p:attrName>style.visibility</p:attrName>
                                        </p:attrNameLst>
                                      </p:cBhvr>
                                      <p:to>
                                        <p:strVal val="visible"/>
                                      </p:to>
                                    </p:set>
                                    <p:animEffect transition="in" filter="wipe(left)">
                                      <p:cBhvr>
                                        <p:cTn id="84" dur="500"/>
                                        <p:tgtEl>
                                          <p:spTgt spid="9239"/>
                                        </p:tgtEl>
                                      </p:cBhvr>
                                    </p:animEffect>
                                  </p:childTnLst>
                                </p:cTn>
                              </p:par>
                            </p:childTnLst>
                          </p:cTn>
                        </p:par>
                        <p:par>
                          <p:cTn id="85" fill="hold">
                            <p:stCondLst>
                              <p:cond delay="7200"/>
                            </p:stCondLst>
                            <p:childTnLst>
                              <p:par>
                                <p:cTn id="86" presetID="22" presetClass="entr" presetSubtype="4" fill="hold" grpId="0" nodeType="afterEffect">
                                  <p:stCondLst>
                                    <p:cond delay="0"/>
                                  </p:stCondLst>
                                  <p:childTnLst>
                                    <p:set>
                                      <p:cBhvr>
                                        <p:cTn id="87" dur="1" fill="hold">
                                          <p:stCondLst>
                                            <p:cond delay="0"/>
                                          </p:stCondLst>
                                        </p:cTn>
                                        <p:tgtEl>
                                          <p:spTgt spid="9229"/>
                                        </p:tgtEl>
                                        <p:attrNameLst>
                                          <p:attrName>style.visibility</p:attrName>
                                        </p:attrNameLst>
                                      </p:cBhvr>
                                      <p:to>
                                        <p:strVal val="visible"/>
                                      </p:to>
                                    </p:set>
                                    <p:animEffect transition="in" filter="wipe(down)">
                                      <p:cBhvr>
                                        <p:cTn id="88" dur="300"/>
                                        <p:tgtEl>
                                          <p:spTgt spid="9229"/>
                                        </p:tgtEl>
                                      </p:cBhvr>
                                    </p:animEffect>
                                  </p:childTnLst>
                                </p:cTn>
                              </p:par>
                            </p:childTnLst>
                          </p:cTn>
                        </p:par>
                        <p:par>
                          <p:cTn id="89" fill="hold">
                            <p:stCondLst>
                              <p:cond delay="7500"/>
                            </p:stCondLst>
                            <p:childTnLst>
                              <p:par>
                                <p:cTn id="90" presetID="22" presetClass="entr" presetSubtype="1" fill="hold" grpId="0" nodeType="afterEffect">
                                  <p:stCondLst>
                                    <p:cond delay="0"/>
                                  </p:stCondLst>
                                  <p:childTnLst>
                                    <p:set>
                                      <p:cBhvr>
                                        <p:cTn id="91" dur="1" fill="hold">
                                          <p:stCondLst>
                                            <p:cond delay="0"/>
                                          </p:stCondLst>
                                        </p:cTn>
                                        <p:tgtEl>
                                          <p:spTgt spid="9230"/>
                                        </p:tgtEl>
                                        <p:attrNameLst>
                                          <p:attrName>style.visibility</p:attrName>
                                        </p:attrNameLst>
                                      </p:cBhvr>
                                      <p:to>
                                        <p:strVal val="visible"/>
                                      </p:to>
                                    </p:set>
                                    <p:animEffect transition="in" filter="wipe(up)">
                                      <p:cBhvr>
                                        <p:cTn id="92" dur="500"/>
                                        <p:tgtEl>
                                          <p:spTgt spid="9230"/>
                                        </p:tgtEl>
                                      </p:cBhvr>
                                    </p:animEffect>
                                  </p:childTnLst>
                                </p:cTn>
                              </p:par>
                            </p:childTnLst>
                          </p:cTn>
                        </p:par>
                        <p:par>
                          <p:cTn id="93" fill="hold">
                            <p:stCondLst>
                              <p:cond delay="8000"/>
                            </p:stCondLst>
                            <p:childTnLst>
                              <p:par>
                                <p:cTn id="94" presetID="31" presetClass="entr" presetSubtype="0" fill="hold" grpId="0" nodeType="afterEffect">
                                  <p:stCondLst>
                                    <p:cond delay="0"/>
                                  </p:stCondLst>
                                  <p:childTnLst>
                                    <p:set>
                                      <p:cBhvr>
                                        <p:cTn id="95" dur="1" fill="hold">
                                          <p:stCondLst>
                                            <p:cond delay="0"/>
                                          </p:stCondLst>
                                        </p:cTn>
                                        <p:tgtEl>
                                          <p:spTgt spid="9242"/>
                                        </p:tgtEl>
                                        <p:attrNameLst>
                                          <p:attrName>style.visibility</p:attrName>
                                        </p:attrNameLst>
                                      </p:cBhvr>
                                      <p:to>
                                        <p:strVal val="visible"/>
                                      </p:to>
                                    </p:set>
                                    <p:anim calcmode="lin" valueType="num">
                                      <p:cBhvr>
                                        <p:cTn id="96" dur="400" fill="hold"/>
                                        <p:tgtEl>
                                          <p:spTgt spid="9242"/>
                                        </p:tgtEl>
                                        <p:attrNameLst>
                                          <p:attrName>ppt_w</p:attrName>
                                        </p:attrNameLst>
                                      </p:cBhvr>
                                      <p:tavLst>
                                        <p:tav tm="0">
                                          <p:val>
                                            <p:fltVal val="0"/>
                                          </p:val>
                                        </p:tav>
                                        <p:tav tm="100000">
                                          <p:val>
                                            <p:strVal val="#ppt_w"/>
                                          </p:val>
                                        </p:tav>
                                      </p:tavLst>
                                    </p:anim>
                                    <p:anim calcmode="lin" valueType="num">
                                      <p:cBhvr>
                                        <p:cTn id="97" dur="400" fill="hold"/>
                                        <p:tgtEl>
                                          <p:spTgt spid="9242"/>
                                        </p:tgtEl>
                                        <p:attrNameLst>
                                          <p:attrName>ppt_h</p:attrName>
                                        </p:attrNameLst>
                                      </p:cBhvr>
                                      <p:tavLst>
                                        <p:tav tm="0">
                                          <p:val>
                                            <p:fltVal val="0"/>
                                          </p:val>
                                        </p:tav>
                                        <p:tav tm="100000">
                                          <p:val>
                                            <p:strVal val="#ppt_h"/>
                                          </p:val>
                                        </p:tav>
                                      </p:tavLst>
                                    </p:anim>
                                    <p:anim calcmode="lin" valueType="num">
                                      <p:cBhvr>
                                        <p:cTn id="98" dur="400" fill="hold"/>
                                        <p:tgtEl>
                                          <p:spTgt spid="9242"/>
                                        </p:tgtEl>
                                        <p:attrNameLst>
                                          <p:attrName>style.rotation</p:attrName>
                                        </p:attrNameLst>
                                      </p:cBhvr>
                                      <p:tavLst>
                                        <p:tav tm="0">
                                          <p:val>
                                            <p:fltVal val="90"/>
                                          </p:val>
                                        </p:tav>
                                        <p:tav tm="100000">
                                          <p:val>
                                            <p:fltVal val="0"/>
                                          </p:val>
                                        </p:tav>
                                      </p:tavLst>
                                    </p:anim>
                                    <p:animEffect transition="in" filter="fade">
                                      <p:cBhvr>
                                        <p:cTn id="99" dur="400"/>
                                        <p:tgtEl>
                                          <p:spTgt spid="9242"/>
                                        </p:tgtEl>
                                      </p:cBhvr>
                                    </p:animEffect>
                                  </p:childTnLst>
                                </p:cTn>
                              </p:par>
                            </p:childTnLst>
                          </p:cTn>
                        </p:par>
                        <p:par>
                          <p:cTn id="100" fill="hold">
                            <p:stCondLst>
                              <p:cond delay="8400"/>
                            </p:stCondLst>
                            <p:childTnLst>
                              <p:par>
                                <p:cTn id="101" presetID="22" presetClass="entr" presetSubtype="8" fill="hold" grpId="0" nodeType="afterEffect">
                                  <p:stCondLst>
                                    <p:cond delay="0"/>
                                  </p:stCondLst>
                                  <p:childTnLst>
                                    <p:set>
                                      <p:cBhvr>
                                        <p:cTn id="102" dur="1" fill="hold">
                                          <p:stCondLst>
                                            <p:cond delay="0"/>
                                          </p:stCondLst>
                                        </p:cTn>
                                        <p:tgtEl>
                                          <p:spTgt spid="9241"/>
                                        </p:tgtEl>
                                        <p:attrNameLst>
                                          <p:attrName>style.visibility</p:attrName>
                                        </p:attrNameLst>
                                      </p:cBhvr>
                                      <p:to>
                                        <p:strVal val="visible"/>
                                      </p:to>
                                    </p:set>
                                    <p:animEffect transition="in" filter="wipe(left)">
                                      <p:cBhvr>
                                        <p:cTn id="103" dur="500"/>
                                        <p:tgtEl>
                                          <p:spTgt spid="9241"/>
                                        </p:tgtEl>
                                      </p:cBhvr>
                                    </p:animEffect>
                                  </p:childTnLst>
                                </p:cTn>
                              </p:par>
                            </p:childTnLst>
                          </p:cTn>
                        </p:par>
                        <p:par>
                          <p:cTn id="104" fill="hold">
                            <p:stCondLst>
                              <p:cond delay="8900"/>
                            </p:stCondLst>
                            <p:childTnLst>
                              <p:par>
                                <p:cTn id="105" presetID="22" presetClass="entr" presetSubtype="4" fill="hold" grpId="0" nodeType="afterEffect">
                                  <p:stCondLst>
                                    <p:cond delay="0"/>
                                  </p:stCondLst>
                                  <p:childTnLst>
                                    <p:set>
                                      <p:cBhvr>
                                        <p:cTn id="106" dur="1" fill="hold">
                                          <p:stCondLst>
                                            <p:cond delay="0"/>
                                          </p:stCondLst>
                                        </p:cTn>
                                        <p:tgtEl>
                                          <p:spTgt spid="9232"/>
                                        </p:tgtEl>
                                        <p:attrNameLst>
                                          <p:attrName>style.visibility</p:attrName>
                                        </p:attrNameLst>
                                      </p:cBhvr>
                                      <p:to>
                                        <p:strVal val="visible"/>
                                      </p:to>
                                    </p:set>
                                    <p:animEffect transition="in" filter="wipe(down)">
                                      <p:cBhvr>
                                        <p:cTn id="107" dur="300"/>
                                        <p:tgtEl>
                                          <p:spTgt spid="9232"/>
                                        </p:tgtEl>
                                      </p:cBhvr>
                                    </p:animEffect>
                                  </p:childTnLst>
                                </p:cTn>
                              </p:par>
                            </p:childTnLst>
                          </p:cTn>
                        </p:par>
                        <p:par>
                          <p:cTn id="108" fill="hold">
                            <p:stCondLst>
                              <p:cond delay="9200"/>
                            </p:stCondLst>
                            <p:childTnLst>
                              <p:par>
                                <p:cTn id="109" presetID="22" presetClass="entr" presetSubtype="1" fill="hold" grpId="0" nodeType="afterEffect">
                                  <p:stCondLst>
                                    <p:cond delay="0"/>
                                  </p:stCondLst>
                                  <p:childTnLst>
                                    <p:set>
                                      <p:cBhvr>
                                        <p:cTn id="110" dur="1" fill="hold">
                                          <p:stCondLst>
                                            <p:cond delay="0"/>
                                          </p:stCondLst>
                                        </p:cTn>
                                        <p:tgtEl>
                                          <p:spTgt spid="9233"/>
                                        </p:tgtEl>
                                        <p:attrNameLst>
                                          <p:attrName>style.visibility</p:attrName>
                                        </p:attrNameLst>
                                      </p:cBhvr>
                                      <p:to>
                                        <p:strVal val="visible"/>
                                      </p:to>
                                    </p:set>
                                    <p:animEffect transition="in" filter="wipe(up)">
                                      <p:cBhvr>
                                        <p:cTn id="111" dur="500"/>
                                        <p:tgtEl>
                                          <p:spTgt spid="9233"/>
                                        </p:tgtEl>
                                      </p:cBhvr>
                                    </p:animEffect>
                                  </p:childTnLst>
                                </p:cTn>
                              </p:par>
                            </p:childTnLst>
                          </p:cTn>
                        </p:par>
                        <p:par>
                          <p:cTn id="112" fill="hold">
                            <p:stCondLst>
                              <p:cond delay="9700"/>
                            </p:stCondLst>
                            <p:childTnLst>
                              <p:par>
                                <p:cTn id="113" presetID="31" presetClass="entr" presetSubtype="0" fill="hold" grpId="0" nodeType="afterEffect">
                                  <p:stCondLst>
                                    <p:cond delay="0"/>
                                  </p:stCondLst>
                                  <p:childTnLst>
                                    <p:set>
                                      <p:cBhvr>
                                        <p:cTn id="114" dur="1" fill="hold">
                                          <p:stCondLst>
                                            <p:cond delay="0"/>
                                          </p:stCondLst>
                                        </p:cTn>
                                        <p:tgtEl>
                                          <p:spTgt spid="9244"/>
                                        </p:tgtEl>
                                        <p:attrNameLst>
                                          <p:attrName>style.visibility</p:attrName>
                                        </p:attrNameLst>
                                      </p:cBhvr>
                                      <p:to>
                                        <p:strVal val="visible"/>
                                      </p:to>
                                    </p:set>
                                    <p:anim calcmode="lin" valueType="num">
                                      <p:cBhvr>
                                        <p:cTn id="115" dur="400" fill="hold"/>
                                        <p:tgtEl>
                                          <p:spTgt spid="9244"/>
                                        </p:tgtEl>
                                        <p:attrNameLst>
                                          <p:attrName>ppt_w</p:attrName>
                                        </p:attrNameLst>
                                      </p:cBhvr>
                                      <p:tavLst>
                                        <p:tav tm="0">
                                          <p:val>
                                            <p:fltVal val="0"/>
                                          </p:val>
                                        </p:tav>
                                        <p:tav tm="100000">
                                          <p:val>
                                            <p:strVal val="#ppt_w"/>
                                          </p:val>
                                        </p:tav>
                                      </p:tavLst>
                                    </p:anim>
                                    <p:anim calcmode="lin" valueType="num">
                                      <p:cBhvr>
                                        <p:cTn id="116" dur="400" fill="hold"/>
                                        <p:tgtEl>
                                          <p:spTgt spid="9244"/>
                                        </p:tgtEl>
                                        <p:attrNameLst>
                                          <p:attrName>ppt_h</p:attrName>
                                        </p:attrNameLst>
                                      </p:cBhvr>
                                      <p:tavLst>
                                        <p:tav tm="0">
                                          <p:val>
                                            <p:fltVal val="0"/>
                                          </p:val>
                                        </p:tav>
                                        <p:tav tm="100000">
                                          <p:val>
                                            <p:strVal val="#ppt_h"/>
                                          </p:val>
                                        </p:tav>
                                      </p:tavLst>
                                    </p:anim>
                                    <p:anim calcmode="lin" valueType="num">
                                      <p:cBhvr>
                                        <p:cTn id="117" dur="400" fill="hold"/>
                                        <p:tgtEl>
                                          <p:spTgt spid="9244"/>
                                        </p:tgtEl>
                                        <p:attrNameLst>
                                          <p:attrName>style.rotation</p:attrName>
                                        </p:attrNameLst>
                                      </p:cBhvr>
                                      <p:tavLst>
                                        <p:tav tm="0">
                                          <p:val>
                                            <p:fltVal val="90"/>
                                          </p:val>
                                        </p:tav>
                                        <p:tav tm="100000">
                                          <p:val>
                                            <p:fltVal val="0"/>
                                          </p:val>
                                        </p:tav>
                                      </p:tavLst>
                                    </p:anim>
                                    <p:animEffect transition="in" filter="fade">
                                      <p:cBhvr>
                                        <p:cTn id="118" dur="400"/>
                                        <p:tgtEl>
                                          <p:spTgt spid="9244"/>
                                        </p:tgtEl>
                                      </p:cBhvr>
                                    </p:animEffect>
                                  </p:childTnLst>
                                </p:cTn>
                              </p:par>
                            </p:childTnLst>
                          </p:cTn>
                        </p:par>
                        <p:par>
                          <p:cTn id="119" fill="hold">
                            <p:stCondLst>
                              <p:cond delay="10100"/>
                            </p:stCondLst>
                            <p:childTnLst>
                              <p:par>
                                <p:cTn id="120" presetID="22" presetClass="entr" presetSubtype="8" fill="hold" grpId="0" nodeType="afterEffect">
                                  <p:stCondLst>
                                    <p:cond delay="0"/>
                                  </p:stCondLst>
                                  <p:childTnLst>
                                    <p:set>
                                      <p:cBhvr>
                                        <p:cTn id="121" dur="1" fill="hold">
                                          <p:stCondLst>
                                            <p:cond delay="0"/>
                                          </p:stCondLst>
                                        </p:cTn>
                                        <p:tgtEl>
                                          <p:spTgt spid="9243"/>
                                        </p:tgtEl>
                                        <p:attrNameLst>
                                          <p:attrName>style.visibility</p:attrName>
                                        </p:attrNameLst>
                                      </p:cBhvr>
                                      <p:to>
                                        <p:strVal val="visible"/>
                                      </p:to>
                                    </p:set>
                                    <p:animEffect transition="in" filter="wipe(left)">
                                      <p:cBhvr>
                                        <p:cTn id="122" dur="500"/>
                                        <p:tgtEl>
                                          <p:spTgt spid="92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animBg="1" autoUpdateAnimBg="0"/>
      <p:bldP spid="9219" grpId="0" animBg="1" autoUpdateAnimBg="0"/>
      <p:bldP spid="9220" grpId="0" autoUpdateAnimBg="0"/>
      <p:bldP spid="9221" grpId="0" autoUpdateAnimBg="0"/>
      <p:bldP spid="9222" grpId="0" animBg="1"/>
      <p:bldP spid="9223" grpId="0" animBg="1"/>
      <p:bldP spid="9224" grpId="0" animBg="1" autoUpdateAnimBg="0"/>
      <p:bldP spid="9225" grpId="0" animBg="1"/>
      <p:bldP spid="9226" grpId="0" animBg="1"/>
      <p:bldP spid="9227" grpId="0" animBg="1" autoUpdateAnimBg="0"/>
      <p:bldP spid="9228" grpId="0" animBg="1"/>
      <p:bldP spid="9229" grpId="0" animBg="1"/>
      <p:bldP spid="9230" grpId="0" animBg="1" autoUpdateAnimBg="0"/>
      <p:bldP spid="9231" grpId="0" animBg="1"/>
      <p:bldP spid="9232" grpId="0" animBg="1"/>
      <p:bldP spid="9233" grpId="0" animBg="1" autoUpdateAnimBg="0"/>
      <p:bldP spid="9237" grpId="0" autoUpdateAnimBg="0"/>
      <p:bldP spid="9238" grpId="0" autoUpdateAnimBg="0"/>
      <p:bldP spid="9239" grpId="0" autoUpdateAnimBg="0"/>
      <p:bldP spid="9240" grpId="0" autoUpdateAnimBg="0"/>
      <p:bldP spid="9241" grpId="0" autoUpdateAnimBg="0"/>
      <p:bldP spid="9242" grpId="0" autoUpdateAnimBg="0"/>
      <p:bldP spid="9243" grpId="0" autoUpdateAnimBg="0"/>
      <p:bldP spid="9244" grpId="0" autoUpdateAnimBg="0"/>
      <p:bldP spid="9247" grpId="0" animBg="1" autoUpdateAnimBg="0"/>
      <p:bldP spid="720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Freeform 5"/>
          <p:cNvSpPr/>
          <p:nvPr/>
        </p:nvSpPr>
        <p:spPr bwMode="auto">
          <a:xfrm>
            <a:off x="135679" y="117959"/>
            <a:ext cx="796217" cy="272512"/>
          </a:xfrm>
          <a:custGeom>
            <a:avLst/>
            <a:gdLst>
              <a:gd name="T0" fmla="*/ 26235543 w 1889"/>
              <a:gd name="T1" fmla="*/ 0 h 638"/>
              <a:gd name="T2" fmla="*/ 526296332 w 1889"/>
              <a:gd name="T3" fmla="*/ 0 h 638"/>
              <a:gd name="T4" fmla="*/ 552848407 w 1889"/>
              <a:gd name="T5" fmla="*/ 26948536 h 638"/>
              <a:gd name="T6" fmla="*/ 552848407 w 1889"/>
              <a:gd name="T7" fmla="*/ 62663581 h 638"/>
              <a:gd name="T8" fmla="*/ 572762322 w 1889"/>
              <a:gd name="T9" fmla="*/ 80845609 h 638"/>
              <a:gd name="T10" fmla="*/ 597101489 w 1889"/>
              <a:gd name="T11" fmla="*/ 103573572 h 638"/>
              <a:gd name="T12" fmla="*/ 572762322 w 1889"/>
              <a:gd name="T13" fmla="*/ 126301534 h 638"/>
              <a:gd name="T14" fmla="*/ 552848407 w 1889"/>
              <a:gd name="T15" fmla="*/ 144808354 h 638"/>
              <a:gd name="T16" fmla="*/ 552848407 w 1889"/>
              <a:gd name="T17" fmla="*/ 180198607 h 638"/>
              <a:gd name="T18" fmla="*/ 526296332 w 1889"/>
              <a:gd name="T19" fmla="*/ 207147143 h 638"/>
              <a:gd name="T20" fmla="*/ 26235543 w 1889"/>
              <a:gd name="T21" fmla="*/ 207147143 h 638"/>
              <a:gd name="T22" fmla="*/ 0 w 1889"/>
              <a:gd name="T23" fmla="*/ 180198607 h 638"/>
              <a:gd name="T24" fmla="*/ 0 w 1889"/>
              <a:gd name="T25" fmla="*/ 26948536 h 638"/>
              <a:gd name="T26" fmla="*/ 26235543 w 1889"/>
              <a:gd name="T27" fmla="*/ 0 h 63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889" h="638">
                <a:moveTo>
                  <a:pt x="83" y="0"/>
                </a:moveTo>
                <a:lnTo>
                  <a:pt x="1665" y="0"/>
                </a:lnTo>
                <a:cubicBezTo>
                  <a:pt x="1711" y="0"/>
                  <a:pt x="1749" y="37"/>
                  <a:pt x="1749" y="83"/>
                </a:cubicBezTo>
                <a:lnTo>
                  <a:pt x="1749" y="193"/>
                </a:lnTo>
                <a:lnTo>
                  <a:pt x="1812" y="249"/>
                </a:lnTo>
                <a:lnTo>
                  <a:pt x="1889" y="319"/>
                </a:lnTo>
                <a:lnTo>
                  <a:pt x="1812" y="389"/>
                </a:lnTo>
                <a:lnTo>
                  <a:pt x="1749" y="446"/>
                </a:lnTo>
                <a:lnTo>
                  <a:pt x="1749" y="555"/>
                </a:lnTo>
                <a:cubicBezTo>
                  <a:pt x="1749" y="601"/>
                  <a:pt x="1711" y="638"/>
                  <a:pt x="1665" y="638"/>
                </a:cubicBezTo>
                <a:lnTo>
                  <a:pt x="83" y="638"/>
                </a:lnTo>
                <a:cubicBezTo>
                  <a:pt x="37" y="638"/>
                  <a:pt x="0" y="601"/>
                  <a:pt x="0" y="555"/>
                </a:cubicBezTo>
                <a:lnTo>
                  <a:pt x="0" y="83"/>
                </a:lnTo>
                <a:cubicBezTo>
                  <a:pt x="0" y="37"/>
                  <a:pt x="37" y="0"/>
                  <a:pt x="83" y="0"/>
                </a:cubicBez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44035" name="TextBox 44"/>
          <p:cNvSpPr txBox="1">
            <a:spLocks noChangeArrowheads="1"/>
          </p:cNvSpPr>
          <p:nvPr/>
        </p:nvSpPr>
        <p:spPr bwMode="auto">
          <a:xfrm>
            <a:off x="144012" y="114390"/>
            <a:ext cx="733791"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434" eaLnBrk="1" fontAlgn="base" hangingPunct="1">
              <a:spcBef>
                <a:spcPct val="0"/>
              </a:spcBef>
              <a:spcAft>
                <a:spcPct val="0"/>
              </a:spcAft>
            </a:pPr>
            <a:r>
              <a:rPr lang="en-US" altLang="zh-CN" sz="1499" dirty="0" smtClean="0">
                <a:solidFill>
                  <a:srgbClr val="FFFFFF"/>
                </a:solidFill>
                <a:latin typeface="微软雅黑" panose="020B0503020204020204" pitchFamily="34" charset="-122"/>
                <a:ea typeface="微软雅黑" panose="020B0503020204020204" pitchFamily="34" charset="-122"/>
              </a:rPr>
              <a:t>LOGO</a:t>
            </a:r>
            <a:endParaRPr lang="zh-CN" altLang="en-US" sz="1499" dirty="0">
              <a:solidFill>
                <a:srgbClr val="FFFFFF"/>
              </a:solidFill>
              <a:latin typeface="微软雅黑" panose="020B0503020204020204" pitchFamily="34" charset="-122"/>
              <a:ea typeface="微软雅黑" panose="020B0503020204020204" pitchFamily="34" charset="-122"/>
            </a:endParaRPr>
          </a:p>
        </p:txBody>
      </p:sp>
      <p:sp>
        <p:nvSpPr>
          <p:cNvPr id="44036" name="TextBox 45"/>
          <p:cNvSpPr txBox="1">
            <a:spLocks noChangeArrowheads="1"/>
          </p:cNvSpPr>
          <p:nvPr/>
        </p:nvSpPr>
        <p:spPr bwMode="auto">
          <a:xfrm>
            <a:off x="944987" y="70359"/>
            <a:ext cx="2708804" cy="415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434" eaLnBrk="1" fontAlgn="base" hangingPunct="1">
              <a:spcBef>
                <a:spcPct val="0"/>
              </a:spcBef>
              <a:spcAft>
                <a:spcPct val="0"/>
              </a:spcAft>
            </a:pPr>
            <a:r>
              <a:rPr lang="en-US" altLang="zh-CN" sz="2099" b="1" dirty="0" smtClean="0">
                <a:solidFill>
                  <a:srgbClr val="404040"/>
                </a:solidFill>
                <a:latin typeface="微软雅黑" panose="020B0503020204020204" pitchFamily="34" charset="-122"/>
                <a:ea typeface="微软雅黑" panose="020B0503020204020204" pitchFamily="34" charset="-122"/>
              </a:rPr>
              <a:t>  </a:t>
            </a:r>
            <a:r>
              <a:rPr lang="zh-CN" altLang="en-US" sz="2099" b="1" dirty="0">
                <a:solidFill>
                  <a:srgbClr val="404040"/>
                </a:solidFill>
                <a:latin typeface="微软雅黑" panose="020B0503020204020204" pitchFamily="34" charset="-122"/>
                <a:ea typeface="微软雅黑" panose="020B0503020204020204" pitchFamily="34" charset="-122"/>
              </a:rPr>
              <a:t>请输入您的标题</a:t>
            </a:r>
          </a:p>
        </p:txBody>
      </p:sp>
      <p:sp>
        <p:nvSpPr>
          <p:cNvPr id="44037" name="Oval 6"/>
          <p:cNvSpPr>
            <a:spLocks noChangeArrowheads="1"/>
          </p:cNvSpPr>
          <p:nvPr/>
        </p:nvSpPr>
        <p:spPr bwMode="auto">
          <a:xfrm>
            <a:off x="1130652" y="1215144"/>
            <a:ext cx="1781670" cy="1781438"/>
          </a:xfrm>
          <a:prstGeom prst="ellipse">
            <a:avLst/>
          </a:pr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44038" name="Oval 7"/>
          <p:cNvSpPr>
            <a:spLocks noChangeArrowheads="1"/>
          </p:cNvSpPr>
          <p:nvPr/>
        </p:nvSpPr>
        <p:spPr bwMode="auto">
          <a:xfrm>
            <a:off x="2642158" y="1215144"/>
            <a:ext cx="1781670" cy="1781438"/>
          </a:xfrm>
          <a:prstGeom prst="ellipse">
            <a:avLst/>
          </a:prstGeom>
          <a:solidFill>
            <a:schemeClr val="tx2"/>
          </a:solidFill>
          <a:ln>
            <a:noFill/>
          </a:ln>
          <a:extLst>
            <a:ext uri="{91240B29-F687-4F45-9708-019B960494DF}">
              <a14:hiddenLine xmlns:a14="http://schemas.microsoft.com/office/drawing/2010/main" w="9525">
                <a:solidFill>
                  <a:srgbClr val="000000"/>
                </a:solidFill>
                <a:round/>
              </a14:hiddenLine>
            </a:ext>
          </a:extLst>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44039" name="Oval 8"/>
          <p:cNvSpPr>
            <a:spLocks noChangeArrowheads="1"/>
          </p:cNvSpPr>
          <p:nvPr/>
        </p:nvSpPr>
        <p:spPr bwMode="auto">
          <a:xfrm>
            <a:off x="4227449" y="1215144"/>
            <a:ext cx="1782859" cy="1781438"/>
          </a:xfrm>
          <a:prstGeom prst="ellipse">
            <a:avLst/>
          </a:pr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44040" name="Oval 9"/>
          <p:cNvSpPr>
            <a:spLocks noChangeArrowheads="1"/>
          </p:cNvSpPr>
          <p:nvPr/>
        </p:nvSpPr>
        <p:spPr bwMode="auto">
          <a:xfrm>
            <a:off x="5812745" y="1215144"/>
            <a:ext cx="1782859" cy="1781438"/>
          </a:xfrm>
          <a:prstGeom prst="ellipse">
            <a:avLst/>
          </a:prstGeom>
          <a:solidFill>
            <a:schemeClr val="bg2"/>
          </a:solidFill>
          <a:ln>
            <a:noFill/>
          </a:ln>
          <a:extLst>
            <a:ext uri="{91240B29-F687-4F45-9708-019B960494DF}">
              <a14:hiddenLine xmlns:a14="http://schemas.microsoft.com/office/drawing/2010/main" w="9525">
                <a:solidFill>
                  <a:srgbClr val="000000"/>
                </a:solidFill>
                <a:round/>
              </a14:hiddenLine>
            </a:ext>
          </a:extLst>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44041" name="Freeform 10"/>
          <p:cNvSpPr/>
          <p:nvPr/>
        </p:nvSpPr>
        <p:spPr bwMode="auto">
          <a:xfrm>
            <a:off x="1912590" y="691542"/>
            <a:ext cx="1705499" cy="424832"/>
          </a:xfrm>
          <a:custGeom>
            <a:avLst/>
            <a:gdLst>
              <a:gd name="T0" fmla="*/ 0 w 2826"/>
              <a:gd name="T1" fmla="*/ 456238580 h 704"/>
              <a:gd name="T2" fmla="*/ 915625113 w 2826"/>
              <a:gd name="T3" fmla="*/ 0 h 704"/>
              <a:gd name="T4" fmla="*/ 1831249421 w 2826"/>
              <a:gd name="T5" fmla="*/ 456238580 h 704"/>
              <a:gd name="T6" fmla="*/ 0 60000 65536"/>
              <a:gd name="T7" fmla="*/ 0 60000 65536"/>
              <a:gd name="T8" fmla="*/ 0 60000 65536"/>
            </a:gdLst>
            <a:ahLst/>
            <a:cxnLst>
              <a:cxn ang="T6">
                <a:pos x="T0" y="T1"/>
              </a:cxn>
              <a:cxn ang="T7">
                <a:pos x="T2" y="T3"/>
              </a:cxn>
              <a:cxn ang="T8">
                <a:pos x="T4" y="T5"/>
              </a:cxn>
            </a:cxnLst>
            <a:rect l="0" t="0" r="r" b="b"/>
            <a:pathLst>
              <a:path w="2826" h="704">
                <a:moveTo>
                  <a:pt x="0" y="704"/>
                </a:moveTo>
                <a:cubicBezTo>
                  <a:pt x="323" y="276"/>
                  <a:pt x="836" y="0"/>
                  <a:pt x="1413" y="0"/>
                </a:cubicBezTo>
                <a:cubicBezTo>
                  <a:pt x="1990" y="0"/>
                  <a:pt x="2503" y="276"/>
                  <a:pt x="2826" y="704"/>
                </a:cubicBezTo>
              </a:path>
            </a:pathLst>
          </a:custGeom>
          <a:noFill/>
          <a:ln w="12700" cap="flat" cmpd="sng">
            <a:solidFill>
              <a:srgbClr val="16645B"/>
            </a:solidFill>
            <a:prstDash val="dash"/>
            <a:round/>
            <a:headEnd type="oval" w="med" len="med"/>
            <a:tailEnd type="triangle" w="med" len="lg"/>
          </a:ln>
          <a:extLst>
            <a:ext uri="{909E8E84-426E-40DD-AFC4-6F175D3DCCD1}">
              <a14:hiddenFill xmlns:a14="http://schemas.microsoft.com/office/drawing/2010/main">
                <a:solidFill>
                  <a:srgbClr val="FFFFFF"/>
                </a:solidFill>
              </a14:hiddenFill>
            </a:ext>
          </a:extLst>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44042" name="Freeform 11"/>
          <p:cNvSpPr/>
          <p:nvPr/>
        </p:nvSpPr>
        <p:spPr bwMode="auto">
          <a:xfrm>
            <a:off x="5071276" y="691542"/>
            <a:ext cx="1705499" cy="424832"/>
          </a:xfrm>
          <a:custGeom>
            <a:avLst/>
            <a:gdLst>
              <a:gd name="T0" fmla="*/ 0 w 2827"/>
              <a:gd name="T1" fmla="*/ 456238580 h 704"/>
              <a:gd name="T2" fmla="*/ 914976933 w 2827"/>
              <a:gd name="T3" fmla="*/ 0 h 704"/>
              <a:gd name="T4" fmla="*/ 1830601649 w 2827"/>
              <a:gd name="T5" fmla="*/ 456238580 h 704"/>
              <a:gd name="T6" fmla="*/ 0 60000 65536"/>
              <a:gd name="T7" fmla="*/ 0 60000 65536"/>
              <a:gd name="T8" fmla="*/ 0 60000 65536"/>
            </a:gdLst>
            <a:ahLst/>
            <a:cxnLst>
              <a:cxn ang="T6">
                <a:pos x="T0" y="T1"/>
              </a:cxn>
              <a:cxn ang="T7">
                <a:pos x="T2" y="T3"/>
              </a:cxn>
              <a:cxn ang="T8">
                <a:pos x="T4" y="T5"/>
              </a:cxn>
            </a:cxnLst>
            <a:rect l="0" t="0" r="r" b="b"/>
            <a:pathLst>
              <a:path w="2827" h="704">
                <a:moveTo>
                  <a:pt x="0" y="704"/>
                </a:moveTo>
                <a:cubicBezTo>
                  <a:pt x="324" y="276"/>
                  <a:pt x="836" y="0"/>
                  <a:pt x="1413" y="0"/>
                </a:cubicBezTo>
                <a:cubicBezTo>
                  <a:pt x="1991" y="0"/>
                  <a:pt x="2503" y="276"/>
                  <a:pt x="2827" y="704"/>
                </a:cubicBezTo>
              </a:path>
            </a:pathLst>
          </a:custGeom>
          <a:noFill/>
          <a:ln w="12700" cap="flat" cmpd="sng">
            <a:solidFill>
              <a:srgbClr val="16645B"/>
            </a:solidFill>
            <a:prstDash val="dash"/>
            <a:round/>
            <a:headEnd type="oval" w="med" len="med"/>
            <a:tailEnd type="triangle" w="med" len="lg"/>
          </a:ln>
          <a:extLst>
            <a:ext uri="{909E8E84-426E-40DD-AFC4-6F175D3DCCD1}">
              <a14:hiddenFill xmlns:a14="http://schemas.microsoft.com/office/drawing/2010/main">
                <a:solidFill>
                  <a:srgbClr val="FFFFFF"/>
                </a:solidFill>
              </a14:hiddenFill>
            </a:ext>
          </a:extLst>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44043" name="Freeform 12"/>
          <p:cNvSpPr/>
          <p:nvPr/>
        </p:nvSpPr>
        <p:spPr bwMode="auto">
          <a:xfrm>
            <a:off x="3399101" y="3073932"/>
            <a:ext cx="1706689" cy="424832"/>
          </a:xfrm>
          <a:custGeom>
            <a:avLst/>
            <a:gdLst>
              <a:gd name="T0" fmla="*/ 0 w 2827"/>
              <a:gd name="T1" fmla="*/ 0 h 704"/>
              <a:gd name="T2" fmla="*/ 916255016 w 2827"/>
              <a:gd name="T3" fmla="*/ 456238580 h 704"/>
              <a:gd name="T4" fmla="*/ 1833158269 w 2827"/>
              <a:gd name="T5" fmla="*/ 0 h 704"/>
              <a:gd name="T6" fmla="*/ 0 60000 65536"/>
              <a:gd name="T7" fmla="*/ 0 60000 65536"/>
              <a:gd name="T8" fmla="*/ 0 60000 65536"/>
            </a:gdLst>
            <a:ahLst/>
            <a:cxnLst>
              <a:cxn ang="T6">
                <a:pos x="T0" y="T1"/>
              </a:cxn>
              <a:cxn ang="T7">
                <a:pos x="T2" y="T3"/>
              </a:cxn>
              <a:cxn ang="T8">
                <a:pos x="T4" y="T5"/>
              </a:cxn>
            </a:cxnLst>
            <a:rect l="0" t="0" r="r" b="b"/>
            <a:pathLst>
              <a:path w="2827" h="704">
                <a:moveTo>
                  <a:pt x="0" y="0"/>
                </a:moveTo>
                <a:cubicBezTo>
                  <a:pt x="324" y="427"/>
                  <a:pt x="836" y="704"/>
                  <a:pt x="1413" y="704"/>
                </a:cubicBezTo>
                <a:cubicBezTo>
                  <a:pt x="1991" y="704"/>
                  <a:pt x="2503" y="427"/>
                  <a:pt x="2827" y="0"/>
                </a:cubicBezTo>
              </a:path>
            </a:pathLst>
          </a:custGeom>
          <a:noFill/>
          <a:ln w="12700" cap="flat" cmpd="sng">
            <a:solidFill>
              <a:srgbClr val="16645B"/>
            </a:solidFill>
            <a:prstDash val="dash"/>
            <a:round/>
            <a:headEnd type="oval" w="med" len="med"/>
            <a:tailEnd type="triangle" w="med" len="lg"/>
          </a:ln>
          <a:extLst>
            <a:ext uri="{909E8E84-426E-40DD-AFC4-6F175D3DCCD1}">
              <a14:hiddenFill xmlns:a14="http://schemas.microsoft.com/office/drawing/2010/main">
                <a:solidFill>
                  <a:srgbClr val="FFFFFF"/>
                </a:solidFill>
              </a14:hiddenFill>
            </a:ext>
          </a:extLst>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44044" name="TextBox 37"/>
          <p:cNvSpPr txBox="1">
            <a:spLocks noChangeArrowheads="1"/>
          </p:cNvSpPr>
          <p:nvPr/>
        </p:nvSpPr>
        <p:spPr bwMode="auto">
          <a:xfrm>
            <a:off x="1679316" y="1825617"/>
            <a:ext cx="684342" cy="6460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defTabSz="685434" eaLnBrk="1" fontAlgn="base" hangingPunct="1">
              <a:spcBef>
                <a:spcPct val="0"/>
              </a:spcBef>
              <a:spcAft>
                <a:spcPct val="0"/>
              </a:spcAft>
            </a:pPr>
            <a:r>
              <a:rPr lang="zh-CN" altLang="en-US" sz="1799">
                <a:solidFill>
                  <a:srgbClr val="F8F8F8"/>
                </a:solidFill>
                <a:latin typeface="微软雅黑" panose="020B0503020204020204" pitchFamily="34" charset="-122"/>
                <a:ea typeface="微软雅黑" panose="020B0503020204020204" pitchFamily="34" charset="-122"/>
              </a:rPr>
              <a:t>添加标题</a:t>
            </a:r>
          </a:p>
        </p:txBody>
      </p:sp>
      <p:sp>
        <p:nvSpPr>
          <p:cNvPr id="44045" name="TextBox 38"/>
          <p:cNvSpPr txBox="1">
            <a:spLocks noChangeArrowheads="1"/>
          </p:cNvSpPr>
          <p:nvPr/>
        </p:nvSpPr>
        <p:spPr bwMode="auto">
          <a:xfrm>
            <a:off x="3192009" y="1825617"/>
            <a:ext cx="684343" cy="6460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defTabSz="685434" eaLnBrk="1" fontAlgn="base" hangingPunct="1">
              <a:spcBef>
                <a:spcPct val="0"/>
              </a:spcBef>
              <a:spcAft>
                <a:spcPct val="0"/>
              </a:spcAft>
            </a:pPr>
            <a:r>
              <a:rPr lang="zh-CN" altLang="en-US" sz="1799">
                <a:solidFill>
                  <a:srgbClr val="F8F8F8"/>
                </a:solidFill>
                <a:latin typeface="微软雅黑" panose="020B0503020204020204" pitchFamily="34" charset="-122"/>
                <a:ea typeface="微软雅黑" panose="020B0503020204020204" pitchFamily="34" charset="-122"/>
              </a:rPr>
              <a:t>添加标题</a:t>
            </a:r>
          </a:p>
        </p:txBody>
      </p:sp>
      <p:sp>
        <p:nvSpPr>
          <p:cNvPr id="44046" name="TextBox 39"/>
          <p:cNvSpPr txBox="1">
            <a:spLocks noChangeArrowheads="1"/>
          </p:cNvSpPr>
          <p:nvPr/>
        </p:nvSpPr>
        <p:spPr bwMode="auto">
          <a:xfrm>
            <a:off x="4810627" y="1825617"/>
            <a:ext cx="684343" cy="6460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defTabSz="685434" eaLnBrk="1" fontAlgn="base" hangingPunct="1">
              <a:spcBef>
                <a:spcPct val="0"/>
              </a:spcBef>
              <a:spcAft>
                <a:spcPct val="0"/>
              </a:spcAft>
            </a:pPr>
            <a:r>
              <a:rPr lang="zh-CN" altLang="en-US" sz="1799">
                <a:solidFill>
                  <a:srgbClr val="F8F8F8"/>
                </a:solidFill>
                <a:latin typeface="微软雅黑" panose="020B0503020204020204" pitchFamily="34" charset="-122"/>
                <a:ea typeface="微软雅黑" panose="020B0503020204020204" pitchFamily="34" charset="-122"/>
              </a:rPr>
              <a:t>添加标题</a:t>
            </a:r>
          </a:p>
        </p:txBody>
      </p:sp>
      <p:sp>
        <p:nvSpPr>
          <p:cNvPr id="44047" name="TextBox 40"/>
          <p:cNvSpPr txBox="1">
            <a:spLocks noChangeArrowheads="1"/>
          </p:cNvSpPr>
          <p:nvPr/>
        </p:nvSpPr>
        <p:spPr bwMode="auto">
          <a:xfrm>
            <a:off x="6406634" y="1825617"/>
            <a:ext cx="684342" cy="6460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defTabSz="685434" eaLnBrk="1" fontAlgn="base" hangingPunct="1">
              <a:spcBef>
                <a:spcPct val="0"/>
              </a:spcBef>
              <a:spcAft>
                <a:spcPct val="0"/>
              </a:spcAft>
            </a:pPr>
            <a:r>
              <a:rPr lang="zh-CN" altLang="en-US" sz="1799">
                <a:solidFill>
                  <a:srgbClr val="F8F8F8"/>
                </a:solidFill>
                <a:latin typeface="微软雅黑" panose="020B0503020204020204" pitchFamily="34" charset="-122"/>
                <a:ea typeface="微软雅黑" panose="020B0503020204020204" pitchFamily="34" charset="-122"/>
              </a:rPr>
              <a:t>添加标题</a:t>
            </a:r>
          </a:p>
        </p:txBody>
      </p:sp>
      <p:sp>
        <p:nvSpPr>
          <p:cNvPr id="44048" name="Oval 15"/>
          <p:cNvSpPr>
            <a:spLocks noChangeArrowheads="1"/>
          </p:cNvSpPr>
          <p:nvPr/>
        </p:nvSpPr>
        <p:spPr bwMode="auto">
          <a:xfrm>
            <a:off x="1208013" y="3765331"/>
            <a:ext cx="299920" cy="302261"/>
          </a:xfrm>
          <a:prstGeom prst="ellipse">
            <a:avLst/>
          </a:pr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44049" name="Oval 16"/>
          <p:cNvSpPr>
            <a:spLocks noChangeArrowheads="1"/>
          </p:cNvSpPr>
          <p:nvPr/>
        </p:nvSpPr>
        <p:spPr bwMode="auto">
          <a:xfrm>
            <a:off x="1234196" y="4336534"/>
            <a:ext cx="299920" cy="301071"/>
          </a:xfrm>
          <a:prstGeom prst="ellipse">
            <a:avLst/>
          </a:prstGeom>
          <a:solidFill>
            <a:schemeClr val="tx2"/>
          </a:solidFill>
          <a:ln>
            <a:noFill/>
          </a:ln>
          <a:extLst>
            <a:ext uri="{91240B29-F687-4F45-9708-019B960494DF}">
              <a14:hiddenLine xmlns:a14="http://schemas.microsoft.com/office/drawing/2010/main" w="9525">
                <a:solidFill>
                  <a:srgbClr val="000000"/>
                </a:solidFill>
                <a:round/>
              </a14:hiddenLine>
            </a:ext>
          </a:extLst>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44050" name="TextBox 46"/>
          <p:cNvSpPr txBox="1">
            <a:spLocks noChangeArrowheads="1"/>
          </p:cNvSpPr>
          <p:nvPr/>
        </p:nvSpPr>
        <p:spPr bwMode="auto">
          <a:xfrm>
            <a:off x="1529356" y="3697501"/>
            <a:ext cx="2322002" cy="50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434" eaLnBrk="1" fontAlgn="base" hangingPunct="1">
              <a:spcBef>
                <a:spcPct val="0"/>
              </a:spcBef>
              <a:spcAft>
                <a:spcPct val="0"/>
              </a:spcAft>
            </a:pPr>
            <a:r>
              <a:rPr lang="zh-CN" altLang="en-US" sz="1349">
                <a:solidFill>
                  <a:srgbClr val="404040"/>
                </a:solidFill>
                <a:latin typeface="微软雅黑" panose="020B0503020204020204" pitchFamily="34" charset="-122"/>
                <a:ea typeface="微软雅黑" panose="020B0503020204020204" pitchFamily="34" charset="-122"/>
              </a:rPr>
              <a:t>文字内容文字内容文字内容文字内容文字内容文字内容</a:t>
            </a:r>
          </a:p>
        </p:txBody>
      </p:sp>
      <p:sp>
        <p:nvSpPr>
          <p:cNvPr id="44051" name="TextBox 47"/>
          <p:cNvSpPr txBox="1">
            <a:spLocks noChangeArrowheads="1"/>
          </p:cNvSpPr>
          <p:nvPr/>
        </p:nvSpPr>
        <p:spPr bwMode="auto">
          <a:xfrm>
            <a:off x="1529356" y="4237763"/>
            <a:ext cx="2322002" cy="50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434" eaLnBrk="1" fontAlgn="base" hangingPunct="1">
              <a:spcBef>
                <a:spcPct val="0"/>
              </a:spcBef>
              <a:spcAft>
                <a:spcPct val="0"/>
              </a:spcAft>
            </a:pPr>
            <a:r>
              <a:rPr lang="zh-CN" altLang="en-US" sz="1349">
                <a:solidFill>
                  <a:srgbClr val="404040"/>
                </a:solidFill>
                <a:latin typeface="微软雅黑" panose="020B0503020204020204" pitchFamily="34" charset="-122"/>
                <a:ea typeface="微软雅黑" panose="020B0503020204020204" pitchFamily="34" charset="-122"/>
              </a:rPr>
              <a:t>文字内容文字内容文字内容文字内容文字内容文字内容</a:t>
            </a:r>
          </a:p>
        </p:txBody>
      </p:sp>
      <p:sp>
        <p:nvSpPr>
          <p:cNvPr id="44052" name="Oval 15"/>
          <p:cNvSpPr>
            <a:spLocks noChangeArrowheads="1"/>
          </p:cNvSpPr>
          <p:nvPr/>
        </p:nvSpPr>
        <p:spPr bwMode="auto">
          <a:xfrm>
            <a:off x="4765401" y="3765331"/>
            <a:ext cx="299920" cy="302261"/>
          </a:xfrm>
          <a:prstGeom prst="ellipse">
            <a:avLst/>
          </a:pr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44053" name="Oval 16"/>
          <p:cNvSpPr>
            <a:spLocks noChangeArrowheads="1"/>
          </p:cNvSpPr>
          <p:nvPr/>
        </p:nvSpPr>
        <p:spPr bwMode="auto">
          <a:xfrm>
            <a:off x="4791585" y="4336534"/>
            <a:ext cx="299920" cy="301071"/>
          </a:xfrm>
          <a:prstGeom prst="ellipse">
            <a:avLst/>
          </a:prstGeom>
          <a:solidFill>
            <a:schemeClr val="bg2"/>
          </a:solidFill>
          <a:ln>
            <a:noFill/>
          </a:ln>
          <a:extLst>
            <a:ext uri="{91240B29-F687-4F45-9708-019B960494DF}">
              <a14:hiddenLine xmlns:a14="http://schemas.microsoft.com/office/drawing/2010/main" w="9525">
                <a:solidFill>
                  <a:srgbClr val="000000"/>
                </a:solidFill>
                <a:round/>
              </a14:hiddenLine>
            </a:ext>
          </a:extLst>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44054" name="TextBox 50"/>
          <p:cNvSpPr txBox="1">
            <a:spLocks noChangeArrowheads="1"/>
          </p:cNvSpPr>
          <p:nvPr/>
        </p:nvSpPr>
        <p:spPr bwMode="auto">
          <a:xfrm>
            <a:off x="5086744" y="3697501"/>
            <a:ext cx="2322003" cy="50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434" eaLnBrk="1" fontAlgn="base" hangingPunct="1">
              <a:spcBef>
                <a:spcPct val="0"/>
              </a:spcBef>
              <a:spcAft>
                <a:spcPct val="0"/>
              </a:spcAft>
            </a:pPr>
            <a:r>
              <a:rPr lang="zh-CN" altLang="en-US" sz="1349">
                <a:solidFill>
                  <a:srgbClr val="404040"/>
                </a:solidFill>
                <a:latin typeface="微软雅黑" panose="020B0503020204020204" pitchFamily="34" charset="-122"/>
                <a:ea typeface="微软雅黑" panose="020B0503020204020204" pitchFamily="34" charset="-122"/>
              </a:rPr>
              <a:t>文字内容文字内容文字内容文字内容文字内容文字内容</a:t>
            </a:r>
          </a:p>
        </p:txBody>
      </p:sp>
      <p:sp>
        <p:nvSpPr>
          <p:cNvPr id="44055" name="TextBox 51"/>
          <p:cNvSpPr txBox="1">
            <a:spLocks noChangeArrowheads="1"/>
          </p:cNvSpPr>
          <p:nvPr/>
        </p:nvSpPr>
        <p:spPr bwMode="auto">
          <a:xfrm>
            <a:off x="5086744" y="4237763"/>
            <a:ext cx="2322003" cy="50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434" eaLnBrk="1" fontAlgn="base" hangingPunct="1">
              <a:spcBef>
                <a:spcPct val="0"/>
              </a:spcBef>
              <a:spcAft>
                <a:spcPct val="0"/>
              </a:spcAft>
            </a:pPr>
            <a:r>
              <a:rPr lang="zh-CN" altLang="en-US" sz="1349">
                <a:solidFill>
                  <a:srgbClr val="404040"/>
                </a:solidFill>
                <a:latin typeface="微软雅黑" panose="020B0503020204020204" pitchFamily="34" charset="-122"/>
                <a:ea typeface="微软雅黑" panose="020B0503020204020204" pitchFamily="34" charset="-122"/>
              </a:rPr>
              <a:t>文字内容文字内容文字内容文字内容文字内容文字内容</a:t>
            </a:r>
          </a:p>
        </p:txBody>
      </p:sp>
    </p:spTree>
    <p:extLst>
      <p:ext uri="{BB962C8B-B14F-4D97-AF65-F5344CB8AC3E}">
        <p14:creationId xmlns:p14="http://schemas.microsoft.com/office/powerpoint/2010/main" val="554612760"/>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4034"/>
                                        </p:tgtEl>
                                        <p:attrNameLst>
                                          <p:attrName>style.visibility</p:attrName>
                                        </p:attrNameLst>
                                      </p:cBhvr>
                                      <p:to>
                                        <p:strVal val="visible"/>
                                      </p:to>
                                    </p:set>
                                    <p:anim calcmode="lin" valueType="num">
                                      <p:cBhvr additive="base">
                                        <p:cTn id="7" dur="400" fill="hold"/>
                                        <p:tgtEl>
                                          <p:spTgt spid="44034"/>
                                        </p:tgtEl>
                                        <p:attrNameLst>
                                          <p:attrName>ppt_x</p:attrName>
                                        </p:attrNameLst>
                                      </p:cBhvr>
                                      <p:tavLst>
                                        <p:tav tm="0">
                                          <p:val>
                                            <p:strVal val="0-#ppt_w/2"/>
                                          </p:val>
                                        </p:tav>
                                        <p:tav tm="100000">
                                          <p:val>
                                            <p:strVal val="#ppt_x"/>
                                          </p:val>
                                        </p:tav>
                                      </p:tavLst>
                                    </p:anim>
                                    <p:anim calcmode="lin" valueType="num">
                                      <p:cBhvr additive="base">
                                        <p:cTn id="8" dur="400" fill="hold"/>
                                        <p:tgtEl>
                                          <p:spTgt spid="4403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4035"/>
                                        </p:tgtEl>
                                        <p:attrNameLst>
                                          <p:attrName>style.visibility</p:attrName>
                                        </p:attrNameLst>
                                      </p:cBhvr>
                                      <p:to>
                                        <p:strVal val="visible"/>
                                      </p:to>
                                    </p:set>
                                    <p:anim calcmode="lin" valueType="num">
                                      <p:cBhvr additive="base">
                                        <p:cTn id="11" dur="400" fill="hold"/>
                                        <p:tgtEl>
                                          <p:spTgt spid="44035"/>
                                        </p:tgtEl>
                                        <p:attrNameLst>
                                          <p:attrName>ppt_x</p:attrName>
                                        </p:attrNameLst>
                                      </p:cBhvr>
                                      <p:tavLst>
                                        <p:tav tm="0">
                                          <p:val>
                                            <p:strVal val="0-#ppt_w/2"/>
                                          </p:val>
                                        </p:tav>
                                        <p:tav tm="100000">
                                          <p:val>
                                            <p:strVal val="#ppt_x"/>
                                          </p:val>
                                        </p:tav>
                                      </p:tavLst>
                                    </p:anim>
                                    <p:anim calcmode="lin" valueType="num">
                                      <p:cBhvr additive="base">
                                        <p:cTn id="12" dur="400" fill="hold"/>
                                        <p:tgtEl>
                                          <p:spTgt spid="44035"/>
                                        </p:tgtEl>
                                        <p:attrNameLst>
                                          <p:attrName>ppt_y</p:attrName>
                                        </p:attrNameLst>
                                      </p:cBhvr>
                                      <p:tavLst>
                                        <p:tav tm="0">
                                          <p:val>
                                            <p:strVal val="#ppt_y"/>
                                          </p:val>
                                        </p:tav>
                                        <p:tav tm="100000">
                                          <p:val>
                                            <p:strVal val="#ppt_y"/>
                                          </p:val>
                                        </p:tav>
                                      </p:tavLst>
                                    </p:anim>
                                  </p:childTnLst>
                                </p:cTn>
                              </p:par>
                            </p:childTnLst>
                          </p:cTn>
                        </p:par>
                        <p:par>
                          <p:cTn id="13" fill="hold">
                            <p:stCondLst>
                              <p:cond delay="4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44036"/>
                                        </p:tgtEl>
                                        <p:attrNameLst>
                                          <p:attrName>style.visibility</p:attrName>
                                        </p:attrNameLst>
                                      </p:cBhvr>
                                      <p:to>
                                        <p:strVal val="visible"/>
                                      </p:to>
                                    </p:set>
                                    <p:anim calcmode="lin" valueType="num">
                                      <p:cBhvr>
                                        <p:cTn id="16" dur="400" fill="hold"/>
                                        <p:tgtEl>
                                          <p:spTgt spid="44036"/>
                                        </p:tgtEl>
                                        <p:attrNameLst>
                                          <p:attrName>ppt_x</p:attrName>
                                        </p:attrNameLst>
                                      </p:cBhvr>
                                      <p:tavLst>
                                        <p:tav tm="0">
                                          <p:val>
                                            <p:strVal val="#ppt_x"/>
                                          </p:val>
                                        </p:tav>
                                        <p:tav tm="50000">
                                          <p:val>
                                            <p:strVal val="#ppt_x+.1"/>
                                          </p:val>
                                        </p:tav>
                                        <p:tav tm="100000">
                                          <p:val>
                                            <p:strVal val="#ppt_x"/>
                                          </p:val>
                                        </p:tav>
                                      </p:tavLst>
                                    </p:anim>
                                    <p:anim calcmode="lin" valueType="num">
                                      <p:cBhvr>
                                        <p:cTn id="17" dur="400" fill="hold"/>
                                        <p:tgtEl>
                                          <p:spTgt spid="44036"/>
                                        </p:tgtEl>
                                        <p:attrNameLst>
                                          <p:attrName>ppt_y</p:attrName>
                                        </p:attrNameLst>
                                      </p:cBhvr>
                                      <p:tavLst>
                                        <p:tav tm="0">
                                          <p:val>
                                            <p:strVal val="#ppt_y"/>
                                          </p:val>
                                        </p:tav>
                                        <p:tav tm="100000">
                                          <p:val>
                                            <p:strVal val="#ppt_y"/>
                                          </p:val>
                                        </p:tav>
                                      </p:tavLst>
                                    </p:anim>
                                    <p:anim calcmode="lin" valueType="num">
                                      <p:cBhvr>
                                        <p:cTn id="18" dur="400" fill="hold"/>
                                        <p:tgtEl>
                                          <p:spTgt spid="44036"/>
                                        </p:tgtEl>
                                        <p:attrNameLst>
                                          <p:attrName>ppt_h</p:attrName>
                                        </p:attrNameLst>
                                      </p:cBhvr>
                                      <p:tavLst>
                                        <p:tav tm="0">
                                          <p:val>
                                            <p:strVal val="#ppt_h/10"/>
                                          </p:val>
                                        </p:tav>
                                        <p:tav tm="50000">
                                          <p:val>
                                            <p:strVal val="#ppt_h+.01"/>
                                          </p:val>
                                        </p:tav>
                                        <p:tav tm="100000">
                                          <p:val>
                                            <p:strVal val="#ppt_h"/>
                                          </p:val>
                                        </p:tav>
                                      </p:tavLst>
                                    </p:anim>
                                    <p:anim calcmode="lin" valueType="num">
                                      <p:cBhvr>
                                        <p:cTn id="19" dur="400" fill="hold"/>
                                        <p:tgtEl>
                                          <p:spTgt spid="44036"/>
                                        </p:tgtEl>
                                        <p:attrNameLst>
                                          <p:attrName>ppt_w</p:attrName>
                                        </p:attrNameLst>
                                      </p:cBhvr>
                                      <p:tavLst>
                                        <p:tav tm="0">
                                          <p:val>
                                            <p:strVal val="#ppt_w/10"/>
                                          </p:val>
                                        </p:tav>
                                        <p:tav tm="50000">
                                          <p:val>
                                            <p:strVal val="#ppt_w+.01"/>
                                          </p:val>
                                        </p:tav>
                                        <p:tav tm="100000">
                                          <p:val>
                                            <p:strVal val="#ppt_w"/>
                                          </p:val>
                                        </p:tav>
                                      </p:tavLst>
                                    </p:anim>
                                    <p:animEffect transition="in" filter="fade">
                                      <p:cBhvr>
                                        <p:cTn id="20" dur="400" tmFilter="0,0; .5, 1; 1, 1"/>
                                        <p:tgtEl>
                                          <p:spTgt spid="44036"/>
                                        </p:tgtEl>
                                      </p:cBhvr>
                                    </p:animEffect>
                                  </p:childTnLst>
                                </p:cTn>
                              </p:par>
                            </p:childTnLst>
                          </p:cTn>
                        </p:par>
                        <p:par>
                          <p:cTn id="21" fill="hold">
                            <p:stCondLst>
                              <p:cond delay="1040"/>
                            </p:stCondLst>
                            <p:childTnLst>
                              <p:par>
                                <p:cTn id="22" presetID="52" presetClass="entr" presetSubtype="0" fill="hold" grpId="0" nodeType="afterEffect">
                                  <p:stCondLst>
                                    <p:cond delay="0"/>
                                  </p:stCondLst>
                                  <p:childTnLst>
                                    <p:set>
                                      <p:cBhvr>
                                        <p:cTn id="23" dur="1" fill="hold">
                                          <p:stCondLst>
                                            <p:cond delay="0"/>
                                          </p:stCondLst>
                                        </p:cTn>
                                        <p:tgtEl>
                                          <p:spTgt spid="44037"/>
                                        </p:tgtEl>
                                        <p:attrNameLst>
                                          <p:attrName>style.visibility</p:attrName>
                                        </p:attrNameLst>
                                      </p:cBhvr>
                                      <p:to>
                                        <p:strVal val="visible"/>
                                      </p:to>
                                    </p:set>
                                    <p:animScale>
                                      <p:cBhvr>
                                        <p:cTn id="24" dur="1000" decel="50000" fill="hold">
                                          <p:stCondLst>
                                            <p:cond delay="0"/>
                                          </p:stCondLst>
                                        </p:cTn>
                                        <p:tgtEl>
                                          <p:spTgt spid="4403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25" dur="1000" decel="50000" fill="hold">
                                          <p:stCondLst>
                                            <p:cond delay="0"/>
                                          </p:stCondLst>
                                        </p:cTn>
                                        <p:tgtEl>
                                          <p:spTgt spid="44037"/>
                                        </p:tgtEl>
                                        <p:attrNameLst>
                                          <p:attrName>ppt_x</p:attrName>
                                          <p:attrName>ppt_y</p:attrName>
                                        </p:attrNameLst>
                                      </p:cBhvr>
                                      <p:rCtr x="0" y="0"/>
                                    </p:animMotion>
                                    <p:animEffect transition="in" filter="fade">
                                      <p:cBhvr>
                                        <p:cTn id="26" dur="1000"/>
                                        <p:tgtEl>
                                          <p:spTgt spid="44037"/>
                                        </p:tgtEl>
                                      </p:cBhvr>
                                    </p:animEffect>
                                  </p:childTnLst>
                                </p:cTn>
                              </p:par>
                            </p:childTnLst>
                          </p:cTn>
                        </p:par>
                        <p:par>
                          <p:cTn id="27" fill="hold">
                            <p:stCondLst>
                              <p:cond delay="2040"/>
                            </p:stCondLst>
                            <p:childTnLst>
                              <p:par>
                                <p:cTn id="28" presetID="31" presetClass="entr" presetSubtype="0" fill="hold" grpId="0" nodeType="afterEffect">
                                  <p:stCondLst>
                                    <p:cond delay="0"/>
                                  </p:stCondLst>
                                  <p:childTnLst>
                                    <p:set>
                                      <p:cBhvr>
                                        <p:cTn id="29" dur="1" fill="hold">
                                          <p:stCondLst>
                                            <p:cond delay="0"/>
                                          </p:stCondLst>
                                        </p:cTn>
                                        <p:tgtEl>
                                          <p:spTgt spid="44044"/>
                                        </p:tgtEl>
                                        <p:attrNameLst>
                                          <p:attrName>style.visibility</p:attrName>
                                        </p:attrNameLst>
                                      </p:cBhvr>
                                      <p:to>
                                        <p:strVal val="visible"/>
                                      </p:to>
                                    </p:set>
                                    <p:anim calcmode="lin" valueType="num">
                                      <p:cBhvr>
                                        <p:cTn id="30" dur="500" fill="hold"/>
                                        <p:tgtEl>
                                          <p:spTgt spid="44044"/>
                                        </p:tgtEl>
                                        <p:attrNameLst>
                                          <p:attrName>ppt_w</p:attrName>
                                        </p:attrNameLst>
                                      </p:cBhvr>
                                      <p:tavLst>
                                        <p:tav tm="0">
                                          <p:val>
                                            <p:fltVal val="0"/>
                                          </p:val>
                                        </p:tav>
                                        <p:tav tm="100000">
                                          <p:val>
                                            <p:strVal val="#ppt_w"/>
                                          </p:val>
                                        </p:tav>
                                      </p:tavLst>
                                    </p:anim>
                                    <p:anim calcmode="lin" valueType="num">
                                      <p:cBhvr>
                                        <p:cTn id="31" dur="500" fill="hold"/>
                                        <p:tgtEl>
                                          <p:spTgt spid="44044"/>
                                        </p:tgtEl>
                                        <p:attrNameLst>
                                          <p:attrName>ppt_h</p:attrName>
                                        </p:attrNameLst>
                                      </p:cBhvr>
                                      <p:tavLst>
                                        <p:tav tm="0">
                                          <p:val>
                                            <p:fltVal val="0"/>
                                          </p:val>
                                        </p:tav>
                                        <p:tav tm="100000">
                                          <p:val>
                                            <p:strVal val="#ppt_h"/>
                                          </p:val>
                                        </p:tav>
                                      </p:tavLst>
                                    </p:anim>
                                    <p:anim calcmode="lin" valueType="num">
                                      <p:cBhvr>
                                        <p:cTn id="32" dur="500" fill="hold"/>
                                        <p:tgtEl>
                                          <p:spTgt spid="44044"/>
                                        </p:tgtEl>
                                        <p:attrNameLst>
                                          <p:attrName>style.rotation</p:attrName>
                                        </p:attrNameLst>
                                      </p:cBhvr>
                                      <p:tavLst>
                                        <p:tav tm="0">
                                          <p:val>
                                            <p:fltVal val="90"/>
                                          </p:val>
                                        </p:tav>
                                        <p:tav tm="100000">
                                          <p:val>
                                            <p:fltVal val="0"/>
                                          </p:val>
                                        </p:tav>
                                      </p:tavLst>
                                    </p:anim>
                                    <p:animEffect transition="in" filter="fade">
                                      <p:cBhvr>
                                        <p:cTn id="33" dur="500"/>
                                        <p:tgtEl>
                                          <p:spTgt spid="44044"/>
                                        </p:tgtEl>
                                      </p:cBhvr>
                                    </p:animEffect>
                                  </p:childTnLst>
                                </p:cTn>
                              </p:par>
                            </p:childTnLst>
                          </p:cTn>
                        </p:par>
                        <p:par>
                          <p:cTn id="34" fill="hold">
                            <p:stCondLst>
                              <p:cond delay="2540"/>
                            </p:stCondLst>
                            <p:childTnLst>
                              <p:par>
                                <p:cTn id="35" presetID="22" presetClass="entr" presetSubtype="8" fill="hold" grpId="0" nodeType="afterEffect">
                                  <p:stCondLst>
                                    <p:cond delay="0"/>
                                  </p:stCondLst>
                                  <p:childTnLst>
                                    <p:set>
                                      <p:cBhvr>
                                        <p:cTn id="36" dur="1" fill="hold">
                                          <p:stCondLst>
                                            <p:cond delay="0"/>
                                          </p:stCondLst>
                                        </p:cTn>
                                        <p:tgtEl>
                                          <p:spTgt spid="44041"/>
                                        </p:tgtEl>
                                        <p:attrNameLst>
                                          <p:attrName>style.visibility</p:attrName>
                                        </p:attrNameLst>
                                      </p:cBhvr>
                                      <p:to>
                                        <p:strVal val="visible"/>
                                      </p:to>
                                    </p:set>
                                    <p:animEffect transition="in" filter="wipe(left)">
                                      <p:cBhvr>
                                        <p:cTn id="37" dur="500"/>
                                        <p:tgtEl>
                                          <p:spTgt spid="44041"/>
                                        </p:tgtEl>
                                      </p:cBhvr>
                                    </p:animEffect>
                                  </p:childTnLst>
                                </p:cTn>
                              </p:par>
                            </p:childTnLst>
                          </p:cTn>
                        </p:par>
                        <p:par>
                          <p:cTn id="38" fill="hold">
                            <p:stCondLst>
                              <p:cond delay="3040"/>
                            </p:stCondLst>
                            <p:childTnLst>
                              <p:par>
                                <p:cTn id="39" presetID="52" presetClass="entr" presetSubtype="0" fill="hold" grpId="0" nodeType="afterEffect">
                                  <p:stCondLst>
                                    <p:cond delay="0"/>
                                  </p:stCondLst>
                                  <p:childTnLst>
                                    <p:set>
                                      <p:cBhvr>
                                        <p:cTn id="40" dur="1" fill="hold">
                                          <p:stCondLst>
                                            <p:cond delay="0"/>
                                          </p:stCondLst>
                                        </p:cTn>
                                        <p:tgtEl>
                                          <p:spTgt spid="44038"/>
                                        </p:tgtEl>
                                        <p:attrNameLst>
                                          <p:attrName>style.visibility</p:attrName>
                                        </p:attrNameLst>
                                      </p:cBhvr>
                                      <p:to>
                                        <p:strVal val="visible"/>
                                      </p:to>
                                    </p:set>
                                    <p:animScale>
                                      <p:cBhvr>
                                        <p:cTn id="41" dur="1000" decel="50000" fill="hold">
                                          <p:stCondLst>
                                            <p:cond delay="0"/>
                                          </p:stCondLst>
                                        </p:cTn>
                                        <p:tgtEl>
                                          <p:spTgt spid="4403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42" dur="1000" decel="50000" fill="hold">
                                          <p:stCondLst>
                                            <p:cond delay="0"/>
                                          </p:stCondLst>
                                        </p:cTn>
                                        <p:tgtEl>
                                          <p:spTgt spid="44038"/>
                                        </p:tgtEl>
                                        <p:attrNameLst>
                                          <p:attrName>ppt_x</p:attrName>
                                          <p:attrName>ppt_y</p:attrName>
                                        </p:attrNameLst>
                                      </p:cBhvr>
                                      <p:rCtr x="0" y="0"/>
                                    </p:animMotion>
                                    <p:animEffect transition="in" filter="fade">
                                      <p:cBhvr>
                                        <p:cTn id="43" dur="1000"/>
                                        <p:tgtEl>
                                          <p:spTgt spid="44038"/>
                                        </p:tgtEl>
                                      </p:cBhvr>
                                    </p:animEffect>
                                  </p:childTnLst>
                                </p:cTn>
                              </p:par>
                            </p:childTnLst>
                          </p:cTn>
                        </p:par>
                        <p:par>
                          <p:cTn id="44" fill="hold">
                            <p:stCondLst>
                              <p:cond delay="4040"/>
                            </p:stCondLst>
                            <p:childTnLst>
                              <p:par>
                                <p:cTn id="45" presetID="31" presetClass="entr" presetSubtype="0" fill="hold" grpId="0" nodeType="afterEffect">
                                  <p:stCondLst>
                                    <p:cond delay="0"/>
                                  </p:stCondLst>
                                  <p:childTnLst>
                                    <p:set>
                                      <p:cBhvr>
                                        <p:cTn id="46" dur="1" fill="hold">
                                          <p:stCondLst>
                                            <p:cond delay="0"/>
                                          </p:stCondLst>
                                        </p:cTn>
                                        <p:tgtEl>
                                          <p:spTgt spid="44045"/>
                                        </p:tgtEl>
                                        <p:attrNameLst>
                                          <p:attrName>style.visibility</p:attrName>
                                        </p:attrNameLst>
                                      </p:cBhvr>
                                      <p:to>
                                        <p:strVal val="visible"/>
                                      </p:to>
                                    </p:set>
                                    <p:anim calcmode="lin" valueType="num">
                                      <p:cBhvr>
                                        <p:cTn id="47" dur="500" fill="hold"/>
                                        <p:tgtEl>
                                          <p:spTgt spid="44045"/>
                                        </p:tgtEl>
                                        <p:attrNameLst>
                                          <p:attrName>ppt_w</p:attrName>
                                        </p:attrNameLst>
                                      </p:cBhvr>
                                      <p:tavLst>
                                        <p:tav tm="0">
                                          <p:val>
                                            <p:fltVal val="0"/>
                                          </p:val>
                                        </p:tav>
                                        <p:tav tm="100000">
                                          <p:val>
                                            <p:strVal val="#ppt_w"/>
                                          </p:val>
                                        </p:tav>
                                      </p:tavLst>
                                    </p:anim>
                                    <p:anim calcmode="lin" valueType="num">
                                      <p:cBhvr>
                                        <p:cTn id="48" dur="500" fill="hold"/>
                                        <p:tgtEl>
                                          <p:spTgt spid="44045"/>
                                        </p:tgtEl>
                                        <p:attrNameLst>
                                          <p:attrName>ppt_h</p:attrName>
                                        </p:attrNameLst>
                                      </p:cBhvr>
                                      <p:tavLst>
                                        <p:tav tm="0">
                                          <p:val>
                                            <p:fltVal val="0"/>
                                          </p:val>
                                        </p:tav>
                                        <p:tav tm="100000">
                                          <p:val>
                                            <p:strVal val="#ppt_h"/>
                                          </p:val>
                                        </p:tav>
                                      </p:tavLst>
                                    </p:anim>
                                    <p:anim calcmode="lin" valueType="num">
                                      <p:cBhvr>
                                        <p:cTn id="49" dur="500" fill="hold"/>
                                        <p:tgtEl>
                                          <p:spTgt spid="44045"/>
                                        </p:tgtEl>
                                        <p:attrNameLst>
                                          <p:attrName>style.rotation</p:attrName>
                                        </p:attrNameLst>
                                      </p:cBhvr>
                                      <p:tavLst>
                                        <p:tav tm="0">
                                          <p:val>
                                            <p:fltVal val="90"/>
                                          </p:val>
                                        </p:tav>
                                        <p:tav tm="100000">
                                          <p:val>
                                            <p:fltVal val="0"/>
                                          </p:val>
                                        </p:tav>
                                      </p:tavLst>
                                    </p:anim>
                                    <p:animEffect transition="in" filter="fade">
                                      <p:cBhvr>
                                        <p:cTn id="50" dur="500"/>
                                        <p:tgtEl>
                                          <p:spTgt spid="44045"/>
                                        </p:tgtEl>
                                      </p:cBhvr>
                                    </p:animEffect>
                                  </p:childTnLst>
                                </p:cTn>
                              </p:par>
                            </p:childTnLst>
                          </p:cTn>
                        </p:par>
                        <p:par>
                          <p:cTn id="51" fill="hold">
                            <p:stCondLst>
                              <p:cond delay="4540"/>
                            </p:stCondLst>
                            <p:childTnLst>
                              <p:par>
                                <p:cTn id="52" presetID="22" presetClass="entr" presetSubtype="8" fill="hold" grpId="0" nodeType="afterEffect">
                                  <p:stCondLst>
                                    <p:cond delay="0"/>
                                  </p:stCondLst>
                                  <p:childTnLst>
                                    <p:set>
                                      <p:cBhvr>
                                        <p:cTn id="53" dur="1" fill="hold">
                                          <p:stCondLst>
                                            <p:cond delay="0"/>
                                          </p:stCondLst>
                                        </p:cTn>
                                        <p:tgtEl>
                                          <p:spTgt spid="44043"/>
                                        </p:tgtEl>
                                        <p:attrNameLst>
                                          <p:attrName>style.visibility</p:attrName>
                                        </p:attrNameLst>
                                      </p:cBhvr>
                                      <p:to>
                                        <p:strVal val="visible"/>
                                      </p:to>
                                    </p:set>
                                    <p:animEffect transition="in" filter="wipe(left)">
                                      <p:cBhvr>
                                        <p:cTn id="54" dur="500"/>
                                        <p:tgtEl>
                                          <p:spTgt spid="44043"/>
                                        </p:tgtEl>
                                      </p:cBhvr>
                                    </p:animEffect>
                                  </p:childTnLst>
                                </p:cTn>
                              </p:par>
                            </p:childTnLst>
                          </p:cTn>
                        </p:par>
                        <p:par>
                          <p:cTn id="55" fill="hold">
                            <p:stCondLst>
                              <p:cond delay="5040"/>
                            </p:stCondLst>
                            <p:childTnLst>
                              <p:par>
                                <p:cTn id="56" presetID="52" presetClass="entr" presetSubtype="0" fill="hold" grpId="0" nodeType="afterEffect">
                                  <p:stCondLst>
                                    <p:cond delay="0"/>
                                  </p:stCondLst>
                                  <p:childTnLst>
                                    <p:set>
                                      <p:cBhvr>
                                        <p:cTn id="57" dur="1" fill="hold">
                                          <p:stCondLst>
                                            <p:cond delay="0"/>
                                          </p:stCondLst>
                                        </p:cTn>
                                        <p:tgtEl>
                                          <p:spTgt spid="44039"/>
                                        </p:tgtEl>
                                        <p:attrNameLst>
                                          <p:attrName>style.visibility</p:attrName>
                                        </p:attrNameLst>
                                      </p:cBhvr>
                                      <p:to>
                                        <p:strVal val="visible"/>
                                      </p:to>
                                    </p:set>
                                    <p:animScale>
                                      <p:cBhvr>
                                        <p:cTn id="58" dur="1000" decel="50000" fill="hold">
                                          <p:stCondLst>
                                            <p:cond delay="0"/>
                                          </p:stCondLst>
                                        </p:cTn>
                                        <p:tgtEl>
                                          <p:spTgt spid="4403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59" dur="1000" decel="50000" fill="hold">
                                          <p:stCondLst>
                                            <p:cond delay="0"/>
                                          </p:stCondLst>
                                        </p:cTn>
                                        <p:tgtEl>
                                          <p:spTgt spid="44039"/>
                                        </p:tgtEl>
                                        <p:attrNameLst>
                                          <p:attrName>ppt_x</p:attrName>
                                          <p:attrName>ppt_y</p:attrName>
                                        </p:attrNameLst>
                                      </p:cBhvr>
                                      <p:rCtr x="0" y="0"/>
                                    </p:animMotion>
                                    <p:animEffect transition="in" filter="fade">
                                      <p:cBhvr>
                                        <p:cTn id="60" dur="1000"/>
                                        <p:tgtEl>
                                          <p:spTgt spid="44039"/>
                                        </p:tgtEl>
                                      </p:cBhvr>
                                    </p:animEffect>
                                  </p:childTnLst>
                                </p:cTn>
                              </p:par>
                            </p:childTnLst>
                          </p:cTn>
                        </p:par>
                        <p:par>
                          <p:cTn id="61" fill="hold">
                            <p:stCondLst>
                              <p:cond delay="6040"/>
                            </p:stCondLst>
                            <p:childTnLst>
                              <p:par>
                                <p:cTn id="62" presetID="31" presetClass="entr" presetSubtype="0" fill="hold" grpId="0" nodeType="afterEffect">
                                  <p:stCondLst>
                                    <p:cond delay="0"/>
                                  </p:stCondLst>
                                  <p:childTnLst>
                                    <p:set>
                                      <p:cBhvr>
                                        <p:cTn id="63" dur="1" fill="hold">
                                          <p:stCondLst>
                                            <p:cond delay="0"/>
                                          </p:stCondLst>
                                        </p:cTn>
                                        <p:tgtEl>
                                          <p:spTgt spid="44046"/>
                                        </p:tgtEl>
                                        <p:attrNameLst>
                                          <p:attrName>style.visibility</p:attrName>
                                        </p:attrNameLst>
                                      </p:cBhvr>
                                      <p:to>
                                        <p:strVal val="visible"/>
                                      </p:to>
                                    </p:set>
                                    <p:anim calcmode="lin" valueType="num">
                                      <p:cBhvr>
                                        <p:cTn id="64" dur="500" fill="hold"/>
                                        <p:tgtEl>
                                          <p:spTgt spid="44046"/>
                                        </p:tgtEl>
                                        <p:attrNameLst>
                                          <p:attrName>ppt_w</p:attrName>
                                        </p:attrNameLst>
                                      </p:cBhvr>
                                      <p:tavLst>
                                        <p:tav tm="0">
                                          <p:val>
                                            <p:fltVal val="0"/>
                                          </p:val>
                                        </p:tav>
                                        <p:tav tm="100000">
                                          <p:val>
                                            <p:strVal val="#ppt_w"/>
                                          </p:val>
                                        </p:tav>
                                      </p:tavLst>
                                    </p:anim>
                                    <p:anim calcmode="lin" valueType="num">
                                      <p:cBhvr>
                                        <p:cTn id="65" dur="500" fill="hold"/>
                                        <p:tgtEl>
                                          <p:spTgt spid="44046"/>
                                        </p:tgtEl>
                                        <p:attrNameLst>
                                          <p:attrName>ppt_h</p:attrName>
                                        </p:attrNameLst>
                                      </p:cBhvr>
                                      <p:tavLst>
                                        <p:tav tm="0">
                                          <p:val>
                                            <p:fltVal val="0"/>
                                          </p:val>
                                        </p:tav>
                                        <p:tav tm="100000">
                                          <p:val>
                                            <p:strVal val="#ppt_h"/>
                                          </p:val>
                                        </p:tav>
                                      </p:tavLst>
                                    </p:anim>
                                    <p:anim calcmode="lin" valueType="num">
                                      <p:cBhvr>
                                        <p:cTn id="66" dur="500" fill="hold"/>
                                        <p:tgtEl>
                                          <p:spTgt spid="44046"/>
                                        </p:tgtEl>
                                        <p:attrNameLst>
                                          <p:attrName>style.rotation</p:attrName>
                                        </p:attrNameLst>
                                      </p:cBhvr>
                                      <p:tavLst>
                                        <p:tav tm="0">
                                          <p:val>
                                            <p:fltVal val="90"/>
                                          </p:val>
                                        </p:tav>
                                        <p:tav tm="100000">
                                          <p:val>
                                            <p:fltVal val="0"/>
                                          </p:val>
                                        </p:tav>
                                      </p:tavLst>
                                    </p:anim>
                                    <p:animEffect transition="in" filter="fade">
                                      <p:cBhvr>
                                        <p:cTn id="67" dur="500"/>
                                        <p:tgtEl>
                                          <p:spTgt spid="44046"/>
                                        </p:tgtEl>
                                      </p:cBhvr>
                                    </p:animEffect>
                                  </p:childTnLst>
                                </p:cTn>
                              </p:par>
                            </p:childTnLst>
                          </p:cTn>
                        </p:par>
                        <p:par>
                          <p:cTn id="68" fill="hold">
                            <p:stCondLst>
                              <p:cond delay="6540"/>
                            </p:stCondLst>
                            <p:childTnLst>
                              <p:par>
                                <p:cTn id="69" presetID="22" presetClass="entr" presetSubtype="8" fill="hold" grpId="0" nodeType="afterEffect">
                                  <p:stCondLst>
                                    <p:cond delay="0"/>
                                  </p:stCondLst>
                                  <p:childTnLst>
                                    <p:set>
                                      <p:cBhvr>
                                        <p:cTn id="70" dur="1" fill="hold">
                                          <p:stCondLst>
                                            <p:cond delay="0"/>
                                          </p:stCondLst>
                                        </p:cTn>
                                        <p:tgtEl>
                                          <p:spTgt spid="44042"/>
                                        </p:tgtEl>
                                        <p:attrNameLst>
                                          <p:attrName>style.visibility</p:attrName>
                                        </p:attrNameLst>
                                      </p:cBhvr>
                                      <p:to>
                                        <p:strVal val="visible"/>
                                      </p:to>
                                    </p:set>
                                    <p:animEffect transition="in" filter="wipe(left)">
                                      <p:cBhvr>
                                        <p:cTn id="71" dur="500"/>
                                        <p:tgtEl>
                                          <p:spTgt spid="44042"/>
                                        </p:tgtEl>
                                      </p:cBhvr>
                                    </p:animEffect>
                                  </p:childTnLst>
                                </p:cTn>
                              </p:par>
                            </p:childTnLst>
                          </p:cTn>
                        </p:par>
                        <p:par>
                          <p:cTn id="72" fill="hold">
                            <p:stCondLst>
                              <p:cond delay="7040"/>
                            </p:stCondLst>
                            <p:childTnLst>
                              <p:par>
                                <p:cTn id="73" presetID="52" presetClass="entr" presetSubtype="0" fill="hold" grpId="0" nodeType="afterEffect">
                                  <p:stCondLst>
                                    <p:cond delay="0"/>
                                  </p:stCondLst>
                                  <p:childTnLst>
                                    <p:set>
                                      <p:cBhvr>
                                        <p:cTn id="74" dur="1" fill="hold">
                                          <p:stCondLst>
                                            <p:cond delay="0"/>
                                          </p:stCondLst>
                                        </p:cTn>
                                        <p:tgtEl>
                                          <p:spTgt spid="44040"/>
                                        </p:tgtEl>
                                        <p:attrNameLst>
                                          <p:attrName>style.visibility</p:attrName>
                                        </p:attrNameLst>
                                      </p:cBhvr>
                                      <p:to>
                                        <p:strVal val="visible"/>
                                      </p:to>
                                    </p:set>
                                    <p:animScale>
                                      <p:cBhvr>
                                        <p:cTn id="75" dur="1000" decel="50000" fill="hold">
                                          <p:stCondLst>
                                            <p:cond delay="0"/>
                                          </p:stCondLst>
                                        </p:cTn>
                                        <p:tgtEl>
                                          <p:spTgt spid="4404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76" dur="1000" decel="50000" fill="hold">
                                          <p:stCondLst>
                                            <p:cond delay="0"/>
                                          </p:stCondLst>
                                        </p:cTn>
                                        <p:tgtEl>
                                          <p:spTgt spid="44040"/>
                                        </p:tgtEl>
                                        <p:attrNameLst>
                                          <p:attrName>ppt_x</p:attrName>
                                          <p:attrName>ppt_y</p:attrName>
                                        </p:attrNameLst>
                                      </p:cBhvr>
                                      <p:rCtr x="0" y="0"/>
                                    </p:animMotion>
                                    <p:animEffect transition="in" filter="fade">
                                      <p:cBhvr>
                                        <p:cTn id="77" dur="1000"/>
                                        <p:tgtEl>
                                          <p:spTgt spid="44040"/>
                                        </p:tgtEl>
                                      </p:cBhvr>
                                    </p:animEffect>
                                  </p:childTnLst>
                                </p:cTn>
                              </p:par>
                            </p:childTnLst>
                          </p:cTn>
                        </p:par>
                        <p:par>
                          <p:cTn id="78" fill="hold">
                            <p:stCondLst>
                              <p:cond delay="8040"/>
                            </p:stCondLst>
                            <p:childTnLst>
                              <p:par>
                                <p:cTn id="79" presetID="31" presetClass="entr" presetSubtype="0" fill="hold" grpId="0" nodeType="afterEffect">
                                  <p:stCondLst>
                                    <p:cond delay="0"/>
                                  </p:stCondLst>
                                  <p:childTnLst>
                                    <p:set>
                                      <p:cBhvr>
                                        <p:cTn id="80" dur="1" fill="hold">
                                          <p:stCondLst>
                                            <p:cond delay="0"/>
                                          </p:stCondLst>
                                        </p:cTn>
                                        <p:tgtEl>
                                          <p:spTgt spid="44047"/>
                                        </p:tgtEl>
                                        <p:attrNameLst>
                                          <p:attrName>style.visibility</p:attrName>
                                        </p:attrNameLst>
                                      </p:cBhvr>
                                      <p:to>
                                        <p:strVal val="visible"/>
                                      </p:to>
                                    </p:set>
                                    <p:anim calcmode="lin" valueType="num">
                                      <p:cBhvr>
                                        <p:cTn id="81" dur="500" fill="hold"/>
                                        <p:tgtEl>
                                          <p:spTgt spid="44047"/>
                                        </p:tgtEl>
                                        <p:attrNameLst>
                                          <p:attrName>ppt_w</p:attrName>
                                        </p:attrNameLst>
                                      </p:cBhvr>
                                      <p:tavLst>
                                        <p:tav tm="0">
                                          <p:val>
                                            <p:fltVal val="0"/>
                                          </p:val>
                                        </p:tav>
                                        <p:tav tm="100000">
                                          <p:val>
                                            <p:strVal val="#ppt_w"/>
                                          </p:val>
                                        </p:tav>
                                      </p:tavLst>
                                    </p:anim>
                                    <p:anim calcmode="lin" valueType="num">
                                      <p:cBhvr>
                                        <p:cTn id="82" dur="500" fill="hold"/>
                                        <p:tgtEl>
                                          <p:spTgt spid="44047"/>
                                        </p:tgtEl>
                                        <p:attrNameLst>
                                          <p:attrName>ppt_h</p:attrName>
                                        </p:attrNameLst>
                                      </p:cBhvr>
                                      <p:tavLst>
                                        <p:tav tm="0">
                                          <p:val>
                                            <p:fltVal val="0"/>
                                          </p:val>
                                        </p:tav>
                                        <p:tav tm="100000">
                                          <p:val>
                                            <p:strVal val="#ppt_h"/>
                                          </p:val>
                                        </p:tav>
                                      </p:tavLst>
                                    </p:anim>
                                    <p:anim calcmode="lin" valueType="num">
                                      <p:cBhvr>
                                        <p:cTn id="83" dur="500" fill="hold"/>
                                        <p:tgtEl>
                                          <p:spTgt spid="44047"/>
                                        </p:tgtEl>
                                        <p:attrNameLst>
                                          <p:attrName>style.rotation</p:attrName>
                                        </p:attrNameLst>
                                      </p:cBhvr>
                                      <p:tavLst>
                                        <p:tav tm="0">
                                          <p:val>
                                            <p:fltVal val="90"/>
                                          </p:val>
                                        </p:tav>
                                        <p:tav tm="100000">
                                          <p:val>
                                            <p:fltVal val="0"/>
                                          </p:val>
                                        </p:tav>
                                      </p:tavLst>
                                    </p:anim>
                                    <p:animEffect transition="in" filter="fade">
                                      <p:cBhvr>
                                        <p:cTn id="84" dur="500"/>
                                        <p:tgtEl>
                                          <p:spTgt spid="44047"/>
                                        </p:tgtEl>
                                      </p:cBhvr>
                                    </p:animEffect>
                                  </p:childTnLst>
                                </p:cTn>
                              </p:par>
                            </p:childTnLst>
                          </p:cTn>
                        </p:par>
                        <p:par>
                          <p:cTn id="85" fill="hold">
                            <p:stCondLst>
                              <p:cond delay="8540"/>
                            </p:stCondLst>
                            <p:childTnLst>
                              <p:par>
                                <p:cTn id="86" presetID="2" presetClass="entr" presetSubtype="9" fill="hold" grpId="0" nodeType="afterEffect">
                                  <p:stCondLst>
                                    <p:cond delay="0"/>
                                  </p:stCondLst>
                                  <p:childTnLst>
                                    <p:set>
                                      <p:cBhvr>
                                        <p:cTn id="87" dur="1" fill="hold">
                                          <p:stCondLst>
                                            <p:cond delay="0"/>
                                          </p:stCondLst>
                                        </p:cTn>
                                        <p:tgtEl>
                                          <p:spTgt spid="44048"/>
                                        </p:tgtEl>
                                        <p:attrNameLst>
                                          <p:attrName>style.visibility</p:attrName>
                                        </p:attrNameLst>
                                      </p:cBhvr>
                                      <p:to>
                                        <p:strVal val="visible"/>
                                      </p:to>
                                    </p:set>
                                    <p:anim calcmode="lin" valueType="num">
                                      <p:cBhvr additive="base">
                                        <p:cTn id="88" dur="500" fill="hold"/>
                                        <p:tgtEl>
                                          <p:spTgt spid="44048"/>
                                        </p:tgtEl>
                                        <p:attrNameLst>
                                          <p:attrName>ppt_x</p:attrName>
                                        </p:attrNameLst>
                                      </p:cBhvr>
                                      <p:tavLst>
                                        <p:tav tm="0">
                                          <p:val>
                                            <p:strVal val="0-#ppt_w/2"/>
                                          </p:val>
                                        </p:tav>
                                        <p:tav tm="100000">
                                          <p:val>
                                            <p:strVal val="#ppt_x"/>
                                          </p:val>
                                        </p:tav>
                                      </p:tavLst>
                                    </p:anim>
                                    <p:anim calcmode="lin" valueType="num">
                                      <p:cBhvr additive="base">
                                        <p:cTn id="89" dur="500" fill="hold"/>
                                        <p:tgtEl>
                                          <p:spTgt spid="44048"/>
                                        </p:tgtEl>
                                        <p:attrNameLst>
                                          <p:attrName>ppt_y</p:attrName>
                                        </p:attrNameLst>
                                      </p:cBhvr>
                                      <p:tavLst>
                                        <p:tav tm="0">
                                          <p:val>
                                            <p:strVal val="0-#ppt_h/2"/>
                                          </p:val>
                                        </p:tav>
                                        <p:tav tm="100000">
                                          <p:val>
                                            <p:strVal val="#ppt_y"/>
                                          </p:val>
                                        </p:tav>
                                      </p:tavLst>
                                    </p:anim>
                                  </p:childTnLst>
                                </p:cTn>
                              </p:par>
                              <p:par>
                                <p:cTn id="90" presetID="2" presetClass="entr" presetSubtype="9" fill="hold" grpId="0" nodeType="withEffect">
                                  <p:stCondLst>
                                    <p:cond delay="0"/>
                                  </p:stCondLst>
                                  <p:childTnLst>
                                    <p:set>
                                      <p:cBhvr>
                                        <p:cTn id="91" dur="1" fill="hold">
                                          <p:stCondLst>
                                            <p:cond delay="0"/>
                                          </p:stCondLst>
                                        </p:cTn>
                                        <p:tgtEl>
                                          <p:spTgt spid="44049"/>
                                        </p:tgtEl>
                                        <p:attrNameLst>
                                          <p:attrName>style.visibility</p:attrName>
                                        </p:attrNameLst>
                                      </p:cBhvr>
                                      <p:to>
                                        <p:strVal val="visible"/>
                                      </p:to>
                                    </p:set>
                                    <p:anim calcmode="lin" valueType="num">
                                      <p:cBhvr additive="base">
                                        <p:cTn id="92" dur="500" fill="hold"/>
                                        <p:tgtEl>
                                          <p:spTgt spid="44049"/>
                                        </p:tgtEl>
                                        <p:attrNameLst>
                                          <p:attrName>ppt_x</p:attrName>
                                        </p:attrNameLst>
                                      </p:cBhvr>
                                      <p:tavLst>
                                        <p:tav tm="0">
                                          <p:val>
                                            <p:strVal val="0-#ppt_w/2"/>
                                          </p:val>
                                        </p:tav>
                                        <p:tav tm="100000">
                                          <p:val>
                                            <p:strVal val="#ppt_x"/>
                                          </p:val>
                                        </p:tav>
                                      </p:tavLst>
                                    </p:anim>
                                    <p:anim calcmode="lin" valueType="num">
                                      <p:cBhvr additive="base">
                                        <p:cTn id="93" dur="500" fill="hold"/>
                                        <p:tgtEl>
                                          <p:spTgt spid="44049"/>
                                        </p:tgtEl>
                                        <p:attrNameLst>
                                          <p:attrName>ppt_y</p:attrName>
                                        </p:attrNameLst>
                                      </p:cBhvr>
                                      <p:tavLst>
                                        <p:tav tm="0">
                                          <p:val>
                                            <p:strVal val="0-#ppt_h/2"/>
                                          </p:val>
                                        </p:tav>
                                        <p:tav tm="100000">
                                          <p:val>
                                            <p:strVal val="#ppt_y"/>
                                          </p:val>
                                        </p:tav>
                                      </p:tavLst>
                                    </p:anim>
                                  </p:childTnLst>
                                </p:cTn>
                              </p:par>
                              <p:par>
                                <p:cTn id="94" presetID="2" presetClass="entr" presetSubtype="9" fill="hold" grpId="0" nodeType="withEffect">
                                  <p:stCondLst>
                                    <p:cond delay="0"/>
                                  </p:stCondLst>
                                  <p:childTnLst>
                                    <p:set>
                                      <p:cBhvr>
                                        <p:cTn id="95" dur="1" fill="hold">
                                          <p:stCondLst>
                                            <p:cond delay="0"/>
                                          </p:stCondLst>
                                        </p:cTn>
                                        <p:tgtEl>
                                          <p:spTgt spid="44052"/>
                                        </p:tgtEl>
                                        <p:attrNameLst>
                                          <p:attrName>style.visibility</p:attrName>
                                        </p:attrNameLst>
                                      </p:cBhvr>
                                      <p:to>
                                        <p:strVal val="visible"/>
                                      </p:to>
                                    </p:set>
                                    <p:anim calcmode="lin" valueType="num">
                                      <p:cBhvr additive="base">
                                        <p:cTn id="96" dur="500" fill="hold"/>
                                        <p:tgtEl>
                                          <p:spTgt spid="44052"/>
                                        </p:tgtEl>
                                        <p:attrNameLst>
                                          <p:attrName>ppt_x</p:attrName>
                                        </p:attrNameLst>
                                      </p:cBhvr>
                                      <p:tavLst>
                                        <p:tav tm="0">
                                          <p:val>
                                            <p:strVal val="0-#ppt_w/2"/>
                                          </p:val>
                                        </p:tav>
                                        <p:tav tm="100000">
                                          <p:val>
                                            <p:strVal val="#ppt_x"/>
                                          </p:val>
                                        </p:tav>
                                      </p:tavLst>
                                    </p:anim>
                                    <p:anim calcmode="lin" valueType="num">
                                      <p:cBhvr additive="base">
                                        <p:cTn id="97" dur="500" fill="hold"/>
                                        <p:tgtEl>
                                          <p:spTgt spid="44052"/>
                                        </p:tgtEl>
                                        <p:attrNameLst>
                                          <p:attrName>ppt_y</p:attrName>
                                        </p:attrNameLst>
                                      </p:cBhvr>
                                      <p:tavLst>
                                        <p:tav tm="0">
                                          <p:val>
                                            <p:strVal val="0-#ppt_h/2"/>
                                          </p:val>
                                        </p:tav>
                                        <p:tav tm="100000">
                                          <p:val>
                                            <p:strVal val="#ppt_y"/>
                                          </p:val>
                                        </p:tav>
                                      </p:tavLst>
                                    </p:anim>
                                  </p:childTnLst>
                                </p:cTn>
                              </p:par>
                              <p:par>
                                <p:cTn id="98" presetID="2" presetClass="entr" presetSubtype="9" fill="hold" grpId="0" nodeType="withEffect">
                                  <p:stCondLst>
                                    <p:cond delay="0"/>
                                  </p:stCondLst>
                                  <p:childTnLst>
                                    <p:set>
                                      <p:cBhvr>
                                        <p:cTn id="99" dur="1" fill="hold">
                                          <p:stCondLst>
                                            <p:cond delay="0"/>
                                          </p:stCondLst>
                                        </p:cTn>
                                        <p:tgtEl>
                                          <p:spTgt spid="44053"/>
                                        </p:tgtEl>
                                        <p:attrNameLst>
                                          <p:attrName>style.visibility</p:attrName>
                                        </p:attrNameLst>
                                      </p:cBhvr>
                                      <p:to>
                                        <p:strVal val="visible"/>
                                      </p:to>
                                    </p:set>
                                    <p:anim calcmode="lin" valueType="num">
                                      <p:cBhvr additive="base">
                                        <p:cTn id="100" dur="500" fill="hold"/>
                                        <p:tgtEl>
                                          <p:spTgt spid="44053"/>
                                        </p:tgtEl>
                                        <p:attrNameLst>
                                          <p:attrName>ppt_x</p:attrName>
                                        </p:attrNameLst>
                                      </p:cBhvr>
                                      <p:tavLst>
                                        <p:tav tm="0">
                                          <p:val>
                                            <p:strVal val="0-#ppt_w/2"/>
                                          </p:val>
                                        </p:tav>
                                        <p:tav tm="100000">
                                          <p:val>
                                            <p:strVal val="#ppt_x"/>
                                          </p:val>
                                        </p:tav>
                                      </p:tavLst>
                                    </p:anim>
                                    <p:anim calcmode="lin" valueType="num">
                                      <p:cBhvr additive="base">
                                        <p:cTn id="101" dur="500" fill="hold"/>
                                        <p:tgtEl>
                                          <p:spTgt spid="44053"/>
                                        </p:tgtEl>
                                        <p:attrNameLst>
                                          <p:attrName>ppt_y</p:attrName>
                                        </p:attrNameLst>
                                      </p:cBhvr>
                                      <p:tavLst>
                                        <p:tav tm="0">
                                          <p:val>
                                            <p:strVal val="0-#ppt_h/2"/>
                                          </p:val>
                                        </p:tav>
                                        <p:tav tm="100000">
                                          <p:val>
                                            <p:strVal val="#ppt_y"/>
                                          </p:val>
                                        </p:tav>
                                      </p:tavLst>
                                    </p:anim>
                                  </p:childTnLst>
                                </p:cTn>
                              </p:par>
                            </p:childTnLst>
                          </p:cTn>
                        </p:par>
                        <p:par>
                          <p:cTn id="102" fill="hold">
                            <p:stCondLst>
                              <p:cond delay="9040"/>
                            </p:stCondLst>
                            <p:childTnLst>
                              <p:par>
                                <p:cTn id="103" presetID="22" presetClass="entr" presetSubtype="8" fill="hold" grpId="0" nodeType="afterEffect">
                                  <p:stCondLst>
                                    <p:cond delay="0"/>
                                  </p:stCondLst>
                                  <p:childTnLst>
                                    <p:set>
                                      <p:cBhvr>
                                        <p:cTn id="104" dur="1" fill="hold">
                                          <p:stCondLst>
                                            <p:cond delay="0"/>
                                          </p:stCondLst>
                                        </p:cTn>
                                        <p:tgtEl>
                                          <p:spTgt spid="44050"/>
                                        </p:tgtEl>
                                        <p:attrNameLst>
                                          <p:attrName>style.visibility</p:attrName>
                                        </p:attrNameLst>
                                      </p:cBhvr>
                                      <p:to>
                                        <p:strVal val="visible"/>
                                      </p:to>
                                    </p:set>
                                    <p:animEffect transition="in" filter="wipe(left)">
                                      <p:cBhvr>
                                        <p:cTn id="105" dur="500"/>
                                        <p:tgtEl>
                                          <p:spTgt spid="44050"/>
                                        </p:tgtEl>
                                      </p:cBhvr>
                                    </p:animEffect>
                                  </p:childTnLst>
                                </p:cTn>
                              </p:par>
                              <p:par>
                                <p:cTn id="106" presetID="22" presetClass="entr" presetSubtype="8" fill="hold" grpId="0" nodeType="withEffect">
                                  <p:stCondLst>
                                    <p:cond delay="0"/>
                                  </p:stCondLst>
                                  <p:childTnLst>
                                    <p:set>
                                      <p:cBhvr>
                                        <p:cTn id="107" dur="1" fill="hold">
                                          <p:stCondLst>
                                            <p:cond delay="0"/>
                                          </p:stCondLst>
                                        </p:cTn>
                                        <p:tgtEl>
                                          <p:spTgt spid="44051"/>
                                        </p:tgtEl>
                                        <p:attrNameLst>
                                          <p:attrName>style.visibility</p:attrName>
                                        </p:attrNameLst>
                                      </p:cBhvr>
                                      <p:to>
                                        <p:strVal val="visible"/>
                                      </p:to>
                                    </p:set>
                                    <p:animEffect transition="in" filter="wipe(left)">
                                      <p:cBhvr>
                                        <p:cTn id="108" dur="500"/>
                                        <p:tgtEl>
                                          <p:spTgt spid="44051"/>
                                        </p:tgtEl>
                                      </p:cBhvr>
                                    </p:animEffect>
                                  </p:childTnLst>
                                </p:cTn>
                              </p:par>
                              <p:par>
                                <p:cTn id="109" presetID="22" presetClass="entr" presetSubtype="8" fill="hold" grpId="0" nodeType="withEffect">
                                  <p:stCondLst>
                                    <p:cond delay="0"/>
                                  </p:stCondLst>
                                  <p:childTnLst>
                                    <p:set>
                                      <p:cBhvr>
                                        <p:cTn id="110" dur="1" fill="hold">
                                          <p:stCondLst>
                                            <p:cond delay="0"/>
                                          </p:stCondLst>
                                        </p:cTn>
                                        <p:tgtEl>
                                          <p:spTgt spid="44054"/>
                                        </p:tgtEl>
                                        <p:attrNameLst>
                                          <p:attrName>style.visibility</p:attrName>
                                        </p:attrNameLst>
                                      </p:cBhvr>
                                      <p:to>
                                        <p:strVal val="visible"/>
                                      </p:to>
                                    </p:set>
                                    <p:animEffect transition="in" filter="wipe(left)">
                                      <p:cBhvr>
                                        <p:cTn id="111" dur="500"/>
                                        <p:tgtEl>
                                          <p:spTgt spid="44054"/>
                                        </p:tgtEl>
                                      </p:cBhvr>
                                    </p:animEffect>
                                  </p:childTnLst>
                                </p:cTn>
                              </p:par>
                              <p:par>
                                <p:cTn id="112" presetID="22" presetClass="entr" presetSubtype="8" fill="hold" grpId="0" nodeType="withEffect">
                                  <p:stCondLst>
                                    <p:cond delay="0"/>
                                  </p:stCondLst>
                                  <p:childTnLst>
                                    <p:set>
                                      <p:cBhvr>
                                        <p:cTn id="113" dur="1" fill="hold">
                                          <p:stCondLst>
                                            <p:cond delay="0"/>
                                          </p:stCondLst>
                                        </p:cTn>
                                        <p:tgtEl>
                                          <p:spTgt spid="44055"/>
                                        </p:tgtEl>
                                        <p:attrNameLst>
                                          <p:attrName>style.visibility</p:attrName>
                                        </p:attrNameLst>
                                      </p:cBhvr>
                                      <p:to>
                                        <p:strVal val="visible"/>
                                      </p:to>
                                    </p:set>
                                    <p:animEffect transition="in" filter="wipe(left)">
                                      <p:cBhvr>
                                        <p:cTn id="114" dur="500"/>
                                        <p:tgtEl>
                                          <p:spTgt spid="440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4" grpId="0" animBg="1"/>
      <p:bldP spid="44035" grpId="0" autoUpdateAnimBg="0"/>
      <p:bldP spid="44036" grpId="0" autoUpdateAnimBg="0"/>
      <p:bldP spid="44037" grpId="0" animBg="1" autoUpdateAnimBg="0"/>
      <p:bldP spid="44038" grpId="0" animBg="1" autoUpdateAnimBg="0"/>
      <p:bldP spid="44039" grpId="0" animBg="1" autoUpdateAnimBg="0"/>
      <p:bldP spid="44040" grpId="0" animBg="1" autoUpdateAnimBg="0"/>
      <p:bldP spid="44041" grpId="0" animBg="1"/>
      <p:bldP spid="44042" grpId="0" animBg="1"/>
      <p:bldP spid="44043" grpId="0" animBg="1"/>
      <p:bldP spid="44044" grpId="0" autoUpdateAnimBg="0"/>
      <p:bldP spid="44045" grpId="0" autoUpdateAnimBg="0"/>
      <p:bldP spid="44046" grpId="0" autoUpdateAnimBg="0"/>
      <p:bldP spid="44047" grpId="0" autoUpdateAnimBg="0"/>
      <p:bldP spid="44048" grpId="0" animBg="1" autoUpdateAnimBg="0"/>
      <p:bldP spid="44049" grpId="0" animBg="1" autoUpdateAnimBg="0"/>
      <p:bldP spid="44050" grpId="0" autoUpdateAnimBg="0"/>
      <p:bldP spid="44051" grpId="0" autoUpdateAnimBg="0"/>
      <p:bldP spid="44052" grpId="0" animBg="1" autoUpdateAnimBg="0"/>
      <p:bldP spid="44053" grpId="0" animBg="1" autoUpdateAnimBg="0"/>
      <p:bldP spid="44054" grpId="0" autoUpdateAnimBg="0"/>
      <p:bldP spid="44055" grpId="0"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242" name="Oval 5"/>
          <p:cNvSpPr>
            <a:spLocks noChangeArrowheads="1"/>
          </p:cNvSpPr>
          <p:nvPr/>
        </p:nvSpPr>
        <p:spPr bwMode="auto">
          <a:xfrm>
            <a:off x="1631713" y="1737564"/>
            <a:ext cx="1586483" cy="1596987"/>
          </a:xfrm>
          <a:prstGeom prst="ellipse">
            <a:avLst/>
          </a:prstGeom>
          <a:solidFill>
            <a:schemeClr val="tx2"/>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685434" rtl="0" eaLnBrk="1" fontAlgn="base" latinLnBrk="0" hangingPunct="1">
              <a:lnSpc>
                <a:spcPct val="100000"/>
              </a:lnSpc>
              <a:spcBef>
                <a:spcPct val="0"/>
              </a:spcBef>
              <a:spcAft>
                <a:spcPct val="0"/>
              </a:spcAft>
              <a:buClrTx/>
              <a:buSzTx/>
              <a:buFontTx/>
              <a:buNone/>
              <a:tabLst/>
              <a:defRPr/>
            </a:pPr>
            <a:endParaRPr kumimoji="0" lang="zh-CN" altLang="en-US" sz="1349" b="0" i="0" u="none" strike="noStrike" kern="1200" cap="none" spc="0" normalizeH="0" baseline="0" noProof="0">
              <a:ln>
                <a:noFill/>
              </a:ln>
              <a:solidFill>
                <a:srgbClr val="005E5E"/>
              </a:solidFill>
              <a:effectLst/>
              <a:uLnTx/>
              <a:uFillTx/>
              <a:latin typeface="Arial"/>
              <a:ea typeface="宋体" panose="02010600030101010101" pitchFamily="2" charset="-122"/>
              <a:cs typeface="+mn-cs"/>
            </a:endParaRPr>
          </a:p>
        </p:txBody>
      </p:sp>
      <p:sp>
        <p:nvSpPr>
          <p:cNvPr id="10243" name="Freeform 6"/>
          <p:cNvSpPr/>
          <p:nvPr/>
        </p:nvSpPr>
        <p:spPr bwMode="auto">
          <a:xfrm>
            <a:off x="2583842" y="2845451"/>
            <a:ext cx="659348" cy="558113"/>
          </a:xfrm>
          <a:custGeom>
            <a:avLst/>
            <a:gdLst>
              <a:gd name="T0" fmla="*/ 761295547 w 1016"/>
              <a:gd name="T1" fmla="*/ 9881257 h 854"/>
              <a:gd name="T2" fmla="*/ 5244822 w 1016"/>
              <a:gd name="T3" fmla="*/ 649106362 h 854"/>
              <a:gd name="T4" fmla="*/ 0 w 1016"/>
              <a:gd name="T5" fmla="*/ 620983052 h 854"/>
              <a:gd name="T6" fmla="*/ 735069706 w 1016"/>
              <a:gd name="T7" fmla="*/ 0 h 854"/>
              <a:gd name="T8" fmla="*/ 761295547 w 1016"/>
              <a:gd name="T9" fmla="*/ 9881257 h 85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16" h="854">
                <a:moveTo>
                  <a:pt x="1016" y="13"/>
                </a:moveTo>
                <a:cubicBezTo>
                  <a:pt x="850" y="443"/>
                  <a:pt x="470" y="766"/>
                  <a:pt x="7" y="854"/>
                </a:cubicBezTo>
                <a:lnTo>
                  <a:pt x="0" y="817"/>
                </a:lnTo>
                <a:cubicBezTo>
                  <a:pt x="450" y="732"/>
                  <a:pt x="819" y="417"/>
                  <a:pt x="981" y="0"/>
                </a:cubicBezTo>
                <a:lnTo>
                  <a:pt x="1016" y="13"/>
                </a:lnTo>
                <a:close/>
              </a:path>
            </a:pathLst>
          </a:custGeom>
          <a:solidFill>
            <a:schemeClr val="tx2"/>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685434" rtl="0" eaLnBrk="1" fontAlgn="base" latinLnBrk="0" hangingPunct="1">
              <a:lnSpc>
                <a:spcPct val="100000"/>
              </a:lnSpc>
              <a:spcBef>
                <a:spcPct val="0"/>
              </a:spcBef>
              <a:spcAft>
                <a:spcPct val="0"/>
              </a:spcAft>
              <a:buClrTx/>
              <a:buSzTx/>
              <a:buFontTx/>
              <a:buNone/>
              <a:tabLst/>
              <a:defRPr/>
            </a:pPr>
            <a:endParaRPr kumimoji="0" lang="zh-CN" altLang="en-US" sz="1349" b="0" i="0" u="none" strike="noStrike" kern="1200" cap="none" spc="0" normalizeH="0" baseline="0" noProof="0">
              <a:ln>
                <a:noFill/>
              </a:ln>
              <a:solidFill>
                <a:srgbClr val="005E5E"/>
              </a:solidFill>
              <a:effectLst/>
              <a:uLnTx/>
              <a:uFillTx/>
              <a:latin typeface="Arial"/>
              <a:ea typeface="宋体" panose="02010600030101010101" pitchFamily="2" charset="-122"/>
              <a:cs typeface="+mn-cs"/>
            </a:endParaRPr>
          </a:p>
        </p:txBody>
      </p:sp>
      <p:sp>
        <p:nvSpPr>
          <p:cNvPr id="10244" name="Freeform 7"/>
          <p:cNvSpPr/>
          <p:nvPr/>
        </p:nvSpPr>
        <p:spPr bwMode="auto">
          <a:xfrm>
            <a:off x="1548399" y="1653066"/>
            <a:ext cx="1166357" cy="1019835"/>
          </a:xfrm>
          <a:custGeom>
            <a:avLst/>
            <a:gdLst>
              <a:gd name="T0" fmla="*/ 1012979490 w 1796"/>
              <a:gd name="T1" fmla="*/ 0 h 1560"/>
              <a:gd name="T2" fmla="*/ 1347638119 w 1796"/>
              <a:gd name="T3" fmla="*/ 57042820 h 1560"/>
              <a:gd name="T4" fmla="*/ 1337883498 w 1796"/>
              <a:gd name="T5" fmla="*/ 84423513 h 1560"/>
              <a:gd name="T6" fmla="*/ 1012979490 w 1796"/>
              <a:gd name="T7" fmla="*/ 28901649 h 1560"/>
              <a:gd name="T8" fmla="*/ 28513710 w 1796"/>
              <a:gd name="T9" fmla="*/ 1026771631 h 1560"/>
              <a:gd name="T10" fmla="*/ 39768643 w 1796"/>
              <a:gd name="T11" fmla="*/ 1181167833 h 1560"/>
              <a:gd name="T12" fmla="*/ 12005955 w 1796"/>
              <a:gd name="T13" fmla="*/ 1186492050 h 1560"/>
              <a:gd name="T14" fmla="*/ 0 w 1796"/>
              <a:gd name="T15" fmla="*/ 1026771631 h 1560"/>
              <a:gd name="T16" fmla="*/ 1012979490 w 1796"/>
              <a:gd name="T17" fmla="*/ 0 h 156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796" h="1560">
                <a:moveTo>
                  <a:pt x="1350" y="0"/>
                </a:moveTo>
                <a:cubicBezTo>
                  <a:pt x="1507" y="0"/>
                  <a:pt x="1657" y="27"/>
                  <a:pt x="1796" y="75"/>
                </a:cubicBezTo>
                <a:lnTo>
                  <a:pt x="1783" y="111"/>
                </a:lnTo>
                <a:cubicBezTo>
                  <a:pt x="1648" y="63"/>
                  <a:pt x="1502" y="38"/>
                  <a:pt x="1350" y="38"/>
                </a:cubicBezTo>
                <a:cubicBezTo>
                  <a:pt x="625" y="38"/>
                  <a:pt x="38" y="625"/>
                  <a:pt x="38" y="1350"/>
                </a:cubicBezTo>
                <a:cubicBezTo>
                  <a:pt x="38" y="1419"/>
                  <a:pt x="43" y="1487"/>
                  <a:pt x="53" y="1553"/>
                </a:cubicBezTo>
                <a:lnTo>
                  <a:pt x="16" y="1560"/>
                </a:lnTo>
                <a:cubicBezTo>
                  <a:pt x="6" y="1491"/>
                  <a:pt x="0" y="1422"/>
                  <a:pt x="0" y="1350"/>
                </a:cubicBezTo>
                <a:cubicBezTo>
                  <a:pt x="0" y="605"/>
                  <a:pt x="605" y="0"/>
                  <a:pt x="1350" y="0"/>
                </a:cubicBezTo>
                <a:close/>
              </a:path>
            </a:pathLst>
          </a:custGeom>
          <a:solidFill>
            <a:schemeClr val="tx2"/>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685434" rtl="0" eaLnBrk="1" fontAlgn="base" latinLnBrk="0" hangingPunct="1">
              <a:lnSpc>
                <a:spcPct val="100000"/>
              </a:lnSpc>
              <a:spcBef>
                <a:spcPct val="0"/>
              </a:spcBef>
              <a:spcAft>
                <a:spcPct val="0"/>
              </a:spcAft>
              <a:buClrTx/>
              <a:buSzTx/>
              <a:buFontTx/>
              <a:buNone/>
              <a:tabLst/>
              <a:defRPr/>
            </a:pPr>
            <a:endParaRPr kumimoji="0" lang="zh-CN" altLang="en-US" sz="1349" b="0" i="0" u="none" strike="noStrike" kern="1200" cap="none" spc="0" normalizeH="0" baseline="0" noProof="0">
              <a:ln>
                <a:noFill/>
              </a:ln>
              <a:solidFill>
                <a:srgbClr val="005E5E"/>
              </a:solidFill>
              <a:effectLst/>
              <a:uLnTx/>
              <a:uFillTx/>
              <a:latin typeface="Arial"/>
              <a:ea typeface="宋体" panose="02010600030101010101" pitchFamily="2" charset="-122"/>
              <a:cs typeface="+mn-cs"/>
            </a:endParaRPr>
          </a:p>
        </p:txBody>
      </p:sp>
      <p:cxnSp>
        <p:nvCxnSpPr>
          <p:cNvPr id="10245" name="直接连接符 68"/>
          <p:cNvCxnSpPr>
            <a:cxnSpLocks noChangeShapeType="1"/>
          </p:cNvCxnSpPr>
          <p:nvPr/>
        </p:nvCxnSpPr>
        <p:spPr bwMode="auto">
          <a:xfrm>
            <a:off x="4150088" y="2161204"/>
            <a:ext cx="0" cy="1429196"/>
          </a:xfrm>
          <a:prstGeom prst="line">
            <a:avLst/>
          </a:prstGeom>
          <a:noFill/>
          <a:ln w="12700">
            <a:solidFill>
              <a:srgbClr val="FFFFFF"/>
            </a:solidFill>
            <a:prstDash val="dash"/>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246" name="Rectangle 37"/>
          <p:cNvSpPr>
            <a:spLocks noChangeArrowheads="1"/>
          </p:cNvSpPr>
          <p:nvPr/>
        </p:nvSpPr>
        <p:spPr bwMode="auto">
          <a:xfrm>
            <a:off x="3458609" y="1348427"/>
            <a:ext cx="46417" cy="237882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685434" rtl="0" eaLnBrk="1" fontAlgn="base" latinLnBrk="0" hangingPunct="1">
              <a:lnSpc>
                <a:spcPct val="100000"/>
              </a:lnSpc>
              <a:spcBef>
                <a:spcPct val="0"/>
              </a:spcBef>
              <a:spcAft>
                <a:spcPct val="0"/>
              </a:spcAft>
              <a:buClrTx/>
              <a:buSzTx/>
              <a:buFontTx/>
              <a:buNone/>
              <a:tabLst/>
              <a:defRPr/>
            </a:pPr>
            <a:endParaRPr kumimoji="0" lang="zh-CN" altLang="en-US" sz="1349" b="0" i="0" u="none" strike="noStrike" kern="1200" cap="none" spc="0" normalizeH="0" baseline="0" noProof="0">
              <a:ln>
                <a:noFill/>
              </a:ln>
              <a:solidFill>
                <a:srgbClr val="005E5E"/>
              </a:solidFill>
              <a:effectLst/>
              <a:uLnTx/>
              <a:uFillTx/>
              <a:latin typeface="Arial"/>
              <a:ea typeface="宋体" panose="02010600030101010101" pitchFamily="2" charset="-122"/>
              <a:cs typeface="+mn-cs"/>
            </a:endParaRPr>
          </a:p>
        </p:txBody>
      </p:sp>
      <p:sp>
        <p:nvSpPr>
          <p:cNvPr id="10247" name="Freeform 38"/>
          <p:cNvSpPr/>
          <p:nvPr/>
        </p:nvSpPr>
        <p:spPr bwMode="auto">
          <a:xfrm>
            <a:off x="3505025" y="1396027"/>
            <a:ext cx="164242" cy="454582"/>
          </a:xfrm>
          <a:custGeom>
            <a:avLst/>
            <a:gdLst>
              <a:gd name="T0" fmla="*/ 166645332 w 288"/>
              <a:gd name="T1" fmla="*/ 233345106 h 788"/>
              <a:gd name="T2" fmla="*/ 83323046 w 288"/>
              <a:gd name="T3" fmla="*/ 350017274 h 788"/>
              <a:gd name="T4" fmla="*/ 0 w 288"/>
              <a:gd name="T5" fmla="*/ 466689442 h 788"/>
              <a:gd name="T6" fmla="*/ 0 w 288"/>
              <a:gd name="T7" fmla="*/ 233345106 h 788"/>
              <a:gd name="T8" fmla="*/ 0 w 288"/>
              <a:gd name="T9" fmla="*/ 0 h 788"/>
              <a:gd name="T10" fmla="*/ 83323046 w 288"/>
              <a:gd name="T11" fmla="*/ 116672168 h 788"/>
              <a:gd name="T12" fmla="*/ 166645332 w 288"/>
              <a:gd name="T13" fmla="*/ 233345106 h 78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8" h="788">
                <a:moveTo>
                  <a:pt x="288" y="394"/>
                </a:moveTo>
                <a:lnTo>
                  <a:pt x="144" y="591"/>
                </a:lnTo>
                <a:lnTo>
                  <a:pt x="0" y="788"/>
                </a:lnTo>
                <a:lnTo>
                  <a:pt x="0" y="394"/>
                </a:lnTo>
                <a:lnTo>
                  <a:pt x="0" y="0"/>
                </a:lnTo>
                <a:lnTo>
                  <a:pt x="144" y="197"/>
                </a:lnTo>
                <a:lnTo>
                  <a:pt x="288" y="39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685434" rtl="0" eaLnBrk="1" fontAlgn="base" latinLnBrk="0" hangingPunct="1">
              <a:lnSpc>
                <a:spcPct val="100000"/>
              </a:lnSpc>
              <a:spcBef>
                <a:spcPct val="0"/>
              </a:spcBef>
              <a:spcAft>
                <a:spcPct val="0"/>
              </a:spcAft>
              <a:buClrTx/>
              <a:buSzTx/>
              <a:buFontTx/>
              <a:buNone/>
              <a:tabLst/>
              <a:defRPr/>
            </a:pPr>
            <a:endParaRPr kumimoji="0" lang="zh-CN" altLang="en-US" sz="1349" b="0" i="0" u="none" strike="noStrike" kern="1200" cap="none" spc="0" normalizeH="0" baseline="0" noProof="0">
              <a:ln>
                <a:noFill/>
              </a:ln>
              <a:solidFill>
                <a:srgbClr val="005E5E"/>
              </a:solidFill>
              <a:effectLst/>
              <a:uLnTx/>
              <a:uFillTx/>
              <a:latin typeface="Arial"/>
              <a:ea typeface="宋体" panose="02010600030101010101" pitchFamily="2" charset="-122"/>
              <a:cs typeface="+mn-cs"/>
            </a:endParaRPr>
          </a:p>
        </p:txBody>
      </p:sp>
      <p:sp>
        <p:nvSpPr>
          <p:cNvPr id="10248" name="Oval 39"/>
          <p:cNvSpPr>
            <a:spLocks noChangeArrowheads="1"/>
          </p:cNvSpPr>
          <p:nvPr/>
        </p:nvSpPr>
        <p:spPr bwMode="auto">
          <a:xfrm>
            <a:off x="4050115" y="2045768"/>
            <a:ext cx="209468" cy="210631"/>
          </a:xfrm>
          <a:prstGeom prst="ellipse">
            <a:avLst/>
          </a:prstGeom>
          <a:solidFill>
            <a:schemeClr val="tx2"/>
          </a:solidFill>
          <a:ln w="28575">
            <a:solidFill>
              <a:srgbClr val="FFFFFF"/>
            </a:solidFill>
            <a:round/>
          </a:ln>
        </p:spPr>
        <p:txBody>
          <a:bodyPr/>
          <a:lstStyle/>
          <a:p>
            <a:pPr marL="0" marR="0" lvl="0" indent="0" algn="l" defTabSz="685434" rtl="0" eaLnBrk="1" fontAlgn="base" latinLnBrk="0" hangingPunct="1">
              <a:lnSpc>
                <a:spcPct val="100000"/>
              </a:lnSpc>
              <a:spcBef>
                <a:spcPct val="0"/>
              </a:spcBef>
              <a:spcAft>
                <a:spcPct val="0"/>
              </a:spcAft>
              <a:buClrTx/>
              <a:buSzTx/>
              <a:buFontTx/>
              <a:buNone/>
              <a:tabLst/>
              <a:defRPr/>
            </a:pPr>
            <a:endParaRPr kumimoji="0" lang="zh-CN" altLang="en-US" sz="1349" b="0" i="0" u="none" strike="noStrike" kern="1200" cap="none" spc="0" normalizeH="0" baseline="0" noProof="0">
              <a:ln>
                <a:noFill/>
              </a:ln>
              <a:solidFill>
                <a:srgbClr val="005E5E"/>
              </a:solidFill>
              <a:effectLst/>
              <a:uLnTx/>
              <a:uFillTx/>
              <a:latin typeface="Arial"/>
              <a:ea typeface="宋体" panose="02010600030101010101" pitchFamily="2" charset="-122"/>
              <a:cs typeface="+mn-cs"/>
            </a:endParaRPr>
          </a:p>
        </p:txBody>
      </p:sp>
      <p:sp>
        <p:nvSpPr>
          <p:cNvPr id="10249" name="Oval 40"/>
          <p:cNvSpPr>
            <a:spLocks noChangeArrowheads="1"/>
          </p:cNvSpPr>
          <p:nvPr/>
        </p:nvSpPr>
        <p:spPr bwMode="auto">
          <a:xfrm>
            <a:off x="4050115" y="2520583"/>
            <a:ext cx="209468" cy="210631"/>
          </a:xfrm>
          <a:prstGeom prst="ellipse">
            <a:avLst/>
          </a:prstGeom>
          <a:solidFill>
            <a:schemeClr val="tx2"/>
          </a:solidFill>
          <a:ln w="28575">
            <a:solidFill>
              <a:srgbClr val="FFFFFF"/>
            </a:solidFill>
            <a:round/>
          </a:ln>
        </p:spPr>
        <p:txBody>
          <a:bodyPr/>
          <a:lstStyle/>
          <a:p>
            <a:pPr marL="0" marR="0" lvl="0" indent="0" algn="l" defTabSz="685434" rtl="0" eaLnBrk="1" fontAlgn="base" latinLnBrk="0" hangingPunct="1">
              <a:lnSpc>
                <a:spcPct val="100000"/>
              </a:lnSpc>
              <a:spcBef>
                <a:spcPct val="0"/>
              </a:spcBef>
              <a:spcAft>
                <a:spcPct val="0"/>
              </a:spcAft>
              <a:buClrTx/>
              <a:buSzTx/>
              <a:buFontTx/>
              <a:buNone/>
              <a:tabLst/>
              <a:defRPr/>
            </a:pPr>
            <a:endParaRPr kumimoji="0" lang="zh-CN" altLang="en-US" sz="1349" b="0" i="0" u="none" strike="noStrike" kern="1200" cap="none" spc="0" normalizeH="0" baseline="0" noProof="0">
              <a:ln>
                <a:noFill/>
              </a:ln>
              <a:solidFill>
                <a:srgbClr val="005E5E"/>
              </a:solidFill>
              <a:effectLst/>
              <a:uLnTx/>
              <a:uFillTx/>
              <a:latin typeface="Arial"/>
              <a:ea typeface="宋体" panose="02010600030101010101" pitchFamily="2" charset="-122"/>
              <a:cs typeface="+mn-cs"/>
            </a:endParaRPr>
          </a:p>
        </p:txBody>
      </p:sp>
      <p:sp>
        <p:nvSpPr>
          <p:cNvPr id="10250" name="Oval 41"/>
          <p:cNvSpPr>
            <a:spLocks noChangeArrowheads="1"/>
          </p:cNvSpPr>
          <p:nvPr/>
        </p:nvSpPr>
        <p:spPr bwMode="auto">
          <a:xfrm>
            <a:off x="4050115" y="2995392"/>
            <a:ext cx="209468" cy="209441"/>
          </a:xfrm>
          <a:prstGeom prst="ellipse">
            <a:avLst/>
          </a:prstGeom>
          <a:solidFill>
            <a:schemeClr val="tx2"/>
          </a:solidFill>
          <a:ln w="28575">
            <a:solidFill>
              <a:srgbClr val="FFFFFF"/>
            </a:solidFill>
            <a:round/>
          </a:ln>
        </p:spPr>
        <p:txBody>
          <a:bodyPr/>
          <a:lstStyle/>
          <a:p>
            <a:pPr marL="0" marR="0" lvl="0" indent="0" algn="l" defTabSz="685434" rtl="0" eaLnBrk="1" fontAlgn="base" latinLnBrk="0" hangingPunct="1">
              <a:lnSpc>
                <a:spcPct val="100000"/>
              </a:lnSpc>
              <a:spcBef>
                <a:spcPct val="0"/>
              </a:spcBef>
              <a:spcAft>
                <a:spcPct val="0"/>
              </a:spcAft>
              <a:buClrTx/>
              <a:buSzTx/>
              <a:buFontTx/>
              <a:buNone/>
              <a:tabLst/>
              <a:defRPr/>
            </a:pPr>
            <a:endParaRPr kumimoji="0" lang="zh-CN" altLang="en-US" sz="1349" b="0" i="0" u="none" strike="noStrike" kern="1200" cap="none" spc="0" normalizeH="0" baseline="0" noProof="0">
              <a:ln>
                <a:noFill/>
              </a:ln>
              <a:solidFill>
                <a:srgbClr val="005E5E"/>
              </a:solidFill>
              <a:effectLst/>
              <a:uLnTx/>
              <a:uFillTx/>
              <a:latin typeface="Arial"/>
              <a:ea typeface="宋体" panose="02010600030101010101" pitchFamily="2" charset="-122"/>
              <a:cs typeface="+mn-cs"/>
            </a:endParaRPr>
          </a:p>
        </p:txBody>
      </p:sp>
      <p:sp>
        <p:nvSpPr>
          <p:cNvPr id="10251" name="Oval 42"/>
          <p:cNvSpPr>
            <a:spLocks noChangeArrowheads="1"/>
          </p:cNvSpPr>
          <p:nvPr/>
        </p:nvSpPr>
        <p:spPr bwMode="auto">
          <a:xfrm>
            <a:off x="4050115" y="3499954"/>
            <a:ext cx="209468" cy="210631"/>
          </a:xfrm>
          <a:prstGeom prst="ellipse">
            <a:avLst/>
          </a:prstGeom>
          <a:solidFill>
            <a:schemeClr val="tx2"/>
          </a:solidFill>
          <a:ln w="28575">
            <a:solidFill>
              <a:srgbClr val="FFFFFF"/>
            </a:solidFill>
            <a:round/>
          </a:ln>
        </p:spPr>
        <p:txBody>
          <a:bodyPr/>
          <a:lstStyle/>
          <a:p>
            <a:pPr marL="0" marR="0" lvl="0" indent="0" algn="l" defTabSz="685434" rtl="0" eaLnBrk="1" fontAlgn="base" latinLnBrk="0" hangingPunct="1">
              <a:lnSpc>
                <a:spcPct val="100000"/>
              </a:lnSpc>
              <a:spcBef>
                <a:spcPct val="0"/>
              </a:spcBef>
              <a:spcAft>
                <a:spcPct val="0"/>
              </a:spcAft>
              <a:buClrTx/>
              <a:buSzTx/>
              <a:buFontTx/>
              <a:buNone/>
              <a:tabLst/>
              <a:defRPr/>
            </a:pPr>
            <a:endParaRPr kumimoji="0" lang="zh-CN" altLang="en-US" sz="1349" b="0" i="0" u="none" strike="noStrike" kern="1200" cap="none" spc="0" normalizeH="0" baseline="0" noProof="0">
              <a:ln>
                <a:noFill/>
              </a:ln>
              <a:solidFill>
                <a:srgbClr val="005E5E"/>
              </a:solidFill>
              <a:effectLst/>
              <a:uLnTx/>
              <a:uFillTx/>
              <a:latin typeface="Arial"/>
              <a:ea typeface="宋体" panose="02010600030101010101" pitchFamily="2" charset="-122"/>
              <a:cs typeface="+mn-cs"/>
            </a:endParaRPr>
          </a:p>
        </p:txBody>
      </p:sp>
      <p:sp>
        <p:nvSpPr>
          <p:cNvPr id="10252" name="TextBox 75"/>
          <p:cNvSpPr txBox="1">
            <a:spLocks noChangeArrowheads="1"/>
          </p:cNvSpPr>
          <p:nvPr/>
        </p:nvSpPr>
        <p:spPr bwMode="auto">
          <a:xfrm>
            <a:off x="3762096" y="1297255"/>
            <a:ext cx="3725201" cy="5536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l" defTabSz="685434" rtl="0" eaLnBrk="1" fontAlgn="base" latinLnBrk="0" hangingPunct="1">
              <a:lnSpc>
                <a:spcPct val="100000"/>
              </a:lnSpc>
              <a:spcBef>
                <a:spcPct val="0"/>
              </a:spcBef>
              <a:spcAft>
                <a:spcPct val="0"/>
              </a:spcAft>
              <a:buClrTx/>
              <a:buSzTx/>
              <a:buFontTx/>
              <a:buNone/>
              <a:tabLst/>
              <a:defRPr/>
            </a:pPr>
            <a:r>
              <a:rPr kumimoji="0" lang="zh-CN" altLang="en-US" sz="2998"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这里输入章节大标题</a:t>
            </a:r>
          </a:p>
        </p:txBody>
      </p:sp>
      <p:sp>
        <p:nvSpPr>
          <p:cNvPr id="10253" name="TextBox 76"/>
          <p:cNvSpPr txBox="1">
            <a:spLocks noChangeArrowheads="1"/>
          </p:cNvSpPr>
          <p:nvPr/>
        </p:nvSpPr>
        <p:spPr bwMode="auto">
          <a:xfrm>
            <a:off x="4322662" y="1932725"/>
            <a:ext cx="2884948" cy="507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l" defTabSz="685434" rtl="0" eaLnBrk="1" fontAlgn="base" latinLnBrk="0" hangingPunct="1">
              <a:lnSpc>
                <a:spcPct val="150000"/>
              </a:lnSpc>
              <a:spcBef>
                <a:spcPct val="0"/>
              </a:spcBef>
              <a:spcAft>
                <a:spcPct val="0"/>
              </a:spcAft>
              <a:buClrTx/>
              <a:buSzTx/>
              <a:buFontTx/>
              <a:buNone/>
              <a:tabLst/>
              <a:defRPr/>
            </a:pPr>
            <a:r>
              <a:rPr kumimoji="0" lang="zh-CN" altLang="en-US" sz="1799"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rPr>
              <a:t>这里可以输入小节标题一</a:t>
            </a:r>
          </a:p>
        </p:txBody>
      </p:sp>
      <p:sp>
        <p:nvSpPr>
          <p:cNvPr id="10254" name="TextBox 77"/>
          <p:cNvSpPr txBox="1">
            <a:spLocks noChangeArrowheads="1"/>
          </p:cNvSpPr>
          <p:nvPr/>
        </p:nvSpPr>
        <p:spPr bwMode="auto">
          <a:xfrm>
            <a:off x="4322662" y="2368260"/>
            <a:ext cx="2884948" cy="507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l" defTabSz="685434" rtl="0" eaLnBrk="1" fontAlgn="base" latinLnBrk="0" hangingPunct="1">
              <a:lnSpc>
                <a:spcPct val="150000"/>
              </a:lnSpc>
              <a:spcBef>
                <a:spcPct val="0"/>
              </a:spcBef>
              <a:spcAft>
                <a:spcPct val="0"/>
              </a:spcAft>
              <a:buClrTx/>
              <a:buSzTx/>
              <a:buFontTx/>
              <a:buNone/>
              <a:tabLst/>
              <a:defRPr/>
            </a:pPr>
            <a:r>
              <a:rPr kumimoji="0" lang="zh-CN" altLang="en-US" sz="1799"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rPr>
              <a:t>这里可以输入小节标题二</a:t>
            </a:r>
          </a:p>
        </p:txBody>
      </p:sp>
      <p:sp>
        <p:nvSpPr>
          <p:cNvPr id="10255" name="TextBox 78"/>
          <p:cNvSpPr txBox="1">
            <a:spLocks noChangeArrowheads="1"/>
          </p:cNvSpPr>
          <p:nvPr/>
        </p:nvSpPr>
        <p:spPr bwMode="auto">
          <a:xfrm>
            <a:off x="4322662" y="2869252"/>
            <a:ext cx="2884948" cy="507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l" defTabSz="685434" rtl="0" eaLnBrk="1" fontAlgn="base" latinLnBrk="0" hangingPunct="1">
              <a:lnSpc>
                <a:spcPct val="150000"/>
              </a:lnSpc>
              <a:spcBef>
                <a:spcPct val="0"/>
              </a:spcBef>
              <a:spcAft>
                <a:spcPct val="0"/>
              </a:spcAft>
              <a:buClrTx/>
              <a:buSzTx/>
              <a:buFontTx/>
              <a:buNone/>
              <a:tabLst/>
              <a:defRPr/>
            </a:pPr>
            <a:r>
              <a:rPr kumimoji="0" lang="zh-CN" altLang="en-US" sz="1799"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rPr>
              <a:t>这里可以输入小节标题三</a:t>
            </a:r>
          </a:p>
        </p:txBody>
      </p:sp>
      <p:sp>
        <p:nvSpPr>
          <p:cNvPr id="10256" name="TextBox 79"/>
          <p:cNvSpPr txBox="1">
            <a:spLocks noChangeArrowheads="1"/>
          </p:cNvSpPr>
          <p:nvPr/>
        </p:nvSpPr>
        <p:spPr bwMode="auto">
          <a:xfrm>
            <a:off x="4322662" y="3291704"/>
            <a:ext cx="2884948" cy="507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l" defTabSz="685434" rtl="0" eaLnBrk="1" fontAlgn="base" latinLnBrk="0" hangingPunct="1">
              <a:lnSpc>
                <a:spcPct val="150000"/>
              </a:lnSpc>
              <a:spcBef>
                <a:spcPct val="0"/>
              </a:spcBef>
              <a:spcAft>
                <a:spcPct val="0"/>
              </a:spcAft>
              <a:buClrTx/>
              <a:buSzTx/>
              <a:buFontTx/>
              <a:buNone/>
              <a:tabLst/>
              <a:defRPr/>
            </a:pPr>
            <a:r>
              <a:rPr kumimoji="0" lang="zh-CN" altLang="en-US" sz="1799"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rPr>
              <a:t>这里可以输入小节标题四</a:t>
            </a:r>
          </a:p>
        </p:txBody>
      </p:sp>
      <p:sp>
        <p:nvSpPr>
          <p:cNvPr id="10257" name="TextBox 80"/>
          <p:cNvSpPr txBox="1">
            <a:spLocks noChangeArrowheads="1"/>
          </p:cNvSpPr>
          <p:nvPr/>
        </p:nvSpPr>
        <p:spPr bwMode="auto">
          <a:xfrm>
            <a:off x="1690027" y="1925578"/>
            <a:ext cx="1471038" cy="1245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ctr" defTabSz="685434" rtl="0" eaLnBrk="1" fontAlgn="base" latinLnBrk="0" hangingPunct="1">
              <a:lnSpc>
                <a:spcPct val="100000"/>
              </a:lnSpc>
              <a:spcBef>
                <a:spcPct val="0"/>
              </a:spcBef>
              <a:spcAft>
                <a:spcPct val="0"/>
              </a:spcAft>
              <a:buClrTx/>
              <a:buSzTx/>
              <a:buFontTx/>
              <a:buNone/>
              <a:tabLst/>
              <a:defRPr/>
            </a:pPr>
            <a:r>
              <a:rPr kumimoji="0" lang="en-US" altLang="zh-CN" sz="7496" b="1"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04</a:t>
            </a:r>
            <a:endParaRPr kumimoji="0" lang="zh-CN" altLang="en-US" sz="7496"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3741998800"/>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242"/>
                                        </p:tgtEl>
                                        <p:attrNameLst>
                                          <p:attrName>style.visibility</p:attrName>
                                        </p:attrNameLst>
                                      </p:cBhvr>
                                      <p:to>
                                        <p:strVal val="visible"/>
                                      </p:to>
                                    </p:set>
                                    <p:anim calcmode="lin" valueType="num">
                                      <p:cBhvr>
                                        <p:cTn id="7" dur="500" fill="hold"/>
                                        <p:tgtEl>
                                          <p:spTgt spid="10242"/>
                                        </p:tgtEl>
                                        <p:attrNameLst>
                                          <p:attrName>ppt_w</p:attrName>
                                        </p:attrNameLst>
                                      </p:cBhvr>
                                      <p:tavLst>
                                        <p:tav tm="0">
                                          <p:val>
                                            <p:fltVal val="0"/>
                                          </p:val>
                                        </p:tav>
                                        <p:tav tm="100000">
                                          <p:val>
                                            <p:strVal val="#ppt_w"/>
                                          </p:val>
                                        </p:tav>
                                      </p:tavLst>
                                    </p:anim>
                                    <p:anim calcmode="lin" valueType="num">
                                      <p:cBhvr>
                                        <p:cTn id="8" dur="500" fill="hold"/>
                                        <p:tgtEl>
                                          <p:spTgt spid="10242"/>
                                        </p:tgtEl>
                                        <p:attrNameLst>
                                          <p:attrName>ppt_h</p:attrName>
                                        </p:attrNameLst>
                                      </p:cBhvr>
                                      <p:tavLst>
                                        <p:tav tm="0">
                                          <p:val>
                                            <p:fltVal val="0"/>
                                          </p:val>
                                        </p:tav>
                                        <p:tav tm="100000">
                                          <p:val>
                                            <p:strVal val="#ppt_h"/>
                                          </p:val>
                                        </p:tav>
                                      </p:tavLst>
                                    </p:anim>
                                    <p:animEffect transition="in" filter="fade">
                                      <p:cBhvr>
                                        <p:cTn id="9" dur="500"/>
                                        <p:tgtEl>
                                          <p:spTgt spid="10242"/>
                                        </p:tgtEl>
                                      </p:cBhvr>
                                    </p:animEffect>
                                  </p:childTnLst>
                                </p:cTn>
                              </p:par>
                              <p:par>
                                <p:cTn id="10" presetID="2" presetClass="entr" presetSubtype="9" fill="hold" grpId="0" nodeType="withEffect">
                                  <p:stCondLst>
                                    <p:cond delay="0"/>
                                  </p:stCondLst>
                                  <p:childTnLst>
                                    <p:set>
                                      <p:cBhvr>
                                        <p:cTn id="11" dur="1" fill="hold">
                                          <p:stCondLst>
                                            <p:cond delay="0"/>
                                          </p:stCondLst>
                                        </p:cTn>
                                        <p:tgtEl>
                                          <p:spTgt spid="10244"/>
                                        </p:tgtEl>
                                        <p:attrNameLst>
                                          <p:attrName>style.visibility</p:attrName>
                                        </p:attrNameLst>
                                      </p:cBhvr>
                                      <p:to>
                                        <p:strVal val="visible"/>
                                      </p:to>
                                    </p:set>
                                    <p:anim calcmode="lin" valueType="num">
                                      <p:cBhvr additive="base">
                                        <p:cTn id="12" dur="500" fill="hold"/>
                                        <p:tgtEl>
                                          <p:spTgt spid="10244"/>
                                        </p:tgtEl>
                                        <p:attrNameLst>
                                          <p:attrName>ppt_x</p:attrName>
                                        </p:attrNameLst>
                                      </p:cBhvr>
                                      <p:tavLst>
                                        <p:tav tm="0">
                                          <p:val>
                                            <p:strVal val="0-#ppt_w/2"/>
                                          </p:val>
                                        </p:tav>
                                        <p:tav tm="100000">
                                          <p:val>
                                            <p:strVal val="#ppt_x"/>
                                          </p:val>
                                        </p:tav>
                                      </p:tavLst>
                                    </p:anim>
                                    <p:anim calcmode="lin" valueType="num">
                                      <p:cBhvr additive="base">
                                        <p:cTn id="13" dur="500" fill="hold"/>
                                        <p:tgtEl>
                                          <p:spTgt spid="10244"/>
                                        </p:tgtEl>
                                        <p:attrNameLst>
                                          <p:attrName>ppt_y</p:attrName>
                                        </p:attrNameLst>
                                      </p:cBhvr>
                                      <p:tavLst>
                                        <p:tav tm="0">
                                          <p:val>
                                            <p:strVal val="0-#ppt_h/2"/>
                                          </p:val>
                                        </p:tav>
                                        <p:tav tm="100000">
                                          <p:val>
                                            <p:strVal val="#ppt_y"/>
                                          </p:val>
                                        </p:tav>
                                      </p:tavLst>
                                    </p:anim>
                                  </p:childTnLst>
                                </p:cTn>
                              </p:par>
                              <p:par>
                                <p:cTn id="14" presetID="2" presetClass="entr" presetSubtype="6" fill="hold" grpId="0" nodeType="withEffect">
                                  <p:stCondLst>
                                    <p:cond delay="0"/>
                                  </p:stCondLst>
                                  <p:childTnLst>
                                    <p:set>
                                      <p:cBhvr>
                                        <p:cTn id="15" dur="1" fill="hold">
                                          <p:stCondLst>
                                            <p:cond delay="0"/>
                                          </p:stCondLst>
                                        </p:cTn>
                                        <p:tgtEl>
                                          <p:spTgt spid="10243"/>
                                        </p:tgtEl>
                                        <p:attrNameLst>
                                          <p:attrName>style.visibility</p:attrName>
                                        </p:attrNameLst>
                                      </p:cBhvr>
                                      <p:to>
                                        <p:strVal val="visible"/>
                                      </p:to>
                                    </p:set>
                                    <p:anim calcmode="lin" valueType="num">
                                      <p:cBhvr additive="base">
                                        <p:cTn id="16" dur="500" fill="hold"/>
                                        <p:tgtEl>
                                          <p:spTgt spid="10243"/>
                                        </p:tgtEl>
                                        <p:attrNameLst>
                                          <p:attrName>ppt_x</p:attrName>
                                        </p:attrNameLst>
                                      </p:cBhvr>
                                      <p:tavLst>
                                        <p:tav tm="0">
                                          <p:val>
                                            <p:strVal val="1+#ppt_w/2"/>
                                          </p:val>
                                        </p:tav>
                                        <p:tav tm="100000">
                                          <p:val>
                                            <p:strVal val="#ppt_x"/>
                                          </p:val>
                                        </p:tav>
                                      </p:tavLst>
                                    </p:anim>
                                    <p:anim calcmode="lin" valueType="num">
                                      <p:cBhvr additive="base">
                                        <p:cTn id="17" dur="500" fill="hold"/>
                                        <p:tgtEl>
                                          <p:spTgt spid="10243"/>
                                        </p:tgtEl>
                                        <p:attrNameLst>
                                          <p:attrName>ppt_y</p:attrName>
                                        </p:attrNameLst>
                                      </p:cBhvr>
                                      <p:tavLst>
                                        <p:tav tm="0">
                                          <p:val>
                                            <p:strVal val="1+#ppt_h/2"/>
                                          </p:val>
                                        </p:tav>
                                        <p:tav tm="100000">
                                          <p:val>
                                            <p:strVal val="#ppt_y"/>
                                          </p:val>
                                        </p:tav>
                                      </p:tavLst>
                                    </p:anim>
                                  </p:childTnLst>
                                </p:cTn>
                              </p:par>
                            </p:childTnLst>
                          </p:cTn>
                        </p:par>
                        <p:par>
                          <p:cTn id="18" fill="hold">
                            <p:stCondLst>
                              <p:cond delay="500"/>
                            </p:stCondLst>
                            <p:childTnLst>
                              <p:par>
                                <p:cTn id="19" presetID="31" presetClass="entr" presetSubtype="0" fill="hold" grpId="0" nodeType="afterEffect">
                                  <p:stCondLst>
                                    <p:cond delay="0"/>
                                  </p:stCondLst>
                                  <p:childTnLst>
                                    <p:set>
                                      <p:cBhvr>
                                        <p:cTn id="20" dur="1" fill="hold">
                                          <p:stCondLst>
                                            <p:cond delay="0"/>
                                          </p:stCondLst>
                                        </p:cTn>
                                        <p:tgtEl>
                                          <p:spTgt spid="10257"/>
                                        </p:tgtEl>
                                        <p:attrNameLst>
                                          <p:attrName>style.visibility</p:attrName>
                                        </p:attrNameLst>
                                      </p:cBhvr>
                                      <p:to>
                                        <p:strVal val="visible"/>
                                      </p:to>
                                    </p:set>
                                    <p:anim calcmode="lin" valueType="num">
                                      <p:cBhvr>
                                        <p:cTn id="21" dur="500" fill="hold"/>
                                        <p:tgtEl>
                                          <p:spTgt spid="10257"/>
                                        </p:tgtEl>
                                        <p:attrNameLst>
                                          <p:attrName>ppt_w</p:attrName>
                                        </p:attrNameLst>
                                      </p:cBhvr>
                                      <p:tavLst>
                                        <p:tav tm="0">
                                          <p:val>
                                            <p:fltVal val="0"/>
                                          </p:val>
                                        </p:tav>
                                        <p:tav tm="100000">
                                          <p:val>
                                            <p:strVal val="#ppt_w"/>
                                          </p:val>
                                        </p:tav>
                                      </p:tavLst>
                                    </p:anim>
                                    <p:anim calcmode="lin" valueType="num">
                                      <p:cBhvr>
                                        <p:cTn id="22" dur="500" fill="hold"/>
                                        <p:tgtEl>
                                          <p:spTgt spid="10257"/>
                                        </p:tgtEl>
                                        <p:attrNameLst>
                                          <p:attrName>ppt_h</p:attrName>
                                        </p:attrNameLst>
                                      </p:cBhvr>
                                      <p:tavLst>
                                        <p:tav tm="0">
                                          <p:val>
                                            <p:fltVal val="0"/>
                                          </p:val>
                                        </p:tav>
                                        <p:tav tm="100000">
                                          <p:val>
                                            <p:strVal val="#ppt_h"/>
                                          </p:val>
                                        </p:tav>
                                      </p:tavLst>
                                    </p:anim>
                                    <p:anim calcmode="lin" valueType="num">
                                      <p:cBhvr>
                                        <p:cTn id="23" dur="500" fill="hold"/>
                                        <p:tgtEl>
                                          <p:spTgt spid="10257"/>
                                        </p:tgtEl>
                                        <p:attrNameLst>
                                          <p:attrName>style.rotation</p:attrName>
                                        </p:attrNameLst>
                                      </p:cBhvr>
                                      <p:tavLst>
                                        <p:tav tm="0">
                                          <p:val>
                                            <p:fltVal val="90"/>
                                          </p:val>
                                        </p:tav>
                                        <p:tav tm="100000">
                                          <p:val>
                                            <p:fltVal val="0"/>
                                          </p:val>
                                        </p:tav>
                                      </p:tavLst>
                                    </p:anim>
                                    <p:animEffect transition="in" filter="fade">
                                      <p:cBhvr>
                                        <p:cTn id="24" dur="500"/>
                                        <p:tgtEl>
                                          <p:spTgt spid="10257"/>
                                        </p:tgtEl>
                                      </p:cBhvr>
                                    </p:animEffect>
                                  </p:childTnLst>
                                </p:cTn>
                              </p:par>
                            </p:childTnLst>
                          </p:cTn>
                        </p:par>
                        <p:par>
                          <p:cTn id="25" fill="hold">
                            <p:stCondLst>
                              <p:cond delay="1000"/>
                            </p:stCondLst>
                            <p:childTnLst>
                              <p:par>
                                <p:cTn id="26" presetID="22" presetClass="entr" presetSubtype="4" fill="hold" grpId="0" nodeType="afterEffect">
                                  <p:stCondLst>
                                    <p:cond delay="0"/>
                                  </p:stCondLst>
                                  <p:childTnLst>
                                    <p:set>
                                      <p:cBhvr>
                                        <p:cTn id="27" dur="1" fill="hold">
                                          <p:stCondLst>
                                            <p:cond delay="0"/>
                                          </p:stCondLst>
                                        </p:cTn>
                                        <p:tgtEl>
                                          <p:spTgt spid="10246"/>
                                        </p:tgtEl>
                                        <p:attrNameLst>
                                          <p:attrName>style.visibility</p:attrName>
                                        </p:attrNameLst>
                                      </p:cBhvr>
                                      <p:to>
                                        <p:strVal val="visible"/>
                                      </p:to>
                                    </p:set>
                                    <p:animEffect transition="in" filter="wipe(down)">
                                      <p:cBhvr>
                                        <p:cTn id="28" dur="500"/>
                                        <p:tgtEl>
                                          <p:spTgt spid="10246"/>
                                        </p:tgtEl>
                                      </p:cBhvr>
                                    </p:animEffect>
                                  </p:childTnLst>
                                </p:cTn>
                              </p:par>
                            </p:childTnLst>
                          </p:cTn>
                        </p:par>
                        <p:par>
                          <p:cTn id="29" fill="hold">
                            <p:stCondLst>
                              <p:cond delay="1500"/>
                            </p:stCondLst>
                            <p:childTnLst>
                              <p:par>
                                <p:cTn id="30" presetID="12" presetClass="entr" presetSubtype="8" fill="hold" grpId="0" nodeType="afterEffect">
                                  <p:stCondLst>
                                    <p:cond delay="0"/>
                                  </p:stCondLst>
                                  <p:childTnLst>
                                    <p:set>
                                      <p:cBhvr>
                                        <p:cTn id="31" dur="1" fill="hold">
                                          <p:stCondLst>
                                            <p:cond delay="0"/>
                                          </p:stCondLst>
                                        </p:cTn>
                                        <p:tgtEl>
                                          <p:spTgt spid="10247"/>
                                        </p:tgtEl>
                                        <p:attrNameLst>
                                          <p:attrName>style.visibility</p:attrName>
                                        </p:attrNameLst>
                                      </p:cBhvr>
                                      <p:to>
                                        <p:strVal val="visible"/>
                                      </p:to>
                                    </p:set>
                                    <p:anim calcmode="lin" valueType="num">
                                      <p:cBhvr additive="base">
                                        <p:cTn id="32" dur="300"/>
                                        <p:tgtEl>
                                          <p:spTgt spid="10247"/>
                                        </p:tgtEl>
                                        <p:attrNameLst>
                                          <p:attrName>ppt_x</p:attrName>
                                        </p:attrNameLst>
                                      </p:cBhvr>
                                      <p:tavLst>
                                        <p:tav tm="0">
                                          <p:val>
                                            <p:strVal val="#ppt_x-#ppt_w*1.125000"/>
                                          </p:val>
                                        </p:tav>
                                        <p:tav tm="100000">
                                          <p:val>
                                            <p:strVal val="#ppt_x"/>
                                          </p:val>
                                        </p:tav>
                                      </p:tavLst>
                                    </p:anim>
                                    <p:animEffect transition="in" filter="wipe(right)">
                                      <p:cBhvr>
                                        <p:cTn id="33" dur="300"/>
                                        <p:tgtEl>
                                          <p:spTgt spid="10247"/>
                                        </p:tgtEl>
                                      </p:cBhvr>
                                    </p:animEffect>
                                  </p:childTnLst>
                                </p:cTn>
                              </p:par>
                            </p:childTnLst>
                          </p:cTn>
                        </p:par>
                        <p:par>
                          <p:cTn id="34" fill="hold">
                            <p:stCondLst>
                              <p:cond delay="1800"/>
                            </p:stCondLst>
                            <p:childTnLst>
                              <p:par>
                                <p:cTn id="35" presetID="56" presetClass="entr" presetSubtype="0" fill="hold" grpId="0" nodeType="afterEffect">
                                  <p:stCondLst>
                                    <p:cond delay="0"/>
                                  </p:stCondLst>
                                  <p:iterate type="lt">
                                    <p:tmPct val="10000"/>
                                  </p:iterate>
                                  <p:childTnLst>
                                    <p:set>
                                      <p:cBhvr>
                                        <p:cTn id="36" dur="1" fill="hold">
                                          <p:stCondLst>
                                            <p:cond delay="0"/>
                                          </p:stCondLst>
                                        </p:cTn>
                                        <p:tgtEl>
                                          <p:spTgt spid="10252"/>
                                        </p:tgtEl>
                                        <p:attrNameLst>
                                          <p:attrName>style.visibility</p:attrName>
                                        </p:attrNameLst>
                                      </p:cBhvr>
                                      <p:to>
                                        <p:strVal val="visible"/>
                                      </p:to>
                                    </p:set>
                                    <p:anim by="(-#ppt_w*2)" calcmode="lin" valueType="num">
                                      <p:cBhvr rctx="PPT">
                                        <p:cTn id="37" dur="250" autoRev="1" fill="hold">
                                          <p:stCondLst>
                                            <p:cond delay="0"/>
                                          </p:stCondLst>
                                        </p:cTn>
                                        <p:tgtEl>
                                          <p:spTgt spid="10252"/>
                                        </p:tgtEl>
                                        <p:attrNameLst>
                                          <p:attrName>ppt_w</p:attrName>
                                        </p:attrNameLst>
                                      </p:cBhvr>
                                    </p:anim>
                                    <p:anim by="(#ppt_w*0.50)" calcmode="lin" valueType="num">
                                      <p:cBhvr>
                                        <p:cTn id="38" dur="250" decel="50000" autoRev="1" fill="hold">
                                          <p:stCondLst>
                                            <p:cond delay="0"/>
                                          </p:stCondLst>
                                        </p:cTn>
                                        <p:tgtEl>
                                          <p:spTgt spid="10252"/>
                                        </p:tgtEl>
                                        <p:attrNameLst>
                                          <p:attrName>ppt_x</p:attrName>
                                        </p:attrNameLst>
                                      </p:cBhvr>
                                    </p:anim>
                                    <p:anim from="(-#ppt_h/2)" to="(#ppt_y)" calcmode="lin" valueType="num">
                                      <p:cBhvr>
                                        <p:cTn id="39" dur="500" fill="hold">
                                          <p:stCondLst>
                                            <p:cond delay="0"/>
                                          </p:stCondLst>
                                        </p:cTn>
                                        <p:tgtEl>
                                          <p:spTgt spid="10252"/>
                                        </p:tgtEl>
                                        <p:attrNameLst>
                                          <p:attrName>ppt_y</p:attrName>
                                        </p:attrNameLst>
                                      </p:cBhvr>
                                    </p:anim>
                                    <p:animRot by="21600000">
                                      <p:cBhvr>
                                        <p:cTn id="40" dur="500" fill="hold">
                                          <p:stCondLst>
                                            <p:cond delay="0"/>
                                          </p:stCondLst>
                                        </p:cTn>
                                        <p:tgtEl>
                                          <p:spTgt spid="10252"/>
                                        </p:tgtEl>
                                        <p:attrNameLst>
                                          <p:attrName>r</p:attrName>
                                        </p:attrNameLst>
                                      </p:cBhvr>
                                    </p:animRot>
                                  </p:childTnLst>
                                </p:cTn>
                              </p:par>
                            </p:childTnLst>
                          </p:cTn>
                        </p:par>
                        <p:par>
                          <p:cTn id="41" fill="hold">
                            <p:stCondLst>
                              <p:cond delay="2700"/>
                            </p:stCondLst>
                            <p:childTnLst>
                              <p:par>
                                <p:cTn id="42" presetID="22" presetClass="entr" presetSubtype="1" fill="hold" nodeType="afterEffect">
                                  <p:stCondLst>
                                    <p:cond delay="0"/>
                                  </p:stCondLst>
                                  <p:childTnLst>
                                    <p:set>
                                      <p:cBhvr>
                                        <p:cTn id="43" dur="1" fill="hold">
                                          <p:stCondLst>
                                            <p:cond delay="0"/>
                                          </p:stCondLst>
                                        </p:cTn>
                                        <p:tgtEl>
                                          <p:spTgt spid="10245"/>
                                        </p:tgtEl>
                                        <p:attrNameLst>
                                          <p:attrName>style.visibility</p:attrName>
                                        </p:attrNameLst>
                                      </p:cBhvr>
                                      <p:to>
                                        <p:strVal val="visible"/>
                                      </p:to>
                                    </p:set>
                                    <p:animEffect transition="in" filter="wipe(up)">
                                      <p:cBhvr>
                                        <p:cTn id="44" dur="500"/>
                                        <p:tgtEl>
                                          <p:spTgt spid="10245"/>
                                        </p:tgtEl>
                                      </p:cBhvr>
                                    </p:animEffect>
                                  </p:childTnLst>
                                </p:cTn>
                              </p:par>
                            </p:childTnLst>
                          </p:cTn>
                        </p:par>
                        <p:par>
                          <p:cTn id="45" fill="hold">
                            <p:stCondLst>
                              <p:cond delay="3200"/>
                            </p:stCondLst>
                            <p:childTnLst>
                              <p:par>
                                <p:cTn id="46" presetID="2" presetClass="entr" presetSubtype="12" fill="hold" grpId="0" nodeType="afterEffect">
                                  <p:stCondLst>
                                    <p:cond delay="0"/>
                                  </p:stCondLst>
                                  <p:childTnLst>
                                    <p:set>
                                      <p:cBhvr>
                                        <p:cTn id="47" dur="1" fill="hold">
                                          <p:stCondLst>
                                            <p:cond delay="0"/>
                                          </p:stCondLst>
                                        </p:cTn>
                                        <p:tgtEl>
                                          <p:spTgt spid="10248"/>
                                        </p:tgtEl>
                                        <p:attrNameLst>
                                          <p:attrName>style.visibility</p:attrName>
                                        </p:attrNameLst>
                                      </p:cBhvr>
                                      <p:to>
                                        <p:strVal val="visible"/>
                                      </p:to>
                                    </p:set>
                                    <p:anim calcmode="lin" valueType="num">
                                      <p:cBhvr additive="base">
                                        <p:cTn id="48" dur="500" fill="hold"/>
                                        <p:tgtEl>
                                          <p:spTgt spid="10248"/>
                                        </p:tgtEl>
                                        <p:attrNameLst>
                                          <p:attrName>ppt_x</p:attrName>
                                        </p:attrNameLst>
                                      </p:cBhvr>
                                      <p:tavLst>
                                        <p:tav tm="0">
                                          <p:val>
                                            <p:strVal val="0-#ppt_w/2"/>
                                          </p:val>
                                        </p:tav>
                                        <p:tav tm="100000">
                                          <p:val>
                                            <p:strVal val="#ppt_x"/>
                                          </p:val>
                                        </p:tav>
                                      </p:tavLst>
                                    </p:anim>
                                    <p:anim calcmode="lin" valueType="num">
                                      <p:cBhvr additive="base">
                                        <p:cTn id="49" dur="500" fill="hold"/>
                                        <p:tgtEl>
                                          <p:spTgt spid="10248"/>
                                        </p:tgtEl>
                                        <p:attrNameLst>
                                          <p:attrName>ppt_y</p:attrName>
                                        </p:attrNameLst>
                                      </p:cBhvr>
                                      <p:tavLst>
                                        <p:tav tm="0">
                                          <p:val>
                                            <p:strVal val="1+#ppt_h/2"/>
                                          </p:val>
                                        </p:tav>
                                        <p:tav tm="100000">
                                          <p:val>
                                            <p:strVal val="#ppt_y"/>
                                          </p:val>
                                        </p:tav>
                                      </p:tavLst>
                                    </p:anim>
                                  </p:childTnLst>
                                </p:cTn>
                              </p:par>
                              <p:par>
                                <p:cTn id="50" presetID="2" presetClass="entr" presetSubtype="12" fill="hold" grpId="0" nodeType="withEffect">
                                  <p:stCondLst>
                                    <p:cond delay="100"/>
                                  </p:stCondLst>
                                  <p:childTnLst>
                                    <p:set>
                                      <p:cBhvr>
                                        <p:cTn id="51" dur="1" fill="hold">
                                          <p:stCondLst>
                                            <p:cond delay="0"/>
                                          </p:stCondLst>
                                        </p:cTn>
                                        <p:tgtEl>
                                          <p:spTgt spid="10249"/>
                                        </p:tgtEl>
                                        <p:attrNameLst>
                                          <p:attrName>style.visibility</p:attrName>
                                        </p:attrNameLst>
                                      </p:cBhvr>
                                      <p:to>
                                        <p:strVal val="visible"/>
                                      </p:to>
                                    </p:set>
                                    <p:anim calcmode="lin" valueType="num">
                                      <p:cBhvr additive="base">
                                        <p:cTn id="52" dur="500" fill="hold"/>
                                        <p:tgtEl>
                                          <p:spTgt spid="10249"/>
                                        </p:tgtEl>
                                        <p:attrNameLst>
                                          <p:attrName>ppt_x</p:attrName>
                                        </p:attrNameLst>
                                      </p:cBhvr>
                                      <p:tavLst>
                                        <p:tav tm="0">
                                          <p:val>
                                            <p:strVal val="0-#ppt_w/2"/>
                                          </p:val>
                                        </p:tav>
                                        <p:tav tm="100000">
                                          <p:val>
                                            <p:strVal val="#ppt_x"/>
                                          </p:val>
                                        </p:tav>
                                      </p:tavLst>
                                    </p:anim>
                                    <p:anim calcmode="lin" valueType="num">
                                      <p:cBhvr additive="base">
                                        <p:cTn id="53" dur="500" fill="hold"/>
                                        <p:tgtEl>
                                          <p:spTgt spid="10249"/>
                                        </p:tgtEl>
                                        <p:attrNameLst>
                                          <p:attrName>ppt_y</p:attrName>
                                        </p:attrNameLst>
                                      </p:cBhvr>
                                      <p:tavLst>
                                        <p:tav tm="0">
                                          <p:val>
                                            <p:strVal val="1+#ppt_h/2"/>
                                          </p:val>
                                        </p:tav>
                                        <p:tav tm="100000">
                                          <p:val>
                                            <p:strVal val="#ppt_y"/>
                                          </p:val>
                                        </p:tav>
                                      </p:tavLst>
                                    </p:anim>
                                  </p:childTnLst>
                                </p:cTn>
                              </p:par>
                              <p:par>
                                <p:cTn id="54" presetID="2" presetClass="entr" presetSubtype="12" fill="hold" grpId="0" nodeType="withEffect">
                                  <p:stCondLst>
                                    <p:cond delay="200"/>
                                  </p:stCondLst>
                                  <p:childTnLst>
                                    <p:set>
                                      <p:cBhvr>
                                        <p:cTn id="55" dur="1" fill="hold">
                                          <p:stCondLst>
                                            <p:cond delay="0"/>
                                          </p:stCondLst>
                                        </p:cTn>
                                        <p:tgtEl>
                                          <p:spTgt spid="10250"/>
                                        </p:tgtEl>
                                        <p:attrNameLst>
                                          <p:attrName>style.visibility</p:attrName>
                                        </p:attrNameLst>
                                      </p:cBhvr>
                                      <p:to>
                                        <p:strVal val="visible"/>
                                      </p:to>
                                    </p:set>
                                    <p:anim calcmode="lin" valueType="num">
                                      <p:cBhvr additive="base">
                                        <p:cTn id="56" dur="500" fill="hold"/>
                                        <p:tgtEl>
                                          <p:spTgt spid="10250"/>
                                        </p:tgtEl>
                                        <p:attrNameLst>
                                          <p:attrName>ppt_x</p:attrName>
                                        </p:attrNameLst>
                                      </p:cBhvr>
                                      <p:tavLst>
                                        <p:tav tm="0">
                                          <p:val>
                                            <p:strVal val="0-#ppt_w/2"/>
                                          </p:val>
                                        </p:tav>
                                        <p:tav tm="100000">
                                          <p:val>
                                            <p:strVal val="#ppt_x"/>
                                          </p:val>
                                        </p:tav>
                                      </p:tavLst>
                                    </p:anim>
                                    <p:anim calcmode="lin" valueType="num">
                                      <p:cBhvr additive="base">
                                        <p:cTn id="57" dur="500" fill="hold"/>
                                        <p:tgtEl>
                                          <p:spTgt spid="10250"/>
                                        </p:tgtEl>
                                        <p:attrNameLst>
                                          <p:attrName>ppt_y</p:attrName>
                                        </p:attrNameLst>
                                      </p:cBhvr>
                                      <p:tavLst>
                                        <p:tav tm="0">
                                          <p:val>
                                            <p:strVal val="1+#ppt_h/2"/>
                                          </p:val>
                                        </p:tav>
                                        <p:tav tm="100000">
                                          <p:val>
                                            <p:strVal val="#ppt_y"/>
                                          </p:val>
                                        </p:tav>
                                      </p:tavLst>
                                    </p:anim>
                                  </p:childTnLst>
                                </p:cTn>
                              </p:par>
                              <p:par>
                                <p:cTn id="58" presetID="2" presetClass="entr" presetSubtype="12" fill="hold" grpId="0" nodeType="withEffect">
                                  <p:stCondLst>
                                    <p:cond delay="300"/>
                                  </p:stCondLst>
                                  <p:childTnLst>
                                    <p:set>
                                      <p:cBhvr>
                                        <p:cTn id="59" dur="1" fill="hold">
                                          <p:stCondLst>
                                            <p:cond delay="0"/>
                                          </p:stCondLst>
                                        </p:cTn>
                                        <p:tgtEl>
                                          <p:spTgt spid="10251"/>
                                        </p:tgtEl>
                                        <p:attrNameLst>
                                          <p:attrName>style.visibility</p:attrName>
                                        </p:attrNameLst>
                                      </p:cBhvr>
                                      <p:to>
                                        <p:strVal val="visible"/>
                                      </p:to>
                                    </p:set>
                                    <p:anim calcmode="lin" valueType="num">
                                      <p:cBhvr additive="base">
                                        <p:cTn id="60" dur="500" fill="hold"/>
                                        <p:tgtEl>
                                          <p:spTgt spid="10251"/>
                                        </p:tgtEl>
                                        <p:attrNameLst>
                                          <p:attrName>ppt_x</p:attrName>
                                        </p:attrNameLst>
                                      </p:cBhvr>
                                      <p:tavLst>
                                        <p:tav tm="0">
                                          <p:val>
                                            <p:strVal val="0-#ppt_w/2"/>
                                          </p:val>
                                        </p:tav>
                                        <p:tav tm="100000">
                                          <p:val>
                                            <p:strVal val="#ppt_x"/>
                                          </p:val>
                                        </p:tav>
                                      </p:tavLst>
                                    </p:anim>
                                    <p:anim calcmode="lin" valueType="num">
                                      <p:cBhvr additive="base">
                                        <p:cTn id="61" dur="500" fill="hold"/>
                                        <p:tgtEl>
                                          <p:spTgt spid="10251"/>
                                        </p:tgtEl>
                                        <p:attrNameLst>
                                          <p:attrName>ppt_y</p:attrName>
                                        </p:attrNameLst>
                                      </p:cBhvr>
                                      <p:tavLst>
                                        <p:tav tm="0">
                                          <p:val>
                                            <p:strVal val="1+#ppt_h/2"/>
                                          </p:val>
                                        </p:tav>
                                        <p:tav tm="100000">
                                          <p:val>
                                            <p:strVal val="#ppt_y"/>
                                          </p:val>
                                        </p:tav>
                                      </p:tavLst>
                                    </p:anim>
                                  </p:childTnLst>
                                </p:cTn>
                              </p:par>
                            </p:childTnLst>
                          </p:cTn>
                        </p:par>
                        <p:par>
                          <p:cTn id="62" fill="hold">
                            <p:stCondLst>
                              <p:cond delay="4000"/>
                            </p:stCondLst>
                            <p:childTnLst>
                              <p:par>
                                <p:cTn id="63" presetID="22" presetClass="entr" presetSubtype="8" fill="hold" grpId="0" nodeType="afterEffect">
                                  <p:stCondLst>
                                    <p:cond delay="0"/>
                                  </p:stCondLst>
                                  <p:childTnLst>
                                    <p:set>
                                      <p:cBhvr>
                                        <p:cTn id="64" dur="1" fill="hold">
                                          <p:stCondLst>
                                            <p:cond delay="0"/>
                                          </p:stCondLst>
                                        </p:cTn>
                                        <p:tgtEl>
                                          <p:spTgt spid="10253"/>
                                        </p:tgtEl>
                                        <p:attrNameLst>
                                          <p:attrName>style.visibility</p:attrName>
                                        </p:attrNameLst>
                                      </p:cBhvr>
                                      <p:to>
                                        <p:strVal val="visible"/>
                                      </p:to>
                                    </p:set>
                                    <p:animEffect transition="in" filter="wipe(left)">
                                      <p:cBhvr>
                                        <p:cTn id="65" dur="500"/>
                                        <p:tgtEl>
                                          <p:spTgt spid="10253"/>
                                        </p:tgtEl>
                                      </p:cBhvr>
                                    </p:animEffect>
                                  </p:childTnLst>
                                </p:cTn>
                              </p:par>
                              <p:par>
                                <p:cTn id="66" presetID="22" presetClass="entr" presetSubtype="8" fill="hold" grpId="0" nodeType="withEffect">
                                  <p:stCondLst>
                                    <p:cond delay="100"/>
                                  </p:stCondLst>
                                  <p:childTnLst>
                                    <p:set>
                                      <p:cBhvr>
                                        <p:cTn id="67" dur="1" fill="hold">
                                          <p:stCondLst>
                                            <p:cond delay="0"/>
                                          </p:stCondLst>
                                        </p:cTn>
                                        <p:tgtEl>
                                          <p:spTgt spid="10254"/>
                                        </p:tgtEl>
                                        <p:attrNameLst>
                                          <p:attrName>style.visibility</p:attrName>
                                        </p:attrNameLst>
                                      </p:cBhvr>
                                      <p:to>
                                        <p:strVal val="visible"/>
                                      </p:to>
                                    </p:set>
                                    <p:animEffect transition="in" filter="wipe(left)">
                                      <p:cBhvr>
                                        <p:cTn id="68" dur="500"/>
                                        <p:tgtEl>
                                          <p:spTgt spid="10254"/>
                                        </p:tgtEl>
                                      </p:cBhvr>
                                    </p:animEffect>
                                  </p:childTnLst>
                                </p:cTn>
                              </p:par>
                              <p:par>
                                <p:cTn id="69" presetID="22" presetClass="entr" presetSubtype="8" fill="hold" grpId="0" nodeType="withEffect">
                                  <p:stCondLst>
                                    <p:cond delay="200"/>
                                  </p:stCondLst>
                                  <p:childTnLst>
                                    <p:set>
                                      <p:cBhvr>
                                        <p:cTn id="70" dur="1" fill="hold">
                                          <p:stCondLst>
                                            <p:cond delay="0"/>
                                          </p:stCondLst>
                                        </p:cTn>
                                        <p:tgtEl>
                                          <p:spTgt spid="10255"/>
                                        </p:tgtEl>
                                        <p:attrNameLst>
                                          <p:attrName>style.visibility</p:attrName>
                                        </p:attrNameLst>
                                      </p:cBhvr>
                                      <p:to>
                                        <p:strVal val="visible"/>
                                      </p:to>
                                    </p:set>
                                    <p:animEffect transition="in" filter="wipe(left)">
                                      <p:cBhvr>
                                        <p:cTn id="71" dur="500"/>
                                        <p:tgtEl>
                                          <p:spTgt spid="10255"/>
                                        </p:tgtEl>
                                      </p:cBhvr>
                                    </p:animEffect>
                                  </p:childTnLst>
                                </p:cTn>
                              </p:par>
                              <p:par>
                                <p:cTn id="72" presetID="22" presetClass="entr" presetSubtype="8" fill="hold" grpId="0" nodeType="withEffect">
                                  <p:stCondLst>
                                    <p:cond delay="300"/>
                                  </p:stCondLst>
                                  <p:childTnLst>
                                    <p:set>
                                      <p:cBhvr>
                                        <p:cTn id="73" dur="1" fill="hold">
                                          <p:stCondLst>
                                            <p:cond delay="0"/>
                                          </p:stCondLst>
                                        </p:cTn>
                                        <p:tgtEl>
                                          <p:spTgt spid="10256"/>
                                        </p:tgtEl>
                                        <p:attrNameLst>
                                          <p:attrName>style.visibility</p:attrName>
                                        </p:attrNameLst>
                                      </p:cBhvr>
                                      <p:to>
                                        <p:strVal val="visible"/>
                                      </p:to>
                                    </p:set>
                                    <p:animEffect transition="in" filter="wipe(left)">
                                      <p:cBhvr>
                                        <p:cTn id="74" dur="500"/>
                                        <p:tgtEl>
                                          <p:spTgt spid="102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2" grpId="0" animBg="1" autoUpdateAnimBg="0"/>
      <p:bldP spid="10243" grpId="0" animBg="1"/>
      <p:bldP spid="10244" grpId="0" animBg="1"/>
      <p:bldP spid="10246" grpId="0" animBg="1" autoUpdateAnimBg="0"/>
      <p:bldP spid="10247" grpId="0" animBg="1"/>
      <p:bldP spid="10248" grpId="0" animBg="1" autoUpdateAnimBg="0"/>
      <p:bldP spid="10249" grpId="0" animBg="1" autoUpdateAnimBg="0"/>
      <p:bldP spid="10250" grpId="0" animBg="1" autoUpdateAnimBg="0"/>
      <p:bldP spid="10251" grpId="0" animBg="1" autoUpdateAnimBg="0"/>
      <p:bldP spid="10252" grpId="0" autoUpdateAnimBg="0"/>
      <p:bldP spid="10253" grpId="0" autoUpdateAnimBg="0"/>
      <p:bldP spid="10254" grpId="0" autoUpdateAnimBg="0"/>
      <p:bldP spid="10255" grpId="0" autoUpdateAnimBg="0"/>
      <p:bldP spid="10256" grpId="0" autoUpdateAnimBg="0"/>
      <p:bldP spid="10257" grpId="0"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889261" y="1158187"/>
            <a:ext cx="1673717" cy="1166530"/>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p>
        </p:txBody>
      </p:sp>
      <p:sp>
        <p:nvSpPr>
          <p:cNvPr id="14" name="矩形 13"/>
          <p:cNvSpPr/>
          <p:nvPr/>
        </p:nvSpPr>
        <p:spPr>
          <a:xfrm>
            <a:off x="889261" y="2331878"/>
            <a:ext cx="1673717" cy="324036"/>
          </a:xfrm>
          <a:prstGeom prst="rect">
            <a:avLst/>
          </a:prstGeom>
          <a:solidFill>
            <a:srgbClr val="006E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p>
        </p:txBody>
      </p:sp>
      <p:sp>
        <p:nvSpPr>
          <p:cNvPr id="15" name="TextBox 14"/>
          <p:cNvSpPr txBox="1"/>
          <p:nvPr/>
        </p:nvSpPr>
        <p:spPr>
          <a:xfrm>
            <a:off x="1352284" y="2338171"/>
            <a:ext cx="809837" cy="341632"/>
          </a:xfrm>
          <a:prstGeom prst="rect">
            <a:avLst/>
          </a:prstGeom>
          <a:noFill/>
        </p:spPr>
        <p:txBody>
          <a:bodyPr wrap="none" rtlCol="0">
            <a:spAutoFit/>
          </a:bodyPr>
          <a:lstStyle/>
          <a:p>
            <a:r>
              <a:rPr lang="zh-CN" altLang="en-US" sz="1620" dirty="0">
                <a:solidFill>
                  <a:schemeClr val="bg1"/>
                </a:solidFill>
              </a:rPr>
              <a:t>标题一</a:t>
            </a:r>
          </a:p>
        </p:txBody>
      </p:sp>
      <p:sp>
        <p:nvSpPr>
          <p:cNvPr id="16" name="TextBox 15"/>
          <p:cNvSpPr txBox="1"/>
          <p:nvPr/>
        </p:nvSpPr>
        <p:spPr>
          <a:xfrm>
            <a:off x="813182" y="2778368"/>
            <a:ext cx="1814602" cy="1546577"/>
          </a:xfrm>
          <a:prstGeom prst="rect">
            <a:avLst/>
          </a:prstGeom>
          <a:noFill/>
        </p:spPr>
        <p:txBody>
          <a:bodyPr wrap="square" rtlCol="0">
            <a:spAutoFit/>
          </a:bodyPr>
          <a:lstStyle/>
          <a:p>
            <a:pPr>
              <a:lnSpc>
                <a:spcPct val="150000"/>
              </a:lnSpc>
            </a:pPr>
            <a:r>
              <a:rPr lang="zh-CN" altLang="en-US" sz="1260" dirty="0">
                <a:solidFill>
                  <a:schemeClr val="tx1">
                    <a:lumMod val="75000"/>
                    <a:lumOff val="25000"/>
                  </a:schemeClr>
                </a:solidFill>
              </a:rPr>
              <a:t>这里输入简单的文字概述里输入简单文字概述这里简单输入简单文字概述输入简单文字概述输入简单文字概述</a:t>
            </a:r>
            <a:endParaRPr lang="en-US" altLang="zh-CN" sz="1260" dirty="0">
              <a:solidFill>
                <a:schemeClr val="tx1">
                  <a:lumMod val="75000"/>
                  <a:lumOff val="25000"/>
                </a:schemeClr>
              </a:solidFill>
            </a:endParaRPr>
          </a:p>
        </p:txBody>
      </p:sp>
      <p:sp>
        <p:nvSpPr>
          <p:cNvPr id="17" name="矩形 16"/>
          <p:cNvSpPr/>
          <p:nvPr/>
        </p:nvSpPr>
        <p:spPr>
          <a:xfrm>
            <a:off x="2779940" y="1158187"/>
            <a:ext cx="1673717" cy="1166530"/>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p>
        </p:txBody>
      </p:sp>
      <p:sp>
        <p:nvSpPr>
          <p:cNvPr id="18" name="矩形 17"/>
          <p:cNvSpPr/>
          <p:nvPr/>
        </p:nvSpPr>
        <p:spPr>
          <a:xfrm>
            <a:off x="2779940" y="2324717"/>
            <a:ext cx="1673717" cy="324036"/>
          </a:xfrm>
          <a:prstGeom prst="rect">
            <a:avLst/>
          </a:prstGeom>
          <a:solidFill>
            <a:srgbClr val="006E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p>
        </p:txBody>
      </p:sp>
      <p:sp>
        <p:nvSpPr>
          <p:cNvPr id="19" name="TextBox 18"/>
          <p:cNvSpPr txBox="1"/>
          <p:nvPr/>
        </p:nvSpPr>
        <p:spPr>
          <a:xfrm>
            <a:off x="3275857" y="2320189"/>
            <a:ext cx="809837" cy="341632"/>
          </a:xfrm>
          <a:prstGeom prst="rect">
            <a:avLst/>
          </a:prstGeom>
          <a:noFill/>
        </p:spPr>
        <p:txBody>
          <a:bodyPr wrap="none" rtlCol="0">
            <a:spAutoFit/>
          </a:bodyPr>
          <a:lstStyle/>
          <a:p>
            <a:r>
              <a:rPr lang="zh-CN" altLang="en-US" sz="1620" dirty="0">
                <a:solidFill>
                  <a:schemeClr val="bg1"/>
                </a:solidFill>
              </a:rPr>
              <a:t>标题二</a:t>
            </a:r>
          </a:p>
        </p:txBody>
      </p:sp>
      <p:sp>
        <p:nvSpPr>
          <p:cNvPr id="20" name="矩形 19"/>
          <p:cNvSpPr/>
          <p:nvPr/>
        </p:nvSpPr>
        <p:spPr>
          <a:xfrm>
            <a:off x="4648078" y="1158187"/>
            <a:ext cx="1673717" cy="1166530"/>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p>
        </p:txBody>
      </p:sp>
      <p:sp>
        <p:nvSpPr>
          <p:cNvPr id="21" name="矩形 20"/>
          <p:cNvSpPr/>
          <p:nvPr/>
        </p:nvSpPr>
        <p:spPr>
          <a:xfrm>
            <a:off x="4648078" y="2320189"/>
            <a:ext cx="1673717" cy="324036"/>
          </a:xfrm>
          <a:prstGeom prst="rect">
            <a:avLst/>
          </a:prstGeom>
          <a:solidFill>
            <a:srgbClr val="006E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p>
        </p:txBody>
      </p:sp>
      <p:sp>
        <p:nvSpPr>
          <p:cNvPr id="22" name="TextBox 21"/>
          <p:cNvSpPr txBox="1"/>
          <p:nvPr/>
        </p:nvSpPr>
        <p:spPr>
          <a:xfrm>
            <a:off x="5090458" y="2322305"/>
            <a:ext cx="809837" cy="341632"/>
          </a:xfrm>
          <a:prstGeom prst="rect">
            <a:avLst/>
          </a:prstGeom>
          <a:noFill/>
        </p:spPr>
        <p:txBody>
          <a:bodyPr wrap="none" rtlCol="0">
            <a:spAutoFit/>
          </a:bodyPr>
          <a:lstStyle/>
          <a:p>
            <a:r>
              <a:rPr lang="zh-CN" altLang="en-US" sz="1620" dirty="0">
                <a:solidFill>
                  <a:schemeClr val="bg1"/>
                </a:solidFill>
              </a:rPr>
              <a:t>标题三</a:t>
            </a:r>
          </a:p>
        </p:txBody>
      </p:sp>
      <p:sp>
        <p:nvSpPr>
          <p:cNvPr id="23" name="矩形 22"/>
          <p:cNvSpPr/>
          <p:nvPr/>
        </p:nvSpPr>
        <p:spPr>
          <a:xfrm>
            <a:off x="6527487" y="1175823"/>
            <a:ext cx="1673717" cy="1166530"/>
          </a:xfrm>
          <a:prstGeom prst="rect">
            <a:avLst/>
          </a:prstGeom>
          <a:blipFill dpi="0" rotWithShape="1">
            <a:blip r:embed="rId6"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p>
        </p:txBody>
      </p:sp>
      <p:sp>
        <p:nvSpPr>
          <p:cNvPr id="24" name="矩形 23"/>
          <p:cNvSpPr/>
          <p:nvPr/>
        </p:nvSpPr>
        <p:spPr>
          <a:xfrm>
            <a:off x="6527486" y="2342353"/>
            <a:ext cx="1673717" cy="324036"/>
          </a:xfrm>
          <a:prstGeom prst="rect">
            <a:avLst/>
          </a:prstGeom>
          <a:solidFill>
            <a:srgbClr val="006E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p>
        </p:txBody>
      </p:sp>
      <p:sp>
        <p:nvSpPr>
          <p:cNvPr id="25" name="TextBox 24"/>
          <p:cNvSpPr txBox="1"/>
          <p:nvPr/>
        </p:nvSpPr>
        <p:spPr>
          <a:xfrm>
            <a:off x="7022914" y="2344468"/>
            <a:ext cx="809837" cy="341632"/>
          </a:xfrm>
          <a:prstGeom prst="rect">
            <a:avLst/>
          </a:prstGeom>
          <a:noFill/>
        </p:spPr>
        <p:txBody>
          <a:bodyPr wrap="none" rtlCol="0">
            <a:spAutoFit/>
          </a:bodyPr>
          <a:lstStyle/>
          <a:p>
            <a:r>
              <a:rPr lang="zh-CN" altLang="en-US" sz="1620" dirty="0">
                <a:solidFill>
                  <a:schemeClr val="bg1"/>
                </a:solidFill>
              </a:rPr>
              <a:t>标题四</a:t>
            </a:r>
          </a:p>
        </p:txBody>
      </p:sp>
      <p:sp>
        <p:nvSpPr>
          <p:cNvPr id="26" name="TextBox 25"/>
          <p:cNvSpPr txBox="1"/>
          <p:nvPr/>
        </p:nvSpPr>
        <p:spPr>
          <a:xfrm>
            <a:off x="2692591" y="2784201"/>
            <a:ext cx="1814602" cy="1546577"/>
          </a:xfrm>
          <a:prstGeom prst="rect">
            <a:avLst/>
          </a:prstGeom>
          <a:noFill/>
        </p:spPr>
        <p:txBody>
          <a:bodyPr wrap="square" rtlCol="0">
            <a:spAutoFit/>
          </a:bodyPr>
          <a:lstStyle/>
          <a:p>
            <a:pPr>
              <a:lnSpc>
                <a:spcPct val="150000"/>
              </a:lnSpc>
            </a:pPr>
            <a:r>
              <a:rPr lang="zh-CN" altLang="en-US" sz="1260" dirty="0">
                <a:solidFill>
                  <a:schemeClr val="tx1">
                    <a:lumMod val="75000"/>
                    <a:lumOff val="25000"/>
                  </a:schemeClr>
                </a:solidFill>
              </a:rPr>
              <a:t>这里输入简单的文字概述里输入简单文字概述这里简单输入简单文字概述输入简单文字概述输入简单文字概述</a:t>
            </a:r>
            <a:endParaRPr lang="en-US" altLang="zh-CN" sz="1260" dirty="0">
              <a:solidFill>
                <a:schemeClr val="tx1">
                  <a:lumMod val="75000"/>
                  <a:lumOff val="25000"/>
                </a:schemeClr>
              </a:solidFill>
            </a:endParaRPr>
          </a:p>
        </p:txBody>
      </p:sp>
      <p:sp>
        <p:nvSpPr>
          <p:cNvPr id="27" name="TextBox 26"/>
          <p:cNvSpPr txBox="1"/>
          <p:nvPr/>
        </p:nvSpPr>
        <p:spPr>
          <a:xfrm>
            <a:off x="4564203" y="2763421"/>
            <a:ext cx="1814602" cy="1546577"/>
          </a:xfrm>
          <a:prstGeom prst="rect">
            <a:avLst/>
          </a:prstGeom>
          <a:noFill/>
        </p:spPr>
        <p:txBody>
          <a:bodyPr wrap="square" rtlCol="0">
            <a:spAutoFit/>
          </a:bodyPr>
          <a:lstStyle/>
          <a:p>
            <a:pPr>
              <a:lnSpc>
                <a:spcPct val="150000"/>
              </a:lnSpc>
            </a:pPr>
            <a:r>
              <a:rPr lang="zh-CN" altLang="en-US" sz="1260" dirty="0">
                <a:solidFill>
                  <a:schemeClr val="tx1">
                    <a:lumMod val="75000"/>
                    <a:lumOff val="25000"/>
                  </a:schemeClr>
                </a:solidFill>
              </a:rPr>
              <a:t>这里输入简单的文字概述里输入简单文字概述这里简单输入简单文字概述输入简单文字概述输入简单文字概述</a:t>
            </a:r>
            <a:endParaRPr lang="en-US" altLang="zh-CN" sz="1260" dirty="0">
              <a:solidFill>
                <a:schemeClr val="tx1">
                  <a:lumMod val="75000"/>
                  <a:lumOff val="25000"/>
                </a:schemeClr>
              </a:solidFill>
            </a:endParaRPr>
          </a:p>
        </p:txBody>
      </p:sp>
      <p:sp>
        <p:nvSpPr>
          <p:cNvPr id="28" name="TextBox 27"/>
          <p:cNvSpPr txBox="1"/>
          <p:nvPr/>
        </p:nvSpPr>
        <p:spPr>
          <a:xfrm>
            <a:off x="6451409" y="2778368"/>
            <a:ext cx="1814602" cy="1546577"/>
          </a:xfrm>
          <a:prstGeom prst="rect">
            <a:avLst/>
          </a:prstGeom>
          <a:noFill/>
        </p:spPr>
        <p:txBody>
          <a:bodyPr wrap="square" rtlCol="0">
            <a:spAutoFit/>
          </a:bodyPr>
          <a:lstStyle/>
          <a:p>
            <a:pPr>
              <a:lnSpc>
                <a:spcPct val="150000"/>
              </a:lnSpc>
            </a:pPr>
            <a:r>
              <a:rPr lang="zh-CN" altLang="en-US" sz="1260" dirty="0">
                <a:solidFill>
                  <a:schemeClr val="tx1">
                    <a:lumMod val="75000"/>
                    <a:lumOff val="25000"/>
                  </a:schemeClr>
                </a:solidFill>
              </a:rPr>
              <a:t>这里输入简单的文字概述里输入简单文字概述这里简单输入简单文字概述输入简单文字概述输入简单文字概述</a:t>
            </a:r>
            <a:endParaRPr lang="en-US" altLang="zh-CN" sz="1260" dirty="0">
              <a:solidFill>
                <a:schemeClr val="tx1">
                  <a:lumMod val="75000"/>
                  <a:lumOff val="25000"/>
                </a:schemeClr>
              </a:solidFill>
            </a:endParaRPr>
          </a:p>
        </p:txBody>
      </p:sp>
      <p:sp>
        <p:nvSpPr>
          <p:cNvPr id="32" name="Freeform 5"/>
          <p:cNvSpPr/>
          <p:nvPr/>
        </p:nvSpPr>
        <p:spPr bwMode="auto">
          <a:xfrm>
            <a:off x="135679" y="117959"/>
            <a:ext cx="796217" cy="272512"/>
          </a:xfrm>
          <a:custGeom>
            <a:avLst/>
            <a:gdLst>
              <a:gd name="T0" fmla="*/ 26235543 w 1889"/>
              <a:gd name="T1" fmla="*/ 0 h 638"/>
              <a:gd name="T2" fmla="*/ 526296332 w 1889"/>
              <a:gd name="T3" fmla="*/ 0 h 638"/>
              <a:gd name="T4" fmla="*/ 552848407 w 1889"/>
              <a:gd name="T5" fmla="*/ 26948536 h 638"/>
              <a:gd name="T6" fmla="*/ 552848407 w 1889"/>
              <a:gd name="T7" fmla="*/ 62663581 h 638"/>
              <a:gd name="T8" fmla="*/ 572762322 w 1889"/>
              <a:gd name="T9" fmla="*/ 80845609 h 638"/>
              <a:gd name="T10" fmla="*/ 597101489 w 1889"/>
              <a:gd name="T11" fmla="*/ 103573572 h 638"/>
              <a:gd name="T12" fmla="*/ 572762322 w 1889"/>
              <a:gd name="T13" fmla="*/ 126301534 h 638"/>
              <a:gd name="T14" fmla="*/ 552848407 w 1889"/>
              <a:gd name="T15" fmla="*/ 144808354 h 638"/>
              <a:gd name="T16" fmla="*/ 552848407 w 1889"/>
              <a:gd name="T17" fmla="*/ 180198607 h 638"/>
              <a:gd name="T18" fmla="*/ 526296332 w 1889"/>
              <a:gd name="T19" fmla="*/ 207147143 h 638"/>
              <a:gd name="T20" fmla="*/ 26235543 w 1889"/>
              <a:gd name="T21" fmla="*/ 207147143 h 638"/>
              <a:gd name="T22" fmla="*/ 0 w 1889"/>
              <a:gd name="T23" fmla="*/ 180198607 h 638"/>
              <a:gd name="T24" fmla="*/ 0 w 1889"/>
              <a:gd name="T25" fmla="*/ 26948536 h 638"/>
              <a:gd name="T26" fmla="*/ 26235543 w 1889"/>
              <a:gd name="T27" fmla="*/ 0 h 63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889" h="638">
                <a:moveTo>
                  <a:pt x="83" y="0"/>
                </a:moveTo>
                <a:lnTo>
                  <a:pt x="1665" y="0"/>
                </a:lnTo>
                <a:cubicBezTo>
                  <a:pt x="1711" y="0"/>
                  <a:pt x="1749" y="37"/>
                  <a:pt x="1749" y="83"/>
                </a:cubicBezTo>
                <a:lnTo>
                  <a:pt x="1749" y="193"/>
                </a:lnTo>
                <a:lnTo>
                  <a:pt x="1812" y="249"/>
                </a:lnTo>
                <a:lnTo>
                  <a:pt x="1889" y="319"/>
                </a:lnTo>
                <a:lnTo>
                  <a:pt x="1812" y="389"/>
                </a:lnTo>
                <a:lnTo>
                  <a:pt x="1749" y="446"/>
                </a:lnTo>
                <a:lnTo>
                  <a:pt x="1749" y="555"/>
                </a:lnTo>
                <a:cubicBezTo>
                  <a:pt x="1749" y="601"/>
                  <a:pt x="1711" y="638"/>
                  <a:pt x="1665" y="638"/>
                </a:cubicBezTo>
                <a:lnTo>
                  <a:pt x="83" y="638"/>
                </a:lnTo>
                <a:cubicBezTo>
                  <a:pt x="37" y="638"/>
                  <a:pt x="0" y="601"/>
                  <a:pt x="0" y="555"/>
                </a:cubicBezTo>
                <a:lnTo>
                  <a:pt x="0" y="83"/>
                </a:lnTo>
                <a:cubicBezTo>
                  <a:pt x="0" y="37"/>
                  <a:pt x="37" y="0"/>
                  <a:pt x="83" y="0"/>
                </a:cubicBezTo>
                <a:close/>
              </a:path>
            </a:pathLst>
          </a:custGeom>
          <a:solidFill>
            <a:srgbClr val="005E5E"/>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685434" eaLnBrk="1" fontAlgn="base" latinLnBrk="0" hangingPunct="1">
              <a:lnSpc>
                <a:spcPct val="100000"/>
              </a:lnSpc>
              <a:spcBef>
                <a:spcPct val="0"/>
              </a:spcBef>
              <a:spcAft>
                <a:spcPct val="0"/>
              </a:spcAft>
              <a:buClrTx/>
              <a:buSzTx/>
              <a:buFontTx/>
              <a:buNone/>
              <a:tabLst/>
              <a:defRPr/>
            </a:pPr>
            <a:endParaRPr kumimoji="0" lang="zh-CN" altLang="en-US" sz="1349" b="0" i="0" u="none" strike="noStrike" kern="0" cap="none" spc="0" normalizeH="0" baseline="0" noProof="0" smtClean="0">
              <a:ln>
                <a:noFill/>
              </a:ln>
              <a:solidFill>
                <a:srgbClr val="005E5E"/>
              </a:solidFill>
              <a:effectLst/>
              <a:uLnTx/>
              <a:uFillTx/>
              <a:latin typeface="Arial"/>
            </a:endParaRPr>
          </a:p>
        </p:txBody>
      </p:sp>
      <p:sp>
        <p:nvSpPr>
          <p:cNvPr id="33" name="TextBox 44"/>
          <p:cNvSpPr txBox="1">
            <a:spLocks noChangeArrowheads="1"/>
          </p:cNvSpPr>
          <p:nvPr/>
        </p:nvSpPr>
        <p:spPr bwMode="auto">
          <a:xfrm>
            <a:off x="144012" y="114390"/>
            <a:ext cx="733791"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434" eaLnBrk="1" fontAlgn="base" hangingPunct="1">
              <a:spcBef>
                <a:spcPct val="0"/>
              </a:spcBef>
              <a:spcAft>
                <a:spcPct val="0"/>
              </a:spcAft>
            </a:pPr>
            <a:r>
              <a:rPr lang="en-US" altLang="zh-CN" sz="1499" dirty="0" smtClean="0">
                <a:solidFill>
                  <a:srgbClr val="FFFFFF"/>
                </a:solidFill>
                <a:latin typeface="微软雅黑" panose="020B0503020204020204" pitchFamily="34" charset="-122"/>
                <a:ea typeface="微软雅黑" panose="020B0503020204020204" pitchFamily="34" charset="-122"/>
              </a:rPr>
              <a:t>LOGO</a:t>
            </a:r>
            <a:endParaRPr lang="zh-CN" altLang="en-US" sz="1499" dirty="0">
              <a:solidFill>
                <a:srgbClr val="FFFFFF"/>
              </a:solidFill>
              <a:latin typeface="微软雅黑" panose="020B0503020204020204" pitchFamily="34" charset="-122"/>
              <a:ea typeface="微软雅黑" panose="020B0503020204020204" pitchFamily="34" charset="-122"/>
            </a:endParaRPr>
          </a:p>
        </p:txBody>
      </p:sp>
      <p:sp>
        <p:nvSpPr>
          <p:cNvPr id="34" name="TextBox 45"/>
          <p:cNvSpPr txBox="1">
            <a:spLocks noChangeArrowheads="1"/>
          </p:cNvSpPr>
          <p:nvPr/>
        </p:nvSpPr>
        <p:spPr bwMode="auto">
          <a:xfrm>
            <a:off x="944987" y="70359"/>
            <a:ext cx="2708804" cy="415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434" eaLnBrk="1" fontAlgn="base" hangingPunct="1">
              <a:spcBef>
                <a:spcPct val="0"/>
              </a:spcBef>
              <a:spcAft>
                <a:spcPct val="0"/>
              </a:spcAft>
            </a:pPr>
            <a:r>
              <a:rPr lang="en-US" altLang="zh-CN" sz="2099" b="1" dirty="0" smtClean="0">
                <a:solidFill>
                  <a:srgbClr val="404040"/>
                </a:solidFill>
                <a:latin typeface="微软雅黑" panose="020B0503020204020204" pitchFamily="34" charset="-122"/>
                <a:ea typeface="微软雅黑" panose="020B0503020204020204" pitchFamily="34" charset="-122"/>
              </a:rPr>
              <a:t>  </a:t>
            </a:r>
            <a:r>
              <a:rPr lang="zh-CN" altLang="en-US" sz="2099" b="1" dirty="0">
                <a:solidFill>
                  <a:srgbClr val="404040"/>
                </a:solidFill>
                <a:latin typeface="微软雅黑" panose="020B0503020204020204" pitchFamily="34" charset="-122"/>
                <a:ea typeface="微软雅黑" panose="020B0503020204020204" pitchFamily="34" charset="-122"/>
              </a:rPr>
              <a:t>请输入您的标题</a:t>
            </a:r>
          </a:p>
        </p:txBody>
      </p:sp>
    </p:spTree>
    <p:extLst>
      <p:ext uri="{BB962C8B-B14F-4D97-AF65-F5344CB8AC3E}">
        <p14:creationId xmlns:p14="http://schemas.microsoft.com/office/powerpoint/2010/main" val="1774958847"/>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400" fill="hold"/>
                                        <p:tgtEl>
                                          <p:spTgt spid="32"/>
                                        </p:tgtEl>
                                        <p:attrNameLst>
                                          <p:attrName>ppt_x</p:attrName>
                                        </p:attrNameLst>
                                      </p:cBhvr>
                                      <p:tavLst>
                                        <p:tav tm="0">
                                          <p:val>
                                            <p:strVal val="0-#ppt_w/2"/>
                                          </p:val>
                                        </p:tav>
                                        <p:tav tm="100000">
                                          <p:val>
                                            <p:strVal val="#ppt_x"/>
                                          </p:val>
                                        </p:tav>
                                      </p:tavLst>
                                    </p:anim>
                                    <p:anim calcmode="lin" valueType="num">
                                      <p:cBhvr additive="base">
                                        <p:cTn id="8" dur="400" fill="hold"/>
                                        <p:tgtEl>
                                          <p:spTgt spid="3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3"/>
                                        </p:tgtEl>
                                        <p:attrNameLst>
                                          <p:attrName>style.visibility</p:attrName>
                                        </p:attrNameLst>
                                      </p:cBhvr>
                                      <p:to>
                                        <p:strVal val="visible"/>
                                      </p:to>
                                    </p:set>
                                    <p:anim calcmode="lin" valueType="num">
                                      <p:cBhvr additive="base">
                                        <p:cTn id="11" dur="400" fill="hold"/>
                                        <p:tgtEl>
                                          <p:spTgt spid="33"/>
                                        </p:tgtEl>
                                        <p:attrNameLst>
                                          <p:attrName>ppt_x</p:attrName>
                                        </p:attrNameLst>
                                      </p:cBhvr>
                                      <p:tavLst>
                                        <p:tav tm="0">
                                          <p:val>
                                            <p:strVal val="0-#ppt_w/2"/>
                                          </p:val>
                                        </p:tav>
                                        <p:tav tm="100000">
                                          <p:val>
                                            <p:strVal val="#ppt_x"/>
                                          </p:val>
                                        </p:tav>
                                      </p:tavLst>
                                    </p:anim>
                                    <p:anim calcmode="lin" valueType="num">
                                      <p:cBhvr additive="base">
                                        <p:cTn id="12" dur="400" fill="hold"/>
                                        <p:tgtEl>
                                          <p:spTgt spid="33"/>
                                        </p:tgtEl>
                                        <p:attrNameLst>
                                          <p:attrName>ppt_y</p:attrName>
                                        </p:attrNameLst>
                                      </p:cBhvr>
                                      <p:tavLst>
                                        <p:tav tm="0">
                                          <p:val>
                                            <p:strVal val="#ppt_y"/>
                                          </p:val>
                                        </p:tav>
                                        <p:tav tm="100000">
                                          <p:val>
                                            <p:strVal val="#ppt_y"/>
                                          </p:val>
                                        </p:tav>
                                      </p:tavLst>
                                    </p:anim>
                                  </p:childTnLst>
                                </p:cTn>
                              </p:par>
                            </p:childTnLst>
                          </p:cTn>
                        </p:par>
                        <p:par>
                          <p:cTn id="13" fill="hold">
                            <p:stCondLst>
                              <p:cond delay="4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34"/>
                                        </p:tgtEl>
                                        <p:attrNameLst>
                                          <p:attrName>style.visibility</p:attrName>
                                        </p:attrNameLst>
                                      </p:cBhvr>
                                      <p:to>
                                        <p:strVal val="visible"/>
                                      </p:to>
                                    </p:set>
                                    <p:anim calcmode="lin" valueType="num">
                                      <p:cBhvr>
                                        <p:cTn id="16" dur="400" fill="hold"/>
                                        <p:tgtEl>
                                          <p:spTgt spid="34"/>
                                        </p:tgtEl>
                                        <p:attrNameLst>
                                          <p:attrName>ppt_x</p:attrName>
                                        </p:attrNameLst>
                                      </p:cBhvr>
                                      <p:tavLst>
                                        <p:tav tm="0">
                                          <p:val>
                                            <p:strVal val="#ppt_x"/>
                                          </p:val>
                                        </p:tav>
                                        <p:tav tm="50000">
                                          <p:val>
                                            <p:strVal val="#ppt_x+.1"/>
                                          </p:val>
                                        </p:tav>
                                        <p:tav tm="100000">
                                          <p:val>
                                            <p:strVal val="#ppt_x"/>
                                          </p:val>
                                        </p:tav>
                                      </p:tavLst>
                                    </p:anim>
                                    <p:anim calcmode="lin" valueType="num">
                                      <p:cBhvr>
                                        <p:cTn id="17" dur="400" fill="hold"/>
                                        <p:tgtEl>
                                          <p:spTgt spid="34"/>
                                        </p:tgtEl>
                                        <p:attrNameLst>
                                          <p:attrName>ppt_y</p:attrName>
                                        </p:attrNameLst>
                                      </p:cBhvr>
                                      <p:tavLst>
                                        <p:tav tm="0">
                                          <p:val>
                                            <p:strVal val="#ppt_y"/>
                                          </p:val>
                                        </p:tav>
                                        <p:tav tm="100000">
                                          <p:val>
                                            <p:strVal val="#ppt_y"/>
                                          </p:val>
                                        </p:tav>
                                      </p:tavLst>
                                    </p:anim>
                                    <p:anim calcmode="lin" valueType="num">
                                      <p:cBhvr>
                                        <p:cTn id="18" dur="400" fill="hold"/>
                                        <p:tgtEl>
                                          <p:spTgt spid="34"/>
                                        </p:tgtEl>
                                        <p:attrNameLst>
                                          <p:attrName>ppt_h</p:attrName>
                                        </p:attrNameLst>
                                      </p:cBhvr>
                                      <p:tavLst>
                                        <p:tav tm="0">
                                          <p:val>
                                            <p:strVal val="#ppt_h/10"/>
                                          </p:val>
                                        </p:tav>
                                        <p:tav tm="50000">
                                          <p:val>
                                            <p:strVal val="#ppt_h+.01"/>
                                          </p:val>
                                        </p:tav>
                                        <p:tav tm="100000">
                                          <p:val>
                                            <p:strVal val="#ppt_h"/>
                                          </p:val>
                                        </p:tav>
                                      </p:tavLst>
                                    </p:anim>
                                    <p:anim calcmode="lin" valueType="num">
                                      <p:cBhvr>
                                        <p:cTn id="19" dur="400" fill="hold"/>
                                        <p:tgtEl>
                                          <p:spTgt spid="34"/>
                                        </p:tgtEl>
                                        <p:attrNameLst>
                                          <p:attrName>ppt_w</p:attrName>
                                        </p:attrNameLst>
                                      </p:cBhvr>
                                      <p:tavLst>
                                        <p:tav tm="0">
                                          <p:val>
                                            <p:strVal val="#ppt_w/10"/>
                                          </p:val>
                                        </p:tav>
                                        <p:tav tm="50000">
                                          <p:val>
                                            <p:strVal val="#ppt_w+.01"/>
                                          </p:val>
                                        </p:tav>
                                        <p:tav tm="100000">
                                          <p:val>
                                            <p:strVal val="#ppt_w"/>
                                          </p:val>
                                        </p:tav>
                                      </p:tavLst>
                                    </p:anim>
                                    <p:animEffect transition="in" filter="fade">
                                      <p:cBhvr>
                                        <p:cTn id="20" dur="400" tmFilter="0,0; .5, 1; 1, 1"/>
                                        <p:tgtEl>
                                          <p:spTgt spid="34"/>
                                        </p:tgtEl>
                                      </p:cBhvr>
                                    </p:animEffect>
                                  </p:childTnLst>
                                </p:cTn>
                              </p:par>
                            </p:childTnLst>
                          </p:cTn>
                        </p:par>
                        <p:par>
                          <p:cTn id="21" fill="hold">
                            <p:stCondLst>
                              <p:cond delay="1040"/>
                            </p:stCondLst>
                            <p:childTnLst>
                              <p:par>
                                <p:cTn id="22" presetID="53" presetClass="entr" presetSubtype="16" fill="hold" grpId="0" nodeType="after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p:cTn id="24" dur="500" fill="hold"/>
                                        <p:tgtEl>
                                          <p:spTgt spid="13"/>
                                        </p:tgtEl>
                                        <p:attrNameLst>
                                          <p:attrName>ppt_w</p:attrName>
                                        </p:attrNameLst>
                                      </p:cBhvr>
                                      <p:tavLst>
                                        <p:tav tm="0">
                                          <p:val>
                                            <p:fltVal val="0"/>
                                          </p:val>
                                        </p:tav>
                                        <p:tav tm="100000">
                                          <p:val>
                                            <p:strVal val="#ppt_w"/>
                                          </p:val>
                                        </p:tav>
                                      </p:tavLst>
                                    </p:anim>
                                    <p:anim calcmode="lin" valueType="num">
                                      <p:cBhvr>
                                        <p:cTn id="25" dur="500" fill="hold"/>
                                        <p:tgtEl>
                                          <p:spTgt spid="13"/>
                                        </p:tgtEl>
                                        <p:attrNameLst>
                                          <p:attrName>ppt_h</p:attrName>
                                        </p:attrNameLst>
                                      </p:cBhvr>
                                      <p:tavLst>
                                        <p:tav tm="0">
                                          <p:val>
                                            <p:fltVal val="0"/>
                                          </p:val>
                                        </p:tav>
                                        <p:tav tm="100000">
                                          <p:val>
                                            <p:strVal val="#ppt_h"/>
                                          </p:val>
                                        </p:tav>
                                      </p:tavLst>
                                    </p:anim>
                                    <p:animEffect transition="in" filter="fade">
                                      <p:cBhvr>
                                        <p:cTn id="26" dur="500"/>
                                        <p:tgtEl>
                                          <p:spTgt spid="13"/>
                                        </p:tgtEl>
                                      </p:cBhvr>
                                    </p:animEffect>
                                  </p:childTnLst>
                                </p:cTn>
                              </p:par>
                            </p:childTnLst>
                          </p:cTn>
                        </p:par>
                        <p:par>
                          <p:cTn id="27" fill="hold">
                            <p:stCondLst>
                              <p:cond delay="1540"/>
                            </p:stCondLst>
                            <p:childTnLst>
                              <p:par>
                                <p:cTn id="28" presetID="16" presetClass="entr" presetSubtype="37" fill="hold" grpId="0" nodeType="after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barn(outVertical)">
                                      <p:cBhvr>
                                        <p:cTn id="30" dur="500"/>
                                        <p:tgtEl>
                                          <p:spTgt spid="14"/>
                                        </p:tgtEl>
                                      </p:cBhvr>
                                    </p:animEffect>
                                  </p:childTnLst>
                                </p:cTn>
                              </p:par>
                            </p:childTnLst>
                          </p:cTn>
                        </p:par>
                        <p:par>
                          <p:cTn id="31" fill="hold">
                            <p:stCondLst>
                              <p:cond delay="2040"/>
                            </p:stCondLst>
                            <p:childTnLst>
                              <p:par>
                                <p:cTn id="32" presetID="22" presetClass="entr" presetSubtype="1" fill="hold" grpId="0" nodeType="after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wipe(up)">
                                      <p:cBhvr>
                                        <p:cTn id="34" dur="500"/>
                                        <p:tgtEl>
                                          <p:spTgt spid="16"/>
                                        </p:tgtEl>
                                      </p:cBhvr>
                                    </p:animEffect>
                                  </p:childTnLst>
                                </p:cTn>
                              </p:par>
                            </p:childTnLst>
                          </p:cTn>
                        </p:par>
                        <p:par>
                          <p:cTn id="35" fill="hold">
                            <p:stCondLst>
                              <p:cond delay="2540"/>
                            </p:stCondLst>
                            <p:childTnLst>
                              <p:par>
                                <p:cTn id="36" presetID="53" presetClass="entr" presetSubtype="16" fill="hold" grpId="0" nodeType="afterEffect">
                                  <p:stCondLst>
                                    <p:cond delay="0"/>
                                  </p:stCondLst>
                                  <p:childTnLst>
                                    <p:set>
                                      <p:cBhvr>
                                        <p:cTn id="37" dur="1" fill="hold">
                                          <p:stCondLst>
                                            <p:cond delay="0"/>
                                          </p:stCondLst>
                                        </p:cTn>
                                        <p:tgtEl>
                                          <p:spTgt spid="17"/>
                                        </p:tgtEl>
                                        <p:attrNameLst>
                                          <p:attrName>style.visibility</p:attrName>
                                        </p:attrNameLst>
                                      </p:cBhvr>
                                      <p:to>
                                        <p:strVal val="visible"/>
                                      </p:to>
                                    </p:set>
                                    <p:anim calcmode="lin" valueType="num">
                                      <p:cBhvr>
                                        <p:cTn id="38" dur="500" fill="hold"/>
                                        <p:tgtEl>
                                          <p:spTgt spid="17"/>
                                        </p:tgtEl>
                                        <p:attrNameLst>
                                          <p:attrName>ppt_w</p:attrName>
                                        </p:attrNameLst>
                                      </p:cBhvr>
                                      <p:tavLst>
                                        <p:tav tm="0">
                                          <p:val>
                                            <p:fltVal val="0"/>
                                          </p:val>
                                        </p:tav>
                                        <p:tav tm="100000">
                                          <p:val>
                                            <p:strVal val="#ppt_w"/>
                                          </p:val>
                                        </p:tav>
                                      </p:tavLst>
                                    </p:anim>
                                    <p:anim calcmode="lin" valueType="num">
                                      <p:cBhvr>
                                        <p:cTn id="39" dur="500" fill="hold"/>
                                        <p:tgtEl>
                                          <p:spTgt spid="17"/>
                                        </p:tgtEl>
                                        <p:attrNameLst>
                                          <p:attrName>ppt_h</p:attrName>
                                        </p:attrNameLst>
                                      </p:cBhvr>
                                      <p:tavLst>
                                        <p:tav tm="0">
                                          <p:val>
                                            <p:fltVal val="0"/>
                                          </p:val>
                                        </p:tav>
                                        <p:tav tm="100000">
                                          <p:val>
                                            <p:strVal val="#ppt_h"/>
                                          </p:val>
                                        </p:tav>
                                      </p:tavLst>
                                    </p:anim>
                                    <p:animEffect transition="in" filter="fade">
                                      <p:cBhvr>
                                        <p:cTn id="40" dur="500"/>
                                        <p:tgtEl>
                                          <p:spTgt spid="17"/>
                                        </p:tgtEl>
                                      </p:cBhvr>
                                    </p:animEffect>
                                  </p:childTnLst>
                                </p:cTn>
                              </p:par>
                            </p:childTnLst>
                          </p:cTn>
                        </p:par>
                        <p:par>
                          <p:cTn id="41" fill="hold">
                            <p:stCondLst>
                              <p:cond delay="3040"/>
                            </p:stCondLst>
                            <p:childTnLst>
                              <p:par>
                                <p:cTn id="42" presetID="16" presetClass="entr" presetSubtype="37" fill="hold" grpId="0" nodeType="after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barn(outVertical)">
                                      <p:cBhvr>
                                        <p:cTn id="44" dur="500"/>
                                        <p:tgtEl>
                                          <p:spTgt spid="18"/>
                                        </p:tgtEl>
                                      </p:cBhvr>
                                    </p:animEffect>
                                  </p:childTnLst>
                                </p:cTn>
                              </p:par>
                            </p:childTnLst>
                          </p:cTn>
                        </p:par>
                        <p:par>
                          <p:cTn id="45" fill="hold">
                            <p:stCondLst>
                              <p:cond delay="3540"/>
                            </p:stCondLst>
                            <p:childTnLst>
                              <p:par>
                                <p:cTn id="46" presetID="22" presetClass="entr" presetSubtype="1" fill="hold" grpId="0" nodeType="afterEffect">
                                  <p:stCondLst>
                                    <p:cond delay="0"/>
                                  </p:stCondLst>
                                  <p:childTnLst>
                                    <p:set>
                                      <p:cBhvr>
                                        <p:cTn id="47" dur="1" fill="hold">
                                          <p:stCondLst>
                                            <p:cond delay="0"/>
                                          </p:stCondLst>
                                        </p:cTn>
                                        <p:tgtEl>
                                          <p:spTgt spid="26"/>
                                        </p:tgtEl>
                                        <p:attrNameLst>
                                          <p:attrName>style.visibility</p:attrName>
                                        </p:attrNameLst>
                                      </p:cBhvr>
                                      <p:to>
                                        <p:strVal val="visible"/>
                                      </p:to>
                                    </p:set>
                                    <p:animEffect transition="in" filter="wipe(up)">
                                      <p:cBhvr>
                                        <p:cTn id="48" dur="500"/>
                                        <p:tgtEl>
                                          <p:spTgt spid="26"/>
                                        </p:tgtEl>
                                      </p:cBhvr>
                                    </p:animEffect>
                                  </p:childTnLst>
                                </p:cTn>
                              </p:par>
                            </p:childTnLst>
                          </p:cTn>
                        </p:par>
                        <p:par>
                          <p:cTn id="49" fill="hold">
                            <p:stCondLst>
                              <p:cond delay="4040"/>
                            </p:stCondLst>
                            <p:childTnLst>
                              <p:par>
                                <p:cTn id="50" presetID="53" presetClass="entr" presetSubtype="16" fill="hold" grpId="0" nodeType="afterEffect">
                                  <p:stCondLst>
                                    <p:cond delay="0"/>
                                  </p:stCondLst>
                                  <p:childTnLst>
                                    <p:set>
                                      <p:cBhvr>
                                        <p:cTn id="51" dur="1" fill="hold">
                                          <p:stCondLst>
                                            <p:cond delay="0"/>
                                          </p:stCondLst>
                                        </p:cTn>
                                        <p:tgtEl>
                                          <p:spTgt spid="20"/>
                                        </p:tgtEl>
                                        <p:attrNameLst>
                                          <p:attrName>style.visibility</p:attrName>
                                        </p:attrNameLst>
                                      </p:cBhvr>
                                      <p:to>
                                        <p:strVal val="visible"/>
                                      </p:to>
                                    </p:set>
                                    <p:anim calcmode="lin" valueType="num">
                                      <p:cBhvr>
                                        <p:cTn id="52" dur="500" fill="hold"/>
                                        <p:tgtEl>
                                          <p:spTgt spid="20"/>
                                        </p:tgtEl>
                                        <p:attrNameLst>
                                          <p:attrName>ppt_w</p:attrName>
                                        </p:attrNameLst>
                                      </p:cBhvr>
                                      <p:tavLst>
                                        <p:tav tm="0">
                                          <p:val>
                                            <p:fltVal val="0"/>
                                          </p:val>
                                        </p:tav>
                                        <p:tav tm="100000">
                                          <p:val>
                                            <p:strVal val="#ppt_w"/>
                                          </p:val>
                                        </p:tav>
                                      </p:tavLst>
                                    </p:anim>
                                    <p:anim calcmode="lin" valueType="num">
                                      <p:cBhvr>
                                        <p:cTn id="53" dur="500" fill="hold"/>
                                        <p:tgtEl>
                                          <p:spTgt spid="20"/>
                                        </p:tgtEl>
                                        <p:attrNameLst>
                                          <p:attrName>ppt_h</p:attrName>
                                        </p:attrNameLst>
                                      </p:cBhvr>
                                      <p:tavLst>
                                        <p:tav tm="0">
                                          <p:val>
                                            <p:fltVal val="0"/>
                                          </p:val>
                                        </p:tav>
                                        <p:tav tm="100000">
                                          <p:val>
                                            <p:strVal val="#ppt_h"/>
                                          </p:val>
                                        </p:tav>
                                      </p:tavLst>
                                    </p:anim>
                                    <p:animEffect transition="in" filter="fade">
                                      <p:cBhvr>
                                        <p:cTn id="54" dur="500"/>
                                        <p:tgtEl>
                                          <p:spTgt spid="20"/>
                                        </p:tgtEl>
                                      </p:cBhvr>
                                    </p:animEffect>
                                  </p:childTnLst>
                                </p:cTn>
                              </p:par>
                            </p:childTnLst>
                          </p:cTn>
                        </p:par>
                        <p:par>
                          <p:cTn id="55" fill="hold">
                            <p:stCondLst>
                              <p:cond delay="4540"/>
                            </p:stCondLst>
                            <p:childTnLst>
                              <p:par>
                                <p:cTn id="56" presetID="16" presetClass="entr" presetSubtype="37" fill="hold" grpId="0" nodeType="afterEffect">
                                  <p:stCondLst>
                                    <p:cond delay="0"/>
                                  </p:stCondLst>
                                  <p:childTnLst>
                                    <p:set>
                                      <p:cBhvr>
                                        <p:cTn id="57" dur="1" fill="hold">
                                          <p:stCondLst>
                                            <p:cond delay="0"/>
                                          </p:stCondLst>
                                        </p:cTn>
                                        <p:tgtEl>
                                          <p:spTgt spid="21"/>
                                        </p:tgtEl>
                                        <p:attrNameLst>
                                          <p:attrName>style.visibility</p:attrName>
                                        </p:attrNameLst>
                                      </p:cBhvr>
                                      <p:to>
                                        <p:strVal val="visible"/>
                                      </p:to>
                                    </p:set>
                                    <p:animEffect transition="in" filter="barn(outVertical)">
                                      <p:cBhvr>
                                        <p:cTn id="58" dur="500"/>
                                        <p:tgtEl>
                                          <p:spTgt spid="21"/>
                                        </p:tgtEl>
                                      </p:cBhvr>
                                    </p:animEffect>
                                  </p:childTnLst>
                                </p:cTn>
                              </p:par>
                            </p:childTnLst>
                          </p:cTn>
                        </p:par>
                        <p:par>
                          <p:cTn id="59" fill="hold">
                            <p:stCondLst>
                              <p:cond delay="5040"/>
                            </p:stCondLst>
                            <p:childTnLst>
                              <p:par>
                                <p:cTn id="60" presetID="22" presetClass="entr" presetSubtype="1" fill="hold" grpId="0" nodeType="afterEffect">
                                  <p:stCondLst>
                                    <p:cond delay="0"/>
                                  </p:stCondLst>
                                  <p:childTnLst>
                                    <p:set>
                                      <p:cBhvr>
                                        <p:cTn id="61" dur="1" fill="hold">
                                          <p:stCondLst>
                                            <p:cond delay="0"/>
                                          </p:stCondLst>
                                        </p:cTn>
                                        <p:tgtEl>
                                          <p:spTgt spid="27"/>
                                        </p:tgtEl>
                                        <p:attrNameLst>
                                          <p:attrName>style.visibility</p:attrName>
                                        </p:attrNameLst>
                                      </p:cBhvr>
                                      <p:to>
                                        <p:strVal val="visible"/>
                                      </p:to>
                                    </p:set>
                                    <p:animEffect transition="in" filter="wipe(up)">
                                      <p:cBhvr>
                                        <p:cTn id="62" dur="500"/>
                                        <p:tgtEl>
                                          <p:spTgt spid="27"/>
                                        </p:tgtEl>
                                      </p:cBhvr>
                                    </p:animEffect>
                                  </p:childTnLst>
                                </p:cTn>
                              </p:par>
                            </p:childTnLst>
                          </p:cTn>
                        </p:par>
                        <p:par>
                          <p:cTn id="63" fill="hold">
                            <p:stCondLst>
                              <p:cond delay="5540"/>
                            </p:stCondLst>
                            <p:childTnLst>
                              <p:par>
                                <p:cTn id="64" presetID="53" presetClass="entr" presetSubtype="16" fill="hold" grpId="0" nodeType="afterEffect">
                                  <p:stCondLst>
                                    <p:cond delay="0"/>
                                  </p:stCondLst>
                                  <p:childTnLst>
                                    <p:set>
                                      <p:cBhvr>
                                        <p:cTn id="65" dur="1" fill="hold">
                                          <p:stCondLst>
                                            <p:cond delay="0"/>
                                          </p:stCondLst>
                                        </p:cTn>
                                        <p:tgtEl>
                                          <p:spTgt spid="23"/>
                                        </p:tgtEl>
                                        <p:attrNameLst>
                                          <p:attrName>style.visibility</p:attrName>
                                        </p:attrNameLst>
                                      </p:cBhvr>
                                      <p:to>
                                        <p:strVal val="visible"/>
                                      </p:to>
                                    </p:set>
                                    <p:anim calcmode="lin" valueType="num">
                                      <p:cBhvr>
                                        <p:cTn id="66" dur="500" fill="hold"/>
                                        <p:tgtEl>
                                          <p:spTgt spid="23"/>
                                        </p:tgtEl>
                                        <p:attrNameLst>
                                          <p:attrName>ppt_w</p:attrName>
                                        </p:attrNameLst>
                                      </p:cBhvr>
                                      <p:tavLst>
                                        <p:tav tm="0">
                                          <p:val>
                                            <p:fltVal val="0"/>
                                          </p:val>
                                        </p:tav>
                                        <p:tav tm="100000">
                                          <p:val>
                                            <p:strVal val="#ppt_w"/>
                                          </p:val>
                                        </p:tav>
                                      </p:tavLst>
                                    </p:anim>
                                    <p:anim calcmode="lin" valueType="num">
                                      <p:cBhvr>
                                        <p:cTn id="67" dur="500" fill="hold"/>
                                        <p:tgtEl>
                                          <p:spTgt spid="23"/>
                                        </p:tgtEl>
                                        <p:attrNameLst>
                                          <p:attrName>ppt_h</p:attrName>
                                        </p:attrNameLst>
                                      </p:cBhvr>
                                      <p:tavLst>
                                        <p:tav tm="0">
                                          <p:val>
                                            <p:fltVal val="0"/>
                                          </p:val>
                                        </p:tav>
                                        <p:tav tm="100000">
                                          <p:val>
                                            <p:strVal val="#ppt_h"/>
                                          </p:val>
                                        </p:tav>
                                      </p:tavLst>
                                    </p:anim>
                                    <p:animEffect transition="in" filter="fade">
                                      <p:cBhvr>
                                        <p:cTn id="68" dur="500"/>
                                        <p:tgtEl>
                                          <p:spTgt spid="23"/>
                                        </p:tgtEl>
                                      </p:cBhvr>
                                    </p:animEffect>
                                  </p:childTnLst>
                                </p:cTn>
                              </p:par>
                            </p:childTnLst>
                          </p:cTn>
                        </p:par>
                        <p:par>
                          <p:cTn id="69" fill="hold">
                            <p:stCondLst>
                              <p:cond delay="6040"/>
                            </p:stCondLst>
                            <p:childTnLst>
                              <p:par>
                                <p:cTn id="70" presetID="16" presetClass="entr" presetSubtype="37" fill="hold" grpId="0" nodeType="afterEffect">
                                  <p:stCondLst>
                                    <p:cond delay="0"/>
                                  </p:stCondLst>
                                  <p:childTnLst>
                                    <p:set>
                                      <p:cBhvr>
                                        <p:cTn id="71" dur="1" fill="hold">
                                          <p:stCondLst>
                                            <p:cond delay="0"/>
                                          </p:stCondLst>
                                        </p:cTn>
                                        <p:tgtEl>
                                          <p:spTgt spid="24"/>
                                        </p:tgtEl>
                                        <p:attrNameLst>
                                          <p:attrName>style.visibility</p:attrName>
                                        </p:attrNameLst>
                                      </p:cBhvr>
                                      <p:to>
                                        <p:strVal val="visible"/>
                                      </p:to>
                                    </p:set>
                                    <p:animEffect transition="in" filter="barn(outVertical)">
                                      <p:cBhvr>
                                        <p:cTn id="72" dur="500"/>
                                        <p:tgtEl>
                                          <p:spTgt spid="24"/>
                                        </p:tgtEl>
                                      </p:cBhvr>
                                    </p:animEffect>
                                  </p:childTnLst>
                                </p:cTn>
                              </p:par>
                            </p:childTnLst>
                          </p:cTn>
                        </p:par>
                        <p:par>
                          <p:cTn id="73" fill="hold">
                            <p:stCondLst>
                              <p:cond delay="6540"/>
                            </p:stCondLst>
                            <p:childTnLst>
                              <p:par>
                                <p:cTn id="74" presetID="22" presetClass="entr" presetSubtype="1" fill="hold" grpId="0" nodeType="afterEffect">
                                  <p:stCondLst>
                                    <p:cond delay="0"/>
                                  </p:stCondLst>
                                  <p:childTnLst>
                                    <p:set>
                                      <p:cBhvr>
                                        <p:cTn id="75" dur="1" fill="hold">
                                          <p:stCondLst>
                                            <p:cond delay="0"/>
                                          </p:stCondLst>
                                        </p:cTn>
                                        <p:tgtEl>
                                          <p:spTgt spid="28"/>
                                        </p:tgtEl>
                                        <p:attrNameLst>
                                          <p:attrName>style.visibility</p:attrName>
                                        </p:attrNameLst>
                                      </p:cBhvr>
                                      <p:to>
                                        <p:strVal val="visible"/>
                                      </p:to>
                                    </p:set>
                                    <p:animEffect transition="in" filter="wipe(up)">
                                      <p:cBhvr>
                                        <p:cTn id="76"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6" grpId="0"/>
      <p:bldP spid="17" grpId="0" animBg="1"/>
      <p:bldP spid="18" grpId="0" animBg="1"/>
      <p:bldP spid="20" grpId="0" animBg="1"/>
      <p:bldP spid="21" grpId="0" animBg="1"/>
      <p:bldP spid="23" grpId="0" animBg="1"/>
      <p:bldP spid="24" grpId="0" animBg="1"/>
      <p:bldP spid="26" grpId="0"/>
      <p:bldP spid="27" grpId="0"/>
      <p:bldP spid="28" grpId="0"/>
      <p:bldP spid="32" grpId="0" animBg="1"/>
      <p:bldP spid="33" grpId="0" autoUpdateAnimBg="0"/>
      <p:bldP spid="34" grpId="0"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p:cNvGrpSpPr/>
          <p:nvPr/>
        </p:nvGrpSpPr>
        <p:grpSpPr>
          <a:xfrm>
            <a:off x="1734890" y="1470028"/>
            <a:ext cx="5429399" cy="1036915"/>
            <a:chOff x="1419655" y="1993404"/>
            <a:chExt cx="6032665" cy="1152128"/>
          </a:xfrm>
        </p:grpSpPr>
        <p:cxnSp>
          <p:nvCxnSpPr>
            <p:cNvPr id="17" name="直接连接符 16"/>
            <p:cNvCxnSpPr/>
            <p:nvPr/>
          </p:nvCxnSpPr>
          <p:spPr>
            <a:xfrm>
              <a:off x="1419655" y="2497460"/>
              <a:ext cx="6032665"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8" name="直接箭头连接符 17"/>
            <p:cNvCxnSpPr/>
            <p:nvPr/>
          </p:nvCxnSpPr>
          <p:spPr>
            <a:xfrm>
              <a:off x="1419655" y="2497460"/>
              <a:ext cx="0" cy="648072"/>
            </a:xfrm>
            <a:prstGeom prst="straightConnector1">
              <a:avLst/>
            </a:prstGeom>
            <a:ln>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9" name="直接箭头连接符 18"/>
            <p:cNvCxnSpPr/>
            <p:nvPr/>
          </p:nvCxnSpPr>
          <p:spPr>
            <a:xfrm>
              <a:off x="3451140" y="2497460"/>
              <a:ext cx="0" cy="648072"/>
            </a:xfrm>
            <a:prstGeom prst="straightConnector1">
              <a:avLst/>
            </a:prstGeom>
            <a:ln>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0" name="直接箭头连接符 19"/>
            <p:cNvCxnSpPr/>
            <p:nvPr/>
          </p:nvCxnSpPr>
          <p:spPr>
            <a:xfrm>
              <a:off x="5564105" y="2497460"/>
              <a:ext cx="0" cy="648072"/>
            </a:xfrm>
            <a:prstGeom prst="straightConnector1">
              <a:avLst/>
            </a:prstGeom>
            <a:ln>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1" name="直接箭头连接符 20"/>
            <p:cNvCxnSpPr/>
            <p:nvPr/>
          </p:nvCxnSpPr>
          <p:spPr>
            <a:xfrm>
              <a:off x="7450413" y="2497460"/>
              <a:ext cx="0" cy="648072"/>
            </a:xfrm>
            <a:prstGeom prst="straightConnector1">
              <a:avLst/>
            </a:prstGeom>
            <a:ln>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H="1">
              <a:off x="4499992" y="1993404"/>
              <a:ext cx="1" cy="50405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sp>
        <p:nvSpPr>
          <p:cNvPr id="23" name="TextBox 22"/>
          <p:cNvSpPr txBox="1"/>
          <p:nvPr/>
        </p:nvSpPr>
        <p:spPr>
          <a:xfrm>
            <a:off x="813182" y="3073482"/>
            <a:ext cx="1814602" cy="674031"/>
          </a:xfrm>
          <a:prstGeom prst="rect">
            <a:avLst/>
          </a:prstGeom>
          <a:noFill/>
        </p:spPr>
        <p:txBody>
          <a:bodyPr wrap="square" rtlCol="0">
            <a:spAutoFit/>
          </a:bodyPr>
          <a:lstStyle/>
          <a:p>
            <a:pPr>
              <a:lnSpc>
                <a:spcPct val="150000"/>
              </a:lnSpc>
            </a:pPr>
            <a:r>
              <a:rPr lang="zh-CN" altLang="en-US" sz="1260" dirty="0">
                <a:solidFill>
                  <a:schemeClr val="tx1">
                    <a:lumMod val="75000"/>
                    <a:lumOff val="25000"/>
                  </a:schemeClr>
                </a:solidFill>
              </a:rPr>
              <a:t>这里输入简单的文字概述里输入简单文字概述</a:t>
            </a:r>
            <a:endParaRPr lang="en-US" altLang="zh-CN" sz="1260" dirty="0">
              <a:solidFill>
                <a:schemeClr val="tx1">
                  <a:lumMod val="75000"/>
                  <a:lumOff val="25000"/>
                </a:schemeClr>
              </a:solidFill>
            </a:endParaRPr>
          </a:p>
        </p:txBody>
      </p:sp>
      <p:sp>
        <p:nvSpPr>
          <p:cNvPr id="24" name="TextBox 23"/>
          <p:cNvSpPr txBox="1"/>
          <p:nvPr/>
        </p:nvSpPr>
        <p:spPr>
          <a:xfrm>
            <a:off x="2627784" y="3073482"/>
            <a:ext cx="1814602" cy="674031"/>
          </a:xfrm>
          <a:prstGeom prst="rect">
            <a:avLst/>
          </a:prstGeom>
          <a:noFill/>
        </p:spPr>
        <p:txBody>
          <a:bodyPr wrap="square" rtlCol="0">
            <a:spAutoFit/>
          </a:bodyPr>
          <a:lstStyle/>
          <a:p>
            <a:pPr>
              <a:lnSpc>
                <a:spcPct val="150000"/>
              </a:lnSpc>
            </a:pPr>
            <a:r>
              <a:rPr lang="zh-CN" altLang="en-US" sz="1260" dirty="0">
                <a:solidFill>
                  <a:schemeClr val="tx1">
                    <a:lumMod val="75000"/>
                    <a:lumOff val="25000"/>
                  </a:schemeClr>
                </a:solidFill>
              </a:rPr>
              <a:t>这里输入简单的文字概述里输入简单文字概述</a:t>
            </a:r>
            <a:endParaRPr lang="en-US" altLang="zh-CN" sz="1260" dirty="0">
              <a:solidFill>
                <a:schemeClr val="tx1">
                  <a:lumMod val="75000"/>
                  <a:lumOff val="25000"/>
                </a:schemeClr>
              </a:solidFill>
            </a:endParaRPr>
          </a:p>
        </p:txBody>
      </p:sp>
      <p:sp>
        <p:nvSpPr>
          <p:cNvPr id="25" name="TextBox 24"/>
          <p:cNvSpPr txBox="1"/>
          <p:nvPr/>
        </p:nvSpPr>
        <p:spPr>
          <a:xfrm>
            <a:off x="4507193" y="3090208"/>
            <a:ext cx="1814602" cy="674031"/>
          </a:xfrm>
          <a:prstGeom prst="rect">
            <a:avLst/>
          </a:prstGeom>
          <a:noFill/>
        </p:spPr>
        <p:txBody>
          <a:bodyPr wrap="square" rtlCol="0">
            <a:spAutoFit/>
          </a:bodyPr>
          <a:lstStyle/>
          <a:p>
            <a:pPr>
              <a:lnSpc>
                <a:spcPct val="150000"/>
              </a:lnSpc>
            </a:pPr>
            <a:r>
              <a:rPr lang="zh-CN" altLang="en-US" sz="1260" dirty="0">
                <a:solidFill>
                  <a:schemeClr val="tx1">
                    <a:lumMod val="75000"/>
                    <a:lumOff val="25000"/>
                  </a:schemeClr>
                </a:solidFill>
              </a:rPr>
              <a:t>这里输入简单的文字概述里输入简单文字概述</a:t>
            </a:r>
            <a:endParaRPr lang="en-US" altLang="zh-CN" sz="1260" dirty="0">
              <a:solidFill>
                <a:schemeClr val="tx1">
                  <a:lumMod val="75000"/>
                  <a:lumOff val="25000"/>
                </a:schemeClr>
              </a:solidFill>
            </a:endParaRPr>
          </a:p>
        </p:txBody>
      </p:sp>
      <p:sp>
        <p:nvSpPr>
          <p:cNvPr id="26" name="TextBox 25"/>
          <p:cNvSpPr txBox="1"/>
          <p:nvPr/>
        </p:nvSpPr>
        <p:spPr>
          <a:xfrm>
            <a:off x="6451409" y="3069072"/>
            <a:ext cx="1814602" cy="674031"/>
          </a:xfrm>
          <a:prstGeom prst="rect">
            <a:avLst/>
          </a:prstGeom>
          <a:noFill/>
        </p:spPr>
        <p:txBody>
          <a:bodyPr wrap="square" rtlCol="0">
            <a:spAutoFit/>
          </a:bodyPr>
          <a:lstStyle/>
          <a:p>
            <a:pPr>
              <a:lnSpc>
                <a:spcPct val="150000"/>
              </a:lnSpc>
            </a:pPr>
            <a:r>
              <a:rPr lang="zh-CN" altLang="en-US" sz="1260" dirty="0">
                <a:solidFill>
                  <a:schemeClr val="tx1">
                    <a:lumMod val="75000"/>
                    <a:lumOff val="25000"/>
                  </a:schemeClr>
                </a:solidFill>
              </a:rPr>
              <a:t>这里输入简单的文字概述里输入简单文字概述</a:t>
            </a:r>
            <a:endParaRPr lang="en-US" altLang="zh-CN" sz="1260" dirty="0">
              <a:solidFill>
                <a:schemeClr val="tx1">
                  <a:lumMod val="75000"/>
                  <a:lumOff val="25000"/>
                </a:schemeClr>
              </a:solidFill>
            </a:endParaRPr>
          </a:p>
        </p:txBody>
      </p:sp>
      <p:sp>
        <p:nvSpPr>
          <p:cNvPr id="27" name="等腰三角形 26"/>
          <p:cNvSpPr/>
          <p:nvPr/>
        </p:nvSpPr>
        <p:spPr>
          <a:xfrm rot="5400000">
            <a:off x="1508184" y="4015386"/>
            <a:ext cx="259229" cy="223474"/>
          </a:xfrm>
          <a:prstGeom prst="triangle">
            <a:avLst/>
          </a:prstGeom>
          <a:solidFill>
            <a:srgbClr val="006E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p>
        </p:txBody>
      </p:sp>
      <p:sp>
        <p:nvSpPr>
          <p:cNvPr id="28" name="TextBox 27"/>
          <p:cNvSpPr txBox="1"/>
          <p:nvPr/>
        </p:nvSpPr>
        <p:spPr>
          <a:xfrm>
            <a:off x="1780308" y="3932701"/>
            <a:ext cx="5869577" cy="383182"/>
          </a:xfrm>
          <a:prstGeom prst="rect">
            <a:avLst/>
          </a:prstGeom>
          <a:noFill/>
        </p:spPr>
        <p:txBody>
          <a:bodyPr wrap="square" rtlCol="0">
            <a:spAutoFit/>
          </a:bodyPr>
          <a:lstStyle/>
          <a:p>
            <a:pPr>
              <a:lnSpc>
                <a:spcPct val="150000"/>
              </a:lnSpc>
            </a:pPr>
            <a:r>
              <a:rPr lang="zh-CN" altLang="en-US" sz="1260" dirty="0">
                <a:solidFill>
                  <a:schemeClr val="tx1">
                    <a:lumMod val="75000"/>
                    <a:lumOff val="25000"/>
                  </a:schemeClr>
                </a:solidFill>
              </a:rPr>
              <a:t>这里输入简单的文字概述里输入简单文字概述输入简单的文字概述里输入输入里</a:t>
            </a:r>
            <a:endParaRPr lang="en-US" altLang="zh-CN" sz="1260" dirty="0">
              <a:solidFill>
                <a:schemeClr val="tx1">
                  <a:lumMod val="75000"/>
                  <a:lumOff val="25000"/>
                </a:schemeClr>
              </a:solidFill>
            </a:endParaRPr>
          </a:p>
        </p:txBody>
      </p:sp>
      <p:grpSp>
        <p:nvGrpSpPr>
          <p:cNvPr id="29" name="组合 28"/>
          <p:cNvGrpSpPr/>
          <p:nvPr/>
        </p:nvGrpSpPr>
        <p:grpSpPr>
          <a:xfrm>
            <a:off x="3504248" y="951570"/>
            <a:ext cx="2088237" cy="518458"/>
            <a:chOff x="3385609" y="1289874"/>
            <a:chExt cx="2320263" cy="576064"/>
          </a:xfrm>
          <a:solidFill>
            <a:srgbClr val="006E69"/>
          </a:solidFill>
        </p:grpSpPr>
        <p:sp>
          <p:nvSpPr>
            <p:cNvPr id="30" name="矩形 29"/>
            <p:cNvSpPr/>
            <p:nvPr/>
          </p:nvSpPr>
          <p:spPr>
            <a:xfrm>
              <a:off x="3385609" y="1289874"/>
              <a:ext cx="2320263" cy="57606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p>
          </p:txBody>
        </p:sp>
        <p:sp>
          <p:nvSpPr>
            <p:cNvPr id="31" name="TextBox 30"/>
            <p:cNvSpPr txBox="1"/>
            <p:nvPr/>
          </p:nvSpPr>
          <p:spPr>
            <a:xfrm>
              <a:off x="3553723" y="1377851"/>
              <a:ext cx="1974900" cy="410369"/>
            </a:xfrm>
            <a:prstGeom prst="rect">
              <a:avLst/>
            </a:prstGeom>
            <a:grpFill/>
          </p:spPr>
          <p:txBody>
            <a:bodyPr wrap="none" rtlCol="0">
              <a:spAutoFit/>
            </a:bodyPr>
            <a:lstStyle/>
            <a:p>
              <a:r>
                <a:rPr lang="zh-CN" altLang="en-US" b="1" spc="270" dirty="0">
                  <a:solidFill>
                    <a:schemeClr val="bg1"/>
                  </a:solidFill>
                  <a:latin typeface="微软雅黑" panose="020B0503020204020204" pitchFamily="34" charset="-122"/>
                  <a:ea typeface="微软雅黑" panose="020B0503020204020204" pitchFamily="34" charset="-122"/>
                </a:rPr>
                <a:t>此处输入标题</a:t>
              </a:r>
            </a:p>
          </p:txBody>
        </p:sp>
      </p:grpSp>
      <p:grpSp>
        <p:nvGrpSpPr>
          <p:cNvPr id="32" name="组合 31"/>
          <p:cNvGrpSpPr/>
          <p:nvPr/>
        </p:nvGrpSpPr>
        <p:grpSpPr>
          <a:xfrm>
            <a:off x="877990" y="2506943"/>
            <a:ext cx="1713800" cy="518458"/>
            <a:chOff x="467544" y="3018066"/>
            <a:chExt cx="1904222" cy="576064"/>
          </a:xfrm>
          <a:solidFill>
            <a:srgbClr val="006E69"/>
          </a:solidFill>
        </p:grpSpPr>
        <p:sp>
          <p:nvSpPr>
            <p:cNvPr id="33" name="矩形 32"/>
            <p:cNvSpPr/>
            <p:nvPr/>
          </p:nvSpPr>
          <p:spPr>
            <a:xfrm>
              <a:off x="467544" y="3018066"/>
              <a:ext cx="1904222" cy="57606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p>
          </p:txBody>
        </p:sp>
        <p:sp>
          <p:nvSpPr>
            <p:cNvPr id="34" name="TextBox 33"/>
            <p:cNvSpPr txBox="1"/>
            <p:nvPr/>
          </p:nvSpPr>
          <p:spPr>
            <a:xfrm>
              <a:off x="545684" y="3131166"/>
              <a:ext cx="1594453" cy="379591"/>
            </a:xfrm>
            <a:prstGeom prst="rect">
              <a:avLst/>
            </a:prstGeom>
            <a:grpFill/>
          </p:spPr>
          <p:txBody>
            <a:bodyPr wrap="none" rtlCol="0">
              <a:spAutoFit/>
            </a:bodyPr>
            <a:lstStyle/>
            <a:p>
              <a:r>
                <a:rPr lang="zh-CN" altLang="en-US" sz="1620" dirty="0">
                  <a:solidFill>
                    <a:schemeClr val="bg1"/>
                  </a:solidFill>
                  <a:latin typeface="微软雅黑" panose="020B0503020204020204" pitchFamily="34" charset="-122"/>
                  <a:ea typeface="微软雅黑" panose="020B0503020204020204" pitchFamily="34" charset="-122"/>
                </a:rPr>
                <a:t>此处输入标题</a:t>
              </a:r>
            </a:p>
          </p:txBody>
        </p:sp>
      </p:grpSp>
      <p:grpSp>
        <p:nvGrpSpPr>
          <p:cNvPr id="35" name="组合 34"/>
          <p:cNvGrpSpPr/>
          <p:nvPr/>
        </p:nvGrpSpPr>
        <p:grpSpPr>
          <a:xfrm>
            <a:off x="2728586" y="2506943"/>
            <a:ext cx="1713800" cy="518458"/>
            <a:chOff x="2523762" y="3018066"/>
            <a:chExt cx="1904222" cy="576064"/>
          </a:xfrm>
          <a:solidFill>
            <a:srgbClr val="006E69"/>
          </a:solidFill>
        </p:grpSpPr>
        <p:sp>
          <p:nvSpPr>
            <p:cNvPr id="36" name="矩形 35"/>
            <p:cNvSpPr/>
            <p:nvPr/>
          </p:nvSpPr>
          <p:spPr>
            <a:xfrm>
              <a:off x="2523762" y="3018066"/>
              <a:ext cx="1904222" cy="57606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p>
          </p:txBody>
        </p:sp>
        <p:sp>
          <p:nvSpPr>
            <p:cNvPr id="37" name="TextBox 36"/>
            <p:cNvSpPr txBox="1"/>
            <p:nvPr/>
          </p:nvSpPr>
          <p:spPr>
            <a:xfrm>
              <a:off x="2649521" y="3152790"/>
              <a:ext cx="1594453" cy="379591"/>
            </a:xfrm>
            <a:prstGeom prst="rect">
              <a:avLst/>
            </a:prstGeom>
            <a:grpFill/>
          </p:spPr>
          <p:txBody>
            <a:bodyPr wrap="none" rtlCol="0">
              <a:spAutoFit/>
            </a:bodyPr>
            <a:lstStyle/>
            <a:p>
              <a:r>
                <a:rPr lang="zh-CN" altLang="en-US" sz="1620" dirty="0">
                  <a:solidFill>
                    <a:schemeClr val="bg1"/>
                  </a:solidFill>
                  <a:latin typeface="微软雅黑" panose="020B0503020204020204" pitchFamily="34" charset="-122"/>
                  <a:ea typeface="微软雅黑" panose="020B0503020204020204" pitchFamily="34" charset="-122"/>
                </a:rPr>
                <a:t>此处输入标题</a:t>
              </a:r>
            </a:p>
          </p:txBody>
        </p:sp>
      </p:grpSp>
      <p:grpSp>
        <p:nvGrpSpPr>
          <p:cNvPr id="38" name="组合 37"/>
          <p:cNvGrpSpPr/>
          <p:nvPr/>
        </p:nvGrpSpPr>
        <p:grpSpPr>
          <a:xfrm>
            <a:off x="4607995" y="2506943"/>
            <a:ext cx="1713800" cy="518458"/>
            <a:chOff x="4611994" y="3018066"/>
            <a:chExt cx="1904222" cy="576064"/>
          </a:xfrm>
          <a:solidFill>
            <a:srgbClr val="006E69"/>
          </a:solidFill>
        </p:grpSpPr>
        <p:sp>
          <p:nvSpPr>
            <p:cNvPr id="39" name="矩形 38"/>
            <p:cNvSpPr/>
            <p:nvPr/>
          </p:nvSpPr>
          <p:spPr>
            <a:xfrm>
              <a:off x="4611994" y="3018066"/>
              <a:ext cx="1904222" cy="57606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p>
          </p:txBody>
        </p:sp>
        <p:sp>
          <p:nvSpPr>
            <p:cNvPr id="40" name="TextBox 39"/>
            <p:cNvSpPr txBox="1"/>
            <p:nvPr/>
          </p:nvSpPr>
          <p:spPr>
            <a:xfrm>
              <a:off x="4711983" y="3139141"/>
              <a:ext cx="1594453" cy="379591"/>
            </a:xfrm>
            <a:prstGeom prst="rect">
              <a:avLst/>
            </a:prstGeom>
            <a:grpFill/>
          </p:spPr>
          <p:txBody>
            <a:bodyPr wrap="none" rtlCol="0">
              <a:spAutoFit/>
            </a:bodyPr>
            <a:lstStyle/>
            <a:p>
              <a:r>
                <a:rPr lang="zh-CN" altLang="en-US" sz="1620" dirty="0">
                  <a:solidFill>
                    <a:schemeClr val="bg1"/>
                  </a:solidFill>
                  <a:latin typeface="微软雅黑" panose="020B0503020204020204" pitchFamily="34" charset="-122"/>
                  <a:ea typeface="微软雅黑" panose="020B0503020204020204" pitchFamily="34" charset="-122"/>
                </a:rPr>
                <a:t>此处输入标题</a:t>
              </a:r>
            </a:p>
          </p:txBody>
        </p:sp>
      </p:grpSp>
      <p:grpSp>
        <p:nvGrpSpPr>
          <p:cNvPr id="41" name="组合 40"/>
          <p:cNvGrpSpPr/>
          <p:nvPr/>
        </p:nvGrpSpPr>
        <p:grpSpPr>
          <a:xfrm>
            <a:off x="6487403" y="2506943"/>
            <a:ext cx="1713800" cy="518458"/>
            <a:chOff x="6700226" y="3018066"/>
            <a:chExt cx="1904222" cy="576064"/>
          </a:xfrm>
          <a:solidFill>
            <a:srgbClr val="006E69"/>
          </a:solidFill>
        </p:grpSpPr>
        <p:sp>
          <p:nvSpPr>
            <p:cNvPr id="42" name="矩形 41"/>
            <p:cNvSpPr/>
            <p:nvPr/>
          </p:nvSpPr>
          <p:spPr>
            <a:xfrm>
              <a:off x="6700226" y="3018066"/>
              <a:ext cx="1904222" cy="57606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p>
          </p:txBody>
        </p:sp>
        <p:sp>
          <p:nvSpPr>
            <p:cNvPr id="43" name="TextBox 42"/>
            <p:cNvSpPr txBox="1"/>
            <p:nvPr/>
          </p:nvSpPr>
          <p:spPr>
            <a:xfrm>
              <a:off x="6818764" y="3113111"/>
              <a:ext cx="1594453" cy="379591"/>
            </a:xfrm>
            <a:prstGeom prst="rect">
              <a:avLst/>
            </a:prstGeom>
            <a:grpFill/>
          </p:spPr>
          <p:txBody>
            <a:bodyPr wrap="none" rtlCol="0">
              <a:spAutoFit/>
            </a:bodyPr>
            <a:lstStyle/>
            <a:p>
              <a:r>
                <a:rPr lang="zh-CN" altLang="en-US" sz="1620" dirty="0">
                  <a:solidFill>
                    <a:schemeClr val="bg1"/>
                  </a:solidFill>
                  <a:latin typeface="微软雅黑" panose="020B0503020204020204" pitchFamily="34" charset="-122"/>
                  <a:ea typeface="微软雅黑" panose="020B0503020204020204" pitchFamily="34" charset="-122"/>
                </a:rPr>
                <a:t>此处输入标题</a:t>
              </a:r>
            </a:p>
          </p:txBody>
        </p:sp>
      </p:grpSp>
      <p:sp>
        <p:nvSpPr>
          <p:cNvPr id="47" name="Freeform 5"/>
          <p:cNvSpPr/>
          <p:nvPr/>
        </p:nvSpPr>
        <p:spPr bwMode="auto">
          <a:xfrm>
            <a:off x="135679" y="117959"/>
            <a:ext cx="796217" cy="272512"/>
          </a:xfrm>
          <a:custGeom>
            <a:avLst/>
            <a:gdLst>
              <a:gd name="T0" fmla="*/ 26235543 w 1889"/>
              <a:gd name="T1" fmla="*/ 0 h 638"/>
              <a:gd name="T2" fmla="*/ 526296332 w 1889"/>
              <a:gd name="T3" fmla="*/ 0 h 638"/>
              <a:gd name="T4" fmla="*/ 552848407 w 1889"/>
              <a:gd name="T5" fmla="*/ 26948536 h 638"/>
              <a:gd name="T6" fmla="*/ 552848407 w 1889"/>
              <a:gd name="T7" fmla="*/ 62663581 h 638"/>
              <a:gd name="T8" fmla="*/ 572762322 w 1889"/>
              <a:gd name="T9" fmla="*/ 80845609 h 638"/>
              <a:gd name="T10" fmla="*/ 597101489 w 1889"/>
              <a:gd name="T11" fmla="*/ 103573572 h 638"/>
              <a:gd name="T12" fmla="*/ 572762322 w 1889"/>
              <a:gd name="T13" fmla="*/ 126301534 h 638"/>
              <a:gd name="T14" fmla="*/ 552848407 w 1889"/>
              <a:gd name="T15" fmla="*/ 144808354 h 638"/>
              <a:gd name="T16" fmla="*/ 552848407 w 1889"/>
              <a:gd name="T17" fmla="*/ 180198607 h 638"/>
              <a:gd name="T18" fmla="*/ 526296332 w 1889"/>
              <a:gd name="T19" fmla="*/ 207147143 h 638"/>
              <a:gd name="T20" fmla="*/ 26235543 w 1889"/>
              <a:gd name="T21" fmla="*/ 207147143 h 638"/>
              <a:gd name="T22" fmla="*/ 0 w 1889"/>
              <a:gd name="T23" fmla="*/ 180198607 h 638"/>
              <a:gd name="T24" fmla="*/ 0 w 1889"/>
              <a:gd name="T25" fmla="*/ 26948536 h 638"/>
              <a:gd name="T26" fmla="*/ 26235543 w 1889"/>
              <a:gd name="T27" fmla="*/ 0 h 63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889" h="638">
                <a:moveTo>
                  <a:pt x="83" y="0"/>
                </a:moveTo>
                <a:lnTo>
                  <a:pt x="1665" y="0"/>
                </a:lnTo>
                <a:cubicBezTo>
                  <a:pt x="1711" y="0"/>
                  <a:pt x="1749" y="37"/>
                  <a:pt x="1749" y="83"/>
                </a:cubicBezTo>
                <a:lnTo>
                  <a:pt x="1749" y="193"/>
                </a:lnTo>
                <a:lnTo>
                  <a:pt x="1812" y="249"/>
                </a:lnTo>
                <a:lnTo>
                  <a:pt x="1889" y="319"/>
                </a:lnTo>
                <a:lnTo>
                  <a:pt x="1812" y="389"/>
                </a:lnTo>
                <a:lnTo>
                  <a:pt x="1749" y="446"/>
                </a:lnTo>
                <a:lnTo>
                  <a:pt x="1749" y="555"/>
                </a:lnTo>
                <a:cubicBezTo>
                  <a:pt x="1749" y="601"/>
                  <a:pt x="1711" y="638"/>
                  <a:pt x="1665" y="638"/>
                </a:cubicBezTo>
                <a:lnTo>
                  <a:pt x="83" y="638"/>
                </a:lnTo>
                <a:cubicBezTo>
                  <a:pt x="37" y="638"/>
                  <a:pt x="0" y="601"/>
                  <a:pt x="0" y="555"/>
                </a:cubicBezTo>
                <a:lnTo>
                  <a:pt x="0" y="83"/>
                </a:lnTo>
                <a:cubicBezTo>
                  <a:pt x="0" y="37"/>
                  <a:pt x="37" y="0"/>
                  <a:pt x="83" y="0"/>
                </a:cubicBezTo>
                <a:close/>
              </a:path>
            </a:pathLst>
          </a:custGeom>
          <a:solidFill>
            <a:srgbClr val="005E5E"/>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685434" eaLnBrk="1" fontAlgn="base" latinLnBrk="0" hangingPunct="1">
              <a:lnSpc>
                <a:spcPct val="100000"/>
              </a:lnSpc>
              <a:spcBef>
                <a:spcPct val="0"/>
              </a:spcBef>
              <a:spcAft>
                <a:spcPct val="0"/>
              </a:spcAft>
              <a:buClrTx/>
              <a:buSzTx/>
              <a:buFontTx/>
              <a:buNone/>
              <a:tabLst/>
              <a:defRPr/>
            </a:pPr>
            <a:endParaRPr kumimoji="0" lang="zh-CN" altLang="en-US" sz="1349" b="0" i="0" u="none" strike="noStrike" kern="0" cap="none" spc="0" normalizeH="0" baseline="0" noProof="0" smtClean="0">
              <a:ln>
                <a:noFill/>
              </a:ln>
              <a:solidFill>
                <a:srgbClr val="005E5E"/>
              </a:solidFill>
              <a:effectLst/>
              <a:uLnTx/>
              <a:uFillTx/>
              <a:latin typeface="Arial"/>
            </a:endParaRPr>
          </a:p>
        </p:txBody>
      </p:sp>
      <p:sp>
        <p:nvSpPr>
          <p:cNvPr id="48" name="TextBox 44"/>
          <p:cNvSpPr txBox="1">
            <a:spLocks noChangeArrowheads="1"/>
          </p:cNvSpPr>
          <p:nvPr/>
        </p:nvSpPr>
        <p:spPr bwMode="auto">
          <a:xfrm>
            <a:off x="144012" y="114390"/>
            <a:ext cx="733791"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434" eaLnBrk="1" fontAlgn="base" hangingPunct="1">
              <a:spcBef>
                <a:spcPct val="0"/>
              </a:spcBef>
              <a:spcAft>
                <a:spcPct val="0"/>
              </a:spcAft>
            </a:pPr>
            <a:r>
              <a:rPr lang="en-US" altLang="zh-CN" sz="1499" dirty="0" smtClean="0">
                <a:solidFill>
                  <a:srgbClr val="FFFFFF"/>
                </a:solidFill>
                <a:latin typeface="微软雅黑" panose="020B0503020204020204" pitchFamily="34" charset="-122"/>
                <a:ea typeface="微软雅黑" panose="020B0503020204020204" pitchFamily="34" charset="-122"/>
              </a:rPr>
              <a:t>LOGO</a:t>
            </a:r>
            <a:endParaRPr lang="zh-CN" altLang="en-US" sz="1499" dirty="0">
              <a:solidFill>
                <a:srgbClr val="FFFFFF"/>
              </a:solidFill>
              <a:latin typeface="微软雅黑" panose="020B0503020204020204" pitchFamily="34" charset="-122"/>
              <a:ea typeface="微软雅黑" panose="020B0503020204020204" pitchFamily="34" charset="-122"/>
            </a:endParaRPr>
          </a:p>
        </p:txBody>
      </p:sp>
      <p:sp>
        <p:nvSpPr>
          <p:cNvPr id="49" name="TextBox 45"/>
          <p:cNvSpPr txBox="1">
            <a:spLocks noChangeArrowheads="1"/>
          </p:cNvSpPr>
          <p:nvPr/>
        </p:nvSpPr>
        <p:spPr bwMode="auto">
          <a:xfrm>
            <a:off x="944987" y="70359"/>
            <a:ext cx="2708804" cy="415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434" eaLnBrk="1" fontAlgn="base" hangingPunct="1">
              <a:spcBef>
                <a:spcPct val="0"/>
              </a:spcBef>
              <a:spcAft>
                <a:spcPct val="0"/>
              </a:spcAft>
            </a:pPr>
            <a:r>
              <a:rPr lang="en-US" altLang="zh-CN" sz="2099" b="1" dirty="0" smtClean="0">
                <a:solidFill>
                  <a:srgbClr val="404040"/>
                </a:solidFill>
                <a:latin typeface="微软雅黑" panose="020B0503020204020204" pitchFamily="34" charset="-122"/>
                <a:ea typeface="微软雅黑" panose="020B0503020204020204" pitchFamily="34" charset="-122"/>
              </a:rPr>
              <a:t>  </a:t>
            </a:r>
            <a:r>
              <a:rPr lang="zh-CN" altLang="en-US" sz="2099" b="1" dirty="0">
                <a:solidFill>
                  <a:srgbClr val="404040"/>
                </a:solidFill>
                <a:latin typeface="微软雅黑" panose="020B0503020204020204" pitchFamily="34" charset="-122"/>
                <a:ea typeface="微软雅黑" panose="020B0503020204020204" pitchFamily="34" charset="-122"/>
              </a:rPr>
              <a:t>请输入您的标题</a:t>
            </a:r>
          </a:p>
        </p:txBody>
      </p:sp>
    </p:spTree>
    <p:extLst>
      <p:ext uri="{BB962C8B-B14F-4D97-AF65-F5344CB8AC3E}">
        <p14:creationId xmlns:p14="http://schemas.microsoft.com/office/powerpoint/2010/main" val="976449723"/>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additive="base">
                                        <p:cTn id="7" dur="400" fill="hold"/>
                                        <p:tgtEl>
                                          <p:spTgt spid="47"/>
                                        </p:tgtEl>
                                        <p:attrNameLst>
                                          <p:attrName>ppt_x</p:attrName>
                                        </p:attrNameLst>
                                      </p:cBhvr>
                                      <p:tavLst>
                                        <p:tav tm="0">
                                          <p:val>
                                            <p:strVal val="0-#ppt_w/2"/>
                                          </p:val>
                                        </p:tav>
                                        <p:tav tm="100000">
                                          <p:val>
                                            <p:strVal val="#ppt_x"/>
                                          </p:val>
                                        </p:tav>
                                      </p:tavLst>
                                    </p:anim>
                                    <p:anim calcmode="lin" valueType="num">
                                      <p:cBhvr additive="base">
                                        <p:cTn id="8" dur="400" fill="hold"/>
                                        <p:tgtEl>
                                          <p:spTgt spid="4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8"/>
                                        </p:tgtEl>
                                        <p:attrNameLst>
                                          <p:attrName>style.visibility</p:attrName>
                                        </p:attrNameLst>
                                      </p:cBhvr>
                                      <p:to>
                                        <p:strVal val="visible"/>
                                      </p:to>
                                    </p:set>
                                    <p:anim calcmode="lin" valueType="num">
                                      <p:cBhvr additive="base">
                                        <p:cTn id="11" dur="400" fill="hold"/>
                                        <p:tgtEl>
                                          <p:spTgt spid="48"/>
                                        </p:tgtEl>
                                        <p:attrNameLst>
                                          <p:attrName>ppt_x</p:attrName>
                                        </p:attrNameLst>
                                      </p:cBhvr>
                                      <p:tavLst>
                                        <p:tav tm="0">
                                          <p:val>
                                            <p:strVal val="0-#ppt_w/2"/>
                                          </p:val>
                                        </p:tav>
                                        <p:tav tm="100000">
                                          <p:val>
                                            <p:strVal val="#ppt_x"/>
                                          </p:val>
                                        </p:tav>
                                      </p:tavLst>
                                    </p:anim>
                                    <p:anim calcmode="lin" valueType="num">
                                      <p:cBhvr additive="base">
                                        <p:cTn id="12" dur="400" fill="hold"/>
                                        <p:tgtEl>
                                          <p:spTgt spid="48"/>
                                        </p:tgtEl>
                                        <p:attrNameLst>
                                          <p:attrName>ppt_y</p:attrName>
                                        </p:attrNameLst>
                                      </p:cBhvr>
                                      <p:tavLst>
                                        <p:tav tm="0">
                                          <p:val>
                                            <p:strVal val="#ppt_y"/>
                                          </p:val>
                                        </p:tav>
                                        <p:tav tm="100000">
                                          <p:val>
                                            <p:strVal val="#ppt_y"/>
                                          </p:val>
                                        </p:tav>
                                      </p:tavLst>
                                    </p:anim>
                                  </p:childTnLst>
                                </p:cTn>
                              </p:par>
                            </p:childTnLst>
                          </p:cTn>
                        </p:par>
                        <p:par>
                          <p:cTn id="13" fill="hold">
                            <p:stCondLst>
                              <p:cond delay="4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49"/>
                                        </p:tgtEl>
                                        <p:attrNameLst>
                                          <p:attrName>style.visibility</p:attrName>
                                        </p:attrNameLst>
                                      </p:cBhvr>
                                      <p:to>
                                        <p:strVal val="visible"/>
                                      </p:to>
                                    </p:set>
                                    <p:anim calcmode="lin" valueType="num">
                                      <p:cBhvr>
                                        <p:cTn id="16" dur="400" fill="hold"/>
                                        <p:tgtEl>
                                          <p:spTgt spid="49"/>
                                        </p:tgtEl>
                                        <p:attrNameLst>
                                          <p:attrName>ppt_x</p:attrName>
                                        </p:attrNameLst>
                                      </p:cBhvr>
                                      <p:tavLst>
                                        <p:tav tm="0">
                                          <p:val>
                                            <p:strVal val="#ppt_x"/>
                                          </p:val>
                                        </p:tav>
                                        <p:tav tm="50000">
                                          <p:val>
                                            <p:strVal val="#ppt_x+.1"/>
                                          </p:val>
                                        </p:tav>
                                        <p:tav tm="100000">
                                          <p:val>
                                            <p:strVal val="#ppt_x"/>
                                          </p:val>
                                        </p:tav>
                                      </p:tavLst>
                                    </p:anim>
                                    <p:anim calcmode="lin" valueType="num">
                                      <p:cBhvr>
                                        <p:cTn id="17" dur="400" fill="hold"/>
                                        <p:tgtEl>
                                          <p:spTgt spid="49"/>
                                        </p:tgtEl>
                                        <p:attrNameLst>
                                          <p:attrName>ppt_y</p:attrName>
                                        </p:attrNameLst>
                                      </p:cBhvr>
                                      <p:tavLst>
                                        <p:tav tm="0">
                                          <p:val>
                                            <p:strVal val="#ppt_y"/>
                                          </p:val>
                                        </p:tav>
                                        <p:tav tm="100000">
                                          <p:val>
                                            <p:strVal val="#ppt_y"/>
                                          </p:val>
                                        </p:tav>
                                      </p:tavLst>
                                    </p:anim>
                                    <p:anim calcmode="lin" valueType="num">
                                      <p:cBhvr>
                                        <p:cTn id="18" dur="400" fill="hold"/>
                                        <p:tgtEl>
                                          <p:spTgt spid="49"/>
                                        </p:tgtEl>
                                        <p:attrNameLst>
                                          <p:attrName>ppt_h</p:attrName>
                                        </p:attrNameLst>
                                      </p:cBhvr>
                                      <p:tavLst>
                                        <p:tav tm="0">
                                          <p:val>
                                            <p:strVal val="#ppt_h/10"/>
                                          </p:val>
                                        </p:tav>
                                        <p:tav tm="50000">
                                          <p:val>
                                            <p:strVal val="#ppt_h+.01"/>
                                          </p:val>
                                        </p:tav>
                                        <p:tav tm="100000">
                                          <p:val>
                                            <p:strVal val="#ppt_h"/>
                                          </p:val>
                                        </p:tav>
                                      </p:tavLst>
                                    </p:anim>
                                    <p:anim calcmode="lin" valueType="num">
                                      <p:cBhvr>
                                        <p:cTn id="19" dur="400" fill="hold"/>
                                        <p:tgtEl>
                                          <p:spTgt spid="49"/>
                                        </p:tgtEl>
                                        <p:attrNameLst>
                                          <p:attrName>ppt_w</p:attrName>
                                        </p:attrNameLst>
                                      </p:cBhvr>
                                      <p:tavLst>
                                        <p:tav tm="0">
                                          <p:val>
                                            <p:strVal val="#ppt_w/10"/>
                                          </p:val>
                                        </p:tav>
                                        <p:tav tm="50000">
                                          <p:val>
                                            <p:strVal val="#ppt_w+.01"/>
                                          </p:val>
                                        </p:tav>
                                        <p:tav tm="100000">
                                          <p:val>
                                            <p:strVal val="#ppt_w"/>
                                          </p:val>
                                        </p:tav>
                                      </p:tavLst>
                                    </p:anim>
                                    <p:animEffect transition="in" filter="fade">
                                      <p:cBhvr>
                                        <p:cTn id="20" dur="400" tmFilter="0,0; .5, 1; 1, 1"/>
                                        <p:tgtEl>
                                          <p:spTgt spid="49"/>
                                        </p:tgtEl>
                                      </p:cBhvr>
                                    </p:animEffect>
                                  </p:childTnLst>
                                </p:cTn>
                              </p:par>
                            </p:childTnLst>
                          </p:cTn>
                        </p:par>
                        <p:par>
                          <p:cTn id="21" fill="hold">
                            <p:stCondLst>
                              <p:cond delay="1040"/>
                            </p:stCondLst>
                            <p:childTnLst>
                              <p:par>
                                <p:cTn id="22" presetID="22" presetClass="entr" presetSubtype="1" fill="hold" nodeType="afterEffect">
                                  <p:stCondLst>
                                    <p:cond delay="0"/>
                                  </p:stCondLst>
                                  <p:childTnLst>
                                    <p:set>
                                      <p:cBhvr>
                                        <p:cTn id="23" dur="1" fill="hold">
                                          <p:stCondLst>
                                            <p:cond delay="0"/>
                                          </p:stCondLst>
                                        </p:cTn>
                                        <p:tgtEl>
                                          <p:spTgt spid="29"/>
                                        </p:tgtEl>
                                        <p:attrNameLst>
                                          <p:attrName>style.visibility</p:attrName>
                                        </p:attrNameLst>
                                      </p:cBhvr>
                                      <p:to>
                                        <p:strVal val="visible"/>
                                      </p:to>
                                    </p:set>
                                    <p:animEffect transition="in" filter="wipe(up)">
                                      <p:cBhvr>
                                        <p:cTn id="24" dur="500"/>
                                        <p:tgtEl>
                                          <p:spTgt spid="29"/>
                                        </p:tgtEl>
                                      </p:cBhvr>
                                    </p:animEffect>
                                  </p:childTnLst>
                                </p:cTn>
                              </p:par>
                            </p:childTnLst>
                          </p:cTn>
                        </p:par>
                        <p:par>
                          <p:cTn id="25" fill="hold">
                            <p:stCondLst>
                              <p:cond delay="1540"/>
                            </p:stCondLst>
                            <p:childTnLst>
                              <p:par>
                                <p:cTn id="26" presetID="22" presetClass="entr" presetSubtype="1" fill="hold" nodeType="after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wipe(up)">
                                      <p:cBhvr>
                                        <p:cTn id="28" dur="500"/>
                                        <p:tgtEl>
                                          <p:spTgt spid="16"/>
                                        </p:tgtEl>
                                      </p:cBhvr>
                                    </p:animEffect>
                                  </p:childTnLst>
                                </p:cTn>
                              </p:par>
                            </p:childTnLst>
                          </p:cTn>
                        </p:par>
                        <p:par>
                          <p:cTn id="29" fill="hold">
                            <p:stCondLst>
                              <p:cond delay="2040"/>
                            </p:stCondLst>
                            <p:childTnLst>
                              <p:par>
                                <p:cTn id="30" presetID="42" presetClass="entr" presetSubtype="0" fill="hold" nodeType="afterEffect">
                                  <p:stCondLst>
                                    <p:cond delay="0"/>
                                  </p:stCondLst>
                                  <p:childTnLst>
                                    <p:set>
                                      <p:cBhvr>
                                        <p:cTn id="31" dur="1" fill="hold">
                                          <p:stCondLst>
                                            <p:cond delay="0"/>
                                          </p:stCondLst>
                                        </p:cTn>
                                        <p:tgtEl>
                                          <p:spTgt spid="32"/>
                                        </p:tgtEl>
                                        <p:attrNameLst>
                                          <p:attrName>style.visibility</p:attrName>
                                        </p:attrNameLst>
                                      </p:cBhvr>
                                      <p:to>
                                        <p:strVal val="visible"/>
                                      </p:to>
                                    </p:set>
                                    <p:animEffect transition="in" filter="fade">
                                      <p:cBhvr>
                                        <p:cTn id="32" dur="1000"/>
                                        <p:tgtEl>
                                          <p:spTgt spid="32"/>
                                        </p:tgtEl>
                                      </p:cBhvr>
                                    </p:animEffect>
                                    <p:anim calcmode="lin" valueType="num">
                                      <p:cBhvr>
                                        <p:cTn id="33" dur="1000" fill="hold"/>
                                        <p:tgtEl>
                                          <p:spTgt spid="32"/>
                                        </p:tgtEl>
                                        <p:attrNameLst>
                                          <p:attrName>ppt_x</p:attrName>
                                        </p:attrNameLst>
                                      </p:cBhvr>
                                      <p:tavLst>
                                        <p:tav tm="0">
                                          <p:val>
                                            <p:strVal val="#ppt_x"/>
                                          </p:val>
                                        </p:tav>
                                        <p:tav tm="100000">
                                          <p:val>
                                            <p:strVal val="#ppt_x"/>
                                          </p:val>
                                        </p:tav>
                                      </p:tavLst>
                                    </p:anim>
                                    <p:anim calcmode="lin" valueType="num">
                                      <p:cBhvr>
                                        <p:cTn id="34" dur="1000" fill="hold"/>
                                        <p:tgtEl>
                                          <p:spTgt spid="32"/>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35"/>
                                        </p:tgtEl>
                                        <p:attrNameLst>
                                          <p:attrName>style.visibility</p:attrName>
                                        </p:attrNameLst>
                                      </p:cBhvr>
                                      <p:to>
                                        <p:strVal val="visible"/>
                                      </p:to>
                                    </p:set>
                                    <p:animEffect transition="in" filter="fade">
                                      <p:cBhvr>
                                        <p:cTn id="37" dur="1000"/>
                                        <p:tgtEl>
                                          <p:spTgt spid="35"/>
                                        </p:tgtEl>
                                      </p:cBhvr>
                                    </p:animEffect>
                                    <p:anim calcmode="lin" valueType="num">
                                      <p:cBhvr>
                                        <p:cTn id="38" dur="1000" fill="hold"/>
                                        <p:tgtEl>
                                          <p:spTgt spid="35"/>
                                        </p:tgtEl>
                                        <p:attrNameLst>
                                          <p:attrName>ppt_x</p:attrName>
                                        </p:attrNameLst>
                                      </p:cBhvr>
                                      <p:tavLst>
                                        <p:tav tm="0">
                                          <p:val>
                                            <p:strVal val="#ppt_x"/>
                                          </p:val>
                                        </p:tav>
                                        <p:tav tm="100000">
                                          <p:val>
                                            <p:strVal val="#ppt_x"/>
                                          </p:val>
                                        </p:tav>
                                      </p:tavLst>
                                    </p:anim>
                                    <p:anim calcmode="lin" valueType="num">
                                      <p:cBhvr>
                                        <p:cTn id="39" dur="1000" fill="hold"/>
                                        <p:tgtEl>
                                          <p:spTgt spid="35"/>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38"/>
                                        </p:tgtEl>
                                        <p:attrNameLst>
                                          <p:attrName>style.visibility</p:attrName>
                                        </p:attrNameLst>
                                      </p:cBhvr>
                                      <p:to>
                                        <p:strVal val="visible"/>
                                      </p:to>
                                    </p:set>
                                    <p:animEffect transition="in" filter="fade">
                                      <p:cBhvr>
                                        <p:cTn id="42" dur="1000"/>
                                        <p:tgtEl>
                                          <p:spTgt spid="38"/>
                                        </p:tgtEl>
                                      </p:cBhvr>
                                    </p:animEffect>
                                    <p:anim calcmode="lin" valueType="num">
                                      <p:cBhvr>
                                        <p:cTn id="43" dur="1000" fill="hold"/>
                                        <p:tgtEl>
                                          <p:spTgt spid="38"/>
                                        </p:tgtEl>
                                        <p:attrNameLst>
                                          <p:attrName>ppt_x</p:attrName>
                                        </p:attrNameLst>
                                      </p:cBhvr>
                                      <p:tavLst>
                                        <p:tav tm="0">
                                          <p:val>
                                            <p:strVal val="#ppt_x"/>
                                          </p:val>
                                        </p:tav>
                                        <p:tav tm="100000">
                                          <p:val>
                                            <p:strVal val="#ppt_x"/>
                                          </p:val>
                                        </p:tav>
                                      </p:tavLst>
                                    </p:anim>
                                    <p:anim calcmode="lin" valueType="num">
                                      <p:cBhvr>
                                        <p:cTn id="44" dur="1000" fill="hold"/>
                                        <p:tgtEl>
                                          <p:spTgt spid="38"/>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0"/>
                                  </p:stCondLst>
                                  <p:childTnLst>
                                    <p:set>
                                      <p:cBhvr>
                                        <p:cTn id="46" dur="1" fill="hold">
                                          <p:stCondLst>
                                            <p:cond delay="0"/>
                                          </p:stCondLst>
                                        </p:cTn>
                                        <p:tgtEl>
                                          <p:spTgt spid="41"/>
                                        </p:tgtEl>
                                        <p:attrNameLst>
                                          <p:attrName>style.visibility</p:attrName>
                                        </p:attrNameLst>
                                      </p:cBhvr>
                                      <p:to>
                                        <p:strVal val="visible"/>
                                      </p:to>
                                    </p:set>
                                    <p:animEffect transition="in" filter="fade">
                                      <p:cBhvr>
                                        <p:cTn id="47" dur="1000"/>
                                        <p:tgtEl>
                                          <p:spTgt spid="41"/>
                                        </p:tgtEl>
                                      </p:cBhvr>
                                    </p:animEffect>
                                    <p:anim calcmode="lin" valueType="num">
                                      <p:cBhvr>
                                        <p:cTn id="48" dur="1000" fill="hold"/>
                                        <p:tgtEl>
                                          <p:spTgt spid="41"/>
                                        </p:tgtEl>
                                        <p:attrNameLst>
                                          <p:attrName>ppt_x</p:attrName>
                                        </p:attrNameLst>
                                      </p:cBhvr>
                                      <p:tavLst>
                                        <p:tav tm="0">
                                          <p:val>
                                            <p:strVal val="#ppt_x"/>
                                          </p:val>
                                        </p:tav>
                                        <p:tav tm="100000">
                                          <p:val>
                                            <p:strVal val="#ppt_x"/>
                                          </p:val>
                                        </p:tav>
                                      </p:tavLst>
                                    </p:anim>
                                    <p:anim calcmode="lin" valueType="num">
                                      <p:cBhvr>
                                        <p:cTn id="49" dur="1000" fill="hold"/>
                                        <p:tgtEl>
                                          <p:spTgt spid="41"/>
                                        </p:tgtEl>
                                        <p:attrNameLst>
                                          <p:attrName>ppt_y</p:attrName>
                                        </p:attrNameLst>
                                      </p:cBhvr>
                                      <p:tavLst>
                                        <p:tav tm="0">
                                          <p:val>
                                            <p:strVal val="#ppt_y+.1"/>
                                          </p:val>
                                        </p:tav>
                                        <p:tav tm="100000">
                                          <p:val>
                                            <p:strVal val="#ppt_y"/>
                                          </p:val>
                                        </p:tav>
                                      </p:tavLst>
                                    </p:anim>
                                  </p:childTnLst>
                                </p:cTn>
                              </p:par>
                            </p:childTnLst>
                          </p:cTn>
                        </p:par>
                        <p:par>
                          <p:cTn id="50" fill="hold">
                            <p:stCondLst>
                              <p:cond delay="3040"/>
                            </p:stCondLst>
                            <p:childTnLst>
                              <p:par>
                                <p:cTn id="51" presetID="22" presetClass="entr" presetSubtype="1" fill="hold" grpId="0" nodeType="afterEffect">
                                  <p:stCondLst>
                                    <p:cond delay="0"/>
                                  </p:stCondLst>
                                  <p:childTnLst>
                                    <p:set>
                                      <p:cBhvr>
                                        <p:cTn id="52" dur="1" fill="hold">
                                          <p:stCondLst>
                                            <p:cond delay="0"/>
                                          </p:stCondLst>
                                        </p:cTn>
                                        <p:tgtEl>
                                          <p:spTgt spid="23"/>
                                        </p:tgtEl>
                                        <p:attrNameLst>
                                          <p:attrName>style.visibility</p:attrName>
                                        </p:attrNameLst>
                                      </p:cBhvr>
                                      <p:to>
                                        <p:strVal val="visible"/>
                                      </p:to>
                                    </p:set>
                                    <p:animEffect transition="in" filter="wipe(up)">
                                      <p:cBhvr>
                                        <p:cTn id="53" dur="500"/>
                                        <p:tgtEl>
                                          <p:spTgt spid="23"/>
                                        </p:tgtEl>
                                      </p:cBhvr>
                                    </p:animEffect>
                                  </p:childTnLst>
                                </p:cTn>
                              </p:par>
                            </p:childTnLst>
                          </p:cTn>
                        </p:par>
                        <p:par>
                          <p:cTn id="54" fill="hold">
                            <p:stCondLst>
                              <p:cond delay="3540"/>
                            </p:stCondLst>
                            <p:childTnLst>
                              <p:par>
                                <p:cTn id="55" presetID="22" presetClass="entr" presetSubtype="1" fill="hold" grpId="0" nodeType="afterEffect">
                                  <p:stCondLst>
                                    <p:cond delay="0"/>
                                  </p:stCondLst>
                                  <p:childTnLst>
                                    <p:set>
                                      <p:cBhvr>
                                        <p:cTn id="56" dur="1" fill="hold">
                                          <p:stCondLst>
                                            <p:cond delay="0"/>
                                          </p:stCondLst>
                                        </p:cTn>
                                        <p:tgtEl>
                                          <p:spTgt spid="24"/>
                                        </p:tgtEl>
                                        <p:attrNameLst>
                                          <p:attrName>style.visibility</p:attrName>
                                        </p:attrNameLst>
                                      </p:cBhvr>
                                      <p:to>
                                        <p:strVal val="visible"/>
                                      </p:to>
                                    </p:set>
                                    <p:animEffect transition="in" filter="wipe(up)">
                                      <p:cBhvr>
                                        <p:cTn id="57" dur="500"/>
                                        <p:tgtEl>
                                          <p:spTgt spid="24"/>
                                        </p:tgtEl>
                                      </p:cBhvr>
                                    </p:animEffect>
                                  </p:childTnLst>
                                </p:cTn>
                              </p:par>
                            </p:childTnLst>
                          </p:cTn>
                        </p:par>
                        <p:par>
                          <p:cTn id="58" fill="hold">
                            <p:stCondLst>
                              <p:cond delay="4040"/>
                            </p:stCondLst>
                            <p:childTnLst>
                              <p:par>
                                <p:cTn id="59" presetID="22" presetClass="entr" presetSubtype="1" fill="hold" grpId="0" nodeType="afterEffect">
                                  <p:stCondLst>
                                    <p:cond delay="0"/>
                                  </p:stCondLst>
                                  <p:childTnLst>
                                    <p:set>
                                      <p:cBhvr>
                                        <p:cTn id="60" dur="1" fill="hold">
                                          <p:stCondLst>
                                            <p:cond delay="0"/>
                                          </p:stCondLst>
                                        </p:cTn>
                                        <p:tgtEl>
                                          <p:spTgt spid="25"/>
                                        </p:tgtEl>
                                        <p:attrNameLst>
                                          <p:attrName>style.visibility</p:attrName>
                                        </p:attrNameLst>
                                      </p:cBhvr>
                                      <p:to>
                                        <p:strVal val="visible"/>
                                      </p:to>
                                    </p:set>
                                    <p:animEffect transition="in" filter="wipe(up)">
                                      <p:cBhvr>
                                        <p:cTn id="61" dur="500"/>
                                        <p:tgtEl>
                                          <p:spTgt spid="25"/>
                                        </p:tgtEl>
                                      </p:cBhvr>
                                    </p:animEffect>
                                  </p:childTnLst>
                                </p:cTn>
                              </p:par>
                            </p:childTnLst>
                          </p:cTn>
                        </p:par>
                        <p:par>
                          <p:cTn id="62" fill="hold">
                            <p:stCondLst>
                              <p:cond delay="4540"/>
                            </p:stCondLst>
                            <p:childTnLst>
                              <p:par>
                                <p:cTn id="63" presetID="22" presetClass="entr" presetSubtype="1" fill="hold" grpId="0" nodeType="afterEffect">
                                  <p:stCondLst>
                                    <p:cond delay="0"/>
                                  </p:stCondLst>
                                  <p:childTnLst>
                                    <p:set>
                                      <p:cBhvr>
                                        <p:cTn id="64" dur="1" fill="hold">
                                          <p:stCondLst>
                                            <p:cond delay="0"/>
                                          </p:stCondLst>
                                        </p:cTn>
                                        <p:tgtEl>
                                          <p:spTgt spid="26"/>
                                        </p:tgtEl>
                                        <p:attrNameLst>
                                          <p:attrName>style.visibility</p:attrName>
                                        </p:attrNameLst>
                                      </p:cBhvr>
                                      <p:to>
                                        <p:strVal val="visible"/>
                                      </p:to>
                                    </p:set>
                                    <p:animEffect transition="in" filter="wipe(up)">
                                      <p:cBhvr>
                                        <p:cTn id="65" dur="500"/>
                                        <p:tgtEl>
                                          <p:spTgt spid="26"/>
                                        </p:tgtEl>
                                      </p:cBhvr>
                                    </p:animEffect>
                                  </p:childTnLst>
                                </p:cTn>
                              </p:par>
                            </p:childTnLst>
                          </p:cTn>
                        </p:par>
                        <p:par>
                          <p:cTn id="66" fill="hold">
                            <p:stCondLst>
                              <p:cond delay="5040"/>
                            </p:stCondLst>
                            <p:childTnLst>
                              <p:par>
                                <p:cTn id="67" presetID="2" presetClass="entr" presetSubtype="8" fill="hold" grpId="0" nodeType="afterEffect">
                                  <p:stCondLst>
                                    <p:cond delay="0"/>
                                  </p:stCondLst>
                                  <p:childTnLst>
                                    <p:set>
                                      <p:cBhvr>
                                        <p:cTn id="68" dur="1" fill="hold">
                                          <p:stCondLst>
                                            <p:cond delay="0"/>
                                          </p:stCondLst>
                                        </p:cTn>
                                        <p:tgtEl>
                                          <p:spTgt spid="27"/>
                                        </p:tgtEl>
                                        <p:attrNameLst>
                                          <p:attrName>style.visibility</p:attrName>
                                        </p:attrNameLst>
                                      </p:cBhvr>
                                      <p:to>
                                        <p:strVal val="visible"/>
                                      </p:to>
                                    </p:set>
                                    <p:anim calcmode="lin" valueType="num">
                                      <p:cBhvr additive="base">
                                        <p:cTn id="69" dur="500" fill="hold"/>
                                        <p:tgtEl>
                                          <p:spTgt spid="27"/>
                                        </p:tgtEl>
                                        <p:attrNameLst>
                                          <p:attrName>ppt_x</p:attrName>
                                        </p:attrNameLst>
                                      </p:cBhvr>
                                      <p:tavLst>
                                        <p:tav tm="0">
                                          <p:val>
                                            <p:strVal val="0-#ppt_w/2"/>
                                          </p:val>
                                        </p:tav>
                                        <p:tav tm="100000">
                                          <p:val>
                                            <p:strVal val="#ppt_x"/>
                                          </p:val>
                                        </p:tav>
                                      </p:tavLst>
                                    </p:anim>
                                    <p:anim calcmode="lin" valueType="num">
                                      <p:cBhvr additive="base">
                                        <p:cTn id="70" dur="500" fill="hold"/>
                                        <p:tgtEl>
                                          <p:spTgt spid="27"/>
                                        </p:tgtEl>
                                        <p:attrNameLst>
                                          <p:attrName>ppt_y</p:attrName>
                                        </p:attrNameLst>
                                      </p:cBhvr>
                                      <p:tavLst>
                                        <p:tav tm="0">
                                          <p:val>
                                            <p:strVal val="#ppt_y"/>
                                          </p:val>
                                        </p:tav>
                                        <p:tav tm="100000">
                                          <p:val>
                                            <p:strVal val="#ppt_y"/>
                                          </p:val>
                                        </p:tav>
                                      </p:tavLst>
                                    </p:anim>
                                  </p:childTnLst>
                                </p:cTn>
                              </p:par>
                            </p:childTnLst>
                          </p:cTn>
                        </p:par>
                        <p:par>
                          <p:cTn id="71" fill="hold">
                            <p:stCondLst>
                              <p:cond delay="5540"/>
                            </p:stCondLst>
                            <p:childTnLst>
                              <p:par>
                                <p:cTn id="72" presetID="22" presetClass="entr" presetSubtype="1" fill="hold" grpId="0" nodeType="afterEffect">
                                  <p:stCondLst>
                                    <p:cond delay="0"/>
                                  </p:stCondLst>
                                  <p:childTnLst>
                                    <p:set>
                                      <p:cBhvr>
                                        <p:cTn id="73" dur="1" fill="hold">
                                          <p:stCondLst>
                                            <p:cond delay="0"/>
                                          </p:stCondLst>
                                        </p:cTn>
                                        <p:tgtEl>
                                          <p:spTgt spid="28"/>
                                        </p:tgtEl>
                                        <p:attrNameLst>
                                          <p:attrName>style.visibility</p:attrName>
                                        </p:attrNameLst>
                                      </p:cBhvr>
                                      <p:to>
                                        <p:strVal val="visible"/>
                                      </p:to>
                                    </p:set>
                                    <p:animEffect transition="in" filter="wipe(up)">
                                      <p:cBhvr>
                                        <p:cTn id="74"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5" grpId="0"/>
      <p:bldP spid="26" grpId="0"/>
      <p:bldP spid="27" grpId="0" animBg="1"/>
      <p:bldP spid="28" grpId="0"/>
      <p:bldP spid="47" grpId="0" animBg="1"/>
      <p:bldP spid="48" grpId="0" autoUpdateAnimBg="0"/>
      <p:bldP spid="49" grpId="0"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五边形 5"/>
          <p:cNvSpPr/>
          <p:nvPr/>
        </p:nvSpPr>
        <p:spPr>
          <a:xfrm>
            <a:off x="4443428" y="1255485"/>
            <a:ext cx="2592288" cy="842494"/>
          </a:xfrm>
          <a:prstGeom prst="homePlat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p>
        </p:txBody>
      </p:sp>
      <p:sp>
        <p:nvSpPr>
          <p:cNvPr id="8" name="五边形 7"/>
          <p:cNvSpPr/>
          <p:nvPr/>
        </p:nvSpPr>
        <p:spPr>
          <a:xfrm flipH="1">
            <a:off x="1851140" y="2067163"/>
            <a:ext cx="2592288" cy="842494"/>
          </a:xfrm>
          <a:prstGeom prst="homePlate">
            <a:avLst/>
          </a:prstGeom>
          <a:solidFill>
            <a:srgbClr val="006E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p>
        </p:txBody>
      </p:sp>
      <p:sp>
        <p:nvSpPr>
          <p:cNvPr id="9" name="TextBox 8"/>
          <p:cNvSpPr txBox="1"/>
          <p:nvPr/>
        </p:nvSpPr>
        <p:spPr>
          <a:xfrm>
            <a:off x="2239983" y="2385952"/>
            <a:ext cx="2203445" cy="369332"/>
          </a:xfrm>
          <a:prstGeom prst="rect">
            <a:avLst/>
          </a:prstGeom>
          <a:noFill/>
        </p:spPr>
        <p:txBody>
          <a:bodyPr wrap="square" rtlCol="0">
            <a:spAutoFit/>
          </a:bodyPr>
          <a:lstStyle/>
          <a:p>
            <a:pPr algn="r"/>
            <a:r>
              <a:rPr lang="en-US" altLang="zh-CN" dirty="0" smtClean="0">
                <a:solidFill>
                  <a:schemeClr val="bg1"/>
                </a:solidFill>
                <a:latin typeface="方正正大黑简体" panose="02000000000000000000" pitchFamily="2" charset="-122"/>
                <a:ea typeface="方正正大黑简体" panose="02000000000000000000" pitchFamily="2" charset="-122"/>
              </a:rPr>
              <a:t>2019</a:t>
            </a:r>
            <a:r>
              <a:rPr lang="zh-CN" altLang="en-US" dirty="0" smtClean="0">
                <a:solidFill>
                  <a:schemeClr val="bg1"/>
                </a:solidFill>
                <a:latin typeface="方正正大黑简体" panose="02000000000000000000" pitchFamily="2" charset="-122"/>
                <a:ea typeface="方正正大黑简体" panose="02000000000000000000" pitchFamily="2" charset="-122"/>
              </a:rPr>
              <a:t>年</a:t>
            </a:r>
            <a:r>
              <a:rPr lang="zh-CN" altLang="en-US" dirty="0">
                <a:solidFill>
                  <a:schemeClr val="bg1"/>
                </a:solidFill>
                <a:latin typeface="方正正大黑简体" panose="02000000000000000000" pitchFamily="2" charset="-122"/>
                <a:ea typeface="方正正大黑简体" panose="02000000000000000000" pitchFamily="2" charset="-122"/>
              </a:rPr>
              <a:t>工作情况</a:t>
            </a:r>
          </a:p>
        </p:txBody>
      </p:sp>
      <p:sp>
        <p:nvSpPr>
          <p:cNvPr id="10" name="TextBox 9"/>
          <p:cNvSpPr txBox="1"/>
          <p:nvPr/>
        </p:nvSpPr>
        <p:spPr>
          <a:xfrm>
            <a:off x="4443428" y="1496683"/>
            <a:ext cx="2203445" cy="369332"/>
          </a:xfrm>
          <a:prstGeom prst="rect">
            <a:avLst/>
          </a:prstGeom>
          <a:noFill/>
        </p:spPr>
        <p:txBody>
          <a:bodyPr wrap="square" rtlCol="0">
            <a:spAutoFit/>
          </a:bodyPr>
          <a:lstStyle/>
          <a:p>
            <a:r>
              <a:rPr lang="en-US" altLang="zh-CN" dirty="0" smtClean="0">
                <a:solidFill>
                  <a:schemeClr val="bg1"/>
                </a:solidFill>
                <a:latin typeface="方正正大黑简体" panose="02000000000000000000" pitchFamily="2" charset="-122"/>
                <a:ea typeface="方正正大黑简体" panose="02000000000000000000" pitchFamily="2" charset="-122"/>
              </a:rPr>
              <a:t>20XX</a:t>
            </a:r>
            <a:r>
              <a:rPr lang="zh-CN" altLang="en-US" dirty="0" smtClean="0">
                <a:solidFill>
                  <a:schemeClr val="bg1"/>
                </a:solidFill>
                <a:latin typeface="方正正大黑简体" panose="02000000000000000000" pitchFamily="2" charset="-122"/>
                <a:ea typeface="方正正大黑简体" panose="02000000000000000000" pitchFamily="2" charset="-122"/>
              </a:rPr>
              <a:t>年</a:t>
            </a:r>
            <a:r>
              <a:rPr lang="zh-CN" altLang="en-US" dirty="0">
                <a:solidFill>
                  <a:schemeClr val="bg1"/>
                </a:solidFill>
                <a:latin typeface="方正正大黑简体" panose="02000000000000000000" pitchFamily="2" charset="-122"/>
                <a:ea typeface="方正正大黑简体" panose="02000000000000000000" pitchFamily="2" charset="-122"/>
              </a:rPr>
              <a:t>工作情况</a:t>
            </a:r>
          </a:p>
        </p:txBody>
      </p:sp>
      <p:sp>
        <p:nvSpPr>
          <p:cNvPr id="11" name="TextBox 10"/>
          <p:cNvSpPr txBox="1"/>
          <p:nvPr/>
        </p:nvSpPr>
        <p:spPr>
          <a:xfrm>
            <a:off x="1266833" y="1081184"/>
            <a:ext cx="2916323" cy="840230"/>
          </a:xfrm>
          <a:prstGeom prst="rect">
            <a:avLst/>
          </a:prstGeom>
          <a:noFill/>
        </p:spPr>
        <p:txBody>
          <a:bodyPr wrap="square" rtlCol="0">
            <a:spAutoFit/>
          </a:bodyPr>
          <a:lstStyle/>
          <a:p>
            <a:pPr>
              <a:lnSpc>
                <a:spcPct val="150000"/>
              </a:lnSpc>
            </a:pPr>
            <a:r>
              <a:rPr lang="zh-CN" altLang="en-US" sz="1080" dirty="0">
                <a:solidFill>
                  <a:schemeClr val="tx1">
                    <a:lumMod val="65000"/>
                    <a:lumOff val="35000"/>
                  </a:schemeClr>
                </a:solidFill>
              </a:rPr>
              <a:t>这里输入简单的文字概述这里输入简单文字概</a:t>
            </a:r>
            <a:endParaRPr lang="en-US" altLang="zh-CN" sz="1080" dirty="0">
              <a:solidFill>
                <a:schemeClr val="tx1">
                  <a:lumMod val="65000"/>
                  <a:lumOff val="35000"/>
                </a:schemeClr>
              </a:solidFill>
            </a:endParaRPr>
          </a:p>
          <a:p>
            <a:pPr>
              <a:lnSpc>
                <a:spcPct val="150000"/>
              </a:lnSpc>
            </a:pPr>
            <a:r>
              <a:rPr lang="zh-CN" altLang="en-US" sz="1080" dirty="0">
                <a:solidFill>
                  <a:schemeClr val="tx1">
                    <a:lumMod val="65000"/>
                    <a:lumOff val="35000"/>
                  </a:schemeClr>
                </a:solidFill>
              </a:rPr>
              <a:t>述这里输入简单的文字概述这里入简单的文字</a:t>
            </a:r>
            <a:endParaRPr lang="en-US" altLang="zh-CN" sz="1080" dirty="0">
              <a:solidFill>
                <a:schemeClr val="tx1">
                  <a:lumMod val="65000"/>
                  <a:lumOff val="35000"/>
                </a:schemeClr>
              </a:solidFill>
            </a:endParaRPr>
          </a:p>
          <a:p>
            <a:pPr>
              <a:lnSpc>
                <a:spcPct val="150000"/>
              </a:lnSpc>
            </a:pPr>
            <a:r>
              <a:rPr lang="zh-CN" altLang="en-US" sz="1080" dirty="0">
                <a:solidFill>
                  <a:schemeClr val="tx1">
                    <a:lumMod val="65000"/>
                    <a:lumOff val="35000"/>
                  </a:schemeClr>
                </a:solidFill>
              </a:rPr>
              <a:t>概述这里输入述简单的文字概述</a:t>
            </a:r>
          </a:p>
        </p:txBody>
      </p:sp>
      <p:sp>
        <p:nvSpPr>
          <p:cNvPr id="12" name="TextBox 11"/>
          <p:cNvSpPr txBox="1"/>
          <p:nvPr/>
        </p:nvSpPr>
        <p:spPr>
          <a:xfrm>
            <a:off x="4637850" y="2330553"/>
            <a:ext cx="2916323" cy="840230"/>
          </a:xfrm>
          <a:prstGeom prst="rect">
            <a:avLst/>
          </a:prstGeom>
          <a:noFill/>
        </p:spPr>
        <p:txBody>
          <a:bodyPr wrap="square" rtlCol="0">
            <a:spAutoFit/>
          </a:bodyPr>
          <a:lstStyle/>
          <a:p>
            <a:pPr>
              <a:lnSpc>
                <a:spcPct val="150000"/>
              </a:lnSpc>
            </a:pPr>
            <a:r>
              <a:rPr lang="zh-CN" altLang="en-US" sz="1080" dirty="0">
                <a:solidFill>
                  <a:schemeClr val="tx1">
                    <a:lumMod val="65000"/>
                    <a:lumOff val="35000"/>
                  </a:schemeClr>
                </a:solidFill>
              </a:rPr>
              <a:t>这里输入简单的文字概述这里输入简单文字概</a:t>
            </a:r>
            <a:endParaRPr lang="en-US" altLang="zh-CN" sz="1080" dirty="0">
              <a:solidFill>
                <a:schemeClr val="tx1">
                  <a:lumMod val="65000"/>
                  <a:lumOff val="35000"/>
                </a:schemeClr>
              </a:solidFill>
            </a:endParaRPr>
          </a:p>
          <a:p>
            <a:pPr>
              <a:lnSpc>
                <a:spcPct val="150000"/>
              </a:lnSpc>
            </a:pPr>
            <a:r>
              <a:rPr lang="zh-CN" altLang="en-US" sz="1080" dirty="0">
                <a:solidFill>
                  <a:schemeClr val="tx1">
                    <a:lumMod val="65000"/>
                    <a:lumOff val="35000"/>
                  </a:schemeClr>
                </a:solidFill>
              </a:rPr>
              <a:t>述这里输入简单的文字概述这里入简单的文字</a:t>
            </a:r>
            <a:endParaRPr lang="en-US" altLang="zh-CN" sz="1080" dirty="0">
              <a:solidFill>
                <a:schemeClr val="tx1">
                  <a:lumMod val="65000"/>
                  <a:lumOff val="35000"/>
                </a:schemeClr>
              </a:solidFill>
            </a:endParaRPr>
          </a:p>
          <a:p>
            <a:pPr>
              <a:lnSpc>
                <a:spcPct val="150000"/>
              </a:lnSpc>
            </a:pPr>
            <a:r>
              <a:rPr lang="zh-CN" altLang="en-US" sz="1080" dirty="0">
                <a:solidFill>
                  <a:schemeClr val="tx1">
                    <a:lumMod val="65000"/>
                    <a:lumOff val="35000"/>
                  </a:schemeClr>
                </a:solidFill>
              </a:rPr>
              <a:t>概述这里输入述简单的文字概述</a:t>
            </a:r>
          </a:p>
        </p:txBody>
      </p:sp>
      <p:sp>
        <p:nvSpPr>
          <p:cNvPr id="13" name="矩形 12"/>
          <p:cNvSpPr/>
          <p:nvPr/>
        </p:nvSpPr>
        <p:spPr>
          <a:xfrm>
            <a:off x="2761954" y="3375120"/>
            <a:ext cx="1522969" cy="204261"/>
          </a:xfrm>
          <a:prstGeom prst="rect">
            <a:avLst/>
          </a:prstGeom>
          <a:solidFill>
            <a:srgbClr val="006E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p>
        </p:txBody>
      </p:sp>
      <p:sp>
        <p:nvSpPr>
          <p:cNvPr id="14" name="矩形 13"/>
          <p:cNvSpPr/>
          <p:nvPr/>
        </p:nvSpPr>
        <p:spPr>
          <a:xfrm>
            <a:off x="1887058" y="3699156"/>
            <a:ext cx="2386979" cy="204261"/>
          </a:xfrm>
          <a:prstGeom prst="rect">
            <a:avLst/>
          </a:prstGeom>
          <a:solidFill>
            <a:srgbClr val="006E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p>
        </p:txBody>
      </p:sp>
      <p:sp>
        <p:nvSpPr>
          <p:cNvPr id="15" name="矩形 14"/>
          <p:cNvSpPr/>
          <p:nvPr/>
        </p:nvSpPr>
        <p:spPr>
          <a:xfrm>
            <a:off x="2340707" y="4078160"/>
            <a:ext cx="1944216" cy="204261"/>
          </a:xfrm>
          <a:prstGeom prst="rect">
            <a:avLst/>
          </a:prstGeom>
          <a:solidFill>
            <a:srgbClr val="006E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p>
        </p:txBody>
      </p:sp>
      <p:sp>
        <p:nvSpPr>
          <p:cNvPr id="16" name="TextBox 15"/>
          <p:cNvSpPr txBox="1"/>
          <p:nvPr/>
        </p:nvSpPr>
        <p:spPr>
          <a:xfrm>
            <a:off x="2949946" y="3400073"/>
            <a:ext cx="1072730" cy="244682"/>
          </a:xfrm>
          <a:prstGeom prst="rect">
            <a:avLst/>
          </a:prstGeom>
          <a:noFill/>
        </p:spPr>
        <p:txBody>
          <a:bodyPr wrap="none" rtlCol="0">
            <a:spAutoFit/>
          </a:bodyPr>
          <a:lstStyle/>
          <a:p>
            <a:r>
              <a:rPr lang="zh-CN" altLang="en-US" sz="990" dirty="0">
                <a:solidFill>
                  <a:schemeClr val="bg1"/>
                </a:solidFill>
              </a:rPr>
              <a:t>计划完成：</a:t>
            </a:r>
            <a:r>
              <a:rPr lang="en-US" altLang="zh-CN" sz="990" dirty="0">
                <a:solidFill>
                  <a:schemeClr val="bg1"/>
                </a:solidFill>
              </a:rPr>
              <a:t>56</a:t>
            </a:r>
            <a:r>
              <a:rPr lang="zh-CN" altLang="en-US" sz="990" dirty="0">
                <a:solidFill>
                  <a:schemeClr val="bg1"/>
                </a:solidFill>
              </a:rPr>
              <a:t>％</a:t>
            </a:r>
          </a:p>
        </p:txBody>
      </p:sp>
      <p:sp>
        <p:nvSpPr>
          <p:cNvPr id="17" name="TextBox 16"/>
          <p:cNvSpPr txBox="1"/>
          <p:nvPr/>
        </p:nvSpPr>
        <p:spPr>
          <a:xfrm>
            <a:off x="2599936" y="3724109"/>
            <a:ext cx="1390124" cy="244682"/>
          </a:xfrm>
          <a:prstGeom prst="rect">
            <a:avLst/>
          </a:prstGeom>
          <a:noFill/>
        </p:spPr>
        <p:txBody>
          <a:bodyPr wrap="none" rtlCol="0">
            <a:spAutoFit/>
          </a:bodyPr>
          <a:lstStyle/>
          <a:p>
            <a:r>
              <a:rPr lang="zh-CN" altLang="en-US" sz="990" dirty="0">
                <a:solidFill>
                  <a:schemeClr val="bg1"/>
                </a:solidFill>
              </a:rPr>
              <a:t>实际完成数目：</a:t>
            </a:r>
            <a:r>
              <a:rPr lang="en-US" altLang="zh-CN" sz="990" dirty="0">
                <a:solidFill>
                  <a:schemeClr val="bg1"/>
                </a:solidFill>
              </a:rPr>
              <a:t>820</a:t>
            </a:r>
            <a:r>
              <a:rPr lang="zh-CN" altLang="en-US" sz="990" dirty="0">
                <a:solidFill>
                  <a:schemeClr val="bg1"/>
                </a:solidFill>
              </a:rPr>
              <a:t>万</a:t>
            </a:r>
          </a:p>
        </p:txBody>
      </p:sp>
      <p:sp>
        <p:nvSpPr>
          <p:cNvPr id="18" name="TextBox 17"/>
          <p:cNvSpPr txBox="1"/>
          <p:nvPr/>
        </p:nvSpPr>
        <p:spPr>
          <a:xfrm>
            <a:off x="2988780" y="4107825"/>
            <a:ext cx="1010213" cy="244682"/>
          </a:xfrm>
          <a:prstGeom prst="rect">
            <a:avLst/>
          </a:prstGeom>
          <a:noFill/>
        </p:spPr>
        <p:txBody>
          <a:bodyPr wrap="none" rtlCol="0">
            <a:spAutoFit/>
          </a:bodyPr>
          <a:lstStyle/>
          <a:p>
            <a:r>
              <a:rPr lang="zh-CN" altLang="en-US" sz="990" dirty="0">
                <a:solidFill>
                  <a:schemeClr val="bg1"/>
                </a:solidFill>
              </a:rPr>
              <a:t>回款数：</a:t>
            </a:r>
            <a:r>
              <a:rPr lang="en-US" altLang="zh-CN" sz="990" dirty="0">
                <a:solidFill>
                  <a:schemeClr val="bg1"/>
                </a:solidFill>
              </a:rPr>
              <a:t>640</a:t>
            </a:r>
            <a:r>
              <a:rPr lang="zh-CN" altLang="en-US" sz="990" dirty="0">
                <a:solidFill>
                  <a:schemeClr val="bg1"/>
                </a:solidFill>
              </a:rPr>
              <a:t>万</a:t>
            </a:r>
          </a:p>
        </p:txBody>
      </p:sp>
      <p:sp>
        <p:nvSpPr>
          <p:cNvPr id="19" name="矩形 18"/>
          <p:cNvSpPr/>
          <p:nvPr/>
        </p:nvSpPr>
        <p:spPr>
          <a:xfrm>
            <a:off x="4572000" y="3378344"/>
            <a:ext cx="1522969" cy="204261"/>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p>
        </p:txBody>
      </p:sp>
      <p:sp>
        <p:nvSpPr>
          <p:cNvPr id="20" name="矩形 19"/>
          <p:cNvSpPr/>
          <p:nvPr/>
        </p:nvSpPr>
        <p:spPr>
          <a:xfrm>
            <a:off x="4582888" y="3702380"/>
            <a:ext cx="2386979" cy="204261"/>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p>
        </p:txBody>
      </p:sp>
      <p:sp>
        <p:nvSpPr>
          <p:cNvPr id="21" name="矩形 20"/>
          <p:cNvSpPr/>
          <p:nvPr/>
        </p:nvSpPr>
        <p:spPr>
          <a:xfrm>
            <a:off x="4572000" y="4081384"/>
            <a:ext cx="1944216" cy="204261"/>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p>
        </p:txBody>
      </p:sp>
      <p:sp>
        <p:nvSpPr>
          <p:cNvPr id="22" name="TextBox 21"/>
          <p:cNvSpPr txBox="1"/>
          <p:nvPr/>
        </p:nvSpPr>
        <p:spPr>
          <a:xfrm>
            <a:off x="4759992" y="3378343"/>
            <a:ext cx="1072730" cy="244682"/>
          </a:xfrm>
          <a:prstGeom prst="rect">
            <a:avLst/>
          </a:prstGeom>
          <a:noFill/>
        </p:spPr>
        <p:txBody>
          <a:bodyPr wrap="none" rtlCol="0">
            <a:spAutoFit/>
          </a:bodyPr>
          <a:lstStyle/>
          <a:p>
            <a:r>
              <a:rPr lang="zh-CN" altLang="en-US" sz="990" dirty="0">
                <a:solidFill>
                  <a:schemeClr val="bg1"/>
                </a:solidFill>
              </a:rPr>
              <a:t>计划完成：</a:t>
            </a:r>
            <a:r>
              <a:rPr lang="en-US" altLang="zh-CN" sz="990" dirty="0">
                <a:solidFill>
                  <a:schemeClr val="bg1"/>
                </a:solidFill>
              </a:rPr>
              <a:t>56</a:t>
            </a:r>
            <a:r>
              <a:rPr lang="zh-CN" altLang="en-US" sz="990" dirty="0">
                <a:solidFill>
                  <a:schemeClr val="bg1"/>
                </a:solidFill>
              </a:rPr>
              <a:t>％</a:t>
            </a:r>
          </a:p>
        </p:txBody>
      </p:sp>
      <p:sp>
        <p:nvSpPr>
          <p:cNvPr id="23" name="TextBox 22"/>
          <p:cNvSpPr txBox="1"/>
          <p:nvPr/>
        </p:nvSpPr>
        <p:spPr>
          <a:xfrm>
            <a:off x="4766421" y="3702379"/>
            <a:ext cx="1390124" cy="244682"/>
          </a:xfrm>
          <a:prstGeom prst="rect">
            <a:avLst/>
          </a:prstGeom>
          <a:noFill/>
        </p:spPr>
        <p:txBody>
          <a:bodyPr wrap="none" rtlCol="0">
            <a:spAutoFit/>
          </a:bodyPr>
          <a:lstStyle/>
          <a:p>
            <a:r>
              <a:rPr lang="zh-CN" altLang="en-US" sz="990" dirty="0">
                <a:solidFill>
                  <a:schemeClr val="bg1"/>
                </a:solidFill>
              </a:rPr>
              <a:t>实际完成数目：</a:t>
            </a:r>
            <a:r>
              <a:rPr lang="en-US" altLang="zh-CN" sz="990" dirty="0">
                <a:solidFill>
                  <a:schemeClr val="bg1"/>
                </a:solidFill>
              </a:rPr>
              <a:t>820</a:t>
            </a:r>
            <a:r>
              <a:rPr lang="zh-CN" altLang="en-US" sz="990" dirty="0">
                <a:solidFill>
                  <a:schemeClr val="bg1"/>
                </a:solidFill>
              </a:rPr>
              <a:t>万</a:t>
            </a:r>
          </a:p>
        </p:txBody>
      </p:sp>
      <p:sp>
        <p:nvSpPr>
          <p:cNvPr id="24" name="TextBox 23"/>
          <p:cNvSpPr txBox="1"/>
          <p:nvPr/>
        </p:nvSpPr>
        <p:spPr>
          <a:xfrm>
            <a:off x="4777287" y="4086095"/>
            <a:ext cx="1010213" cy="244682"/>
          </a:xfrm>
          <a:prstGeom prst="rect">
            <a:avLst/>
          </a:prstGeom>
          <a:noFill/>
        </p:spPr>
        <p:txBody>
          <a:bodyPr wrap="none" rtlCol="0">
            <a:spAutoFit/>
          </a:bodyPr>
          <a:lstStyle/>
          <a:p>
            <a:r>
              <a:rPr lang="zh-CN" altLang="en-US" sz="990" dirty="0">
                <a:solidFill>
                  <a:schemeClr val="bg1"/>
                </a:solidFill>
              </a:rPr>
              <a:t>回款数：</a:t>
            </a:r>
            <a:r>
              <a:rPr lang="en-US" altLang="zh-CN" sz="990" dirty="0">
                <a:solidFill>
                  <a:schemeClr val="bg1"/>
                </a:solidFill>
              </a:rPr>
              <a:t>640</a:t>
            </a:r>
            <a:r>
              <a:rPr lang="zh-CN" altLang="en-US" sz="990" dirty="0">
                <a:solidFill>
                  <a:schemeClr val="bg1"/>
                </a:solidFill>
              </a:rPr>
              <a:t>万</a:t>
            </a:r>
          </a:p>
        </p:txBody>
      </p:sp>
      <p:sp>
        <p:nvSpPr>
          <p:cNvPr id="28" name="Freeform 5"/>
          <p:cNvSpPr/>
          <p:nvPr/>
        </p:nvSpPr>
        <p:spPr bwMode="auto">
          <a:xfrm>
            <a:off x="135679" y="117959"/>
            <a:ext cx="796217" cy="272512"/>
          </a:xfrm>
          <a:custGeom>
            <a:avLst/>
            <a:gdLst>
              <a:gd name="T0" fmla="*/ 26235543 w 1889"/>
              <a:gd name="T1" fmla="*/ 0 h 638"/>
              <a:gd name="T2" fmla="*/ 526296332 w 1889"/>
              <a:gd name="T3" fmla="*/ 0 h 638"/>
              <a:gd name="T4" fmla="*/ 552848407 w 1889"/>
              <a:gd name="T5" fmla="*/ 26948536 h 638"/>
              <a:gd name="T6" fmla="*/ 552848407 w 1889"/>
              <a:gd name="T7" fmla="*/ 62663581 h 638"/>
              <a:gd name="T8" fmla="*/ 572762322 w 1889"/>
              <a:gd name="T9" fmla="*/ 80845609 h 638"/>
              <a:gd name="T10" fmla="*/ 597101489 w 1889"/>
              <a:gd name="T11" fmla="*/ 103573572 h 638"/>
              <a:gd name="T12" fmla="*/ 572762322 w 1889"/>
              <a:gd name="T13" fmla="*/ 126301534 h 638"/>
              <a:gd name="T14" fmla="*/ 552848407 w 1889"/>
              <a:gd name="T15" fmla="*/ 144808354 h 638"/>
              <a:gd name="T16" fmla="*/ 552848407 w 1889"/>
              <a:gd name="T17" fmla="*/ 180198607 h 638"/>
              <a:gd name="T18" fmla="*/ 526296332 w 1889"/>
              <a:gd name="T19" fmla="*/ 207147143 h 638"/>
              <a:gd name="T20" fmla="*/ 26235543 w 1889"/>
              <a:gd name="T21" fmla="*/ 207147143 h 638"/>
              <a:gd name="T22" fmla="*/ 0 w 1889"/>
              <a:gd name="T23" fmla="*/ 180198607 h 638"/>
              <a:gd name="T24" fmla="*/ 0 w 1889"/>
              <a:gd name="T25" fmla="*/ 26948536 h 638"/>
              <a:gd name="T26" fmla="*/ 26235543 w 1889"/>
              <a:gd name="T27" fmla="*/ 0 h 63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889" h="638">
                <a:moveTo>
                  <a:pt x="83" y="0"/>
                </a:moveTo>
                <a:lnTo>
                  <a:pt x="1665" y="0"/>
                </a:lnTo>
                <a:cubicBezTo>
                  <a:pt x="1711" y="0"/>
                  <a:pt x="1749" y="37"/>
                  <a:pt x="1749" y="83"/>
                </a:cubicBezTo>
                <a:lnTo>
                  <a:pt x="1749" y="193"/>
                </a:lnTo>
                <a:lnTo>
                  <a:pt x="1812" y="249"/>
                </a:lnTo>
                <a:lnTo>
                  <a:pt x="1889" y="319"/>
                </a:lnTo>
                <a:lnTo>
                  <a:pt x="1812" y="389"/>
                </a:lnTo>
                <a:lnTo>
                  <a:pt x="1749" y="446"/>
                </a:lnTo>
                <a:lnTo>
                  <a:pt x="1749" y="555"/>
                </a:lnTo>
                <a:cubicBezTo>
                  <a:pt x="1749" y="601"/>
                  <a:pt x="1711" y="638"/>
                  <a:pt x="1665" y="638"/>
                </a:cubicBezTo>
                <a:lnTo>
                  <a:pt x="83" y="638"/>
                </a:lnTo>
                <a:cubicBezTo>
                  <a:pt x="37" y="638"/>
                  <a:pt x="0" y="601"/>
                  <a:pt x="0" y="555"/>
                </a:cubicBezTo>
                <a:lnTo>
                  <a:pt x="0" y="83"/>
                </a:lnTo>
                <a:cubicBezTo>
                  <a:pt x="0" y="37"/>
                  <a:pt x="37" y="0"/>
                  <a:pt x="83" y="0"/>
                </a:cubicBezTo>
                <a:close/>
              </a:path>
            </a:pathLst>
          </a:custGeom>
          <a:solidFill>
            <a:srgbClr val="005E5E"/>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685434" eaLnBrk="1" fontAlgn="base" latinLnBrk="0" hangingPunct="1">
              <a:lnSpc>
                <a:spcPct val="100000"/>
              </a:lnSpc>
              <a:spcBef>
                <a:spcPct val="0"/>
              </a:spcBef>
              <a:spcAft>
                <a:spcPct val="0"/>
              </a:spcAft>
              <a:buClrTx/>
              <a:buSzTx/>
              <a:buFontTx/>
              <a:buNone/>
              <a:tabLst/>
              <a:defRPr/>
            </a:pPr>
            <a:endParaRPr kumimoji="0" lang="zh-CN" altLang="en-US" sz="1349" b="0" i="0" u="none" strike="noStrike" kern="0" cap="none" spc="0" normalizeH="0" baseline="0" noProof="0" smtClean="0">
              <a:ln>
                <a:noFill/>
              </a:ln>
              <a:solidFill>
                <a:srgbClr val="005E5E"/>
              </a:solidFill>
              <a:effectLst/>
              <a:uLnTx/>
              <a:uFillTx/>
              <a:latin typeface="Arial"/>
            </a:endParaRPr>
          </a:p>
        </p:txBody>
      </p:sp>
      <p:sp>
        <p:nvSpPr>
          <p:cNvPr id="29" name="TextBox 44"/>
          <p:cNvSpPr txBox="1">
            <a:spLocks noChangeArrowheads="1"/>
          </p:cNvSpPr>
          <p:nvPr/>
        </p:nvSpPr>
        <p:spPr bwMode="auto">
          <a:xfrm>
            <a:off x="144012" y="114390"/>
            <a:ext cx="733791"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434" eaLnBrk="1" fontAlgn="base" hangingPunct="1">
              <a:spcBef>
                <a:spcPct val="0"/>
              </a:spcBef>
              <a:spcAft>
                <a:spcPct val="0"/>
              </a:spcAft>
            </a:pPr>
            <a:r>
              <a:rPr lang="en-US" altLang="zh-CN" sz="1499" dirty="0" smtClean="0">
                <a:solidFill>
                  <a:srgbClr val="FFFFFF"/>
                </a:solidFill>
                <a:latin typeface="微软雅黑" panose="020B0503020204020204" pitchFamily="34" charset="-122"/>
                <a:ea typeface="微软雅黑" panose="020B0503020204020204" pitchFamily="34" charset="-122"/>
              </a:rPr>
              <a:t>LOGO</a:t>
            </a:r>
            <a:endParaRPr lang="zh-CN" altLang="en-US" sz="1499" dirty="0">
              <a:solidFill>
                <a:srgbClr val="FFFFFF"/>
              </a:solidFill>
              <a:latin typeface="微软雅黑" panose="020B0503020204020204" pitchFamily="34" charset="-122"/>
              <a:ea typeface="微软雅黑" panose="020B0503020204020204" pitchFamily="34" charset="-122"/>
            </a:endParaRPr>
          </a:p>
        </p:txBody>
      </p:sp>
      <p:sp>
        <p:nvSpPr>
          <p:cNvPr id="30" name="TextBox 45"/>
          <p:cNvSpPr txBox="1">
            <a:spLocks noChangeArrowheads="1"/>
          </p:cNvSpPr>
          <p:nvPr/>
        </p:nvSpPr>
        <p:spPr bwMode="auto">
          <a:xfrm>
            <a:off x="944987" y="70359"/>
            <a:ext cx="2708804" cy="415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434" eaLnBrk="1" fontAlgn="base" hangingPunct="1">
              <a:spcBef>
                <a:spcPct val="0"/>
              </a:spcBef>
              <a:spcAft>
                <a:spcPct val="0"/>
              </a:spcAft>
            </a:pPr>
            <a:r>
              <a:rPr lang="en-US" altLang="zh-CN" sz="2099" b="1" dirty="0" smtClean="0">
                <a:solidFill>
                  <a:srgbClr val="404040"/>
                </a:solidFill>
                <a:latin typeface="微软雅黑" panose="020B0503020204020204" pitchFamily="34" charset="-122"/>
                <a:ea typeface="微软雅黑" panose="020B0503020204020204" pitchFamily="34" charset="-122"/>
              </a:rPr>
              <a:t>  </a:t>
            </a:r>
            <a:r>
              <a:rPr lang="zh-CN" altLang="en-US" sz="2099" b="1" dirty="0">
                <a:solidFill>
                  <a:srgbClr val="404040"/>
                </a:solidFill>
                <a:latin typeface="微软雅黑" panose="020B0503020204020204" pitchFamily="34" charset="-122"/>
                <a:ea typeface="微软雅黑" panose="020B0503020204020204" pitchFamily="34" charset="-122"/>
              </a:rPr>
              <a:t>请输入您的标题</a:t>
            </a:r>
          </a:p>
        </p:txBody>
      </p:sp>
    </p:spTree>
    <p:extLst>
      <p:ext uri="{BB962C8B-B14F-4D97-AF65-F5344CB8AC3E}">
        <p14:creationId xmlns:p14="http://schemas.microsoft.com/office/powerpoint/2010/main" val="3880837451"/>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400" fill="hold"/>
                                        <p:tgtEl>
                                          <p:spTgt spid="28"/>
                                        </p:tgtEl>
                                        <p:attrNameLst>
                                          <p:attrName>ppt_x</p:attrName>
                                        </p:attrNameLst>
                                      </p:cBhvr>
                                      <p:tavLst>
                                        <p:tav tm="0">
                                          <p:val>
                                            <p:strVal val="0-#ppt_w/2"/>
                                          </p:val>
                                        </p:tav>
                                        <p:tav tm="100000">
                                          <p:val>
                                            <p:strVal val="#ppt_x"/>
                                          </p:val>
                                        </p:tav>
                                      </p:tavLst>
                                    </p:anim>
                                    <p:anim calcmode="lin" valueType="num">
                                      <p:cBhvr additive="base">
                                        <p:cTn id="8" dur="400" fill="hold"/>
                                        <p:tgtEl>
                                          <p:spTgt spid="28"/>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400" fill="hold"/>
                                        <p:tgtEl>
                                          <p:spTgt spid="29"/>
                                        </p:tgtEl>
                                        <p:attrNameLst>
                                          <p:attrName>ppt_x</p:attrName>
                                        </p:attrNameLst>
                                      </p:cBhvr>
                                      <p:tavLst>
                                        <p:tav tm="0">
                                          <p:val>
                                            <p:strVal val="0-#ppt_w/2"/>
                                          </p:val>
                                        </p:tav>
                                        <p:tav tm="100000">
                                          <p:val>
                                            <p:strVal val="#ppt_x"/>
                                          </p:val>
                                        </p:tav>
                                      </p:tavLst>
                                    </p:anim>
                                    <p:anim calcmode="lin" valueType="num">
                                      <p:cBhvr additive="base">
                                        <p:cTn id="12" dur="400" fill="hold"/>
                                        <p:tgtEl>
                                          <p:spTgt spid="29"/>
                                        </p:tgtEl>
                                        <p:attrNameLst>
                                          <p:attrName>ppt_y</p:attrName>
                                        </p:attrNameLst>
                                      </p:cBhvr>
                                      <p:tavLst>
                                        <p:tav tm="0">
                                          <p:val>
                                            <p:strVal val="#ppt_y"/>
                                          </p:val>
                                        </p:tav>
                                        <p:tav tm="100000">
                                          <p:val>
                                            <p:strVal val="#ppt_y"/>
                                          </p:val>
                                        </p:tav>
                                      </p:tavLst>
                                    </p:anim>
                                  </p:childTnLst>
                                </p:cTn>
                              </p:par>
                            </p:childTnLst>
                          </p:cTn>
                        </p:par>
                        <p:par>
                          <p:cTn id="13" fill="hold">
                            <p:stCondLst>
                              <p:cond delay="4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30"/>
                                        </p:tgtEl>
                                        <p:attrNameLst>
                                          <p:attrName>style.visibility</p:attrName>
                                        </p:attrNameLst>
                                      </p:cBhvr>
                                      <p:to>
                                        <p:strVal val="visible"/>
                                      </p:to>
                                    </p:set>
                                    <p:anim calcmode="lin" valueType="num">
                                      <p:cBhvr>
                                        <p:cTn id="16" dur="4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17" dur="400" fill="hold"/>
                                        <p:tgtEl>
                                          <p:spTgt spid="30"/>
                                        </p:tgtEl>
                                        <p:attrNameLst>
                                          <p:attrName>ppt_y</p:attrName>
                                        </p:attrNameLst>
                                      </p:cBhvr>
                                      <p:tavLst>
                                        <p:tav tm="0">
                                          <p:val>
                                            <p:strVal val="#ppt_y"/>
                                          </p:val>
                                        </p:tav>
                                        <p:tav tm="100000">
                                          <p:val>
                                            <p:strVal val="#ppt_y"/>
                                          </p:val>
                                        </p:tav>
                                      </p:tavLst>
                                    </p:anim>
                                    <p:anim calcmode="lin" valueType="num">
                                      <p:cBhvr>
                                        <p:cTn id="18" dur="4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19" dur="40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20" dur="400" tmFilter="0,0; .5, 1; 1, 1"/>
                                        <p:tgtEl>
                                          <p:spTgt spid="30"/>
                                        </p:tgtEl>
                                      </p:cBhvr>
                                    </p:animEffect>
                                  </p:childTnLst>
                                </p:cTn>
                              </p:par>
                            </p:childTnLst>
                          </p:cTn>
                        </p:par>
                        <p:par>
                          <p:cTn id="21" fill="hold">
                            <p:stCondLst>
                              <p:cond delay="1040"/>
                            </p:stCondLst>
                            <p:childTnLst>
                              <p:par>
                                <p:cTn id="22" presetID="22" presetClass="entr" presetSubtype="2"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wipe(right)">
                                      <p:cBhvr>
                                        <p:cTn id="24" dur="500"/>
                                        <p:tgtEl>
                                          <p:spTgt spid="8"/>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wipe(left)">
                                      <p:cBhvr>
                                        <p:cTn id="27" dur="500"/>
                                        <p:tgtEl>
                                          <p:spTgt spid="6"/>
                                        </p:tgtEl>
                                      </p:cBhvr>
                                    </p:animEffect>
                                  </p:childTnLst>
                                </p:cTn>
                              </p:par>
                            </p:childTnLst>
                          </p:cTn>
                        </p:par>
                        <p:par>
                          <p:cTn id="28" fill="hold">
                            <p:stCondLst>
                              <p:cond delay="1540"/>
                            </p:stCondLst>
                            <p:childTnLst>
                              <p:par>
                                <p:cTn id="29" presetID="41" presetClass="entr" presetSubtype="0" fill="hold" grpId="0" nodeType="afterEffect">
                                  <p:stCondLst>
                                    <p:cond delay="0"/>
                                  </p:stCondLst>
                                  <p:iterate type="lt">
                                    <p:tmPct val="10000"/>
                                  </p:iterate>
                                  <p:childTnLst>
                                    <p:set>
                                      <p:cBhvr>
                                        <p:cTn id="30" dur="1" fill="hold">
                                          <p:stCondLst>
                                            <p:cond delay="0"/>
                                          </p:stCondLst>
                                        </p:cTn>
                                        <p:tgtEl>
                                          <p:spTgt spid="9"/>
                                        </p:tgtEl>
                                        <p:attrNameLst>
                                          <p:attrName>style.visibility</p:attrName>
                                        </p:attrNameLst>
                                      </p:cBhvr>
                                      <p:to>
                                        <p:strVal val="visible"/>
                                      </p:to>
                                    </p:set>
                                    <p:anim calcmode="lin" valueType="num">
                                      <p:cBhvr>
                                        <p:cTn id="31"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32" dur="500" fill="hold"/>
                                        <p:tgtEl>
                                          <p:spTgt spid="9"/>
                                        </p:tgtEl>
                                        <p:attrNameLst>
                                          <p:attrName>ppt_y</p:attrName>
                                        </p:attrNameLst>
                                      </p:cBhvr>
                                      <p:tavLst>
                                        <p:tav tm="0">
                                          <p:val>
                                            <p:strVal val="#ppt_y"/>
                                          </p:val>
                                        </p:tav>
                                        <p:tav tm="100000">
                                          <p:val>
                                            <p:strVal val="#ppt_y"/>
                                          </p:val>
                                        </p:tav>
                                      </p:tavLst>
                                    </p:anim>
                                    <p:anim calcmode="lin" valueType="num">
                                      <p:cBhvr>
                                        <p:cTn id="33"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34"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35" dur="500" tmFilter="0,0; .5, 1; 1, 1"/>
                                        <p:tgtEl>
                                          <p:spTgt spid="9"/>
                                        </p:tgtEl>
                                      </p:cBhvr>
                                    </p:animEffect>
                                  </p:childTnLst>
                                </p:cTn>
                              </p:par>
                            </p:childTnLst>
                          </p:cTn>
                        </p:par>
                        <p:par>
                          <p:cTn id="36" fill="hold">
                            <p:stCondLst>
                              <p:cond delay="2440"/>
                            </p:stCondLst>
                            <p:childTnLst>
                              <p:par>
                                <p:cTn id="37" presetID="41" presetClass="entr" presetSubtype="0" fill="hold" grpId="0" nodeType="afterEffect">
                                  <p:stCondLst>
                                    <p:cond delay="0"/>
                                  </p:stCondLst>
                                  <p:iterate type="lt">
                                    <p:tmPct val="10000"/>
                                  </p:iterate>
                                  <p:childTnLst>
                                    <p:set>
                                      <p:cBhvr>
                                        <p:cTn id="38" dur="1" fill="hold">
                                          <p:stCondLst>
                                            <p:cond delay="0"/>
                                          </p:stCondLst>
                                        </p:cTn>
                                        <p:tgtEl>
                                          <p:spTgt spid="10"/>
                                        </p:tgtEl>
                                        <p:attrNameLst>
                                          <p:attrName>style.visibility</p:attrName>
                                        </p:attrNameLst>
                                      </p:cBhvr>
                                      <p:to>
                                        <p:strVal val="visible"/>
                                      </p:to>
                                    </p:set>
                                    <p:anim calcmode="lin" valueType="num">
                                      <p:cBhvr>
                                        <p:cTn id="39"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40" dur="500" fill="hold"/>
                                        <p:tgtEl>
                                          <p:spTgt spid="10"/>
                                        </p:tgtEl>
                                        <p:attrNameLst>
                                          <p:attrName>ppt_y</p:attrName>
                                        </p:attrNameLst>
                                      </p:cBhvr>
                                      <p:tavLst>
                                        <p:tav tm="0">
                                          <p:val>
                                            <p:strVal val="#ppt_y"/>
                                          </p:val>
                                        </p:tav>
                                        <p:tav tm="100000">
                                          <p:val>
                                            <p:strVal val="#ppt_y"/>
                                          </p:val>
                                        </p:tav>
                                      </p:tavLst>
                                    </p:anim>
                                    <p:anim calcmode="lin" valueType="num">
                                      <p:cBhvr>
                                        <p:cTn id="41"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42"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43" dur="500" tmFilter="0,0; .5, 1; 1, 1"/>
                                        <p:tgtEl>
                                          <p:spTgt spid="10"/>
                                        </p:tgtEl>
                                      </p:cBhvr>
                                    </p:animEffect>
                                  </p:childTnLst>
                                </p:cTn>
                              </p:par>
                            </p:childTnLst>
                          </p:cTn>
                        </p:par>
                        <p:par>
                          <p:cTn id="44" fill="hold">
                            <p:stCondLst>
                              <p:cond delay="3340"/>
                            </p:stCondLst>
                            <p:childTnLst>
                              <p:par>
                                <p:cTn id="45" presetID="2" presetClass="entr" presetSubtype="4" fill="hold" grpId="0" nodeType="afterEffect">
                                  <p:stCondLst>
                                    <p:cond delay="0"/>
                                  </p:stCondLst>
                                  <p:childTnLst>
                                    <p:set>
                                      <p:cBhvr>
                                        <p:cTn id="46" dur="1" fill="hold">
                                          <p:stCondLst>
                                            <p:cond delay="0"/>
                                          </p:stCondLst>
                                        </p:cTn>
                                        <p:tgtEl>
                                          <p:spTgt spid="11"/>
                                        </p:tgtEl>
                                        <p:attrNameLst>
                                          <p:attrName>style.visibility</p:attrName>
                                        </p:attrNameLst>
                                      </p:cBhvr>
                                      <p:to>
                                        <p:strVal val="visible"/>
                                      </p:to>
                                    </p:set>
                                    <p:anim calcmode="lin" valueType="num">
                                      <p:cBhvr additive="base">
                                        <p:cTn id="47" dur="500" fill="hold"/>
                                        <p:tgtEl>
                                          <p:spTgt spid="11"/>
                                        </p:tgtEl>
                                        <p:attrNameLst>
                                          <p:attrName>ppt_x</p:attrName>
                                        </p:attrNameLst>
                                      </p:cBhvr>
                                      <p:tavLst>
                                        <p:tav tm="0">
                                          <p:val>
                                            <p:strVal val="#ppt_x"/>
                                          </p:val>
                                        </p:tav>
                                        <p:tav tm="100000">
                                          <p:val>
                                            <p:strVal val="#ppt_x"/>
                                          </p:val>
                                        </p:tav>
                                      </p:tavLst>
                                    </p:anim>
                                    <p:anim calcmode="lin" valueType="num">
                                      <p:cBhvr additive="base">
                                        <p:cTn id="48" dur="500" fill="hold"/>
                                        <p:tgtEl>
                                          <p:spTgt spid="11"/>
                                        </p:tgtEl>
                                        <p:attrNameLst>
                                          <p:attrName>ppt_y</p:attrName>
                                        </p:attrNameLst>
                                      </p:cBhvr>
                                      <p:tavLst>
                                        <p:tav tm="0">
                                          <p:val>
                                            <p:strVal val="1+#ppt_h/2"/>
                                          </p:val>
                                        </p:tav>
                                        <p:tav tm="100000">
                                          <p:val>
                                            <p:strVal val="#ppt_y"/>
                                          </p:val>
                                        </p:tav>
                                      </p:tavLst>
                                    </p:anim>
                                  </p:childTnLst>
                                </p:cTn>
                              </p:par>
                            </p:childTnLst>
                          </p:cTn>
                        </p:par>
                        <p:par>
                          <p:cTn id="49" fill="hold">
                            <p:stCondLst>
                              <p:cond delay="3840"/>
                            </p:stCondLst>
                            <p:childTnLst>
                              <p:par>
                                <p:cTn id="50" presetID="2" presetClass="entr" presetSubtype="4" fill="hold" grpId="0" nodeType="afterEffect">
                                  <p:stCondLst>
                                    <p:cond delay="0"/>
                                  </p:stCondLst>
                                  <p:childTnLst>
                                    <p:set>
                                      <p:cBhvr>
                                        <p:cTn id="51" dur="1" fill="hold">
                                          <p:stCondLst>
                                            <p:cond delay="0"/>
                                          </p:stCondLst>
                                        </p:cTn>
                                        <p:tgtEl>
                                          <p:spTgt spid="12"/>
                                        </p:tgtEl>
                                        <p:attrNameLst>
                                          <p:attrName>style.visibility</p:attrName>
                                        </p:attrNameLst>
                                      </p:cBhvr>
                                      <p:to>
                                        <p:strVal val="visible"/>
                                      </p:to>
                                    </p:set>
                                    <p:anim calcmode="lin" valueType="num">
                                      <p:cBhvr additive="base">
                                        <p:cTn id="52" dur="500" fill="hold"/>
                                        <p:tgtEl>
                                          <p:spTgt spid="12"/>
                                        </p:tgtEl>
                                        <p:attrNameLst>
                                          <p:attrName>ppt_x</p:attrName>
                                        </p:attrNameLst>
                                      </p:cBhvr>
                                      <p:tavLst>
                                        <p:tav tm="0">
                                          <p:val>
                                            <p:strVal val="#ppt_x"/>
                                          </p:val>
                                        </p:tav>
                                        <p:tav tm="100000">
                                          <p:val>
                                            <p:strVal val="#ppt_x"/>
                                          </p:val>
                                        </p:tav>
                                      </p:tavLst>
                                    </p:anim>
                                    <p:anim calcmode="lin" valueType="num">
                                      <p:cBhvr additive="base">
                                        <p:cTn id="53" dur="500" fill="hold"/>
                                        <p:tgtEl>
                                          <p:spTgt spid="12"/>
                                        </p:tgtEl>
                                        <p:attrNameLst>
                                          <p:attrName>ppt_y</p:attrName>
                                        </p:attrNameLst>
                                      </p:cBhvr>
                                      <p:tavLst>
                                        <p:tav tm="0">
                                          <p:val>
                                            <p:strVal val="1+#ppt_h/2"/>
                                          </p:val>
                                        </p:tav>
                                        <p:tav tm="100000">
                                          <p:val>
                                            <p:strVal val="#ppt_y"/>
                                          </p:val>
                                        </p:tav>
                                      </p:tavLst>
                                    </p:anim>
                                  </p:childTnLst>
                                </p:cTn>
                              </p:par>
                            </p:childTnLst>
                          </p:cTn>
                        </p:par>
                        <p:par>
                          <p:cTn id="54" fill="hold">
                            <p:stCondLst>
                              <p:cond delay="4340"/>
                            </p:stCondLst>
                            <p:childTnLst>
                              <p:par>
                                <p:cTn id="55" presetID="22" presetClass="entr" presetSubtype="2" fill="hold" grpId="0" nodeType="afterEffect">
                                  <p:stCondLst>
                                    <p:cond delay="0"/>
                                  </p:stCondLst>
                                  <p:childTnLst>
                                    <p:set>
                                      <p:cBhvr>
                                        <p:cTn id="56" dur="1" fill="hold">
                                          <p:stCondLst>
                                            <p:cond delay="0"/>
                                          </p:stCondLst>
                                        </p:cTn>
                                        <p:tgtEl>
                                          <p:spTgt spid="13"/>
                                        </p:tgtEl>
                                        <p:attrNameLst>
                                          <p:attrName>style.visibility</p:attrName>
                                        </p:attrNameLst>
                                      </p:cBhvr>
                                      <p:to>
                                        <p:strVal val="visible"/>
                                      </p:to>
                                    </p:set>
                                    <p:animEffect transition="in" filter="wipe(right)">
                                      <p:cBhvr>
                                        <p:cTn id="57" dur="400"/>
                                        <p:tgtEl>
                                          <p:spTgt spid="13"/>
                                        </p:tgtEl>
                                      </p:cBhvr>
                                    </p:animEffect>
                                  </p:childTnLst>
                                </p:cTn>
                              </p:par>
                              <p:par>
                                <p:cTn id="58" presetID="22" presetClass="entr" presetSubtype="2" fill="hold" grpId="0" nodeType="withEffect">
                                  <p:stCondLst>
                                    <p:cond delay="0"/>
                                  </p:stCondLst>
                                  <p:childTnLst>
                                    <p:set>
                                      <p:cBhvr>
                                        <p:cTn id="59" dur="1" fill="hold">
                                          <p:stCondLst>
                                            <p:cond delay="0"/>
                                          </p:stCondLst>
                                        </p:cTn>
                                        <p:tgtEl>
                                          <p:spTgt spid="16"/>
                                        </p:tgtEl>
                                        <p:attrNameLst>
                                          <p:attrName>style.visibility</p:attrName>
                                        </p:attrNameLst>
                                      </p:cBhvr>
                                      <p:to>
                                        <p:strVal val="visible"/>
                                      </p:to>
                                    </p:set>
                                    <p:animEffect transition="in" filter="wipe(right)">
                                      <p:cBhvr>
                                        <p:cTn id="60" dur="500"/>
                                        <p:tgtEl>
                                          <p:spTgt spid="16"/>
                                        </p:tgtEl>
                                      </p:cBhvr>
                                    </p:animEffect>
                                  </p:childTnLst>
                                </p:cTn>
                              </p:par>
                              <p:par>
                                <p:cTn id="61" presetID="22" presetClass="entr" presetSubtype="2" fill="hold" grpId="0" nodeType="withEffect">
                                  <p:stCondLst>
                                    <p:cond delay="0"/>
                                  </p:stCondLst>
                                  <p:childTnLst>
                                    <p:set>
                                      <p:cBhvr>
                                        <p:cTn id="62" dur="1" fill="hold">
                                          <p:stCondLst>
                                            <p:cond delay="0"/>
                                          </p:stCondLst>
                                        </p:cTn>
                                        <p:tgtEl>
                                          <p:spTgt spid="14"/>
                                        </p:tgtEl>
                                        <p:attrNameLst>
                                          <p:attrName>style.visibility</p:attrName>
                                        </p:attrNameLst>
                                      </p:cBhvr>
                                      <p:to>
                                        <p:strVal val="visible"/>
                                      </p:to>
                                    </p:set>
                                    <p:animEffect transition="in" filter="wipe(right)">
                                      <p:cBhvr>
                                        <p:cTn id="63" dur="500"/>
                                        <p:tgtEl>
                                          <p:spTgt spid="14"/>
                                        </p:tgtEl>
                                      </p:cBhvr>
                                    </p:animEffect>
                                  </p:childTnLst>
                                </p:cTn>
                              </p:par>
                              <p:par>
                                <p:cTn id="64" presetID="22" presetClass="entr" presetSubtype="2" fill="hold" grpId="0" nodeType="withEffect">
                                  <p:stCondLst>
                                    <p:cond delay="0"/>
                                  </p:stCondLst>
                                  <p:childTnLst>
                                    <p:set>
                                      <p:cBhvr>
                                        <p:cTn id="65" dur="1" fill="hold">
                                          <p:stCondLst>
                                            <p:cond delay="0"/>
                                          </p:stCondLst>
                                        </p:cTn>
                                        <p:tgtEl>
                                          <p:spTgt spid="17"/>
                                        </p:tgtEl>
                                        <p:attrNameLst>
                                          <p:attrName>style.visibility</p:attrName>
                                        </p:attrNameLst>
                                      </p:cBhvr>
                                      <p:to>
                                        <p:strVal val="visible"/>
                                      </p:to>
                                    </p:set>
                                    <p:animEffect transition="in" filter="wipe(right)">
                                      <p:cBhvr>
                                        <p:cTn id="66" dur="500"/>
                                        <p:tgtEl>
                                          <p:spTgt spid="17"/>
                                        </p:tgtEl>
                                      </p:cBhvr>
                                    </p:animEffect>
                                  </p:childTnLst>
                                </p:cTn>
                              </p:par>
                              <p:par>
                                <p:cTn id="67" presetID="22" presetClass="entr" presetSubtype="2" fill="hold" grpId="0" nodeType="withEffect">
                                  <p:stCondLst>
                                    <p:cond delay="0"/>
                                  </p:stCondLst>
                                  <p:childTnLst>
                                    <p:set>
                                      <p:cBhvr>
                                        <p:cTn id="68" dur="1" fill="hold">
                                          <p:stCondLst>
                                            <p:cond delay="0"/>
                                          </p:stCondLst>
                                        </p:cTn>
                                        <p:tgtEl>
                                          <p:spTgt spid="18"/>
                                        </p:tgtEl>
                                        <p:attrNameLst>
                                          <p:attrName>style.visibility</p:attrName>
                                        </p:attrNameLst>
                                      </p:cBhvr>
                                      <p:to>
                                        <p:strVal val="visible"/>
                                      </p:to>
                                    </p:set>
                                    <p:animEffect transition="in" filter="wipe(right)">
                                      <p:cBhvr>
                                        <p:cTn id="69" dur="500"/>
                                        <p:tgtEl>
                                          <p:spTgt spid="18"/>
                                        </p:tgtEl>
                                      </p:cBhvr>
                                    </p:animEffect>
                                  </p:childTnLst>
                                </p:cTn>
                              </p:par>
                              <p:par>
                                <p:cTn id="70" presetID="22" presetClass="entr" presetSubtype="2" fill="hold" grpId="0" nodeType="withEffect">
                                  <p:stCondLst>
                                    <p:cond delay="0"/>
                                  </p:stCondLst>
                                  <p:childTnLst>
                                    <p:set>
                                      <p:cBhvr>
                                        <p:cTn id="71" dur="1" fill="hold">
                                          <p:stCondLst>
                                            <p:cond delay="0"/>
                                          </p:stCondLst>
                                        </p:cTn>
                                        <p:tgtEl>
                                          <p:spTgt spid="15"/>
                                        </p:tgtEl>
                                        <p:attrNameLst>
                                          <p:attrName>style.visibility</p:attrName>
                                        </p:attrNameLst>
                                      </p:cBhvr>
                                      <p:to>
                                        <p:strVal val="visible"/>
                                      </p:to>
                                    </p:set>
                                    <p:animEffect transition="in" filter="wipe(right)">
                                      <p:cBhvr>
                                        <p:cTn id="72" dur="500"/>
                                        <p:tgtEl>
                                          <p:spTgt spid="15"/>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22"/>
                                        </p:tgtEl>
                                        <p:attrNameLst>
                                          <p:attrName>style.visibility</p:attrName>
                                        </p:attrNameLst>
                                      </p:cBhvr>
                                      <p:to>
                                        <p:strVal val="visible"/>
                                      </p:to>
                                    </p:set>
                                    <p:animEffect transition="in" filter="wipe(left)">
                                      <p:cBhvr>
                                        <p:cTn id="75" dur="500"/>
                                        <p:tgtEl>
                                          <p:spTgt spid="22"/>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19"/>
                                        </p:tgtEl>
                                        <p:attrNameLst>
                                          <p:attrName>style.visibility</p:attrName>
                                        </p:attrNameLst>
                                      </p:cBhvr>
                                      <p:to>
                                        <p:strVal val="visible"/>
                                      </p:to>
                                    </p:set>
                                    <p:animEffect transition="in" filter="wipe(left)">
                                      <p:cBhvr>
                                        <p:cTn id="78" dur="500"/>
                                        <p:tgtEl>
                                          <p:spTgt spid="19"/>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20"/>
                                        </p:tgtEl>
                                        <p:attrNameLst>
                                          <p:attrName>style.visibility</p:attrName>
                                        </p:attrNameLst>
                                      </p:cBhvr>
                                      <p:to>
                                        <p:strVal val="visible"/>
                                      </p:to>
                                    </p:set>
                                    <p:animEffect transition="in" filter="wipe(left)">
                                      <p:cBhvr>
                                        <p:cTn id="81" dur="500"/>
                                        <p:tgtEl>
                                          <p:spTgt spid="20"/>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23"/>
                                        </p:tgtEl>
                                        <p:attrNameLst>
                                          <p:attrName>style.visibility</p:attrName>
                                        </p:attrNameLst>
                                      </p:cBhvr>
                                      <p:to>
                                        <p:strVal val="visible"/>
                                      </p:to>
                                    </p:set>
                                    <p:animEffect transition="in" filter="wipe(left)">
                                      <p:cBhvr>
                                        <p:cTn id="84" dur="500"/>
                                        <p:tgtEl>
                                          <p:spTgt spid="23"/>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21"/>
                                        </p:tgtEl>
                                        <p:attrNameLst>
                                          <p:attrName>style.visibility</p:attrName>
                                        </p:attrNameLst>
                                      </p:cBhvr>
                                      <p:to>
                                        <p:strVal val="visible"/>
                                      </p:to>
                                    </p:set>
                                    <p:animEffect transition="in" filter="wipe(left)">
                                      <p:cBhvr>
                                        <p:cTn id="87" dur="500"/>
                                        <p:tgtEl>
                                          <p:spTgt spid="21"/>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24"/>
                                        </p:tgtEl>
                                        <p:attrNameLst>
                                          <p:attrName>style.visibility</p:attrName>
                                        </p:attrNameLst>
                                      </p:cBhvr>
                                      <p:to>
                                        <p:strVal val="visible"/>
                                      </p:to>
                                    </p:set>
                                    <p:animEffect transition="in" filter="wipe(left)">
                                      <p:cBhvr>
                                        <p:cTn id="90"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9" grpId="0"/>
      <p:bldP spid="10" grpId="0"/>
      <p:bldP spid="11" grpId="0"/>
      <p:bldP spid="12" grpId="0"/>
      <p:bldP spid="13" grpId="0" animBg="1"/>
      <p:bldP spid="14" grpId="0" animBg="1"/>
      <p:bldP spid="15" grpId="0" animBg="1"/>
      <p:bldP spid="16" grpId="0"/>
      <p:bldP spid="17" grpId="0"/>
      <p:bldP spid="18" grpId="0"/>
      <p:bldP spid="19" grpId="0" animBg="1"/>
      <p:bldP spid="20" grpId="0" animBg="1"/>
      <p:bldP spid="21" grpId="0" animBg="1"/>
      <p:bldP spid="22" grpId="0"/>
      <p:bldP spid="23" grpId="0"/>
      <p:bldP spid="24" grpId="0"/>
      <p:bldP spid="28" grpId="0" animBg="1"/>
      <p:bldP spid="29" grpId="0" autoUpdateAnimBg="0"/>
      <p:bldP spid="30" grpId="0"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Freeform 5"/>
          <p:cNvSpPr/>
          <p:nvPr/>
        </p:nvSpPr>
        <p:spPr bwMode="auto">
          <a:xfrm>
            <a:off x="135679" y="117959"/>
            <a:ext cx="796217" cy="272512"/>
          </a:xfrm>
          <a:custGeom>
            <a:avLst/>
            <a:gdLst>
              <a:gd name="T0" fmla="*/ 26235543 w 1889"/>
              <a:gd name="T1" fmla="*/ 0 h 638"/>
              <a:gd name="T2" fmla="*/ 526296332 w 1889"/>
              <a:gd name="T3" fmla="*/ 0 h 638"/>
              <a:gd name="T4" fmla="*/ 552848407 w 1889"/>
              <a:gd name="T5" fmla="*/ 26948536 h 638"/>
              <a:gd name="T6" fmla="*/ 552848407 w 1889"/>
              <a:gd name="T7" fmla="*/ 62663581 h 638"/>
              <a:gd name="T8" fmla="*/ 572762322 w 1889"/>
              <a:gd name="T9" fmla="*/ 80845609 h 638"/>
              <a:gd name="T10" fmla="*/ 597101489 w 1889"/>
              <a:gd name="T11" fmla="*/ 103573572 h 638"/>
              <a:gd name="T12" fmla="*/ 572762322 w 1889"/>
              <a:gd name="T13" fmla="*/ 126301534 h 638"/>
              <a:gd name="T14" fmla="*/ 552848407 w 1889"/>
              <a:gd name="T15" fmla="*/ 144808354 h 638"/>
              <a:gd name="T16" fmla="*/ 552848407 w 1889"/>
              <a:gd name="T17" fmla="*/ 180198607 h 638"/>
              <a:gd name="T18" fmla="*/ 526296332 w 1889"/>
              <a:gd name="T19" fmla="*/ 207147143 h 638"/>
              <a:gd name="T20" fmla="*/ 26235543 w 1889"/>
              <a:gd name="T21" fmla="*/ 207147143 h 638"/>
              <a:gd name="T22" fmla="*/ 0 w 1889"/>
              <a:gd name="T23" fmla="*/ 180198607 h 638"/>
              <a:gd name="T24" fmla="*/ 0 w 1889"/>
              <a:gd name="T25" fmla="*/ 26948536 h 638"/>
              <a:gd name="T26" fmla="*/ 26235543 w 1889"/>
              <a:gd name="T27" fmla="*/ 0 h 63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889" h="638">
                <a:moveTo>
                  <a:pt x="83" y="0"/>
                </a:moveTo>
                <a:lnTo>
                  <a:pt x="1665" y="0"/>
                </a:lnTo>
                <a:cubicBezTo>
                  <a:pt x="1711" y="0"/>
                  <a:pt x="1749" y="37"/>
                  <a:pt x="1749" y="83"/>
                </a:cubicBezTo>
                <a:lnTo>
                  <a:pt x="1749" y="193"/>
                </a:lnTo>
                <a:lnTo>
                  <a:pt x="1812" y="249"/>
                </a:lnTo>
                <a:lnTo>
                  <a:pt x="1889" y="319"/>
                </a:lnTo>
                <a:lnTo>
                  <a:pt x="1812" y="389"/>
                </a:lnTo>
                <a:lnTo>
                  <a:pt x="1749" y="446"/>
                </a:lnTo>
                <a:lnTo>
                  <a:pt x="1749" y="555"/>
                </a:lnTo>
                <a:cubicBezTo>
                  <a:pt x="1749" y="601"/>
                  <a:pt x="1711" y="638"/>
                  <a:pt x="1665" y="638"/>
                </a:cubicBezTo>
                <a:lnTo>
                  <a:pt x="83" y="638"/>
                </a:lnTo>
                <a:cubicBezTo>
                  <a:pt x="37" y="638"/>
                  <a:pt x="0" y="601"/>
                  <a:pt x="0" y="555"/>
                </a:cubicBezTo>
                <a:lnTo>
                  <a:pt x="0" y="83"/>
                </a:lnTo>
                <a:cubicBezTo>
                  <a:pt x="0" y="37"/>
                  <a:pt x="37" y="0"/>
                  <a:pt x="83" y="0"/>
                </a:cubicBez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28675" name="TextBox 44"/>
          <p:cNvSpPr txBox="1">
            <a:spLocks noChangeArrowheads="1"/>
          </p:cNvSpPr>
          <p:nvPr/>
        </p:nvSpPr>
        <p:spPr bwMode="auto">
          <a:xfrm>
            <a:off x="144012" y="114390"/>
            <a:ext cx="733791"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434" eaLnBrk="1" fontAlgn="base" hangingPunct="1">
              <a:spcBef>
                <a:spcPct val="0"/>
              </a:spcBef>
              <a:spcAft>
                <a:spcPct val="0"/>
              </a:spcAft>
            </a:pPr>
            <a:r>
              <a:rPr lang="en-US" altLang="zh-CN" sz="1499" dirty="0" smtClean="0">
                <a:solidFill>
                  <a:srgbClr val="FFFFFF"/>
                </a:solidFill>
                <a:latin typeface="微软雅黑" panose="020B0503020204020204" pitchFamily="34" charset="-122"/>
                <a:ea typeface="微软雅黑" panose="020B0503020204020204" pitchFamily="34" charset="-122"/>
              </a:rPr>
              <a:t>LOGO</a:t>
            </a:r>
            <a:endParaRPr lang="zh-CN" altLang="en-US" sz="1499" dirty="0">
              <a:solidFill>
                <a:srgbClr val="FFFFFF"/>
              </a:solidFill>
              <a:latin typeface="微软雅黑" panose="020B0503020204020204" pitchFamily="34" charset="-122"/>
              <a:ea typeface="微软雅黑" panose="020B0503020204020204" pitchFamily="34" charset="-122"/>
            </a:endParaRPr>
          </a:p>
        </p:txBody>
      </p:sp>
      <p:sp>
        <p:nvSpPr>
          <p:cNvPr id="28676" name="TextBox 45"/>
          <p:cNvSpPr txBox="1">
            <a:spLocks noChangeArrowheads="1"/>
          </p:cNvSpPr>
          <p:nvPr/>
        </p:nvSpPr>
        <p:spPr bwMode="auto">
          <a:xfrm>
            <a:off x="944987" y="70359"/>
            <a:ext cx="2708804" cy="415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434" eaLnBrk="1" fontAlgn="base" hangingPunct="1">
              <a:spcBef>
                <a:spcPct val="0"/>
              </a:spcBef>
              <a:spcAft>
                <a:spcPct val="0"/>
              </a:spcAft>
            </a:pPr>
            <a:r>
              <a:rPr lang="en-US" altLang="zh-CN" sz="2099" b="1" dirty="0" smtClean="0">
                <a:solidFill>
                  <a:srgbClr val="404040"/>
                </a:solidFill>
                <a:latin typeface="微软雅黑" panose="020B0503020204020204" pitchFamily="34" charset="-122"/>
                <a:ea typeface="微软雅黑" panose="020B0503020204020204" pitchFamily="34" charset="-122"/>
              </a:rPr>
              <a:t>  </a:t>
            </a:r>
            <a:r>
              <a:rPr lang="zh-CN" altLang="en-US" sz="2099" b="1" dirty="0">
                <a:solidFill>
                  <a:srgbClr val="404040"/>
                </a:solidFill>
                <a:latin typeface="微软雅黑" panose="020B0503020204020204" pitchFamily="34" charset="-122"/>
                <a:ea typeface="微软雅黑" panose="020B0503020204020204" pitchFamily="34" charset="-122"/>
              </a:rPr>
              <a:t>请输入您的标题</a:t>
            </a:r>
          </a:p>
        </p:txBody>
      </p:sp>
      <p:pic>
        <p:nvPicPr>
          <p:cNvPr id="28677" name="Picture 2" descr="F:\快盘\商务图片\png\2476235_065634059367_2.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284842" y="812923"/>
            <a:ext cx="3543107" cy="3653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78" name="Freeform 6"/>
          <p:cNvSpPr/>
          <p:nvPr/>
        </p:nvSpPr>
        <p:spPr bwMode="auto">
          <a:xfrm>
            <a:off x="1801905" y="2087418"/>
            <a:ext cx="6065056" cy="1669577"/>
          </a:xfrm>
          <a:custGeom>
            <a:avLst/>
            <a:gdLst>
              <a:gd name="T0" fmla="*/ 2147483647 w 9859"/>
              <a:gd name="T1" fmla="*/ 167448936 h 2716"/>
              <a:gd name="T2" fmla="*/ 2147483647 w 9859"/>
              <a:gd name="T3" fmla="*/ 373229575 h 2716"/>
              <a:gd name="T4" fmla="*/ 2147483647 w 9859"/>
              <a:gd name="T5" fmla="*/ 1533267334 h 2716"/>
              <a:gd name="T6" fmla="*/ 84164828 w 9859"/>
              <a:gd name="T7" fmla="*/ 1434412492 h 2716"/>
              <a:gd name="T8" fmla="*/ 2147483647 w 9859"/>
              <a:gd name="T9" fmla="*/ 359107455 h 271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859" h="2716">
                <a:moveTo>
                  <a:pt x="5802" y="249"/>
                </a:moveTo>
                <a:cubicBezTo>
                  <a:pt x="7937" y="0"/>
                  <a:pt x="9604" y="113"/>
                  <a:pt x="9721" y="555"/>
                </a:cubicBezTo>
                <a:cubicBezTo>
                  <a:pt x="9859" y="1072"/>
                  <a:pt x="7821" y="1845"/>
                  <a:pt x="5172" y="2280"/>
                </a:cubicBezTo>
                <a:cubicBezTo>
                  <a:pt x="2522" y="2716"/>
                  <a:pt x="262" y="2650"/>
                  <a:pt x="125" y="2133"/>
                </a:cubicBezTo>
                <a:cubicBezTo>
                  <a:pt x="0" y="1663"/>
                  <a:pt x="1673" y="981"/>
                  <a:pt x="3970" y="534"/>
                </a:cubicBezTo>
              </a:path>
            </a:pathLst>
          </a:custGeom>
          <a:noFill/>
          <a:ln w="10" cap="flat" cmpd="sng">
            <a:solidFill>
              <a:srgbClr val="004646"/>
            </a:solidFill>
            <a:prstDash val="dash"/>
            <a:round/>
          </a:ln>
          <a:extLst>
            <a:ext uri="{909E8E84-426E-40DD-AFC4-6F175D3DCCD1}">
              <a14:hiddenFill xmlns:a14="http://schemas.microsoft.com/office/drawing/2010/main">
                <a:solidFill>
                  <a:srgbClr val="FFFFFF"/>
                </a:solidFill>
              </a14:hiddenFill>
            </a:ext>
          </a:extLst>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grpSp>
        <p:nvGrpSpPr>
          <p:cNvPr id="28679" name="组合 19"/>
          <p:cNvGrpSpPr/>
          <p:nvPr/>
        </p:nvGrpSpPr>
        <p:grpSpPr bwMode="auto">
          <a:xfrm>
            <a:off x="2982541" y="2337319"/>
            <a:ext cx="539143" cy="597860"/>
            <a:chOff x="0" y="0"/>
            <a:chExt cx="717637" cy="797576"/>
          </a:xfrm>
        </p:grpSpPr>
        <p:sp>
          <p:nvSpPr>
            <p:cNvPr id="26654" name="Oval 7"/>
            <p:cNvSpPr>
              <a:spLocks noChangeArrowheads="1"/>
            </p:cNvSpPr>
            <p:nvPr/>
          </p:nvSpPr>
          <p:spPr bwMode="auto">
            <a:xfrm>
              <a:off x="0" y="0"/>
              <a:ext cx="717637" cy="717637"/>
            </a:xfrm>
            <a:prstGeom prst="ellipse">
              <a:avLst/>
            </a:pr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a:lstStyle/>
            <a:p>
              <a:pPr defTabSz="685434" fontAlgn="base">
                <a:spcBef>
                  <a:spcPct val="0"/>
                </a:spcBef>
                <a:spcAft>
                  <a:spcPct val="0"/>
                </a:spcAft>
              </a:pPr>
              <a:endParaRPr lang="zh-CN" altLang="en-US" sz="1349">
                <a:solidFill>
                  <a:srgbClr val="FFFFFF"/>
                </a:solidFill>
                <a:latin typeface="Arial"/>
                <a:ea typeface="宋体" panose="02010600030101010101" pitchFamily="2" charset="-122"/>
              </a:endParaRPr>
            </a:p>
          </p:txBody>
        </p:sp>
        <p:sp>
          <p:nvSpPr>
            <p:cNvPr id="26655" name="TextBox 21"/>
            <p:cNvSpPr txBox="1">
              <a:spLocks noChangeArrowheads="1"/>
            </p:cNvSpPr>
            <p:nvPr/>
          </p:nvSpPr>
          <p:spPr bwMode="auto">
            <a:xfrm>
              <a:off x="3839" y="120445"/>
              <a:ext cx="701527" cy="677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defTabSz="685434" eaLnBrk="1" fontAlgn="base" hangingPunct="1">
                <a:spcBef>
                  <a:spcPct val="0"/>
                </a:spcBef>
                <a:spcAft>
                  <a:spcPct val="0"/>
                </a:spcAft>
              </a:pPr>
              <a:r>
                <a:rPr lang="zh-CN" altLang="en-US" sz="1349">
                  <a:solidFill>
                    <a:srgbClr val="FFFFFF"/>
                  </a:solidFill>
                  <a:latin typeface="微软雅黑" panose="020B0503020204020204" pitchFamily="34" charset="-122"/>
                  <a:ea typeface="微软雅黑" panose="020B0503020204020204" pitchFamily="34" charset="-122"/>
                </a:rPr>
                <a:t>文本一</a:t>
              </a:r>
              <a:endParaRPr lang="en-US" sz="1349">
                <a:solidFill>
                  <a:srgbClr val="FFFFFF"/>
                </a:solidFill>
                <a:latin typeface="微软雅黑" panose="020B0503020204020204" pitchFamily="34" charset="-122"/>
                <a:ea typeface="微软雅黑" panose="020B0503020204020204" pitchFamily="34" charset="-122"/>
              </a:endParaRPr>
            </a:p>
          </p:txBody>
        </p:sp>
      </p:grpSp>
      <p:grpSp>
        <p:nvGrpSpPr>
          <p:cNvPr id="28682" name="组合 22"/>
          <p:cNvGrpSpPr/>
          <p:nvPr/>
        </p:nvGrpSpPr>
        <p:grpSpPr bwMode="auto">
          <a:xfrm>
            <a:off x="1667418" y="3150098"/>
            <a:ext cx="665299" cy="890630"/>
            <a:chOff x="0" y="0"/>
            <a:chExt cx="886864" cy="1187391"/>
          </a:xfrm>
        </p:grpSpPr>
        <p:sp>
          <p:nvSpPr>
            <p:cNvPr id="26652" name="Oval 8"/>
            <p:cNvSpPr>
              <a:spLocks noChangeArrowheads="1"/>
            </p:cNvSpPr>
            <p:nvPr/>
          </p:nvSpPr>
          <p:spPr bwMode="auto">
            <a:xfrm>
              <a:off x="0" y="0"/>
              <a:ext cx="886864" cy="886864"/>
            </a:xfrm>
            <a:prstGeom prst="ellipse">
              <a:avLst/>
            </a:pr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a:lstStyle/>
            <a:p>
              <a:pPr defTabSz="685434" fontAlgn="base">
                <a:spcBef>
                  <a:spcPct val="0"/>
                </a:spcBef>
                <a:spcAft>
                  <a:spcPct val="0"/>
                </a:spcAft>
              </a:pPr>
              <a:endParaRPr lang="zh-CN" altLang="en-US" sz="1349">
                <a:solidFill>
                  <a:srgbClr val="FFFFFF"/>
                </a:solidFill>
                <a:latin typeface="Arial"/>
                <a:ea typeface="宋体" panose="02010600030101010101" pitchFamily="2" charset="-122"/>
              </a:endParaRPr>
            </a:p>
          </p:txBody>
        </p:sp>
        <p:sp>
          <p:nvSpPr>
            <p:cNvPr id="26653" name="TextBox 24"/>
            <p:cNvSpPr txBox="1">
              <a:spLocks noChangeArrowheads="1"/>
            </p:cNvSpPr>
            <p:nvPr/>
          </p:nvSpPr>
          <p:spPr bwMode="auto">
            <a:xfrm>
              <a:off x="79353" y="141565"/>
              <a:ext cx="701527" cy="10458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defTabSz="685434" eaLnBrk="1" fontAlgn="base" hangingPunct="1">
                <a:spcBef>
                  <a:spcPct val="0"/>
                </a:spcBef>
                <a:spcAft>
                  <a:spcPct val="0"/>
                </a:spcAft>
              </a:pPr>
              <a:r>
                <a:rPr lang="zh-CN" altLang="en-US" sz="1499">
                  <a:solidFill>
                    <a:srgbClr val="FFFFFF"/>
                  </a:solidFill>
                  <a:latin typeface="微软雅黑" panose="020B0503020204020204" pitchFamily="34" charset="-122"/>
                  <a:ea typeface="微软雅黑" panose="020B0503020204020204" pitchFamily="34" charset="-122"/>
                </a:rPr>
                <a:t>文本二</a:t>
              </a:r>
              <a:endParaRPr lang="en-US" sz="1499">
                <a:solidFill>
                  <a:srgbClr val="FFFFFF"/>
                </a:solidFill>
                <a:latin typeface="微软雅黑" panose="020B0503020204020204" pitchFamily="34" charset="-122"/>
                <a:ea typeface="微软雅黑" panose="020B0503020204020204" pitchFamily="34" charset="-122"/>
              </a:endParaRPr>
            </a:p>
          </p:txBody>
        </p:sp>
      </p:grpSp>
      <p:grpSp>
        <p:nvGrpSpPr>
          <p:cNvPr id="28685" name="组合 25"/>
          <p:cNvGrpSpPr/>
          <p:nvPr/>
        </p:nvGrpSpPr>
        <p:grpSpPr bwMode="auto">
          <a:xfrm>
            <a:off x="3759719" y="3161998"/>
            <a:ext cx="783125" cy="952735"/>
            <a:chOff x="0" y="0"/>
            <a:chExt cx="1043955" cy="1270221"/>
          </a:xfrm>
        </p:grpSpPr>
        <p:sp>
          <p:nvSpPr>
            <p:cNvPr id="26650" name="Oval 9"/>
            <p:cNvSpPr>
              <a:spLocks noChangeArrowheads="1"/>
            </p:cNvSpPr>
            <p:nvPr/>
          </p:nvSpPr>
          <p:spPr bwMode="auto">
            <a:xfrm>
              <a:off x="0" y="0"/>
              <a:ext cx="1043955" cy="1043955"/>
            </a:xfrm>
            <a:prstGeom prst="ellipse">
              <a:avLst/>
            </a:prstGeom>
            <a:solidFill>
              <a:srgbClr val="005E5E"/>
            </a:solidFill>
            <a:ln>
              <a:noFill/>
            </a:ln>
            <a:extLst>
              <a:ext uri="{91240B29-F687-4F45-9708-019B960494DF}">
                <a14:hiddenLine xmlns:a14="http://schemas.microsoft.com/office/drawing/2010/main" w="9525">
                  <a:solidFill>
                    <a:srgbClr val="000000"/>
                  </a:solidFill>
                  <a:round/>
                </a14:hiddenLine>
              </a:ext>
            </a:extLst>
          </p:spPr>
          <p:txBody>
            <a:bodyPr/>
            <a:lstStyle/>
            <a:p>
              <a:pPr defTabSz="685434" fontAlgn="base">
                <a:spcBef>
                  <a:spcPct val="0"/>
                </a:spcBef>
                <a:spcAft>
                  <a:spcPct val="0"/>
                </a:spcAft>
              </a:pPr>
              <a:endParaRPr lang="zh-CN" altLang="en-US" sz="1349">
                <a:solidFill>
                  <a:srgbClr val="FFFFFF"/>
                </a:solidFill>
                <a:latin typeface="Arial"/>
                <a:ea typeface="宋体" panose="02010600030101010101" pitchFamily="2" charset="-122"/>
              </a:endParaRPr>
            </a:p>
          </p:txBody>
        </p:sp>
        <p:sp>
          <p:nvSpPr>
            <p:cNvPr id="26651" name="TextBox 27"/>
            <p:cNvSpPr txBox="1">
              <a:spLocks noChangeArrowheads="1"/>
            </p:cNvSpPr>
            <p:nvPr/>
          </p:nvSpPr>
          <p:spPr bwMode="auto">
            <a:xfrm>
              <a:off x="195502" y="224369"/>
              <a:ext cx="701527" cy="10458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defTabSz="685434" eaLnBrk="1" fontAlgn="base" hangingPunct="1">
                <a:spcBef>
                  <a:spcPct val="0"/>
                </a:spcBef>
                <a:spcAft>
                  <a:spcPct val="0"/>
                </a:spcAft>
              </a:pPr>
              <a:r>
                <a:rPr lang="zh-CN" altLang="en-US" sz="1499">
                  <a:solidFill>
                    <a:srgbClr val="FFFFFF"/>
                  </a:solidFill>
                  <a:latin typeface="微软雅黑" panose="020B0503020204020204" pitchFamily="34" charset="-122"/>
                  <a:ea typeface="微软雅黑" panose="020B0503020204020204" pitchFamily="34" charset="-122"/>
                </a:rPr>
                <a:t>文本三</a:t>
              </a:r>
              <a:endParaRPr lang="en-US" sz="1499">
                <a:solidFill>
                  <a:srgbClr val="FFFFFF"/>
                </a:solidFill>
                <a:latin typeface="微软雅黑" panose="020B0503020204020204" pitchFamily="34" charset="-122"/>
                <a:ea typeface="微软雅黑" panose="020B0503020204020204" pitchFamily="34" charset="-122"/>
              </a:endParaRPr>
            </a:p>
          </p:txBody>
        </p:sp>
      </p:grpSp>
      <p:grpSp>
        <p:nvGrpSpPr>
          <p:cNvPr id="28688" name="组合 28"/>
          <p:cNvGrpSpPr/>
          <p:nvPr/>
        </p:nvGrpSpPr>
        <p:grpSpPr bwMode="auto">
          <a:xfrm>
            <a:off x="6677991" y="2612210"/>
            <a:ext cx="701004" cy="899035"/>
            <a:chOff x="0" y="0"/>
            <a:chExt cx="935038" cy="1199338"/>
          </a:xfrm>
        </p:grpSpPr>
        <p:sp>
          <p:nvSpPr>
            <p:cNvPr id="26648" name="Oval 10"/>
            <p:cNvSpPr>
              <a:spLocks noChangeArrowheads="1"/>
            </p:cNvSpPr>
            <p:nvPr/>
          </p:nvSpPr>
          <p:spPr bwMode="auto">
            <a:xfrm>
              <a:off x="0" y="0"/>
              <a:ext cx="935038" cy="935038"/>
            </a:xfrm>
            <a:prstGeom prst="ellipse">
              <a:avLst/>
            </a:pr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a:lstStyle/>
            <a:p>
              <a:pPr defTabSz="685434" fontAlgn="base">
                <a:spcBef>
                  <a:spcPct val="0"/>
                </a:spcBef>
                <a:spcAft>
                  <a:spcPct val="0"/>
                </a:spcAft>
              </a:pPr>
              <a:endParaRPr lang="zh-CN" altLang="en-US" sz="1349">
                <a:solidFill>
                  <a:srgbClr val="FFFFFF"/>
                </a:solidFill>
                <a:latin typeface="Arial"/>
                <a:ea typeface="宋体" panose="02010600030101010101" pitchFamily="2" charset="-122"/>
              </a:endParaRPr>
            </a:p>
          </p:txBody>
        </p:sp>
        <p:sp>
          <p:nvSpPr>
            <p:cNvPr id="26649" name="TextBox 30"/>
            <p:cNvSpPr txBox="1">
              <a:spLocks noChangeArrowheads="1"/>
            </p:cNvSpPr>
            <p:nvPr/>
          </p:nvSpPr>
          <p:spPr bwMode="auto">
            <a:xfrm>
              <a:off x="124325" y="152865"/>
              <a:ext cx="701527" cy="10464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defTabSz="685434" eaLnBrk="1" fontAlgn="base" hangingPunct="1">
                <a:spcBef>
                  <a:spcPct val="0"/>
                </a:spcBef>
                <a:spcAft>
                  <a:spcPct val="0"/>
                </a:spcAft>
              </a:pPr>
              <a:r>
                <a:rPr lang="zh-CN" altLang="en-US" sz="1499">
                  <a:solidFill>
                    <a:srgbClr val="FFFFFF"/>
                  </a:solidFill>
                  <a:latin typeface="微软雅黑" panose="020B0503020204020204" pitchFamily="34" charset="-122"/>
                  <a:ea typeface="微软雅黑" panose="020B0503020204020204" pitchFamily="34" charset="-122"/>
                </a:rPr>
                <a:t>文本四</a:t>
              </a:r>
              <a:endParaRPr lang="en-US" sz="1499">
                <a:solidFill>
                  <a:srgbClr val="FFFFFF"/>
                </a:solidFill>
                <a:latin typeface="微软雅黑" panose="020B0503020204020204" pitchFamily="34" charset="-122"/>
                <a:ea typeface="微软雅黑" panose="020B0503020204020204" pitchFamily="34" charset="-122"/>
              </a:endParaRPr>
            </a:p>
          </p:txBody>
        </p:sp>
      </p:grpSp>
      <p:grpSp>
        <p:nvGrpSpPr>
          <p:cNvPr id="28691" name="组合 31"/>
          <p:cNvGrpSpPr/>
          <p:nvPr/>
        </p:nvGrpSpPr>
        <p:grpSpPr bwMode="auto">
          <a:xfrm>
            <a:off x="6301898" y="1886307"/>
            <a:ext cx="526051" cy="515823"/>
            <a:chOff x="0" y="0"/>
            <a:chExt cx="701527" cy="688122"/>
          </a:xfrm>
        </p:grpSpPr>
        <p:sp>
          <p:nvSpPr>
            <p:cNvPr id="26646" name="Oval 11"/>
            <p:cNvSpPr>
              <a:spLocks noChangeArrowheads="1"/>
            </p:cNvSpPr>
            <p:nvPr/>
          </p:nvSpPr>
          <p:spPr bwMode="auto">
            <a:xfrm>
              <a:off x="0" y="0"/>
              <a:ext cx="668338" cy="668338"/>
            </a:xfrm>
            <a:prstGeom prst="ellipse">
              <a:avLst/>
            </a:pr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a:lstStyle/>
            <a:p>
              <a:pPr defTabSz="685434" fontAlgn="base">
                <a:spcBef>
                  <a:spcPct val="0"/>
                </a:spcBef>
                <a:spcAft>
                  <a:spcPct val="0"/>
                </a:spcAft>
              </a:pPr>
              <a:endParaRPr lang="zh-CN" altLang="en-US" sz="1349">
                <a:solidFill>
                  <a:srgbClr val="FFFFFF"/>
                </a:solidFill>
                <a:latin typeface="Arial"/>
                <a:ea typeface="宋体" panose="02010600030101010101" pitchFamily="2" charset="-122"/>
              </a:endParaRPr>
            </a:p>
          </p:txBody>
        </p:sp>
        <p:sp>
          <p:nvSpPr>
            <p:cNvPr id="26647" name="TextBox 33"/>
            <p:cNvSpPr txBox="1">
              <a:spLocks noChangeArrowheads="1"/>
            </p:cNvSpPr>
            <p:nvPr/>
          </p:nvSpPr>
          <p:spPr bwMode="auto">
            <a:xfrm>
              <a:off x="0" y="11003"/>
              <a:ext cx="701527" cy="6771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defTabSz="685434" eaLnBrk="1" fontAlgn="base" hangingPunct="1">
                <a:spcBef>
                  <a:spcPct val="0"/>
                </a:spcBef>
                <a:spcAft>
                  <a:spcPct val="0"/>
                </a:spcAft>
              </a:pPr>
              <a:r>
                <a:rPr lang="zh-CN" altLang="en-US" sz="1349">
                  <a:solidFill>
                    <a:srgbClr val="FFFFFF"/>
                  </a:solidFill>
                  <a:latin typeface="微软雅黑" panose="020B0503020204020204" pitchFamily="34" charset="-122"/>
                  <a:ea typeface="微软雅黑" panose="020B0503020204020204" pitchFamily="34" charset="-122"/>
                </a:rPr>
                <a:t>文本五</a:t>
              </a:r>
              <a:endParaRPr lang="en-US" sz="1349">
                <a:solidFill>
                  <a:srgbClr val="FFFFFF"/>
                </a:solidFill>
                <a:latin typeface="微软雅黑" panose="020B0503020204020204" pitchFamily="34" charset="-122"/>
                <a:ea typeface="微软雅黑" panose="020B0503020204020204" pitchFamily="34" charset="-122"/>
              </a:endParaRPr>
            </a:p>
          </p:txBody>
        </p:sp>
      </p:grpSp>
      <p:sp>
        <p:nvSpPr>
          <p:cNvPr id="28694" name="TextBox 34"/>
          <p:cNvSpPr txBox="1">
            <a:spLocks noChangeArrowheads="1"/>
          </p:cNvSpPr>
          <p:nvPr/>
        </p:nvSpPr>
        <p:spPr bwMode="auto">
          <a:xfrm>
            <a:off x="1083046" y="1572146"/>
            <a:ext cx="1799522" cy="2999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defTabSz="685434" eaLnBrk="1" fontAlgn="base" hangingPunct="1">
              <a:spcBef>
                <a:spcPct val="0"/>
              </a:spcBef>
              <a:spcAft>
                <a:spcPct val="0"/>
              </a:spcAft>
            </a:pPr>
            <a:r>
              <a:rPr lang="zh-CN" altLang="en-US" sz="1349" b="1">
                <a:solidFill>
                  <a:srgbClr val="404040"/>
                </a:solidFill>
                <a:latin typeface="微软雅黑" panose="020B0503020204020204" pitchFamily="34" charset="-122"/>
                <a:ea typeface="微软雅黑" panose="020B0503020204020204" pitchFamily="34" charset="-122"/>
              </a:rPr>
              <a:t>这里输入您的文字</a:t>
            </a:r>
            <a:endParaRPr lang="en-US" sz="1349" b="1">
              <a:solidFill>
                <a:srgbClr val="404040"/>
              </a:solidFill>
              <a:latin typeface="微软雅黑" panose="020B0503020204020204" pitchFamily="34" charset="-122"/>
              <a:ea typeface="微软雅黑" panose="020B0503020204020204" pitchFamily="34" charset="-122"/>
            </a:endParaRPr>
          </a:p>
        </p:txBody>
      </p:sp>
      <p:sp>
        <p:nvSpPr>
          <p:cNvPr id="28695" name="TextBox 35"/>
          <p:cNvSpPr txBox="1">
            <a:spLocks noChangeArrowheads="1"/>
          </p:cNvSpPr>
          <p:nvPr/>
        </p:nvSpPr>
        <p:spPr bwMode="auto">
          <a:xfrm>
            <a:off x="666493" y="1825617"/>
            <a:ext cx="2330333" cy="4614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434" eaLnBrk="1" fontAlgn="base" hangingPunct="1">
              <a:spcBef>
                <a:spcPct val="0"/>
              </a:spcBef>
              <a:spcAft>
                <a:spcPct val="0"/>
              </a:spcAft>
            </a:pPr>
            <a:r>
              <a:rPr lang="zh-CN" altLang="en-US" sz="1199">
                <a:solidFill>
                  <a:srgbClr val="404040"/>
                </a:solidFill>
                <a:latin typeface="微软雅黑" panose="020B0503020204020204" pitchFamily="34" charset="-122"/>
                <a:ea typeface="微软雅黑" panose="020B0503020204020204" pitchFamily="34" charset="-122"/>
              </a:rPr>
              <a:t>这里可以添加主要内容这里可以添加主要内容这里可以添加主要</a:t>
            </a:r>
          </a:p>
        </p:txBody>
      </p:sp>
      <p:sp>
        <p:nvSpPr>
          <p:cNvPr id="28696" name="TextBox 36"/>
          <p:cNvSpPr txBox="1">
            <a:spLocks noChangeArrowheads="1"/>
          </p:cNvSpPr>
          <p:nvPr/>
        </p:nvSpPr>
        <p:spPr bwMode="auto">
          <a:xfrm>
            <a:off x="6563733" y="968814"/>
            <a:ext cx="1799522" cy="2999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434" eaLnBrk="1" fontAlgn="base" hangingPunct="1">
              <a:spcBef>
                <a:spcPct val="0"/>
              </a:spcBef>
              <a:spcAft>
                <a:spcPct val="0"/>
              </a:spcAft>
            </a:pPr>
            <a:r>
              <a:rPr lang="zh-CN" altLang="en-US" sz="1349" b="1">
                <a:solidFill>
                  <a:srgbClr val="404040"/>
                </a:solidFill>
                <a:latin typeface="微软雅黑" panose="020B0503020204020204" pitchFamily="34" charset="-122"/>
                <a:ea typeface="微软雅黑" panose="020B0503020204020204" pitchFamily="34" charset="-122"/>
              </a:rPr>
              <a:t>这里输入您的文字</a:t>
            </a:r>
            <a:endParaRPr lang="en-US" sz="1349" b="1">
              <a:solidFill>
                <a:srgbClr val="404040"/>
              </a:solidFill>
              <a:latin typeface="微软雅黑" panose="020B0503020204020204" pitchFamily="34" charset="-122"/>
              <a:ea typeface="微软雅黑" panose="020B0503020204020204" pitchFamily="34" charset="-122"/>
            </a:endParaRPr>
          </a:p>
        </p:txBody>
      </p:sp>
      <p:sp>
        <p:nvSpPr>
          <p:cNvPr id="28697" name="TextBox 37"/>
          <p:cNvSpPr txBox="1">
            <a:spLocks noChangeArrowheads="1"/>
          </p:cNvSpPr>
          <p:nvPr/>
        </p:nvSpPr>
        <p:spPr bwMode="auto">
          <a:xfrm>
            <a:off x="6539930" y="1222284"/>
            <a:ext cx="2026842" cy="4614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434" eaLnBrk="1" fontAlgn="base" hangingPunct="1">
              <a:spcBef>
                <a:spcPct val="0"/>
              </a:spcBef>
              <a:spcAft>
                <a:spcPct val="0"/>
              </a:spcAft>
            </a:pPr>
            <a:r>
              <a:rPr lang="zh-CN" altLang="en-US" sz="1199">
                <a:solidFill>
                  <a:srgbClr val="404040"/>
                </a:solidFill>
                <a:latin typeface="微软雅黑" panose="020B0503020204020204" pitchFamily="34" charset="-122"/>
                <a:ea typeface="微软雅黑" panose="020B0503020204020204" pitchFamily="34" charset="-122"/>
              </a:rPr>
              <a:t>这里可以添加主要内容这里可以添加主要内容这里可以</a:t>
            </a:r>
          </a:p>
        </p:txBody>
      </p:sp>
      <p:sp>
        <p:nvSpPr>
          <p:cNvPr id="28698" name="TextBox 38"/>
          <p:cNvSpPr txBox="1">
            <a:spLocks noChangeArrowheads="1"/>
          </p:cNvSpPr>
          <p:nvPr/>
        </p:nvSpPr>
        <p:spPr bwMode="auto">
          <a:xfrm>
            <a:off x="6563733" y="3413089"/>
            <a:ext cx="1799522" cy="2999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434" eaLnBrk="1" fontAlgn="base" hangingPunct="1">
              <a:spcBef>
                <a:spcPct val="0"/>
              </a:spcBef>
              <a:spcAft>
                <a:spcPct val="0"/>
              </a:spcAft>
            </a:pPr>
            <a:r>
              <a:rPr lang="zh-CN" altLang="en-US" sz="1349" b="1">
                <a:solidFill>
                  <a:srgbClr val="404040"/>
                </a:solidFill>
                <a:latin typeface="微软雅黑" panose="020B0503020204020204" pitchFamily="34" charset="-122"/>
                <a:ea typeface="微软雅黑" panose="020B0503020204020204" pitchFamily="34" charset="-122"/>
              </a:rPr>
              <a:t>这里输入您的文字</a:t>
            </a:r>
            <a:endParaRPr lang="en-US" sz="1349" b="1">
              <a:solidFill>
                <a:srgbClr val="404040"/>
              </a:solidFill>
              <a:latin typeface="微软雅黑" panose="020B0503020204020204" pitchFamily="34" charset="-122"/>
              <a:ea typeface="微软雅黑" panose="020B0503020204020204" pitchFamily="34" charset="-122"/>
            </a:endParaRPr>
          </a:p>
        </p:txBody>
      </p:sp>
      <p:sp>
        <p:nvSpPr>
          <p:cNvPr id="28699" name="TextBox 39"/>
          <p:cNvSpPr txBox="1">
            <a:spLocks noChangeArrowheads="1"/>
          </p:cNvSpPr>
          <p:nvPr/>
        </p:nvSpPr>
        <p:spPr bwMode="auto">
          <a:xfrm>
            <a:off x="6539930" y="3667745"/>
            <a:ext cx="2026842" cy="4614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434" eaLnBrk="1" fontAlgn="base" hangingPunct="1">
              <a:spcBef>
                <a:spcPct val="0"/>
              </a:spcBef>
              <a:spcAft>
                <a:spcPct val="0"/>
              </a:spcAft>
            </a:pPr>
            <a:r>
              <a:rPr lang="zh-CN" altLang="en-US" sz="1199">
                <a:solidFill>
                  <a:srgbClr val="404040"/>
                </a:solidFill>
                <a:latin typeface="微软雅黑" panose="020B0503020204020204" pitchFamily="34" charset="-122"/>
                <a:ea typeface="微软雅黑" panose="020B0503020204020204" pitchFamily="34" charset="-122"/>
              </a:rPr>
              <a:t>这里可以添加主要内容这里可以添加主要内容这里可以</a:t>
            </a:r>
          </a:p>
        </p:txBody>
      </p:sp>
      <p:sp>
        <p:nvSpPr>
          <p:cNvPr id="28700" name="TextBox 40"/>
          <p:cNvSpPr txBox="1">
            <a:spLocks noChangeArrowheads="1"/>
          </p:cNvSpPr>
          <p:nvPr/>
        </p:nvSpPr>
        <p:spPr bwMode="auto">
          <a:xfrm>
            <a:off x="351098" y="3790316"/>
            <a:ext cx="1798331" cy="2999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434" eaLnBrk="1" fontAlgn="base" hangingPunct="1">
              <a:spcBef>
                <a:spcPct val="0"/>
              </a:spcBef>
              <a:spcAft>
                <a:spcPct val="0"/>
              </a:spcAft>
            </a:pPr>
            <a:r>
              <a:rPr lang="zh-CN" altLang="en-US" sz="1349" b="1">
                <a:solidFill>
                  <a:srgbClr val="404040"/>
                </a:solidFill>
                <a:latin typeface="微软雅黑" panose="020B0503020204020204" pitchFamily="34" charset="-122"/>
                <a:ea typeface="微软雅黑" panose="020B0503020204020204" pitchFamily="34" charset="-122"/>
              </a:rPr>
              <a:t>这里输入您的文字</a:t>
            </a:r>
            <a:endParaRPr lang="en-US" sz="1349" b="1">
              <a:solidFill>
                <a:srgbClr val="404040"/>
              </a:solidFill>
              <a:latin typeface="微软雅黑" panose="020B0503020204020204" pitchFamily="34" charset="-122"/>
              <a:ea typeface="微软雅黑" panose="020B0503020204020204" pitchFamily="34" charset="-122"/>
            </a:endParaRPr>
          </a:p>
        </p:txBody>
      </p:sp>
      <p:sp>
        <p:nvSpPr>
          <p:cNvPr id="28701" name="TextBox 41"/>
          <p:cNvSpPr txBox="1">
            <a:spLocks noChangeArrowheads="1"/>
          </p:cNvSpPr>
          <p:nvPr/>
        </p:nvSpPr>
        <p:spPr bwMode="auto">
          <a:xfrm>
            <a:off x="351098" y="4043787"/>
            <a:ext cx="1850698" cy="6459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434" eaLnBrk="1" fontAlgn="base" hangingPunct="1">
              <a:spcBef>
                <a:spcPct val="0"/>
              </a:spcBef>
              <a:spcAft>
                <a:spcPct val="0"/>
              </a:spcAft>
            </a:pPr>
            <a:r>
              <a:rPr lang="zh-CN" altLang="en-US" sz="1199">
                <a:solidFill>
                  <a:srgbClr val="404040"/>
                </a:solidFill>
                <a:latin typeface="微软雅黑" panose="020B0503020204020204" pitchFamily="34" charset="-122"/>
                <a:ea typeface="微软雅黑" panose="020B0503020204020204" pitchFamily="34" charset="-122"/>
              </a:rPr>
              <a:t>这里可以添加主要内容这里可以添加主要内容这里</a:t>
            </a:r>
          </a:p>
        </p:txBody>
      </p:sp>
      <p:sp>
        <p:nvSpPr>
          <p:cNvPr id="28702" name="TextBox 42"/>
          <p:cNvSpPr txBox="1">
            <a:spLocks noChangeArrowheads="1"/>
          </p:cNvSpPr>
          <p:nvPr/>
        </p:nvSpPr>
        <p:spPr bwMode="auto">
          <a:xfrm>
            <a:off x="2418405" y="3904556"/>
            <a:ext cx="1799522" cy="2999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434" eaLnBrk="1" fontAlgn="base" hangingPunct="1">
              <a:spcBef>
                <a:spcPct val="0"/>
              </a:spcBef>
              <a:spcAft>
                <a:spcPct val="0"/>
              </a:spcAft>
            </a:pPr>
            <a:r>
              <a:rPr lang="zh-CN" altLang="en-US" sz="1349" b="1">
                <a:solidFill>
                  <a:srgbClr val="404040"/>
                </a:solidFill>
                <a:latin typeface="微软雅黑" panose="020B0503020204020204" pitchFamily="34" charset="-122"/>
                <a:ea typeface="微软雅黑" panose="020B0503020204020204" pitchFamily="34" charset="-122"/>
              </a:rPr>
              <a:t>这里输入您的文字</a:t>
            </a:r>
            <a:endParaRPr lang="en-US" sz="1349" b="1">
              <a:solidFill>
                <a:srgbClr val="404040"/>
              </a:solidFill>
              <a:latin typeface="微软雅黑" panose="020B0503020204020204" pitchFamily="34" charset="-122"/>
              <a:ea typeface="微软雅黑" panose="020B0503020204020204" pitchFamily="34" charset="-122"/>
            </a:endParaRPr>
          </a:p>
        </p:txBody>
      </p:sp>
      <p:sp>
        <p:nvSpPr>
          <p:cNvPr id="28703" name="TextBox 46"/>
          <p:cNvSpPr txBox="1">
            <a:spLocks noChangeArrowheads="1"/>
          </p:cNvSpPr>
          <p:nvPr/>
        </p:nvSpPr>
        <p:spPr bwMode="auto">
          <a:xfrm>
            <a:off x="2418405" y="4158032"/>
            <a:ext cx="1850699" cy="6459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434" eaLnBrk="1" fontAlgn="base" hangingPunct="1">
              <a:spcBef>
                <a:spcPct val="0"/>
              </a:spcBef>
              <a:spcAft>
                <a:spcPct val="0"/>
              </a:spcAft>
            </a:pPr>
            <a:r>
              <a:rPr lang="zh-CN" altLang="en-US" sz="1199">
                <a:solidFill>
                  <a:srgbClr val="404040"/>
                </a:solidFill>
                <a:latin typeface="微软雅黑" panose="020B0503020204020204" pitchFamily="34" charset="-122"/>
                <a:ea typeface="微软雅黑" panose="020B0503020204020204" pitchFamily="34" charset="-122"/>
              </a:rPr>
              <a:t>这里可以添加主要内容这里可以添加主要内容这里</a:t>
            </a:r>
          </a:p>
        </p:txBody>
      </p:sp>
    </p:spTree>
    <p:extLst>
      <p:ext uri="{BB962C8B-B14F-4D97-AF65-F5344CB8AC3E}">
        <p14:creationId xmlns:p14="http://schemas.microsoft.com/office/powerpoint/2010/main" val="3535246960"/>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8674"/>
                                        </p:tgtEl>
                                        <p:attrNameLst>
                                          <p:attrName>style.visibility</p:attrName>
                                        </p:attrNameLst>
                                      </p:cBhvr>
                                      <p:to>
                                        <p:strVal val="visible"/>
                                      </p:to>
                                    </p:set>
                                    <p:anim calcmode="lin" valueType="num">
                                      <p:cBhvr additive="base">
                                        <p:cTn id="7" dur="400" fill="hold"/>
                                        <p:tgtEl>
                                          <p:spTgt spid="28674"/>
                                        </p:tgtEl>
                                        <p:attrNameLst>
                                          <p:attrName>ppt_x</p:attrName>
                                        </p:attrNameLst>
                                      </p:cBhvr>
                                      <p:tavLst>
                                        <p:tav tm="0">
                                          <p:val>
                                            <p:strVal val="0-#ppt_w/2"/>
                                          </p:val>
                                        </p:tav>
                                        <p:tav tm="100000">
                                          <p:val>
                                            <p:strVal val="#ppt_x"/>
                                          </p:val>
                                        </p:tav>
                                      </p:tavLst>
                                    </p:anim>
                                    <p:anim calcmode="lin" valueType="num">
                                      <p:cBhvr additive="base">
                                        <p:cTn id="8" dur="400" fill="hold"/>
                                        <p:tgtEl>
                                          <p:spTgt spid="2867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8675"/>
                                        </p:tgtEl>
                                        <p:attrNameLst>
                                          <p:attrName>style.visibility</p:attrName>
                                        </p:attrNameLst>
                                      </p:cBhvr>
                                      <p:to>
                                        <p:strVal val="visible"/>
                                      </p:to>
                                    </p:set>
                                    <p:anim calcmode="lin" valueType="num">
                                      <p:cBhvr additive="base">
                                        <p:cTn id="11" dur="400" fill="hold"/>
                                        <p:tgtEl>
                                          <p:spTgt spid="28675"/>
                                        </p:tgtEl>
                                        <p:attrNameLst>
                                          <p:attrName>ppt_x</p:attrName>
                                        </p:attrNameLst>
                                      </p:cBhvr>
                                      <p:tavLst>
                                        <p:tav tm="0">
                                          <p:val>
                                            <p:strVal val="0-#ppt_w/2"/>
                                          </p:val>
                                        </p:tav>
                                        <p:tav tm="100000">
                                          <p:val>
                                            <p:strVal val="#ppt_x"/>
                                          </p:val>
                                        </p:tav>
                                      </p:tavLst>
                                    </p:anim>
                                    <p:anim calcmode="lin" valueType="num">
                                      <p:cBhvr additive="base">
                                        <p:cTn id="12" dur="400" fill="hold"/>
                                        <p:tgtEl>
                                          <p:spTgt spid="28675"/>
                                        </p:tgtEl>
                                        <p:attrNameLst>
                                          <p:attrName>ppt_y</p:attrName>
                                        </p:attrNameLst>
                                      </p:cBhvr>
                                      <p:tavLst>
                                        <p:tav tm="0">
                                          <p:val>
                                            <p:strVal val="#ppt_y"/>
                                          </p:val>
                                        </p:tav>
                                        <p:tav tm="100000">
                                          <p:val>
                                            <p:strVal val="#ppt_y"/>
                                          </p:val>
                                        </p:tav>
                                      </p:tavLst>
                                    </p:anim>
                                  </p:childTnLst>
                                </p:cTn>
                              </p:par>
                            </p:childTnLst>
                          </p:cTn>
                        </p:par>
                        <p:par>
                          <p:cTn id="13" fill="hold">
                            <p:stCondLst>
                              <p:cond delay="4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28676"/>
                                        </p:tgtEl>
                                        <p:attrNameLst>
                                          <p:attrName>style.visibility</p:attrName>
                                        </p:attrNameLst>
                                      </p:cBhvr>
                                      <p:to>
                                        <p:strVal val="visible"/>
                                      </p:to>
                                    </p:set>
                                    <p:anim calcmode="lin" valueType="num">
                                      <p:cBhvr>
                                        <p:cTn id="16" dur="400" fill="hold"/>
                                        <p:tgtEl>
                                          <p:spTgt spid="28676"/>
                                        </p:tgtEl>
                                        <p:attrNameLst>
                                          <p:attrName>ppt_x</p:attrName>
                                        </p:attrNameLst>
                                      </p:cBhvr>
                                      <p:tavLst>
                                        <p:tav tm="0">
                                          <p:val>
                                            <p:strVal val="#ppt_x"/>
                                          </p:val>
                                        </p:tav>
                                        <p:tav tm="50000">
                                          <p:val>
                                            <p:strVal val="#ppt_x+.1"/>
                                          </p:val>
                                        </p:tav>
                                        <p:tav tm="100000">
                                          <p:val>
                                            <p:strVal val="#ppt_x"/>
                                          </p:val>
                                        </p:tav>
                                      </p:tavLst>
                                    </p:anim>
                                    <p:anim calcmode="lin" valueType="num">
                                      <p:cBhvr>
                                        <p:cTn id="17" dur="400" fill="hold"/>
                                        <p:tgtEl>
                                          <p:spTgt spid="28676"/>
                                        </p:tgtEl>
                                        <p:attrNameLst>
                                          <p:attrName>ppt_y</p:attrName>
                                        </p:attrNameLst>
                                      </p:cBhvr>
                                      <p:tavLst>
                                        <p:tav tm="0">
                                          <p:val>
                                            <p:strVal val="#ppt_y"/>
                                          </p:val>
                                        </p:tav>
                                        <p:tav tm="100000">
                                          <p:val>
                                            <p:strVal val="#ppt_y"/>
                                          </p:val>
                                        </p:tav>
                                      </p:tavLst>
                                    </p:anim>
                                    <p:anim calcmode="lin" valueType="num">
                                      <p:cBhvr>
                                        <p:cTn id="18" dur="400" fill="hold"/>
                                        <p:tgtEl>
                                          <p:spTgt spid="28676"/>
                                        </p:tgtEl>
                                        <p:attrNameLst>
                                          <p:attrName>ppt_h</p:attrName>
                                        </p:attrNameLst>
                                      </p:cBhvr>
                                      <p:tavLst>
                                        <p:tav tm="0">
                                          <p:val>
                                            <p:strVal val="#ppt_h/10"/>
                                          </p:val>
                                        </p:tav>
                                        <p:tav tm="50000">
                                          <p:val>
                                            <p:strVal val="#ppt_h+.01"/>
                                          </p:val>
                                        </p:tav>
                                        <p:tav tm="100000">
                                          <p:val>
                                            <p:strVal val="#ppt_h"/>
                                          </p:val>
                                        </p:tav>
                                      </p:tavLst>
                                    </p:anim>
                                    <p:anim calcmode="lin" valueType="num">
                                      <p:cBhvr>
                                        <p:cTn id="19" dur="400" fill="hold"/>
                                        <p:tgtEl>
                                          <p:spTgt spid="28676"/>
                                        </p:tgtEl>
                                        <p:attrNameLst>
                                          <p:attrName>ppt_w</p:attrName>
                                        </p:attrNameLst>
                                      </p:cBhvr>
                                      <p:tavLst>
                                        <p:tav tm="0">
                                          <p:val>
                                            <p:strVal val="#ppt_w/10"/>
                                          </p:val>
                                        </p:tav>
                                        <p:tav tm="50000">
                                          <p:val>
                                            <p:strVal val="#ppt_w+.01"/>
                                          </p:val>
                                        </p:tav>
                                        <p:tav tm="100000">
                                          <p:val>
                                            <p:strVal val="#ppt_w"/>
                                          </p:val>
                                        </p:tav>
                                      </p:tavLst>
                                    </p:anim>
                                    <p:animEffect transition="in" filter="fade">
                                      <p:cBhvr>
                                        <p:cTn id="20" dur="400" tmFilter="0,0; .5, 1; 1, 1"/>
                                        <p:tgtEl>
                                          <p:spTgt spid="28676"/>
                                        </p:tgtEl>
                                      </p:cBhvr>
                                    </p:animEffect>
                                  </p:childTnLst>
                                </p:cTn>
                              </p:par>
                            </p:childTnLst>
                          </p:cTn>
                        </p:par>
                        <p:par>
                          <p:cTn id="21" fill="hold">
                            <p:stCondLst>
                              <p:cond delay="1040"/>
                            </p:stCondLst>
                            <p:childTnLst>
                              <p:par>
                                <p:cTn id="22" presetID="42" presetClass="entr" presetSubtype="0" fill="hold" nodeType="afterEffect">
                                  <p:stCondLst>
                                    <p:cond delay="0"/>
                                  </p:stCondLst>
                                  <p:childTnLst>
                                    <p:set>
                                      <p:cBhvr>
                                        <p:cTn id="23" dur="1" fill="hold">
                                          <p:stCondLst>
                                            <p:cond delay="0"/>
                                          </p:stCondLst>
                                        </p:cTn>
                                        <p:tgtEl>
                                          <p:spTgt spid="28677"/>
                                        </p:tgtEl>
                                        <p:attrNameLst>
                                          <p:attrName>style.visibility</p:attrName>
                                        </p:attrNameLst>
                                      </p:cBhvr>
                                      <p:to>
                                        <p:strVal val="visible"/>
                                      </p:to>
                                    </p:set>
                                    <p:animEffect transition="in" filter="fade">
                                      <p:cBhvr>
                                        <p:cTn id="24" dur="1000"/>
                                        <p:tgtEl>
                                          <p:spTgt spid="28677"/>
                                        </p:tgtEl>
                                      </p:cBhvr>
                                    </p:animEffect>
                                    <p:anim calcmode="lin" valueType="num">
                                      <p:cBhvr>
                                        <p:cTn id="25" dur="1000" fill="hold"/>
                                        <p:tgtEl>
                                          <p:spTgt spid="28677"/>
                                        </p:tgtEl>
                                        <p:attrNameLst>
                                          <p:attrName>ppt_x</p:attrName>
                                        </p:attrNameLst>
                                      </p:cBhvr>
                                      <p:tavLst>
                                        <p:tav tm="0">
                                          <p:val>
                                            <p:strVal val="#ppt_x"/>
                                          </p:val>
                                        </p:tav>
                                        <p:tav tm="100000">
                                          <p:val>
                                            <p:strVal val="#ppt_x"/>
                                          </p:val>
                                        </p:tav>
                                      </p:tavLst>
                                    </p:anim>
                                    <p:anim calcmode="lin" valueType="num">
                                      <p:cBhvr>
                                        <p:cTn id="26" dur="1000" fill="hold"/>
                                        <p:tgtEl>
                                          <p:spTgt spid="28677"/>
                                        </p:tgtEl>
                                        <p:attrNameLst>
                                          <p:attrName>ppt_y</p:attrName>
                                        </p:attrNameLst>
                                      </p:cBhvr>
                                      <p:tavLst>
                                        <p:tav tm="0">
                                          <p:val>
                                            <p:strVal val="#ppt_y+.1"/>
                                          </p:val>
                                        </p:tav>
                                        <p:tav tm="100000">
                                          <p:val>
                                            <p:strVal val="#ppt_y"/>
                                          </p:val>
                                        </p:tav>
                                      </p:tavLst>
                                    </p:anim>
                                  </p:childTnLst>
                                </p:cTn>
                              </p:par>
                            </p:childTnLst>
                          </p:cTn>
                        </p:par>
                        <p:par>
                          <p:cTn id="27" fill="hold">
                            <p:stCondLst>
                              <p:cond delay="2040"/>
                            </p:stCondLst>
                            <p:childTnLst>
                              <p:par>
                                <p:cTn id="28" presetID="21" presetClass="entr" presetSubtype="1" fill="hold" grpId="0" nodeType="afterEffect">
                                  <p:stCondLst>
                                    <p:cond delay="0"/>
                                  </p:stCondLst>
                                  <p:childTnLst>
                                    <p:set>
                                      <p:cBhvr>
                                        <p:cTn id="29" dur="1" fill="hold">
                                          <p:stCondLst>
                                            <p:cond delay="0"/>
                                          </p:stCondLst>
                                        </p:cTn>
                                        <p:tgtEl>
                                          <p:spTgt spid="28678"/>
                                        </p:tgtEl>
                                        <p:attrNameLst>
                                          <p:attrName>style.visibility</p:attrName>
                                        </p:attrNameLst>
                                      </p:cBhvr>
                                      <p:to>
                                        <p:strVal val="visible"/>
                                      </p:to>
                                    </p:set>
                                    <p:animEffect transition="in" filter="wheel(1)">
                                      <p:cBhvr>
                                        <p:cTn id="30" dur="2000"/>
                                        <p:tgtEl>
                                          <p:spTgt spid="28678"/>
                                        </p:tgtEl>
                                      </p:cBhvr>
                                    </p:animEffect>
                                  </p:childTnLst>
                                </p:cTn>
                              </p:par>
                            </p:childTnLst>
                          </p:cTn>
                        </p:par>
                        <p:par>
                          <p:cTn id="31" fill="hold">
                            <p:stCondLst>
                              <p:cond delay="4040"/>
                            </p:stCondLst>
                            <p:childTnLst>
                              <p:par>
                                <p:cTn id="32" presetID="42" presetClass="entr" presetSubtype="0" fill="hold" nodeType="afterEffect">
                                  <p:stCondLst>
                                    <p:cond delay="0"/>
                                  </p:stCondLst>
                                  <p:childTnLst>
                                    <p:set>
                                      <p:cBhvr>
                                        <p:cTn id="33" dur="1" fill="hold">
                                          <p:stCondLst>
                                            <p:cond delay="0"/>
                                          </p:stCondLst>
                                        </p:cTn>
                                        <p:tgtEl>
                                          <p:spTgt spid="28679"/>
                                        </p:tgtEl>
                                        <p:attrNameLst>
                                          <p:attrName>style.visibility</p:attrName>
                                        </p:attrNameLst>
                                      </p:cBhvr>
                                      <p:to>
                                        <p:strVal val="visible"/>
                                      </p:to>
                                    </p:set>
                                    <p:animEffect transition="in" filter="fade">
                                      <p:cBhvr>
                                        <p:cTn id="34" dur="1000"/>
                                        <p:tgtEl>
                                          <p:spTgt spid="28679"/>
                                        </p:tgtEl>
                                      </p:cBhvr>
                                    </p:animEffect>
                                    <p:anim calcmode="lin" valueType="num">
                                      <p:cBhvr>
                                        <p:cTn id="35" dur="1000" fill="hold"/>
                                        <p:tgtEl>
                                          <p:spTgt spid="28679"/>
                                        </p:tgtEl>
                                        <p:attrNameLst>
                                          <p:attrName>ppt_x</p:attrName>
                                        </p:attrNameLst>
                                      </p:cBhvr>
                                      <p:tavLst>
                                        <p:tav tm="0">
                                          <p:val>
                                            <p:strVal val="#ppt_x"/>
                                          </p:val>
                                        </p:tav>
                                        <p:tav tm="100000">
                                          <p:val>
                                            <p:strVal val="#ppt_x"/>
                                          </p:val>
                                        </p:tav>
                                      </p:tavLst>
                                    </p:anim>
                                    <p:anim calcmode="lin" valueType="num">
                                      <p:cBhvr>
                                        <p:cTn id="36" dur="1000" fill="hold"/>
                                        <p:tgtEl>
                                          <p:spTgt spid="28679"/>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200"/>
                                  </p:stCondLst>
                                  <p:childTnLst>
                                    <p:set>
                                      <p:cBhvr>
                                        <p:cTn id="38" dur="1" fill="hold">
                                          <p:stCondLst>
                                            <p:cond delay="0"/>
                                          </p:stCondLst>
                                        </p:cTn>
                                        <p:tgtEl>
                                          <p:spTgt spid="28682"/>
                                        </p:tgtEl>
                                        <p:attrNameLst>
                                          <p:attrName>style.visibility</p:attrName>
                                        </p:attrNameLst>
                                      </p:cBhvr>
                                      <p:to>
                                        <p:strVal val="visible"/>
                                      </p:to>
                                    </p:set>
                                    <p:animEffect transition="in" filter="fade">
                                      <p:cBhvr>
                                        <p:cTn id="39" dur="1000"/>
                                        <p:tgtEl>
                                          <p:spTgt spid="28682"/>
                                        </p:tgtEl>
                                      </p:cBhvr>
                                    </p:animEffect>
                                    <p:anim calcmode="lin" valueType="num">
                                      <p:cBhvr>
                                        <p:cTn id="40" dur="1000" fill="hold"/>
                                        <p:tgtEl>
                                          <p:spTgt spid="28682"/>
                                        </p:tgtEl>
                                        <p:attrNameLst>
                                          <p:attrName>ppt_x</p:attrName>
                                        </p:attrNameLst>
                                      </p:cBhvr>
                                      <p:tavLst>
                                        <p:tav tm="0">
                                          <p:val>
                                            <p:strVal val="#ppt_x"/>
                                          </p:val>
                                        </p:tav>
                                        <p:tav tm="100000">
                                          <p:val>
                                            <p:strVal val="#ppt_x"/>
                                          </p:val>
                                        </p:tav>
                                      </p:tavLst>
                                    </p:anim>
                                    <p:anim calcmode="lin" valueType="num">
                                      <p:cBhvr>
                                        <p:cTn id="41" dur="1000" fill="hold"/>
                                        <p:tgtEl>
                                          <p:spTgt spid="28682"/>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400"/>
                                  </p:stCondLst>
                                  <p:childTnLst>
                                    <p:set>
                                      <p:cBhvr>
                                        <p:cTn id="43" dur="1" fill="hold">
                                          <p:stCondLst>
                                            <p:cond delay="0"/>
                                          </p:stCondLst>
                                        </p:cTn>
                                        <p:tgtEl>
                                          <p:spTgt spid="28685"/>
                                        </p:tgtEl>
                                        <p:attrNameLst>
                                          <p:attrName>style.visibility</p:attrName>
                                        </p:attrNameLst>
                                      </p:cBhvr>
                                      <p:to>
                                        <p:strVal val="visible"/>
                                      </p:to>
                                    </p:set>
                                    <p:animEffect transition="in" filter="fade">
                                      <p:cBhvr>
                                        <p:cTn id="44" dur="1000"/>
                                        <p:tgtEl>
                                          <p:spTgt spid="28685"/>
                                        </p:tgtEl>
                                      </p:cBhvr>
                                    </p:animEffect>
                                    <p:anim calcmode="lin" valueType="num">
                                      <p:cBhvr>
                                        <p:cTn id="45" dur="1000" fill="hold"/>
                                        <p:tgtEl>
                                          <p:spTgt spid="28685"/>
                                        </p:tgtEl>
                                        <p:attrNameLst>
                                          <p:attrName>ppt_x</p:attrName>
                                        </p:attrNameLst>
                                      </p:cBhvr>
                                      <p:tavLst>
                                        <p:tav tm="0">
                                          <p:val>
                                            <p:strVal val="#ppt_x"/>
                                          </p:val>
                                        </p:tav>
                                        <p:tav tm="100000">
                                          <p:val>
                                            <p:strVal val="#ppt_x"/>
                                          </p:val>
                                        </p:tav>
                                      </p:tavLst>
                                    </p:anim>
                                    <p:anim calcmode="lin" valueType="num">
                                      <p:cBhvr>
                                        <p:cTn id="46" dur="1000" fill="hold"/>
                                        <p:tgtEl>
                                          <p:spTgt spid="28685"/>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600"/>
                                  </p:stCondLst>
                                  <p:childTnLst>
                                    <p:set>
                                      <p:cBhvr>
                                        <p:cTn id="48" dur="1" fill="hold">
                                          <p:stCondLst>
                                            <p:cond delay="0"/>
                                          </p:stCondLst>
                                        </p:cTn>
                                        <p:tgtEl>
                                          <p:spTgt spid="28688"/>
                                        </p:tgtEl>
                                        <p:attrNameLst>
                                          <p:attrName>style.visibility</p:attrName>
                                        </p:attrNameLst>
                                      </p:cBhvr>
                                      <p:to>
                                        <p:strVal val="visible"/>
                                      </p:to>
                                    </p:set>
                                    <p:animEffect transition="in" filter="fade">
                                      <p:cBhvr>
                                        <p:cTn id="49" dur="1000"/>
                                        <p:tgtEl>
                                          <p:spTgt spid="28688"/>
                                        </p:tgtEl>
                                      </p:cBhvr>
                                    </p:animEffect>
                                    <p:anim calcmode="lin" valueType="num">
                                      <p:cBhvr>
                                        <p:cTn id="50" dur="1000" fill="hold"/>
                                        <p:tgtEl>
                                          <p:spTgt spid="28688"/>
                                        </p:tgtEl>
                                        <p:attrNameLst>
                                          <p:attrName>ppt_x</p:attrName>
                                        </p:attrNameLst>
                                      </p:cBhvr>
                                      <p:tavLst>
                                        <p:tav tm="0">
                                          <p:val>
                                            <p:strVal val="#ppt_x"/>
                                          </p:val>
                                        </p:tav>
                                        <p:tav tm="100000">
                                          <p:val>
                                            <p:strVal val="#ppt_x"/>
                                          </p:val>
                                        </p:tav>
                                      </p:tavLst>
                                    </p:anim>
                                    <p:anim calcmode="lin" valueType="num">
                                      <p:cBhvr>
                                        <p:cTn id="51" dur="1000" fill="hold"/>
                                        <p:tgtEl>
                                          <p:spTgt spid="28688"/>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800"/>
                                  </p:stCondLst>
                                  <p:childTnLst>
                                    <p:set>
                                      <p:cBhvr>
                                        <p:cTn id="53" dur="1" fill="hold">
                                          <p:stCondLst>
                                            <p:cond delay="0"/>
                                          </p:stCondLst>
                                        </p:cTn>
                                        <p:tgtEl>
                                          <p:spTgt spid="28691"/>
                                        </p:tgtEl>
                                        <p:attrNameLst>
                                          <p:attrName>style.visibility</p:attrName>
                                        </p:attrNameLst>
                                      </p:cBhvr>
                                      <p:to>
                                        <p:strVal val="visible"/>
                                      </p:to>
                                    </p:set>
                                    <p:animEffect transition="in" filter="fade">
                                      <p:cBhvr>
                                        <p:cTn id="54" dur="1000"/>
                                        <p:tgtEl>
                                          <p:spTgt spid="28691"/>
                                        </p:tgtEl>
                                      </p:cBhvr>
                                    </p:animEffect>
                                    <p:anim calcmode="lin" valueType="num">
                                      <p:cBhvr>
                                        <p:cTn id="55" dur="1000" fill="hold"/>
                                        <p:tgtEl>
                                          <p:spTgt spid="28691"/>
                                        </p:tgtEl>
                                        <p:attrNameLst>
                                          <p:attrName>ppt_x</p:attrName>
                                        </p:attrNameLst>
                                      </p:cBhvr>
                                      <p:tavLst>
                                        <p:tav tm="0">
                                          <p:val>
                                            <p:strVal val="#ppt_x"/>
                                          </p:val>
                                        </p:tav>
                                        <p:tav tm="100000">
                                          <p:val>
                                            <p:strVal val="#ppt_x"/>
                                          </p:val>
                                        </p:tav>
                                      </p:tavLst>
                                    </p:anim>
                                    <p:anim calcmode="lin" valueType="num">
                                      <p:cBhvr>
                                        <p:cTn id="56" dur="1000" fill="hold"/>
                                        <p:tgtEl>
                                          <p:spTgt spid="28691"/>
                                        </p:tgtEl>
                                        <p:attrNameLst>
                                          <p:attrName>ppt_y</p:attrName>
                                        </p:attrNameLst>
                                      </p:cBhvr>
                                      <p:tavLst>
                                        <p:tav tm="0">
                                          <p:val>
                                            <p:strVal val="#ppt_y+.1"/>
                                          </p:val>
                                        </p:tav>
                                        <p:tav tm="100000">
                                          <p:val>
                                            <p:strVal val="#ppt_y"/>
                                          </p:val>
                                        </p:tav>
                                      </p:tavLst>
                                    </p:anim>
                                  </p:childTnLst>
                                </p:cTn>
                              </p:par>
                            </p:childTnLst>
                          </p:cTn>
                        </p:par>
                        <p:par>
                          <p:cTn id="57" fill="hold">
                            <p:stCondLst>
                              <p:cond delay="5840"/>
                            </p:stCondLst>
                            <p:childTnLst>
                              <p:par>
                                <p:cTn id="58" presetID="2" presetClass="entr" presetSubtype="3" fill="hold" grpId="0" nodeType="afterEffect">
                                  <p:stCondLst>
                                    <p:cond delay="0"/>
                                  </p:stCondLst>
                                  <p:childTnLst>
                                    <p:set>
                                      <p:cBhvr>
                                        <p:cTn id="59" dur="1" fill="hold">
                                          <p:stCondLst>
                                            <p:cond delay="0"/>
                                          </p:stCondLst>
                                        </p:cTn>
                                        <p:tgtEl>
                                          <p:spTgt spid="28694"/>
                                        </p:tgtEl>
                                        <p:attrNameLst>
                                          <p:attrName>style.visibility</p:attrName>
                                        </p:attrNameLst>
                                      </p:cBhvr>
                                      <p:to>
                                        <p:strVal val="visible"/>
                                      </p:to>
                                    </p:set>
                                    <p:anim calcmode="lin" valueType="num">
                                      <p:cBhvr additive="base">
                                        <p:cTn id="60" dur="500" fill="hold"/>
                                        <p:tgtEl>
                                          <p:spTgt spid="28694"/>
                                        </p:tgtEl>
                                        <p:attrNameLst>
                                          <p:attrName>ppt_x</p:attrName>
                                        </p:attrNameLst>
                                      </p:cBhvr>
                                      <p:tavLst>
                                        <p:tav tm="0">
                                          <p:val>
                                            <p:strVal val="1+#ppt_w/2"/>
                                          </p:val>
                                        </p:tav>
                                        <p:tav tm="100000">
                                          <p:val>
                                            <p:strVal val="#ppt_x"/>
                                          </p:val>
                                        </p:tav>
                                      </p:tavLst>
                                    </p:anim>
                                    <p:anim calcmode="lin" valueType="num">
                                      <p:cBhvr additive="base">
                                        <p:cTn id="61" dur="500" fill="hold"/>
                                        <p:tgtEl>
                                          <p:spTgt spid="28694"/>
                                        </p:tgtEl>
                                        <p:attrNameLst>
                                          <p:attrName>ppt_y</p:attrName>
                                        </p:attrNameLst>
                                      </p:cBhvr>
                                      <p:tavLst>
                                        <p:tav tm="0">
                                          <p:val>
                                            <p:strVal val="0-#ppt_h/2"/>
                                          </p:val>
                                        </p:tav>
                                        <p:tav tm="100000">
                                          <p:val>
                                            <p:strVal val="#ppt_y"/>
                                          </p:val>
                                        </p:tav>
                                      </p:tavLst>
                                    </p:anim>
                                  </p:childTnLst>
                                </p:cTn>
                              </p:par>
                              <p:par>
                                <p:cTn id="62" presetID="2" presetClass="entr" presetSubtype="3" fill="hold" grpId="0" nodeType="withEffect">
                                  <p:stCondLst>
                                    <p:cond delay="100"/>
                                  </p:stCondLst>
                                  <p:childTnLst>
                                    <p:set>
                                      <p:cBhvr>
                                        <p:cTn id="63" dur="1" fill="hold">
                                          <p:stCondLst>
                                            <p:cond delay="0"/>
                                          </p:stCondLst>
                                        </p:cTn>
                                        <p:tgtEl>
                                          <p:spTgt spid="28700"/>
                                        </p:tgtEl>
                                        <p:attrNameLst>
                                          <p:attrName>style.visibility</p:attrName>
                                        </p:attrNameLst>
                                      </p:cBhvr>
                                      <p:to>
                                        <p:strVal val="visible"/>
                                      </p:to>
                                    </p:set>
                                    <p:anim calcmode="lin" valueType="num">
                                      <p:cBhvr additive="base">
                                        <p:cTn id="64" dur="500" fill="hold"/>
                                        <p:tgtEl>
                                          <p:spTgt spid="28700"/>
                                        </p:tgtEl>
                                        <p:attrNameLst>
                                          <p:attrName>ppt_x</p:attrName>
                                        </p:attrNameLst>
                                      </p:cBhvr>
                                      <p:tavLst>
                                        <p:tav tm="0">
                                          <p:val>
                                            <p:strVal val="1+#ppt_w/2"/>
                                          </p:val>
                                        </p:tav>
                                        <p:tav tm="100000">
                                          <p:val>
                                            <p:strVal val="#ppt_x"/>
                                          </p:val>
                                        </p:tav>
                                      </p:tavLst>
                                    </p:anim>
                                    <p:anim calcmode="lin" valueType="num">
                                      <p:cBhvr additive="base">
                                        <p:cTn id="65" dur="500" fill="hold"/>
                                        <p:tgtEl>
                                          <p:spTgt spid="28700"/>
                                        </p:tgtEl>
                                        <p:attrNameLst>
                                          <p:attrName>ppt_y</p:attrName>
                                        </p:attrNameLst>
                                      </p:cBhvr>
                                      <p:tavLst>
                                        <p:tav tm="0">
                                          <p:val>
                                            <p:strVal val="0-#ppt_h/2"/>
                                          </p:val>
                                        </p:tav>
                                        <p:tav tm="100000">
                                          <p:val>
                                            <p:strVal val="#ppt_y"/>
                                          </p:val>
                                        </p:tav>
                                      </p:tavLst>
                                    </p:anim>
                                  </p:childTnLst>
                                </p:cTn>
                              </p:par>
                              <p:par>
                                <p:cTn id="66" presetID="2" presetClass="entr" presetSubtype="3" fill="hold" grpId="0" nodeType="withEffect">
                                  <p:stCondLst>
                                    <p:cond delay="200"/>
                                  </p:stCondLst>
                                  <p:childTnLst>
                                    <p:set>
                                      <p:cBhvr>
                                        <p:cTn id="67" dur="1" fill="hold">
                                          <p:stCondLst>
                                            <p:cond delay="0"/>
                                          </p:stCondLst>
                                        </p:cTn>
                                        <p:tgtEl>
                                          <p:spTgt spid="28702"/>
                                        </p:tgtEl>
                                        <p:attrNameLst>
                                          <p:attrName>style.visibility</p:attrName>
                                        </p:attrNameLst>
                                      </p:cBhvr>
                                      <p:to>
                                        <p:strVal val="visible"/>
                                      </p:to>
                                    </p:set>
                                    <p:anim calcmode="lin" valueType="num">
                                      <p:cBhvr additive="base">
                                        <p:cTn id="68" dur="500" fill="hold"/>
                                        <p:tgtEl>
                                          <p:spTgt spid="28702"/>
                                        </p:tgtEl>
                                        <p:attrNameLst>
                                          <p:attrName>ppt_x</p:attrName>
                                        </p:attrNameLst>
                                      </p:cBhvr>
                                      <p:tavLst>
                                        <p:tav tm="0">
                                          <p:val>
                                            <p:strVal val="1+#ppt_w/2"/>
                                          </p:val>
                                        </p:tav>
                                        <p:tav tm="100000">
                                          <p:val>
                                            <p:strVal val="#ppt_x"/>
                                          </p:val>
                                        </p:tav>
                                      </p:tavLst>
                                    </p:anim>
                                    <p:anim calcmode="lin" valueType="num">
                                      <p:cBhvr additive="base">
                                        <p:cTn id="69" dur="500" fill="hold"/>
                                        <p:tgtEl>
                                          <p:spTgt spid="28702"/>
                                        </p:tgtEl>
                                        <p:attrNameLst>
                                          <p:attrName>ppt_y</p:attrName>
                                        </p:attrNameLst>
                                      </p:cBhvr>
                                      <p:tavLst>
                                        <p:tav tm="0">
                                          <p:val>
                                            <p:strVal val="0-#ppt_h/2"/>
                                          </p:val>
                                        </p:tav>
                                        <p:tav tm="100000">
                                          <p:val>
                                            <p:strVal val="#ppt_y"/>
                                          </p:val>
                                        </p:tav>
                                      </p:tavLst>
                                    </p:anim>
                                  </p:childTnLst>
                                </p:cTn>
                              </p:par>
                              <p:par>
                                <p:cTn id="70" presetID="2" presetClass="entr" presetSubtype="3" fill="hold" grpId="0" nodeType="withEffect">
                                  <p:stCondLst>
                                    <p:cond delay="300"/>
                                  </p:stCondLst>
                                  <p:childTnLst>
                                    <p:set>
                                      <p:cBhvr>
                                        <p:cTn id="71" dur="1" fill="hold">
                                          <p:stCondLst>
                                            <p:cond delay="0"/>
                                          </p:stCondLst>
                                        </p:cTn>
                                        <p:tgtEl>
                                          <p:spTgt spid="28698"/>
                                        </p:tgtEl>
                                        <p:attrNameLst>
                                          <p:attrName>style.visibility</p:attrName>
                                        </p:attrNameLst>
                                      </p:cBhvr>
                                      <p:to>
                                        <p:strVal val="visible"/>
                                      </p:to>
                                    </p:set>
                                    <p:anim calcmode="lin" valueType="num">
                                      <p:cBhvr additive="base">
                                        <p:cTn id="72" dur="500" fill="hold"/>
                                        <p:tgtEl>
                                          <p:spTgt spid="28698"/>
                                        </p:tgtEl>
                                        <p:attrNameLst>
                                          <p:attrName>ppt_x</p:attrName>
                                        </p:attrNameLst>
                                      </p:cBhvr>
                                      <p:tavLst>
                                        <p:tav tm="0">
                                          <p:val>
                                            <p:strVal val="1+#ppt_w/2"/>
                                          </p:val>
                                        </p:tav>
                                        <p:tav tm="100000">
                                          <p:val>
                                            <p:strVal val="#ppt_x"/>
                                          </p:val>
                                        </p:tav>
                                      </p:tavLst>
                                    </p:anim>
                                    <p:anim calcmode="lin" valueType="num">
                                      <p:cBhvr additive="base">
                                        <p:cTn id="73" dur="500" fill="hold"/>
                                        <p:tgtEl>
                                          <p:spTgt spid="28698"/>
                                        </p:tgtEl>
                                        <p:attrNameLst>
                                          <p:attrName>ppt_y</p:attrName>
                                        </p:attrNameLst>
                                      </p:cBhvr>
                                      <p:tavLst>
                                        <p:tav tm="0">
                                          <p:val>
                                            <p:strVal val="0-#ppt_h/2"/>
                                          </p:val>
                                        </p:tav>
                                        <p:tav tm="100000">
                                          <p:val>
                                            <p:strVal val="#ppt_y"/>
                                          </p:val>
                                        </p:tav>
                                      </p:tavLst>
                                    </p:anim>
                                  </p:childTnLst>
                                </p:cTn>
                              </p:par>
                              <p:par>
                                <p:cTn id="74" presetID="2" presetClass="entr" presetSubtype="3" fill="hold" grpId="0" nodeType="withEffect">
                                  <p:stCondLst>
                                    <p:cond delay="400"/>
                                  </p:stCondLst>
                                  <p:childTnLst>
                                    <p:set>
                                      <p:cBhvr>
                                        <p:cTn id="75" dur="1" fill="hold">
                                          <p:stCondLst>
                                            <p:cond delay="0"/>
                                          </p:stCondLst>
                                        </p:cTn>
                                        <p:tgtEl>
                                          <p:spTgt spid="28696"/>
                                        </p:tgtEl>
                                        <p:attrNameLst>
                                          <p:attrName>style.visibility</p:attrName>
                                        </p:attrNameLst>
                                      </p:cBhvr>
                                      <p:to>
                                        <p:strVal val="visible"/>
                                      </p:to>
                                    </p:set>
                                    <p:anim calcmode="lin" valueType="num">
                                      <p:cBhvr additive="base">
                                        <p:cTn id="76" dur="500" fill="hold"/>
                                        <p:tgtEl>
                                          <p:spTgt spid="28696"/>
                                        </p:tgtEl>
                                        <p:attrNameLst>
                                          <p:attrName>ppt_x</p:attrName>
                                        </p:attrNameLst>
                                      </p:cBhvr>
                                      <p:tavLst>
                                        <p:tav tm="0">
                                          <p:val>
                                            <p:strVal val="1+#ppt_w/2"/>
                                          </p:val>
                                        </p:tav>
                                        <p:tav tm="100000">
                                          <p:val>
                                            <p:strVal val="#ppt_x"/>
                                          </p:val>
                                        </p:tav>
                                      </p:tavLst>
                                    </p:anim>
                                    <p:anim calcmode="lin" valueType="num">
                                      <p:cBhvr additive="base">
                                        <p:cTn id="77" dur="500" fill="hold"/>
                                        <p:tgtEl>
                                          <p:spTgt spid="28696"/>
                                        </p:tgtEl>
                                        <p:attrNameLst>
                                          <p:attrName>ppt_y</p:attrName>
                                        </p:attrNameLst>
                                      </p:cBhvr>
                                      <p:tavLst>
                                        <p:tav tm="0">
                                          <p:val>
                                            <p:strVal val="0-#ppt_h/2"/>
                                          </p:val>
                                        </p:tav>
                                        <p:tav tm="100000">
                                          <p:val>
                                            <p:strVal val="#ppt_y"/>
                                          </p:val>
                                        </p:tav>
                                      </p:tavLst>
                                    </p:anim>
                                  </p:childTnLst>
                                </p:cTn>
                              </p:par>
                            </p:childTnLst>
                          </p:cTn>
                        </p:par>
                        <p:par>
                          <p:cTn id="78" fill="hold">
                            <p:stCondLst>
                              <p:cond delay="6740"/>
                            </p:stCondLst>
                            <p:childTnLst>
                              <p:par>
                                <p:cTn id="79" presetID="22" presetClass="entr" presetSubtype="1" fill="hold" grpId="0" nodeType="afterEffect">
                                  <p:stCondLst>
                                    <p:cond delay="0"/>
                                  </p:stCondLst>
                                  <p:childTnLst>
                                    <p:set>
                                      <p:cBhvr>
                                        <p:cTn id="80" dur="1" fill="hold">
                                          <p:stCondLst>
                                            <p:cond delay="0"/>
                                          </p:stCondLst>
                                        </p:cTn>
                                        <p:tgtEl>
                                          <p:spTgt spid="28695"/>
                                        </p:tgtEl>
                                        <p:attrNameLst>
                                          <p:attrName>style.visibility</p:attrName>
                                        </p:attrNameLst>
                                      </p:cBhvr>
                                      <p:to>
                                        <p:strVal val="visible"/>
                                      </p:to>
                                    </p:set>
                                    <p:animEffect transition="in" filter="wipe(up)">
                                      <p:cBhvr>
                                        <p:cTn id="81" dur="500"/>
                                        <p:tgtEl>
                                          <p:spTgt spid="28695"/>
                                        </p:tgtEl>
                                      </p:cBhvr>
                                    </p:animEffect>
                                  </p:childTnLst>
                                </p:cTn>
                              </p:par>
                              <p:par>
                                <p:cTn id="82" presetID="22" presetClass="entr" presetSubtype="1" fill="hold" grpId="0" nodeType="withEffect">
                                  <p:stCondLst>
                                    <p:cond delay="0"/>
                                  </p:stCondLst>
                                  <p:childTnLst>
                                    <p:set>
                                      <p:cBhvr>
                                        <p:cTn id="83" dur="1" fill="hold">
                                          <p:stCondLst>
                                            <p:cond delay="0"/>
                                          </p:stCondLst>
                                        </p:cTn>
                                        <p:tgtEl>
                                          <p:spTgt spid="28697"/>
                                        </p:tgtEl>
                                        <p:attrNameLst>
                                          <p:attrName>style.visibility</p:attrName>
                                        </p:attrNameLst>
                                      </p:cBhvr>
                                      <p:to>
                                        <p:strVal val="visible"/>
                                      </p:to>
                                    </p:set>
                                    <p:animEffect transition="in" filter="wipe(up)">
                                      <p:cBhvr>
                                        <p:cTn id="84" dur="500"/>
                                        <p:tgtEl>
                                          <p:spTgt spid="28697"/>
                                        </p:tgtEl>
                                      </p:cBhvr>
                                    </p:animEffect>
                                  </p:childTnLst>
                                </p:cTn>
                              </p:par>
                              <p:par>
                                <p:cTn id="85" presetID="22" presetClass="entr" presetSubtype="1" fill="hold" grpId="0" nodeType="withEffect">
                                  <p:stCondLst>
                                    <p:cond delay="0"/>
                                  </p:stCondLst>
                                  <p:childTnLst>
                                    <p:set>
                                      <p:cBhvr>
                                        <p:cTn id="86" dur="1" fill="hold">
                                          <p:stCondLst>
                                            <p:cond delay="0"/>
                                          </p:stCondLst>
                                        </p:cTn>
                                        <p:tgtEl>
                                          <p:spTgt spid="28699"/>
                                        </p:tgtEl>
                                        <p:attrNameLst>
                                          <p:attrName>style.visibility</p:attrName>
                                        </p:attrNameLst>
                                      </p:cBhvr>
                                      <p:to>
                                        <p:strVal val="visible"/>
                                      </p:to>
                                    </p:set>
                                    <p:animEffect transition="in" filter="wipe(up)">
                                      <p:cBhvr>
                                        <p:cTn id="87" dur="500"/>
                                        <p:tgtEl>
                                          <p:spTgt spid="28699"/>
                                        </p:tgtEl>
                                      </p:cBhvr>
                                    </p:animEffect>
                                  </p:childTnLst>
                                </p:cTn>
                              </p:par>
                              <p:par>
                                <p:cTn id="88" presetID="22" presetClass="entr" presetSubtype="1" fill="hold" grpId="0" nodeType="withEffect">
                                  <p:stCondLst>
                                    <p:cond delay="0"/>
                                  </p:stCondLst>
                                  <p:childTnLst>
                                    <p:set>
                                      <p:cBhvr>
                                        <p:cTn id="89" dur="1" fill="hold">
                                          <p:stCondLst>
                                            <p:cond delay="0"/>
                                          </p:stCondLst>
                                        </p:cTn>
                                        <p:tgtEl>
                                          <p:spTgt spid="28703"/>
                                        </p:tgtEl>
                                        <p:attrNameLst>
                                          <p:attrName>style.visibility</p:attrName>
                                        </p:attrNameLst>
                                      </p:cBhvr>
                                      <p:to>
                                        <p:strVal val="visible"/>
                                      </p:to>
                                    </p:set>
                                    <p:animEffect transition="in" filter="wipe(up)">
                                      <p:cBhvr>
                                        <p:cTn id="90" dur="500"/>
                                        <p:tgtEl>
                                          <p:spTgt spid="28703"/>
                                        </p:tgtEl>
                                      </p:cBhvr>
                                    </p:animEffect>
                                  </p:childTnLst>
                                </p:cTn>
                              </p:par>
                              <p:par>
                                <p:cTn id="91" presetID="22" presetClass="entr" presetSubtype="1" fill="hold" grpId="0" nodeType="withEffect">
                                  <p:stCondLst>
                                    <p:cond delay="0"/>
                                  </p:stCondLst>
                                  <p:childTnLst>
                                    <p:set>
                                      <p:cBhvr>
                                        <p:cTn id="92" dur="1" fill="hold">
                                          <p:stCondLst>
                                            <p:cond delay="0"/>
                                          </p:stCondLst>
                                        </p:cTn>
                                        <p:tgtEl>
                                          <p:spTgt spid="28701"/>
                                        </p:tgtEl>
                                        <p:attrNameLst>
                                          <p:attrName>style.visibility</p:attrName>
                                        </p:attrNameLst>
                                      </p:cBhvr>
                                      <p:to>
                                        <p:strVal val="visible"/>
                                      </p:to>
                                    </p:set>
                                    <p:animEffect transition="in" filter="wipe(up)">
                                      <p:cBhvr>
                                        <p:cTn id="93" dur="500"/>
                                        <p:tgtEl>
                                          <p:spTgt spid="287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4" grpId="0" animBg="1"/>
      <p:bldP spid="28675" grpId="0" autoUpdateAnimBg="0"/>
      <p:bldP spid="28676" grpId="0" autoUpdateAnimBg="0"/>
      <p:bldP spid="28678" grpId="0" animBg="1"/>
      <p:bldP spid="28694" grpId="0" autoUpdateAnimBg="0"/>
      <p:bldP spid="28695" grpId="0" autoUpdateAnimBg="0"/>
      <p:bldP spid="28696" grpId="0" autoUpdateAnimBg="0"/>
      <p:bldP spid="28697" grpId="0" autoUpdateAnimBg="0"/>
      <p:bldP spid="28698" grpId="0" autoUpdateAnimBg="0"/>
      <p:bldP spid="28699" grpId="0" autoUpdateAnimBg="0"/>
      <p:bldP spid="28700" grpId="0" autoUpdateAnimBg="0"/>
      <p:bldP spid="28701" grpId="0" autoUpdateAnimBg="0"/>
      <p:bldP spid="28702" grpId="0" autoUpdateAnimBg="0"/>
      <p:bldP spid="28703" grpId="0"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Freeform 5"/>
          <p:cNvSpPr/>
          <p:nvPr/>
        </p:nvSpPr>
        <p:spPr bwMode="auto">
          <a:xfrm>
            <a:off x="135679" y="117959"/>
            <a:ext cx="796217" cy="272512"/>
          </a:xfrm>
          <a:custGeom>
            <a:avLst/>
            <a:gdLst>
              <a:gd name="T0" fmla="*/ 26235543 w 1889"/>
              <a:gd name="T1" fmla="*/ 0 h 638"/>
              <a:gd name="T2" fmla="*/ 526296332 w 1889"/>
              <a:gd name="T3" fmla="*/ 0 h 638"/>
              <a:gd name="T4" fmla="*/ 552848407 w 1889"/>
              <a:gd name="T5" fmla="*/ 26948536 h 638"/>
              <a:gd name="T6" fmla="*/ 552848407 w 1889"/>
              <a:gd name="T7" fmla="*/ 62663581 h 638"/>
              <a:gd name="T8" fmla="*/ 572762322 w 1889"/>
              <a:gd name="T9" fmla="*/ 80845609 h 638"/>
              <a:gd name="T10" fmla="*/ 597101489 w 1889"/>
              <a:gd name="T11" fmla="*/ 103573572 h 638"/>
              <a:gd name="T12" fmla="*/ 572762322 w 1889"/>
              <a:gd name="T13" fmla="*/ 126301534 h 638"/>
              <a:gd name="T14" fmla="*/ 552848407 w 1889"/>
              <a:gd name="T15" fmla="*/ 144808354 h 638"/>
              <a:gd name="T16" fmla="*/ 552848407 w 1889"/>
              <a:gd name="T17" fmla="*/ 180198607 h 638"/>
              <a:gd name="T18" fmla="*/ 526296332 w 1889"/>
              <a:gd name="T19" fmla="*/ 207147143 h 638"/>
              <a:gd name="T20" fmla="*/ 26235543 w 1889"/>
              <a:gd name="T21" fmla="*/ 207147143 h 638"/>
              <a:gd name="T22" fmla="*/ 0 w 1889"/>
              <a:gd name="T23" fmla="*/ 180198607 h 638"/>
              <a:gd name="T24" fmla="*/ 0 w 1889"/>
              <a:gd name="T25" fmla="*/ 26948536 h 638"/>
              <a:gd name="T26" fmla="*/ 26235543 w 1889"/>
              <a:gd name="T27" fmla="*/ 0 h 63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889" h="638">
                <a:moveTo>
                  <a:pt x="83" y="0"/>
                </a:moveTo>
                <a:lnTo>
                  <a:pt x="1665" y="0"/>
                </a:lnTo>
                <a:cubicBezTo>
                  <a:pt x="1711" y="0"/>
                  <a:pt x="1749" y="37"/>
                  <a:pt x="1749" y="83"/>
                </a:cubicBezTo>
                <a:lnTo>
                  <a:pt x="1749" y="193"/>
                </a:lnTo>
                <a:lnTo>
                  <a:pt x="1812" y="249"/>
                </a:lnTo>
                <a:lnTo>
                  <a:pt x="1889" y="319"/>
                </a:lnTo>
                <a:lnTo>
                  <a:pt x="1812" y="389"/>
                </a:lnTo>
                <a:lnTo>
                  <a:pt x="1749" y="446"/>
                </a:lnTo>
                <a:lnTo>
                  <a:pt x="1749" y="555"/>
                </a:lnTo>
                <a:cubicBezTo>
                  <a:pt x="1749" y="601"/>
                  <a:pt x="1711" y="638"/>
                  <a:pt x="1665" y="638"/>
                </a:cubicBezTo>
                <a:lnTo>
                  <a:pt x="83" y="638"/>
                </a:lnTo>
                <a:cubicBezTo>
                  <a:pt x="37" y="638"/>
                  <a:pt x="0" y="601"/>
                  <a:pt x="0" y="555"/>
                </a:cubicBezTo>
                <a:lnTo>
                  <a:pt x="0" y="83"/>
                </a:lnTo>
                <a:cubicBezTo>
                  <a:pt x="0" y="37"/>
                  <a:pt x="37" y="0"/>
                  <a:pt x="83" y="0"/>
                </a:cubicBez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37891" name="TextBox 44"/>
          <p:cNvSpPr txBox="1">
            <a:spLocks noChangeArrowheads="1"/>
          </p:cNvSpPr>
          <p:nvPr/>
        </p:nvSpPr>
        <p:spPr bwMode="auto">
          <a:xfrm>
            <a:off x="144012" y="114390"/>
            <a:ext cx="733791"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434" eaLnBrk="1" fontAlgn="base" hangingPunct="1">
              <a:spcBef>
                <a:spcPct val="0"/>
              </a:spcBef>
              <a:spcAft>
                <a:spcPct val="0"/>
              </a:spcAft>
            </a:pPr>
            <a:r>
              <a:rPr lang="en-US" altLang="zh-CN" sz="1499" dirty="0" smtClean="0">
                <a:solidFill>
                  <a:srgbClr val="FFFFFF"/>
                </a:solidFill>
                <a:latin typeface="微软雅黑" panose="020B0503020204020204" pitchFamily="34" charset="-122"/>
                <a:ea typeface="微软雅黑" panose="020B0503020204020204" pitchFamily="34" charset="-122"/>
              </a:rPr>
              <a:t>LOGO</a:t>
            </a:r>
            <a:endParaRPr lang="zh-CN" altLang="en-US" sz="1499" dirty="0">
              <a:solidFill>
                <a:srgbClr val="FFFFFF"/>
              </a:solidFill>
              <a:latin typeface="微软雅黑" panose="020B0503020204020204" pitchFamily="34" charset="-122"/>
              <a:ea typeface="微软雅黑" panose="020B0503020204020204" pitchFamily="34" charset="-122"/>
            </a:endParaRPr>
          </a:p>
        </p:txBody>
      </p:sp>
      <p:sp>
        <p:nvSpPr>
          <p:cNvPr id="37892" name="TextBox 45"/>
          <p:cNvSpPr txBox="1">
            <a:spLocks noChangeArrowheads="1"/>
          </p:cNvSpPr>
          <p:nvPr/>
        </p:nvSpPr>
        <p:spPr bwMode="auto">
          <a:xfrm>
            <a:off x="944987" y="70359"/>
            <a:ext cx="2708804" cy="415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434" eaLnBrk="1" fontAlgn="base" hangingPunct="1">
              <a:spcBef>
                <a:spcPct val="0"/>
              </a:spcBef>
              <a:spcAft>
                <a:spcPct val="0"/>
              </a:spcAft>
            </a:pPr>
            <a:r>
              <a:rPr lang="en-US" altLang="zh-CN" sz="2099" b="1" dirty="0" smtClean="0">
                <a:solidFill>
                  <a:srgbClr val="404040"/>
                </a:solidFill>
                <a:latin typeface="微软雅黑" panose="020B0503020204020204" pitchFamily="34" charset="-122"/>
                <a:ea typeface="微软雅黑" panose="020B0503020204020204" pitchFamily="34" charset="-122"/>
              </a:rPr>
              <a:t>  </a:t>
            </a:r>
            <a:r>
              <a:rPr lang="zh-CN" altLang="en-US" sz="2099" b="1" dirty="0">
                <a:solidFill>
                  <a:srgbClr val="404040"/>
                </a:solidFill>
                <a:latin typeface="微软雅黑" panose="020B0503020204020204" pitchFamily="34" charset="-122"/>
                <a:ea typeface="微软雅黑" panose="020B0503020204020204" pitchFamily="34" charset="-122"/>
              </a:rPr>
              <a:t>请输入您的标题</a:t>
            </a:r>
          </a:p>
        </p:txBody>
      </p:sp>
      <p:sp>
        <p:nvSpPr>
          <p:cNvPr id="37893" name="Freeform 6"/>
          <p:cNvSpPr/>
          <p:nvPr/>
        </p:nvSpPr>
        <p:spPr bwMode="auto">
          <a:xfrm>
            <a:off x="1812614" y="2551520"/>
            <a:ext cx="1012826" cy="709243"/>
          </a:xfrm>
          <a:custGeom>
            <a:avLst/>
            <a:gdLst>
              <a:gd name="T0" fmla="*/ 0 w 1432"/>
              <a:gd name="T1" fmla="*/ 258572786 h 1002"/>
              <a:gd name="T2" fmla="*/ 1274510004 w 1432"/>
              <a:gd name="T3" fmla="*/ 0 h 1002"/>
              <a:gd name="T4" fmla="*/ 1108075636 w 1432"/>
              <a:gd name="T5" fmla="*/ 707062050 h 1002"/>
              <a:gd name="T6" fmla="*/ 244756201 w 1432"/>
              <a:gd name="T7" fmla="*/ 893412997 h 1002"/>
              <a:gd name="T8" fmla="*/ 0 w 1432"/>
              <a:gd name="T9" fmla="*/ 258572786 h 100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32" h="1002">
                <a:moveTo>
                  <a:pt x="0" y="290"/>
                </a:moveTo>
                <a:lnTo>
                  <a:pt x="1432" y="0"/>
                </a:lnTo>
                <a:lnTo>
                  <a:pt x="1245" y="793"/>
                </a:lnTo>
                <a:lnTo>
                  <a:pt x="275" y="1002"/>
                </a:lnTo>
                <a:lnTo>
                  <a:pt x="0" y="290"/>
                </a:ln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37894" name="Oval 7"/>
          <p:cNvSpPr>
            <a:spLocks noChangeArrowheads="1"/>
          </p:cNvSpPr>
          <p:nvPr/>
        </p:nvSpPr>
        <p:spPr bwMode="auto">
          <a:xfrm>
            <a:off x="895003" y="1660212"/>
            <a:ext cx="1654322" cy="1654107"/>
          </a:xfrm>
          <a:prstGeom prst="ellipse">
            <a:avLst/>
          </a:pr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37895" name="Freeform 8"/>
          <p:cNvSpPr/>
          <p:nvPr/>
        </p:nvSpPr>
        <p:spPr bwMode="auto">
          <a:xfrm>
            <a:off x="464162" y="2551520"/>
            <a:ext cx="2361278" cy="537882"/>
          </a:xfrm>
          <a:custGeom>
            <a:avLst/>
            <a:gdLst>
              <a:gd name="T0" fmla="*/ 0 w 3337"/>
              <a:gd name="T1" fmla="*/ 0 h 760"/>
              <a:gd name="T2" fmla="*/ 2147483647 w 3337"/>
              <a:gd name="T3" fmla="*/ 0 h 760"/>
              <a:gd name="T4" fmla="*/ 2147483647 w 3337"/>
              <a:gd name="T5" fmla="*/ 677471056 h 760"/>
              <a:gd name="T6" fmla="*/ 244979796 w 3337"/>
              <a:gd name="T7" fmla="*/ 677471056 h 760"/>
              <a:gd name="T8" fmla="*/ 0 w 3337"/>
              <a:gd name="T9" fmla="*/ 0 h 76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337" h="760">
                <a:moveTo>
                  <a:pt x="0" y="0"/>
                </a:moveTo>
                <a:lnTo>
                  <a:pt x="3337" y="0"/>
                </a:lnTo>
                <a:lnTo>
                  <a:pt x="3150" y="760"/>
                </a:lnTo>
                <a:lnTo>
                  <a:pt x="275" y="760"/>
                </a:lnTo>
                <a:lnTo>
                  <a:pt x="0" y="0"/>
                </a:lnTo>
                <a:close/>
              </a:path>
            </a:pathLst>
          </a:custGeom>
          <a:solidFill>
            <a:schemeClr val="bg2"/>
          </a:solidFill>
          <a:ln>
            <a:noFill/>
          </a:ln>
          <a:extLst>
            <a:ext uri="{91240B29-F687-4F45-9708-019B960494DF}">
              <a14:hiddenLine xmlns:a14="http://schemas.microsoft.com/office/drawing/2010/main" w="9525">
                <a:solidFill>
                  <a:srgbClr val="000000"/>
                </a:solidFill>
                <a:round/>
              </a14:hiddenLine>
            </a:ext>
          </a:extLst>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37896" name="Freeform 9"/>
          <p:cNvSpPr/>
          <p:nvPr/>
        </p:nvSpPr>
        <p:spPr bwMode="auto">
          <a:xfrm>
            <a:off x="3543107" y="898603"/>
            <a:ext cx="1841178" cy="443872"/>
          </a:xfrm>
          <a:custGeom>
            <a:avLst/>
            <a:gdLst>
              <a:gd name="T0" fmla="*/ 0 w 2601"/>
              <a:gd name="T1" fmla="*/ 105242849 h 627"/>
              <a:gd name="T2" fmla="*/ 2147483647 w 2601"/>
              <a:gd name="T3" fmla="*/ 0 h 627"/>
              <a:gd name="T4" fmla="*/ 2147483647 w 2601"/>
              <a:gd name="T5" fmla="*/ 461106455 h 627"/>
              <a:gd name="T6" fmla="*/ 168496116 w 2601"/>
              <a:gd name="T7" fmla="*/ 559214372 h 627"/>
              <a:gd name="T8" fmla="*/ 0 w 2601"/>
              <a:gd name="T9" fmla="*/ 105242849 h 62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01" h="627">
                <a:moveTo>
                  <a:pt x="0" y="118"/>
                </a:moveTo>
                <a:lnTo>
                  <a:pt x="2601" y="0"/>
                </a:lnTo>
                <a:lnTo>
                  <a:pt x="2601" y="517"/>
                </a:lnTo>
                <a:lnTo>
                  <a:pt x="189" y="627"/>
                </a:lnTo>
                <a:lnTo>
                  <a:pt x="0" y="118"/>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37897" name="Freeform 10"/>
          <p:cNvSpPr/>
          <p:nvPr/>
        </p:nvSpPr>
        <p:spPr bwMode="auto">
          <a:xfrm>
            <a:off x="3399100" y="898608"/>
            <a:ext cx="1985187" cy="365332"/>
          </a:xfrm>
          <a:custGeom>
            <a:avLst/>
            <a:gdLst>
              <a:gd name="T0" fmla="*/ 0 w 2805"/>
              <a:gd name="T1" fmla="*/ 0 h 517"/>
              <a:gd name="T2" fmla="*/ 2147483647 w 2805"/>
              <a:gd name="T3" fmla="*/ 0 h 517"/>
              <a:gd name="T4" fmla="*/ 2147483647 w 2805"/>
              <a:gd name="T5" fmla="*/ 459424940 h 517"/>
              <a:gd name="T6" fmla="*/ 181795692 w 2805"/>
              <a:gd name="T7" fmla="*/ 459424940 h 517"/>
              <a:gd name="T8" fmla="*/ 0 w 2805"/>
              <a:gd name="T9" fmla="*/ 0 h 5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05" h="517">
                <a:moveTo>
                  <a:pt x="0" y="0"/>
                </a:moveTo>
                <a:lnTo>
                  <a:pt x="2805" y="0"/>
                </a:lnTo>
                <a:lnTo>
                  <a:pt x="2805" y="517"/>
                </a:lnTo>
                <a:lnTo>
                  <a:pt x="204" y="517"/>
                </a:lnTo>
                <a:lnTo>
                  <a:pt x="0" y="0"/>
                </a:lnTo>
                <a:close/>
              </a:path>
            </a:pathLst>
          </a:custGeom>
          <a:solidFill>
            <a:schemeClr val="tx2"/>
          </a:solidFill>
          <a:ln>
            <a:noFill/>
          </a:ln>
          <a:extLst>
            <a:ext uri="{91240B29-F687-4F45-9708-019B960494DF}">
              <a14:hiddenLine xmlns:a14="http://schemas.microsoft.com/office/drawing/2010/main" w="9525">
                <a:solidFill>
                  <a:srgbClr val="000000"/>
                </a:solidFill>
                <a:round/>
              </a14:hiddenLine>
            </a:ext>
          </a:extLst>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37898" name="Freeform 11"/>
          <p:cNvSpPr/>
          <p:nvPr/>
        </p:nvSpPr>
        <p:spPr bwMode="auto">
          <a:xfrm>
            <a:off x="3543107" y="2195708"/>
            <a:ext cx="1841178" cy="442682"/>
          </a:xfrm>
          <a:custGeom>
            <a:avLst/>
            <a:gdLst>
              <a:gd name="T0" fmla="*/ 0 w 2601"/>
              <a:gd name="T1" fmla="*/ 105014129 h 626"/>
              <a:gd name="T2" fmla="*/ 2147483647 w 2601"/>
              <a:gd name="T3" fmla="*/ 0 h 626"/>
              <a:gd name="T4" fmla="*/ 2147483647 w 2601"/>
              <a:gd name="T5" fmla="*/ 460103543 h 626"/>
              <a:gd name="T6" fmla="*/ 168496116 w 2601"/>
              <a:gd name="T7" fmla="*/ 557107512 h 626"/>
              <a:gd name="T8" fmla="*/ 0 w 2601"/>
              <a:gd name="T9" fmla="*/ 105014129 h 62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01" h="626">
                <a:moveTo>
                  <a:pt x="0" y="118"/>
                </a:moveTo>
                <a:lnTo>
                  <a:pt x="2601" y="0"/>
                </a:lnTo>
                <a:lnTo>
                  <a:pt x="2601" y="517"/>
                </a:lnTo>
                <a:lnTo>
                  <a:pt x="189" y="626"/>
                </a:lnTo>
                <a:lnTo>
                  <a:pt x="0" y="118"/>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37899" name="Freeform 12"/>
          <p:cNvSpPr/>
          <p:nvPr/>
        </p:nvSpPr>
        <p:spPr bwMode="auto">
          <a:xfrm>
            <a:off x="3399100" y="2195714"/>
            <a:ext cx="1985187" cy="365332"/>
          </a:xfrm>
          <a:custGeom>
            <a:avLst/>
            <a:gdLst>
              <a:gd name="T0" fmla="*/ 0 w 2805"/>
              <a:gd name="T1" fmla="*/ 0 h 517"/>
              <a:gd name="T2" fmla="*/ 2147483647 w 2805"/>
              <a:gd name="T3" fmla="*/ 0 h 517"/>
              <a:gd name="T4" fmla="*/ 2147483647 w 2805"/>
              <a:gd name="T5" fmla="*/ 459424940 h 517"/>
              <a:gd name="T6" fmla="*/ 181795692 w 2805"/>
              <a:gd name="T7" fmla="*/ 459424940 h 517"/>
              <a:gd name="T8" fmla="*/ 0 w 2805"/>
              <a:gd name="T9" fmla="*/ 0 h 5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05" h="517">
                <a:moveTo>
                  <a:pt x="0" y="0"/>
                </a:moveTo>
                <a:lnTo>
                  <a:pt x="2805" y="0"/>
                </a:lnTo>
                <a:lnTo>
                  <a:pt x="2805" y="517"/>
                </a:lnTo>
                <a:lnTo>
                  <a:pt x="204" y="517"/>
                </a:lnTo>
                <a:lnTo>
                  <a:pt x="0" y="0"/>
                </a:lnTo>
                <a:close/>
              </a:path>
            </a:pathLst>
          </a:custGeom>
          <a:solidFill>
            <a:schemeClr val="tx2"/>
          </a:solidFill>
          <a:ln>
            <a:noFill/>
          </a:ln>
          <a:extLst>
            <a:ext uri="{91240B29-F687-4F45-9708-019B960494DF}">
              <a14:hiddenLine xmlns:a14="http://schemas.microsoft.com/office/drawing/2010/main" w="9525">
                <a:solidFill>
                  <a:srgbClr val="000000"/>
                </a:solidFill>
                <a:round/>
              </a14:hiddenLine>
            </a:ext>
          </a:extLst>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37900" name="Freeform 13"/>
          <p:cNvSpPr/>
          <p:nvPr/>
        </p:nvSpPr>
        <p:spPr bwMode="auto">
          <a:xfrm>
            <a:off x="3543107" y="3520190"/>
            <a:ext cx="1841178" cy="443872"/>
          </a:xfrm>
          <a:custGeom>
            <a:avLst/>
            <a:gdLst>
              <a:gd name="T0" fmla="*/ 0 w 2601"/>
              <a:gd name="T1" fmla="*/ 106134183 h 627"/>
              <a:gd name="T2" fmla="*/ 2147483647 w 2601"/>
              <a:gd name="T3" fmla="*/ 0 h 627"/>
              <a:gd name="T4" fmla="*/ 2147483647 w 2601"/>
              <a:gd name="T5" fmla="*/ 461104732 h 627"/>
              <a:gd name="T6" fmla="*/ 168496116 w 2601"/>
              <a:gd name="T7" fmla="*/ 559212483 h 627"/>
              <a:gd name="T8" fmla="*/ 0 w 2601"/>
              <a:gd name="T9" fmla="*/ 106134183 h 62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01" h="627">
                <a:moveTo>
                  <a:pt x="0" y="119"/>
                </a:moveTo>
                <a:lnTo>
                  <a:pt x="2601" y="0"/>
                </a:lnTo>
                <a:lnTo>
                  <a:pt x="2601" y="517"/>
                </a:lnTo>
                <a:lnTo>
                  <a:pt x="189" y="627"/>
                </a:lnTo>
                <a:lnTo>
                  <a:pt x="0" y="119"/>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37901" name="Freeform 14"/>
          <p:cNvSpPr/>
          <p:nvPr/>
        </p:nvSpPr>
        <p:spPr bwMode="auto">
          <a:xfrm>
            <a:off x="3399100" y="3520185"/>
            <a:ext cx="1985187" cy="365331"/>
          </a:xfrm>
          <a:custGeom>
            <a:avLst/>
            <a:gdLst>
              <a:gd name="T0" fmla="*/ 0 w 2805"/>
              <a:gd name="T1" fmla="*/ 0 h 517"/>
              <a:gd name="T2" fmla="*/ 2147483647 w 2805"/>
              <a:gd name="T3" fmla="*/ 0 h 517"/>
              <a:gd name="T4" fmla="*/ 2147483647 w 2805"/>
              <a:gd name="T5" fmla="*/ 459423054 h 517"/>
              <a:gd name="T6" fmla="*/ 181795692 w 2805"/>
              <a:gd name="T7" fmla="*/ 459423054 h 517"/>
              <a:gd name="T8" fmla="*/ 0 w 2805"/>
              <a:gd name="T9" fmla="*/ 0 h 5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05" h="517">
                <a:moveTo>
                  <a:pt x="0" y="0"/>
                </a:moveTo>
                <a:lnTo>
                  <a:pt x="2805" y="0"/>
                </a:lnTo>
                <a:lnTo>
                  <a:pt x="2805" y="517"/>
                </a:lnTo>
                <a:lnTo>
                  <a:pt x="204" y="517"/>
                </a:lnTo>
                <a:lnTo>
                  <a:pt x="0" y="0"/>
                </a:lnTo>
                <a:close/>
              </a:path>
            </a:pathLst>
          </a:custGeom>
          <a:solidFill>
            <a:schemeClr val="tx2"/>
          </a:solidFill>
          <a:ln>
            <a:noFill/>
          </a:ln>
          <a:extLst>
            <a:ext uri="{91240B29-F687-4F45-9708-019B960494DF}">
              <a14:hiddenLine xmlns:a14="http://schemas.microsoft.com/office/drawing/2010/main" w="9525">
                <a:solidFill>
                  <a:srgbClr val="000000"/>
                </a:solidFill>
                <a:round/>
              </a14:hiddenLine>
            </a:ext>
          </a:extLst>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37902" name="TextBox 18"/>
          <p:cNvSpPr txBox="1">
            <a:spLocks noChangeArrowheads="1"/>
          </p:cNvSpPr>
          <p:nvPr/>
        </p:nvSpPr>
        <p:spPr bwMode="auto">
          <a:xfrm>
            <a:off x="1162787" y="1698286"/>
            <a:ext cx="659155" cy="1015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434" eaLnBrk="1" fontAlgn="base" hangingPunct="1">
              <a:spcBef>
                <a:spcPct val="0"/>
              </a:spcBef>
              <a:spcAft>
                <a:spcPct val="0"/>
              </a:spcAft>
            </a:pPr>
            <a:r>
              <a:rPr lang="en-US" altLang="zh-CN" sz="5997" b="1">
                <a:solidFill>
                  <a:srgbClr val="FFFFFF"/>
                </a:solidFill>
                <a:latin typeface="微软雅黑" panose="020B0503020204020204" pitchFamily="34" charset="-122"/>
                <a:ea typeface="微软雅黑" panose="020B0503020204020204" pitchFamily="34" charset="-122"/>
              </a:rPr>
              <a:t>3</a:t>
            </a:r>
            <a:endParaRPr lang="zh-CN" altLang="en-US" sz="5997" b="1">
              <a:solidFill>
                <a:srgbClr val="FFFFFF"/>
              </a:solidFill>
              <a:latin typeface="微软雅黑" panose="020B0503020204020204" pitchFamily="34" charset="-122"/>
              <a:ea typeface="微软雅黑" panose="020B0503020204020204" pitchFamily="34" charset="-122"/>
            </a:endParaRPr>
          </a:p>
        </p:txBody>
      </p:sp>
      <p:sp>
        <p:nvSpPr>
          <p:cNvPr id="37903" name="TextBox 19"/>
          <p:cNvSpPr txBox="1">
            <a:spLocks noChangeArrowheads="1"/>
          </p:cNvSpPr>
          <p:nvPr/>
        </p:nvSpPr>
        <p:spPr bwMode="auto">
          <a:xfrm>
            <a:off x="1617428" y="2158824"/>
            <a:ext cx="1043770" cy="369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434" eaLnBrk="1" fontAlgn="base" hangingPunct="1">
              <a:spcBef>
                <a:spcPct val="0"/>
              </a:spcBef>
              <a:spcAft>
                <a:spcPct val="0"/>
              </a:spcAft>
            </a:pPr>
            <a:r>
              <a:rPr lang="zh-CN" altLang="en-US" sz="1799">
                <a:solidFill>
                  <a:srgbClr val="FFFFFF"/>
                </a:solidFill>
                <a:latin typeface="微软雅黑" panose="020B0503020204020204" pitchFamily="34" charset="-122"/>
                <a:ea typeface="微软雅黑" panose="020B0503020204020204" pitchFamily="34" charset="-122"/>
              </a:rPr>
              <a:t>个重点</a:t>
            </a:r>
          </a:p>
        </p:txBody>
      </p:sp>
      <p:sp>
        <p:nvSpPr>
          <p:cNvPr id="37904" name="TextBox 20"/>
          <p:cNvSpPr txBox="1">
            <a:spLocks noChangeArrowheads="1"/>
          </p:cNvSpPr>
          <p:nvPr/>
        </p:nvSpPr>
        <p:spPr bwMode="auto">
          <a:xfrm>
            <a:off x="664113" y="2612210"/>
            <a:ext cx="2089033" cy="346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434" eaLnBrk="1" fontAlgn="base" hangingPunct="1">
              <a:spcBef>
                <a:spcPct val="0"/>
              </a:spcBef>
              <a:spcAft>
                <a:spcPct val="0"/>
              </a:spcAft>
            </a:pPr>
            <a:r>
              <a:rPr lang="zh-CN" altLang="en-US" sz="1649">
                <a:solidFill>
                  <a:srgbClr val="FFFFFF"/>
                </a:solidFill>
                <a:latin typeface="微软雅黑" panose="020B0503020204020204" pitchFamily="34" charset="-122"/>
                <a:ea typeface="微软雅黑" panose="020B0503020204020204" pitchFamily="34" charset="-122"/>
              </a:rPr>
              <a:t>某某工作的三个重点</a:t>
            </a:r>
          </a:p>
        </p:txBody>
      </p:sp>
      <p:sp>
        <p:nvSpPr>
          <p:cNvPr id="37905" name="TextBox 21"/>
          <p:cNvSpPr txBox="1">
            <a:spLocks noChangeArrowheads="1"/>
          </p:cNvSpPr>
          <p:nvPr/>
        </p:nvSpPr>
        <p:spPr bwMode="auto">
          <a:xfrm>
            <a:off x="3669266" y="936688"/>
            <a:ext cx="1242648" cy="346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434" eaLnBrk="1" fontAlgn="base" hangingPunct="1">
              <a:spcBef>
                <a:spcPct val="0"/>
              </a:spcBef>
              <a:spcAft>
                <a:spcPct val="0"/>
              </a:spcAft>
            </a:pPr>
            <a:r>
              <a:rPr lang="zh-CN" altLang="en-US" sz="1649">
                <a:solidFill>
                  <a:srgbClr val="FFFFFF"/>
                </a:solidFill>
                <a:latin typeface="微软雅黑" panose="020B0503020204020204" pitchFamily="34" charset="-122"/>
                <a:ea typeface="微软雅黑" panose="020B0503020204020204" pitchFamily="34" charset="-122"/>
              </a:rPr>
              <a:t>重点要素一</a:t>
            </a:r>
          </a:p>
        </p:txBody>
      </p:sp>
      <p:sp>
        <p:nvSpPr>
          <p:cNvPr id="37906" name="TextBox 22"/>
          <p:cNvSpPr txBox="1">
            <a:spLocks noChangeArrowheads="1"/>
          </p:cNvSpPr>
          <p:nvPr/>
        </p:nvSpPr>
        <p:spPr bwMode="auto">
          <a:xfrm>
            <a:off x="3669266" y="2194519"/>
            <a:ext cx="1242648" cy="346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434" eaLnBrk="1" fontAlgn="base" hangingPunct="1">
              <a:spcBef>
                <a:spcPct val="0"/>
              </a:spcBef>
              <a:spcAft>
                <a:spcPct val="0"/>
              </a:spcAft>
            </a:pPr>
            <a:r>
              <a:rPr lang="zh-CN" altLang="en-US" sz="1649">
                <a:solidFill>
                  <a:srgbClr val="FFFFFF"/>
                </a:solidFill>
                <a:latin typeface="微软雅黑" panose="020B0503020204020204" pitchFamily="34" charset="-122"/>
                <a:ea typeface="微软雅黑" panose="020B0503020204020204" pitchFamily="34" charset="-122"/>
              </a:rPr>
              <a:t>重点要素二</a:t>
            </a:r>
          </a:p>
        </p:txBody>
      </p:sp>
      <p:sp>
        <p:nvSpPr>
          <p:cNvPr id="37907" name="TextBox 23"/>
          <p:cNvSpPr txBox="1">
            <a:spLocks noChangeArrowheads="1"/>
          </p:cNvSpPr>
          <p:nvPr/>
        </p:nvSpPr>
        <p:spPr bwMode="auto">
          <a:xfrm>
            <a:off x="3669266" y="3545174"/>
            <a:ext cx="1242648" cy="346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434" eaLnBrk="1" fontAlgn="base" hangingPunct="1">
              <a:spcBef>
                <a:spcPct val="0"/>
              </a:spcBef>
              <a:spcAft>
                <a:spcPct val="0"/>
              </a:spcAft>
            </a:pPr>
            <a:r>
              <a:rPr lang="zh-CN" altLang="en-US" sz="1649">
                <a:solidFill>
                  <a:srgbClr val="FFFFFF"/>
                </a:solidFill>
                <a:latin typeface="微软雅黑" panose="020B0503020204020204" pitchFamily="34" charset="-122"/>
                <a:ea typeface="微软雅黑" panose="020B0503020204020204" pitchFamily="34" charset="-122"/>
              </a:rPr>
              <a:t>重点要素三</a:t>
            </a:r>
          </a:p>
        </p:txBody>
      </p:sp>
      <p:sp>
        <p:nvSpPr>
          <p:cNvPr id="37908" name="TextBox 24"/>
          <p:cNvSpPr txBox="1">
            <a:spLocks noChangeArrowheads="1"/>
          </p:cNvSpPr>
          <p:nvPr/>
        </p:nvSpPr>
        <p:spPr bwMode="auto">
          <a:xfrm>
            <a:off x="3384816" y="1342478"/>
            <a:ext cx="5020095" cy="715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434" eaLnBrk="1" fontAlgn="base" hangingPunct="1">
              <a:spcBef>
                <a:spcPct val="0"/>
              </a:spcBef>
              <a:spcAft>
                <a:spcPct val="0"/>
              </a:spcAft>
            </a:pPr>
            <a:r>
              <a:rPr lang="zh-CN" altLang="en-US" sz="1349">
                <a:solidFill>
                  <a:srgbClr val="404040"/>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这里可以添加主要内容这里可以添加主要内容这里可以添加主要内容这里可以添加主要内容可以添加主要内容这里可以添加主要内容可以添加主要内容这里可以添加主要内容</a:t>
            </a:r>
          </a:p>
        </p:txBody>
      </p:sp>
      <p:sp>
        <p:nvSpPr>
          <p:cNvPr id="37909" name="TextBox 25"/>
          <p:cNvSpPr txBox="1">
            <a:spLocks noChangeArrowheads="1"/>
          </p:cNvSpPr>
          <p:nvPr/>
        </p:nvSpPr>
        <p:spPr bwMode="auto">
          <a:xfrm>
            <a:off x="3384816" y="2713365"/>
            <a:ext cx="5020095" cy="715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434" eaLnBrk="1" fontAlgn="base" hangingPunct="1">
              <a:spcBef>
                <a:spcPct val="0"/>
              </a:spcBef>
              <a:spcAft>
                <a:spcPct val="0"/>
              </a:spcAft>
            </a:pPr>
            <a:r>
              <a:rPr lang="zh-CN" altLang="en-US" sz="1349">
                <a:solidFill>
                  <a:srgbClr val="404040"/>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这里可以添加主要内容这里可以添加主要内容这里可以添加主要内容这里可以添加主要内容可以添加主要内容这里可以添加主要内容可以添加主要内容这里可以添加主要内容</a:t>
            </a:r>
          </a:p>
        </p:txBody>
      </p:sp>
      <p:sp>
        <p:nvSpPr>
          <p:cNvPr id="37910" name="TextBox 26"/>
          <p:cNvSpPr txBox="1">
            <a:spLocks noChangeArrowheads="1"/>
          </p:cNvSpPr>
          <p:nvPr/>
        </p:nvSpPr>
        <p:spPr bwMode="auto">
          <a:xfrm>
            <a:off x="3384816" y="4012852"/>
            <a:ext cx="5020095" cy="715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434" eaLnBrk="1" fontAlgn="base" hangingPunct="1">
              <a:spcBef>
                <a:spcPct val="0"/>
              </a:spcBef>
              <a:spcAft>
                <a:spcPct val="0"/>
              </a:spcAft>
            </a:pPr>
            <a:r>
              <a:rPr lang="zh-CN" altLang="en-US" sz="1349">
                <a:solidFill>
                  <a:srgbClr val="404040"/>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这里可以添加主要内容这里可以添加主要内容这里可以添加主要内容这里可以添加主要内容可以添加主要内容这里可以添加主要内容可以添加主要内容这里可以添加主要内容</a:t>
            </a:r>
          </a:p>
        </p:txBody>
      </p:sp>
    </p:spTree>
    <p:extLst>
      <p:ext uri="{BB962C8B-B14F-4D97-AF65-F5344CB8AC3E}">
        <p14:creationId xmlns:p14="http://schemas.microsoft.com/office/powerpoint/2010/main" val="1525879232"/>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7890"/>
                                        </p:tgtEl>
                                        <p:attrNameLst>
                                          <p:attrName>style.visibility</p:attrName>
                                        </p:attrNameLst>
                                      </p:cBhvr>
                                      <p:to>
                                        <p:strVal val="visible"/>
                                      </p:to>
                                    </p:set>
                                    <p:anim calcmode="lin" valueType="num">
                                      <p:cBhvr additive="base">
                                        <p:cTn id="7" dur="400" fill="hold"/>
                                        <p:tgtEl>
                                          <p:spTgt spid="37890"/>
                                        </p:tgtEl>
                                        <p:attrNameLst>
                                          <p:attrName>ppt_x</p:attrName>
                                        </p:attrNameLst>
                                      </p:cBhvr>
                                      <p:tavLst>
                                        <p:tav tm="0">
                                          <p:val>
                                            <p:strVal val="0-#ppt_w/2"/>
                                          </p:val>
                                        </p:tav>
                                        <p:tav tm="100000">
                                          <p:val>
                                            <p:strVal val="#ppt_x"/>
                                          </p:val>
                                        </p:tav>
                                      </p:tavLst>
                                    </p:anim>
                                    <p:anim calcmode="lin" valueType="num">
                                      <p:cBhvr additive="base">
                                        <p:cTn id="8" dur="400" fill="hold"/>
                                        <p:tgtEl>
                                          <p:spTgt spid="37890"/>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7891"/>
                                        </p:tgtEl>
                                        <p:attrNameLst>
                                          <p:attrName>style.visibility</p:attrName>
                                        </p:attrNameLst>
                                      </p:cBhvr>
                                      <p:to>
                                        <p:strVal val="visible"/>
                                      </p:to>
                                    </p:set>
                                    <p:anim calcmode="lin" valueType="num">
                                      <p:cBhvr additive="base">
                                        <p:cTn id="11" dur="400" fill="hold"/>
                                        <p:tgtEl>
                                          <p:spTgt spid="37891"/>
                                        </p:tgtEl>
                                        <p:attrNameLst>
                                          <p:attrName>ppt_x</p:attrName>
                                        </p:attrNameLst>
                                      </p:cBhvr>
                                      <p:tavLst>
                                        <p:tav tm="0">
                                          <p:val>
                                            <p:strVal val="0-#ppt_w/2"/>
                                          </p:val>
                                        </p:tav>
                                        <p:tav tm="100000">
                                          <p:val>
                                            <p:strVal val="#ppt_x"/>
                                          </p:val>
                                        </p:tav>
                                      </p:tavLst>
                                    </p:anim>
                                    <p:anim calcmode="lin" valueType="num">
                                      <p:cBhvr additive="base">
                                        <p:cTn id="12" dur="400" fill="hold"/>
                                        <p:tgtEl>
                                          <p:spTgt spid="37891"/>
                                        </p:tgtEl>
                                        <p:attrNameLst>
                                          <p:attrName>ppt_y</p:attrName>
                                        </p:attrNameLst>
                                      </p:cBhvr>
                                      <p:tavLst>
                                        <p:tav tm="0">
                                          <p:val>
                                            <p:strVal val="#ppt_y"/>
                                          </p:val>
                                        </p:tav>
                                        <p:tav tm="100000">
                                          <p:val>
                                            <p:strVal val="#ppt_y"/>
                                          </p:val>
                                        </p:tav>
                                      </p:tavLst>
                                    </p:anim>
                                  </p:childTnLst>
                                </p:cTn>
                              </p:par>
                            </p:childTnLst>
                          </p:cTn>
                        </p:par>
                        <p:par>
                          <p:cTn id="13" fill="hold">
                            <p:stCondLst>
                              <p:cond delay="4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37892"/>
                                        </p:tgtEl>
                                        <p:attrNameLst>
                                          <p:attrName>style.visibility</p:attrName>
                                        </p:attrNameLst>
                                      </p:cBhvr>
                                      <p:to>
                                        <p:strVal val="visible"/>
                                      </p:to>
                                    </p:set>
                                    <p:anim calcmode="lin" valueType="num">
                                      <p:cBhvr>
                                        <p:cTn id="16" dur="400" fill="hold"/>
                                        <p:tgtEl>
                                          <p:spTgt spid="37892"/>
                                        </p:tgtEl>
                                        <p:attrNameLst>
                                          <p:attrName>ppt_x</p:attrName>
                                        </p:attrNameLst>
                                      </p:cBhvr>
                                      <p:tavLst>
                                        <p:tav tm="0">
                                          <p:val>
                                            <p:strVal val="#ppt_x"/>
                                          </p:val>
                                        </p:tav>
                                        <p:tav tm="50000">
                                          <p:val>
                                            <p:strVal val="#ppt_x+.1"/>
                                          </p:val>
                                        </p:tav>
                                        <p:tav tm="100000">
                                          <p:val>
                                            <p:strVal val="#ppt_x"/>
                                          </p:val>
                                        </p:tav>
                                      </p:tavLst>
                                    </p:anim>
                                    <p:anim calcmode="lin" valueType="num">
                                      <p:cBhvr>
                                        <p:cTn id="17" dur="400" fill="hold"/>
                                        <p:tgtEl>
                                          <p:spTgt spid="37892"/>
                                        </p:tgtEl>
                                        <p:attrNameLst>
                                          <p:attrName>ppt_y</p:attrName>
                                        </p:attrNameLst>
                                      </p:cBhvr>
                                      <p:tavLst>
                                        <p:tav tm="0">
                                          <p:val>
                                            <p:strVal val="#ppt_y"/>
                                          </p:val>
                                        </p:tav>
                                        <p:tav tm="100000">
                                          <p:val>
                                            <p:strVal val="#ppt_y"/>
                                          </p:val>
                                        </p:tav>
                                      </p:tavLst>
                                    </p:anim>
                                    <p:anim calcmode="lin" valueType="num">
                                      <p:cBhvr>
                                        <p:cTn id="18" dur="400" fill="hold"/>
                                        <p:tgtEl>
                                          <p:spTgt spid="37892"/>
                                        </p:tgtEl>
                                        <p:attrNameLst>
                                          <p:attrName>ppt_h</p:attrName>
                                        </p:attrNameLst>
                                      </p:cBhvr>
                                      <p:tavLst>
                                        <p:tav tm="0">
                                          <p:val>
                                            <p:strVal val="#ppt_h/10"/>
                                          </p:val>
                                        </p:tav>
                                        <p:tav tm="50000">
                                          <p:val>
                                            <p:strVal val="#ppt_h+.01"/>
                                          </p:val>
                                        </p:tav>
                                        <p:tav tm="100000">
                                          <p:val>
                                            <p:strVal val="#ppt_h"/>
                                          </p:val>
                                        </p:tav>
                                      </p:tavLst>
                                    </p:anim>
                                    <p:anim calcmode="lin" valueType="num">
                                      <p:cBhvr>
                                        <p:cTn id="19" dur="400" fill="hold"/>
                                        <p:tgtEl>
                                          <p:spTgt spid="37892"/>
                                        </p:tgtEl>
                                        <p:attrNameLst>
                                          <p:attrName>ppt_w</p:attrName>
                                        </p:attrNameLst>
                                      </p:cBhvr>
                                      <p:tavLst>
                                        <p:tav tm="0">
                                          <p:val>
                                            <p:strVal val="#ppt_w/10"/>
                                          </p:val>
                                        </p:tav>
                                        <p:tav tm="50000">
                                          <p:val>
                                            <p:strVal val="#ppt_w+.01"/>
                                          </p:val>
                                        </p:tav>
                                        <p:tav tm="100000">
                                          <p:val>
                                            <p:strVal val="#ppt_w"/>
                                          </p:val>
                                        </p:tav>
                                      </p:tavLst>
                                    </p:anim>
                                    <p:animEffect transition="in" filter="fade">
                                      <p:cBhvr>
                                        <p:cTn id="20" dur="400" tmFilter="0,0; .5, 1; 1, 1"/>
                                        <p:tgtEl>
                                          <p:spTgt spid="37892"/>
                                        </p:tgtEl>
                                      </p:cBhvr>
                                    </p:animEffect>
                                  </p:childTnLst>
                                </p:cTn>
                              </p:par>
                            </p:childTnLst>
                          </p:cTn>
                        </p:par>
                        <p:par>
                          <p:cTn id="21" fill="hold">
                            <p:stCondLst>
                              <p:cond delay="1040"/>
                            </p:stCondLst>
                            <p:childTnLst>
                              <p:par>
                                <p:cTn id="22" presetID="52" presetClass="entr" presetSubtype="0" fill="hold" grpId="0" nodeType="afterEffect">
                                  <p:stCondLst>
                                    <p:cond delay="0"/>
                                  </p:stCondLst>
                                  <p:childTnLst>
                                    <p:set>
                                      <p:cBhvr>
                                        <p:cTn id="23" dur="1" fill="hold">
                                          <p:stCondLst>
                                            <p:cond delay="0"/>
                                          </p:stCondLst>
                                        </p:cTn>
                                        <p:tgtEl>
                                          <p:spTgt spid="37894"/>
                                        </p:tgtEl>
                                        <p:attrNameLst>
                                          <p:attrName>style.visibility</p:attrName>
                                        </p:attrNameLst>
                                      </p:cBhvr>
                                      <p:to>
                                        <p:strVal val="visible"/>
                                      </p:to>
                                    </p:set>
                                    <p:animScale>
                                      <p:cBhvr>
                                        <p:cTn id="24" dur="1000" decel="50000" fill="hold">
                                          <p:stCondLst>
                                            <p:cond delay="0"/>
                                          </p:stCondLst>
                                        </p:cTn>
                                        <p:tgtEl>
                                          <p:spTgt spid="3789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25" dur="1000" decel="50000" fill="hold">
                                          <p:stCondLst>
                                            <p:cond delay="0"/>
                                          </p:stCondLst>
                                        </p:cTn>
                                        <p:tgtEl>
                                          <p:spTgt spid="37894"/>
                                        </p:tgtEl>
                                        <p:attrNameLst>
                                          <p:attrName>ppt_x</p:attrName>
                                          <p:attrName>ppt_y</p:attrName>
                                        </p:attrNameLst>
                                      </p:cBhvr>
                                      <p:rCtr x="0" y="0"/>
                                    </p:animMotion>
                                    <p:animEffect transition="in" filter="fade">
                                      <p:cBhvr>
                                        <p:cTn id="26" dur="1000"/>
                                        <p:tgtEl>
                                          <p:spTgt spid="37894"/>
                                        </p:tgtEl>
                                      </p:cBhvr>
                                    </p:animEffect>
                                  </p:childTnLst>
                                </p:cTn>
                              </p:par>
                            </p:childTnLst>
                          </p:cTn>
                        </p:par>
                        <p:par>
                          <p:cTn id="27" fill="hold">
                            <p:stCondLst>
                              <p:cond delay="2040"/>
                            </p:stCondLst>
                            <p:childTnLst>
                              <p:par>
                                <p:cTn id="28" presetID="22" presetClass="entr" presetSubtype="8" fill="hold" grpId="0" nodeType="afterEffect">
                                  <p:stCondLst>
                                    <p:cond delay="0"/>
                                  </p:stCondLst>
                                  <p:childTnLst>
                                    <p:set>
                                      <p:cBhvr>
                                        <p:cTn id="29" dur="1" fill="hold">
                                          <p:stCondLst>
                                            <p:cond delay="0"/>
                                          </p:stCondLst>
                                        </p:cTn>
                                        <p:tgtEl>
                                          <p:spTgt spid="37893"/>
                                        </p:tgtEl>
                                        <p:attrNameLst>
                                          <p:attrName>style.visibility</p:attrName>
                                        </p:attrNameLst>
                                      </p:cBhvr>
                                      <p:to>
                                        <p:strVal val="visible"/>
                                      </p:to>
                                    </p:set>
                                    <p:animEffect transition="in" filter="wipe(left)">
                                      <p:cBhvr>
                                        <p:cTn id="30" dur="500"/>
                                        <p:tgtEl>
                                          <p:spTgt spid="37893"/>
                                        </p:tgtEl>
                                      </p:cBhvr>
                                    </p:animEffect>
                                  </p:childTnLst>
                                </p:cTn>
                              </p:par>
                            </p:childTnLst>
                          </p:cTn>
                        </p:par>
                        <p:par>
                          <p:cTn id="31" fill="hold">
                            <p:stCondLst>
                              <p:cond delay="2540"/>
                            </p:stCondLst>
                            <p:childTnLst>
                              <p:par>
                                <p:cTn id="32" presetID="22" presetClass="entr" presetSubtype="2" fill="hold" grpId="0" nodeType="afterEffect">
                                  <p:stCondLst>
                                    <p:cond delay="0"/>
                                  </p:stCondLst>
                                  <p:childTnLst>
                                    <p:set>
                                      <p:cBhvr>
                                        <p:cTn id="33" dur="1" fill="hold">
                                          <p:stCondLst>
                                            <p:cond delay="0"/>
                                          </p:stCondLst>
                                        </p:cTn>
                                        <p:tgtEl>
                                          <p:spTgt spid="37895"/>
                                        </p:tgtEl>
                                        <p:attrNameLst>
                                          <p:attrName>style.visibility</p:attrName>
                                        </p:attrNameLst>
                                      </p:cBhvr>
                                      <p:to>
                                        <p:strVal val="visible"/>
                                      </p:to>
                                    </p:set>
                                    <p:animEffect transition="in" filter="wipe(right)">
                                      <p:cBhvr>
                                        <p:cTn id="34" dur="500"/>
                                        <p:tgtEl>
                                          <p:spTgt spid="37895"/>
                                        </p:tgtEl>
                                      </p:cBhvr>
                                    </p:animEffect>
                                  </p:childTnLst>
                                </p:cTn>
                              </p:par>
                            </p:childTnLst>
                          </p:cTn>
                        </p:par>
                        <p:par>
                          <p:cTn id="35" fill="hold">
                            <p:stCondLst>
                              <p:cond delay="3040"/>
                            </p:stCondLst>
                            <p:childTnLst>
                              <p:par>
                                <p:cTn id="36" presetID="31" presetClass="entr" presetSubtype="0" fill="hold" grpId="0" nodeType="afterEffect">
                                  <p:stCondLst>
                                    <p:cond delay="0"/>
                                  </p:stCondLst>
                                  <p:childTnLst>
                                    <p:set>
                                      <p:cBhvr>
                                        <p:cTn id="37" dur="1" fill="hold">
                                          <p:stCondLst>
                                            <p:cond delay="0"/>
                                          </p:stCondLst>
                                        </p:cTn>
                                        <p:tgtEl>
                                          <p:spTgt spid="37902"/>
                                        </p:tgtEl>
                                        <p:attrNameLst>
                                          <p:attrName>style.visibility</p:attrName>
                                        </p:attrNameLst>
                                      </p:cBhvr>
                                      <p:to>
                                        <p:strVal val="visible"/>
                                      </p:to>
                                    </p:set>
                                    <p:anim calcmode="lin" valueType="num">
                                      <p:cBhvr>
                                        <p:cTn id="38" dur="500" fill="hold"/>
                                        <p:tgtEl>
                                          <p:spTgt spid="37902"/>
                                        </p:tgtEl>
                                        <p:attrNameLst>
                                          <p:attrName>ppt_w</p:attrName>
                                        </p:attrNameLst>
                                      </p:cBhvr>
                                      <p:tavLst>
                                        <p:tav tm="0">
                                          <p:val>
                                            <p:fltVal val="0"/>
                                          </p:val>
                                        </p:tav>
                                        <p:tav tm="100000">
                                          <p:val>
                                            <p:strVal val="#ppt_w"/>
                                          </p:val>
                                        </p:tav>
                                      </p:tavLst>
                                    </p:anim>
                                    <p:anim calcmode="lin" valueType="num">
                                      <p:cBhvr>
                                        <p:cTn id="39" dur="500" fill="hold"/>
                                        <p:tgtEl>
                                          <p:spTgt spid="37902"/>
                                        </p:tgtEl>
                                        <p:attrNameLst>
                                          <p:attrName>ppt_h</p:attrName>
                                        </p:attrNameLst>
                                      </p:cBhvr>
                                      <p:tavLst>
                                        <p:tav tm="0">
                                          <p:val>
                                            <p:fltVal val="0"/>
                                          </p:val>
                                        </p:tav>
                                        <p:tav tm="100000">
                                          <p:val>
                                            <p:strVal val="#ppt_h"/>
                                          </p:val>
                                        </p:tav>
                                      </p:tavLst>
                                    </p:anim>
                                    <p:anim calcmode="lin" valueType="num">
                                      <p:cBhvr>
                                        <p:cTn id="40" dur="500" fill="hold"/>
                                        <p:tgtEl>
                                          <p:spTgt spid="37902"/>
                                        </p:tgtEl>
                                        <p:attrNameLst>
                                          <p:attrName>style.rotation</p:attrName>
                                        </p:attrNameLst>
                                      </p:cBhvr>
                                      <p:tavLst>
                                        <p:tav tm="0">
                                          <p:val>
                                            <p:fltVal val="90"/>
                                          </p:val>
                                        </p:tav>
                                        <p:tav tm="100000">
                                          <p:val>
                                            <p:fltVal val="0"/>
                                          </p:val>
                                        </p:tav>
                                      </p:tavLst>
                                    </p:anim>
                                    <p:animEffect transition="in" filter="fade">
                                      <p:cBhvr>
                                        <p:cTn id="41" dur="500"/>
                                        <p:tgtEl>
                                          <p:spTgt spid="37902"/>
                                        </p:tgtEl>
                                      </p:cBhvr>
                                    </p:animEffect>
                                  </p:childTnLst>
                                </p:cTn>
                              </p:par>
                              <p:par>
                                <p:cTn id="42" presetID="31" presetClass="entr" presetSubtype="0" fill="hold" grpId="0" nodeType="withEffect">
                                  <p:stCondLst>
                                    <p:cond delay="0"/>
                                  </p:stCondLst>
                                  <p:childTnLst>
                                    <p:set>
                                      <p:cBhvr>
                                        <p:cTn id="43" dur="1" fill="hold">
                                          <p:stCondLst>
                                            <p:cond delay="0"/>
                                          </p:stCondLst>
                                        </p:cTn>
                                        <p:tgtEl>
                                          <p:spTgt spid="37903"/>
                                        </p:tgtEl>
                                        <p:attrNameLst>
                                          <p:attrName>style.visibility</p:attrName>
                                        </p:attrNameLst>
                                      </p:cBhvr>
                                      <p:to>
                                        <p:strVal val="visible"/>
                                      </p:to>
                                    </p:set>
                                    <p:anim calcmode="lin" valueType="num">
                                      <p:cBhvr>
                                        <p:cTn id="44" dur="500" fill="hold"/>
                                        <p:tgtEl>
                                          <p:spTgt spid="37903"/>
                                        </p:tgtEl>
                                        <p:attrNameLst>
                                          <p:attrName>ppt_w</p:attrName>
                                        </p:attrNameLst>
                                      </p:cBhvr>
                                      <p:tavLst>
                                        <p:tav tm="0">
                                          <p:val>
                                            <p:fltVal val="0"/>
                                          </p:val>
                                        </p:tav>
                                        <p:tav tm="100000">
                                          <p:val>
                                            <p:strVal val="#ppt_w"/>
                                          </p:val>
                                        </p:tav>
                                      </p:tavLst>
                                    </p:anim>
                                    <p:anim calcmode="lin" valueType="num">
                                      <p:cBhvr>
                                        <p:cTn id="45" dur="500" fill="hold"/>
                                        <p:tgtEl>
                                          <p:spTgt spid="37903"/>
                                        </p:tgtEl>
                                        <p:attrNameLst>
                                          <p:attrName>ppt_h</p:attrName>
                                        </p:attrNameLst>
                                      </p:cBhvr>
                                      <p:tavLst>
                                        <p:tav tm="0">
                                          <p:val>
                                            <p:fltVal val="0"/>
                                          </p:val>
                                        </p:tav>
                                        <p:tav tm="100000">
                                          <p:val>
                                            <p:strVal val="#ppt_h"/>
                                          </p:val>
                                        </p:tav>
                                      </p:tavLst>
                                    </p:anim>
                                    <p:anim calcmode="lin" valueType="num">
                                      <p:cBhvr>
                                        <p:cTn id="46" dur="500" fill="hold"/>
                                        <p:tgtEl>
                                          <p:spTgt spid="37903"/>
                                        </p:tgtEl>
                                        <p:attrNameLst>
                                          <p:attrName>style.rotation</p:attrName>
                                        </p:attrNameLst>
                                      </p:cBhvr>
                                      <p:tavLst>
                                        <p:tav tm="0">
                                          <p:val>
                                            <p:fltVal val="90"/>
                                          </p:val>
                                        </p:tav>
                                        <p:tav tm="100000">
                                          <p:val>
                                            <p:fltVal val="0"/>
                                          </p:val>
                                        </p:tav>
                                      </p:tavLst>
                                    </p:anim>
                                    <p:animEffect transition="in" filter="fade">
                                      <p:cBhvr>
                                        <p:cTn id="47" dur="500"/>
                                        <p:tgtEl>
                                          <p:spTgt spid="37903"/>
                                        </p:tgtEl>
                                      </p:cBhvr>
                                    </p:animEffect>
                                  </p:childTnLst>
                                </p:cTn>
                              </p:par>
                            </p:childTnLst>
                          </p:cTn>
                        </p:par>
                        <p:par>
                          <p:cTn id="48" fill="hold">
                            <p:stCondLst>
                              <p:cond delay="3540"/>
                            </p:stCondLst>
                            <p:childTnLst>
                              <p:par>
                                <p:cTn id="49" presetID="22" presetClass="entr" presetSubtype="1" fill="hold" grpId="0" nodeType="afterEffect">
                                  <p:stCondLst>
                                    <p:cond delay="0"/>
                                  </p:stCondLst>
                                  <p:childTnLst>
                                    <p:set>
                                      <p:cBhvr>
                                        <p:cTn id="50" dur="1" fill="hold">
                                          <p:stCondLst>
                                            <p:cond delay="0"/>
                                          </p:stCondLst>
                                        </p:cTn>
                                        <p:tgtEl>
                                          <p:spTgt spid="37904"/>
                                        </p:tgtEl>
                                        <p:attrNameLst>
                                          <p:attrName>style.visibility</p:attrName>
                                        </p:attrNameLst>
                                      </p:cBhvr>
                                      <p:to>
                                        <p:strVal val="visible"/>
                                      </p:to>
                                    </p:set>
                                    <p:animEffect transition="in" filter="wipe(up)">
                                      <p:cBhvr>
                                        <p:cTn id="51" dur="500"/>
                                        <p:tgtEl>
                                          <p:spTgt spid="37904"/>
                                        </p:tgtEl>
                                      </p:cBhvr>
                                    </p:animEffect>
                                  </p:childTnLst>
                                </p:cTn>
                              </p:par>
                            </p:childTnLst>
                          </p:cTn>
                        </p:par>
                        <p:par>
                          <p:cTn id="52" fill="hold">
                            <p:stCondLst>
                              <p:cond delay="4040"/>
                            </p:stCondLst>
                            <p:childTnLst>
                              <p:par>
                                <p:cTn id="53" presetID="22" presetClass="entr" presetSubtype="8" fill="hold" grpId="0" nodeType="afterEffect">
                                  <p:stCondLst>
                                    <p:cond delay="0"/>
                                  </p:stCondLst>
                                  <p:childTnLst>
                                    <p:set>
                                      <p:cBhvr>
                                        <p:cTn id="54" dur="1" fill="hold">
                                          <p:stCondLst>
                                            <p:cond delay="0"/>
                                          </p:stCondLst>
                                        </p:cTn>
                                        <p:tgtEl>
                                          <p:spTgt spid="37896"/>
                                        </p:tgtEl>
                                        <p:attrNameLst>
                                          <p:attrName>style.visibility</p:attrName>
                                        </p:attrNameLst>
                                      </p:cBhvr>
                                      <p:to>
                                        <p:strVal val="visible"/>
                                      </p:to>
                                    </p:set>
                                    <p:animEffect transition="in" filter="wipe(left)">
                                      <p:cBhvr>
                                        <p:cTn id="55" dur="300"/>
                                        <p:tgtEl>
                                          <p:spTgt spid="37896"/>
                                        </p:tgtEl>
                                      </p:cBhvr>
                                    </p:animEffect>
                                  </p:childTnLst>
                                </p:cTn>
                              </p:par>
                            </p:childTnLst>
                          </p:cTn>
                        </p:par>
                        <p:par>
                          <p:cTn id="56" fill="hold">
                            <p:stCondLst>
                              <p:cond delay="4340"/>
                            </p:stCondLst>
                            <p:childTnLst>
                              <p:par>
                                <p:cTn id="57" presetID="22" presetClass="entr" presetSubtype="2" fill="hold" grpId="0" nodeType="afterEffect">
                                  <p:stCondLst>
                                    <p:cond delay="0"/>
                                  </p:stCondLst>
                                  <p:childTnLst>
                                    <p:set>
                                      <p:cBhvr>
                                        <p:cTn id="58" dur="1" fill="hold">
                                          <p:stCondLst>
                                            <p:cond delay="0"/>
                                          </p:stCondLst>
                                        </p:cTn>
                                        <p:tgtEl>
                                          <p:spTgt spid="37897"/>
                                        </p:tgtEl>
                                        <p:attrNameLst>
                                          <p:attrName>style.visibility</p:attrName>
                                        </p:attrNameLst>
                                      </p:cBhvr>
                                      <p:to>
                                        <p:strVal val="visible"/>
                                      </p:to>
                                    </p:set>
                                    <p:animEffect transition="in" filter="wipe(right)">
                                      <p:cBhvr>
                                        <p:cTn id="59" dur="500"/>
                                        <p:tgtEl>
                                          <p:spTgt spid="37897"/>
                                        </p:tgtEl>
                                      </p:cBhvr>
                                    </p:animEffect>
                                  </p:childTnLst>
                                </p:cTn>
                              </p:par>
                            </p:childTnLst>
                          </p:cTn>
                        </p:par>
                        <p:par>
                          <p:cTn id="60" fill="hold">
                            <p:stCondLst>
                              <p:cond delay="4840"/>
                            </p:stCondLst>
                            <p:childTnLst>
                              <p:par>
                                <p:cTn id="61" presetID="31" presetClass="entr" presetSubtype="0" fill="hold" grpId="0" nodeType="afterEffect">
                                  <p:stCondLst>
                                    <p:cond delay="0"/>
                                  </p:stCondLst>
                                  <p:childTnLst>
                                    <p:set>
                                      <p:cBhvr>
                                        <p:cTn id="62" dur="1" fill="hold">
                                          <p:stCondLst>
                                            <p:cond delay="0"/>
                                          </p:stCondLst>
                                        </p:cTn>
                                        <p:tgtEl>
                                          <p:spTgt spid="37905"/>
                                        </p:tgtEl>
                                        <p:attrNameLst>
                                          <p:attrName>style.visibility</p:attrName>
                                        </p:attrNameLst>
                                      </p:cBhvr>
                                      <p:to>
                                        <p:strVal val="visible"/>
                                      </p:to>
                                    </p:set>
                                    <p:anim calcmode="lin" valueType="num">
                                      <p:cBhvr>
                                        <p:cTn id="63" dur="300" fill="hold"/>
                                        <p:tgtEl>
                                          <p:spTgt spid="37905"/>
                                        </p:tgtEl>
                                        <p:attrNameLst>
                                          <p:attrName>ppt_w</p:attrName>
                                        </p:attrNameLst>
                                      </p:cBhvr>
                                      <p:tavLst>
                                        <p:tav tm="0">
                                          <p:val>
                                            <p:fltVal val="0"/>
                                          </p:val>
                                        </p:tav>
                                        <p:tav tm="100000">
                                          <p:val>
                                            <p:strVal val="#ppt_w"/>
                                          </p:val>
                                        </p:tav>
                                      </p:tavLst>
                                    </p:anim>
                                    <p:anim calcmode="lin" valueType="num">
                                      <p:cBhvr>
                                        <p:cTn id="64" dur="300" fill="hold"/>
                                        <p:tgtEl>
                                          <p:spTgt spid="37905"/>
                                        </p:tgtEl>
                                        <p:attrNameLst>
                                          <p:attrName>ppt_h</p:attrName>
                                        </p:attrNameLst>
                                      </p:cBhvr>
                                      <p:tavLst>
                                        <p:tav tm="0">
                                          <p:val>
                                            <p:fltVal val="0"/>
                                          </p:val>
                                        </p:tav>
                                        <p:tav tm="100000">
                                          <p:val>
                                            <p:strVal val="#ppt_h"/>
                                          </p:val>
                                        </p:tav>
                                      </p:tavLst>
                                    </p:anim>
                                    <p:anim calcmode="lin" valueType="num">
                                      <p:cBhvr>
                                        <p:cTn id="65" dur="300" fill="hold"/>
                                        <p:tgtEl>
                                          <p:spTgt spid="37905"/>
                                        </p:tgtEl>
                                        <p:attrNameLst>
                                          <p:attrName>style.rotation</p:attrName>
                                        </p:attrNameLst>
                                      </p:cBhvr>
                                      <p:tavLst>
                                        <p:tav tm="0">
                                          <p:val>
                                            <p:fltVal val="90"/>
                                          </p:val>
                                        </p:tav>
                                        <p:tav tm="100000">
                                          <p:val>
                                            <p:fltVal val="0"/>
                                          </p:val>
                                        </p:tav>
                                      </p:tavLst>
                                    </p:anim>
                                    <p:animEffect transition="in" filter="fade">
                                      <p:cBhvr>
                                        <p:cTn id="66" dur="300"/>
                                        <p:tgtEl>
                                          <p:spTgt spid="37905"/>
                                        </p:tgtEl>
                                      </p:cBhvr>
                                    </p:animEffect>
                                  </p:childTnLst>
                                </p:cTn>
                              </p:par>
                            </p:childTnLst>
                          </p:cTn>
                        </p:par>
                        <p:par>
                          <p:cTn id="67" fill="hold">
                            <p:stCondLst>
                              <p:cond delay="5140"/>
                            </p:stCondLst>
                            <p:childTnLst>
                              <p:par>
                                <p:cTn id="68" presetID="22" presetClass="entr" presetSubtype="1" fill="hold" grpId="0" nodeType="afterEffect">
                                  <p:stCondLst>
                                    <p:cond delay="0"/>
                                  </p:stCondLst>
                                  <p:childTnLst>
                                    <p:set>
                                      <p:cBhvr>
                                        <p:cTn id="69" dur="1" fill="hold">
                                          <p:stCondLst>
                                            <p:cond delay="0"/>
                                          </p:stCondLst>
                                        </p:cTn>
                                        <p:tgtEl>
                                          <p:spTgt spid="37908"/>
                                        </p:tgtEl>
                                        <p:attrNameLst>
                                          <p:attrName>style.visibility</p:attrName>
                                        </p:attrNameLst>
                                      </p:cBhvr>
                                      <p:to>
                                        <p:strVal val="visible"/>
                                      </p:to>
                                    </p:set>
                                    <p:animEffect transition="in" filter="wipe(up)">
                                      <p:cBhvr>
                                        <p:cTn id="70" dur="500"/>
                                        <p:tgtEl>
                                          <p:spTgt spid="37908"/>
                                        </p:tgtEl>
                                      </p:cBhvr>
                                    </p:animEffect>
                                  </p:childTnLst>
                                </p:cTn>
                              </p:par>
                            </p:childTnLst>
                          </p:cTn>
                        </p:par>
                        <p:par>
                          <p:cTn id="71" fill="hold">
                            <p:stCondLst>
                              <p:cond delay="5640"/>
                            </p:stCondLst>
                            <p:childTnLst>
                              <p:par>
                                <p:cTn id="72" presetID="22" presetClass="entr" presetSubtype="8" fill="hold" grpId="0" nodeType="afterEffect">
                                  <p:stCondLst>
                                    <p:cond delay="0"/>
                                  </p:stCondLst>
                                  <p:childTnLst>
                                    <p:set>
                                      <p:cBhvr>
                                        <p:cTn id="73" dur="1" fill="hold">
                                          <p:stCondLst>
                                            <p:cond delay="0"/>
                                          </p:stCondLst>
                                        </p:cTn>
                                        <p:tgtEl>
                                          <p:spTgt spid="37898"/>
                                        </p:tgtEl>
                                        <p:attrNameLst>
                                          <p:attrName>style.visibility</p:attrName>
                                        </p:attrNameLst>
                                      </p:cBhvr>
                                      <p:to>
                                        <p:strVal val="visible"/>
                                      </p:to>
                                    </p:set>
                                    <p:animEffect transition="in" filter="wipe(left)">
                                      <p:cBhvr>
                                        <p:cTn id="74" dur="300"/>
                                        <p:tgtEl>
                                          <p:spTgt spid="37898"/>
                                        </p:tgtEl>
                                      </p:cBhvr>
                                    </p:animEffect>
                                  </p:childTnLst>
                                </p:cTn>
                              </p:par>
                            </p:childTnLst>
                          </p:cTn>
                        </p:par>
                        <p:par>
                          <p:cTn id="75" fill="hold">
                            <p:stCondLst>
                              <p:cond delay="5940"/>
                            </p:stCondLst>
                            <p:childTnLst>
                              <p:par>
                                <p:cTn id="76" presetID="22" presetClass="entr" presetSubtype="2" fill="hold" grpId="0" nodeType="afterEffect">
                                  <p:stCondLst>
                                    <p:cond delay="0"/>
                                  </p:stCondLst>
                                  <p:childTnLst>
                                    <p:set>
                                      <p:cBhvr>
                                        <p:cTn id="77" dur="1" fill="hold">
                                          <p:stCondLst>
                                            <p:cond delay="0"/>
                                          </p:stCondLst>
                                        </p:cTn>
                                        <p:tgtEl>
                                          <p:spTgt spid="37899"/>
                                        </p:tgtEl>
                                        <p:attrNameLst>
                                          <p:attrName>style.visibility</p:attrName>
                                        </p:attrNameLst>
                                      </p:cBhvr>
                                      <p:to>
                                        <p:strVal val="visible"/>
                                      </p:to>
                                    </p:set>
                                    <p:animEffect transition="in" filter="wipe(right)">
                                      <p:cBhvr>
                                        <p:cTn id="78" dur="500"/>
                                        <p:tgtEl>
                                          <p:spTgt spid="37899"/>
                                        </p:tgtEl>
                                      </p:cBhvr>
                                    </p:animEffect>
                                  </p:childTnLst>
                                </p:cTn>
                              </p:par>
                            </p:childTnLst>
                          </p:cTn>
                        </p:par>
                        <p:par>
                          <p:cTn id="79" fill="hold">
                            <p:stCondLst>
                              <p:cond delay="6440"/>
                            </p:stCondLst>
                            <p:childTnLst>
                              <p:par>
                                <p:cTn id="80" presetID="31" presetClass="entr" presetSubtype="0" fill="hold" grpId="0" nodeType="afterEffect">
                                  <p:stCondLst>
                                    <p:cond delay="0"/>
                                  </p:stCondLst>
                                  <p:childTnLst>
                                    <p:set>
                                      <p:cBhvr>
                                        <p:cTn id="81" dur="1" fill="hold">
                                          <p:stCondLst>
                                            <p:cond delay="0"/>
                                          </p:stCondLst>
                                        </p:cTn>
                                        <p:tgtEl>
                                          <p:spTgt spid="37906"/>
                                        </p:tgtEl>
                                        <p:attrNameLst>
                                          <p:attrName>style.visibility</p:attrName>
                                        </p:attrNameLst>
                                      </p:cBhvr>
                                      <p:to>
                                        <p:strVal val="visible"/>
                                      </p:to>
                                    </p:set>
                                    <p:anim calcmode="lin" valueType="num">
                                      <p:cBhvr>
                                        <p:cTn id="82" dur="300" fill="hold"/>
                                        <p:tgtEl>
                                          <p:spTgt spid="37906"/>
                                        </p:tgtEl>
                                        <p:attrNameLst>
                                          <p:attrName>ppt_w</p:attrName>
                                        </p:attrNameLst>
                                      </p:cBhvr>
                                      <p:tavLst>
                                        <p:tav tm="0">
                                          <p:val>
                                            <p:fltVal val="0"/>
                                          </p:val>
                                        </p:tav>
                                        <p:tav tm="100000">
                                          <p:val>
                                            <p:strVal val="#ppt_w"/>
                                          </p:val>
                                        </p:tav>
                                      </p:tavLst>
                                    </p:anim>
                                    <p:anim calcmode="lin" valueType="num">
                                      <p:cBhvr>
                                        <p:cTn id="83" dur="300" fill="hold"/>
                                        <p:tgtEl>
                                          <p:spTgt spid="37906"/>
                                        </p:tgtEl>
                                        <p:attrNameLst>
                                          <p:attrName>ppt_h</p:attrName>
                                        </p:attrNameLst>
                                      </p:cBhvr>
                                      <p:tavLst>
                                        <p:tav tm="0">
                                          <p:val>
                                            <p:fltVal val="0"/>
                                          </p:val>
                                        </p:tav>
                                        <p:tav tm="100000">
                                          <p:val>
                                            <p:strVal val="#ppt_h"/>
                                          </p:val>
                                        </p:tav>
                                      </p:tavLst>
                                    </p:anim>
                                    <p:anim calcmode="lin" valueType="num">
                                      <p:cBhvr>
                                        <p:cTn id="84" dur="300" fill="hold"/>
                                        <p:tgtEl>
                                          <p:spTgt spid="37906"/>
                                        </p:tgtEl>
                                        <p:attrNameLst>
                                          <p:attrName>style.rotation</p:attrName>
                                        </p:attrNameLst>
                                      </p:cBhvr>
                                      <p:tavLst>
                                        <p:tav tm="0">
                                          <p:val>
                                            <p:fltVal val="90"/>
                                          </p:val>
                                        </p:tav>
                                        <p:tav tm="100000">
                                          <p:val>
                                            <p:fltVal val="0"/>
                                          </p:val>
                                        </p:tav>
                                      </p:tavLst>
                                    </p:anim>
                                    <p:animEffect transition="in" filter="fade">
                                      <p:cBhvr>
                                        <p:cTn id="85" dur="300"/>
                                        <p:tgtEl>
                                          <p:spTgt spid="37906"/>
                                        </p:tgtEl>
                                      </p:cBhvr>
                                    </p:animEffect>
                                  </p:childTnLst>
                                </p:cTn>
                              </p:par>
                            </p:childTnLst>
                          </p:cTn>
                        </p:par>
                        <p:par>
                          <p:cTn id="86" fill="hold">
                            <p:stCondLst>
                              <p:cond delay="6740"/>
                            </p:stCondLst>
                            <p:childTnLst>
                              <p:par>
                                <p:cTn id="87" presetID="22" presetClass="entr" presetSubtype="1" fill="hold" grpId="0" nodeType="afterEffect">
                                  <p:stCondLst>
                                    <p:cond delay="0"/>
                                  </p:stCondLst>
                                  <p:childTnLst>
                                    <p:set>
                                      <p:cBhvr>
                                        <p:cTn id="88" dur="1" fill="hold">
                                          <p:stCondLst>
                                            <p:cond delay="0"/>
                                          </p:stCondLst>
                                        </p:cTn>
                                        <p:tgtEl>
                                          <p:spTgt spid="37909"/>
                                        </p:tgtEl>
                                        <p:attrNameLst>
                                          <p:attrName>style.visibility</p:attrName>
                                        </p:attrNameLst>
                                      </p:cBhvr>
                                      <p:to>
                                        <p:strVal val="visible"/>
                                      </p:to>
                                    </p:set>
                                    <p:animEffect transition="in" filter="wipe(up)">
                                      <p:cBhvr>
                                        <p:cTn id="89" dur="500"/>
                                        <p:tgtEl>
                                          <p:spTgt spid="37909"/>
                                        </p:tgtEl>
                                      </p:cBhvr>
                                    </p:animEffect>
                                  </p:childTnLst>
                                </p:cTn>
                              </p:par>
                            </p:childTnLst>
                          </p:cTn>
                        </p:par>
                        <p:par>
                          <p:cTn id="90" fill="hold">
                            <p:stCondLst>
                              <p:cond delay="7240"/>
                            </p:stCondLst>
                            <p:childTnLst>
                              <p:par>
                                <p:cTn id="91" presetID="22" presetClass="entr" presetSubtype="8" fill="hold" grpId="0" nodeType="afterEffect">
                                  <p:stCondLst>
                                    <p:cond delay="0"/>
                                  </p:stCondLst>
                                  <p:childTnLst>
                                    <p:set>
                                      <p:cBhvr>
                                        <p:cTn id="92" dur="1" fill="hold">
                                          <p:stCondLst>
                                            <p:cond delay="0"/>
                                          </p:stCondLst>
                                        </p:cTn>
                                        <p:tgtEl>
                                          <p:spTgt spid="37900"/>
                                        </p:tgtEl>
                                        <p:attrNameLst>
                                          <p:attrName>style.visibility</p:attrName>
                                        </p:attrNameLst>
                                      </p:cBhvr>
                                      <p:to>
                                        <p:strVal val="visible"/>
                                      </p:to>
                                    </p:set>
                                    <p:animEffect transition="in" filter="wipe(left)">
                                      <p:cBhvr>
                                        <p:cTn id="93" dur="300"/>
                                        <p:tgtEl>
                                          <p:spTgt spid="37900"/>
                                        </p:tgtEl>
                                      </p:cBhvr>
                                    </p:animEffect>
                                  </p:childTnLst>
                                </p:cTn>
                              </p:par>
                            </p:childTnLst>
                          </p:cTn>
                        </p:par>
                        <p:par>
                          <p:cTn id="94" fill="hold">
                            <p:stCondLst>
                              <p:cond delay="7540"/>
                            </p:stCondLst>
                            <p:childTnLst>
                              <p:par>
                                <p:cTn id="95" presetID="22" presetClass="entr" presetSubtype="2" fill="hold" grpId="0" nodeType="afterEffect">
                                  <p:stCondLst>
                                    <p:cond delay="0"/>
                                  </p:stCondLst>
                                  <p:childTnLst>
                                    <p:set>
                                      <p:cBhvr>
                                        <p:cTn id="96" dur="1" fill="hold">
                                          <p:stCondLst>
                                            <p:cond delay="0"/>
                                          </p:stCondLst>
                                        </p:cTn>
                                        <p:tgtEl>
                                          <p:spTgt spid="37901"/>
                                        </p:tgtEl>
                                        <p:attrNameLst>
                                          <p:attrName>style.visibility</p:attrName>
                                        </p:attrNameLst>
                                      </p:cBhvr>
                                      <p:to>
                                        <p:strVal val="visible"/>
                                      </p:to>
                                    </p:set>
                                    <p:animEffect transition="in" filter="wipe(right)">
                                      <p:cBhvr>
                                        <p:cTn id="97" dur="500"/>
                                        <p:tgtEl>
                                          <p:spTgt spid="37901"/>
                                        </p:tgtEl>
                                      </p:cBhvr>
                                    </p:animEffect>
                                  </p:childTnLst>
                                </p:cTn>
                              </p:par>
                            </p:childTnLst>
                          </p:cTn>
                        </p:par>
                        <p:par>
                          <p:cTn id="98" fill="hold">
                            <p:stCondLst>
                              <p:cond delay="8040"/>
                            </p:stCondLst>
                            <p:childTnLst>
                              <p:par>
                                <p:cTn id="99" presetID="31" presetClass="entr" presetSubtype="0" fill="hold" grpId="0" nodeType="afterEffect">
                                  <p:stCondLst>
                                    <p:cond delay="0"/>
                                  </p:stCondLst>
                                  <p:childTnLst>
                                    <p:set>
                                      <p:cBhvr>
                                        <p:cTn id="100" dur="1" fill="hold">
                                          <p:stCondLst>
                                            <p:cond delay="0"/>
                                          </p:stCondLst>
                                        </p:cTn>
                                        <p:tgtEl>
                                          <p:spTgt spid="37907"/>
                                        </p:tgtEl>
                                        <p:attrNameLst>
                                          <p:attrName>style.visibility</p:attrName>
                                        </p:attrNameLst>
                                      </p:cBhvr>
                                      <p:to>
                                        <p:strVal val="visible"/>
                                      </p:to>
                                    </p:set>
                                    <p:anim calcmode="lin" valueType="num">
                                      <p:cBhvr>
                                        <p:cTn id="101" dur="300" fill="hold"/>
                                        <p:tgtEl>
                                          <p:spTgt spid="37907"/>
                                        </p:tgtEl>
                                        <p:attrNameLst>
                                          <p:attrName>ppt_w</p:attrName>
                                        </p:attrNameLst>
                                      </p:cBhvr>
                                      <p:tavLst>
                                        <p:tav tm="0">
                                          <p:val>
                                            <p:fltVal val="0"/>
                                          </p:val>
                                        </p:tav>
                                        <p:tav tm="100000">
                                          <p:val>
                                            <p:strVal val="#ppt_w"/>
                                          </p:val>
                                        </p:tav>
                                      </p:tavLst>
                                    </p:anim>
                                    <p:anim calcmode="lin" valueType="num">
                                      <p:cBhvr>
                                        <p:cTn id="102" dur="300" fill="hold"/>
                                        <p:tgtEl>
                                          <p:spTgt spid="37907"/>
                                        </p:tgtEl>
                                        <p:attrNameLst>
                                          <p:attrName>ppt_h</p:attrName>
                                        </p:attrNameLst>
                                      </p:cBhvr>
                                      <p:tavLst>
                                        <p:tav tm="0">
                                          <p:val>
                                            <p:fltVal val="0"/>
                                          </p:val>
                                        </p:tav>
                                        <p:tav tm="100000">
                                          <p:val>
                                            <p:strVal val="#ppt_h"/>
                                          </p:val>
                                        </p:tav>
                                      </p:tavLst>
                                    </p:anim>
                                    <p:anim calcmode="lin" valueType="num">
                                      <p:cBhvr>
                                        <p:cTn id="103" dur="300" fill="hold"/>
                                        <p:tgtEl>
                                          <p:spTgt spid="37907"/>
                                        </p:tgtEl>
                                        <p:attrNameLst>
                                          <p:attrName>style.rotation</p:attrName>
                                        </p:attrNameLst>
                                      </p:cBhvr>
                                      <p:tavLst>
                                        <p:tav tm="0">
                                          <p:val>
                                            <p:fltVal val="90"/>
                                          </p:val>
                                        </p:tav>
                                        <p:tav tm="100000">
                                          <p:val>
                                            <p:fltVal val="0"/>
                                          </p:val>
                                        </p:tav>
                                      </p:tavLst>
                                    </p:anim>
                                    <p:animEffect transition="in" filter="fade">
                                      <p:cBhvr>
                                        <p:cTn id="104" dur="300"/>
                                        <p:tgtEl>
                                          <p:spTgt spid="37907"/>
                                        </p:tgtEl>
                                      </p:cBhvr>
                                    </p:animEffect>
                                  </p:childTnLst>
                                </p:cTn>
                              </p:par>
                            </p:childTnLst>
                          </p:cTn>
                        </p:par>
                        <p:par>
                          <p:cTn id="105" fill="hold">
                            <p:stCondLst>
                              <p:cond delay="8340"/>
                            </p:stCondLst>
                            <p:childTnLst>
                              <p:par>
                                <p:cTn id="106" presetID="22" presetClass="entr" presetSubtype="1" fill="hold" grpId="0" nodeType="afterEffect">
                                  <p:stCondLst>
                                    <p:cond delay="0"/>
                                  </p:stCondLst>
                                  <p:childTnLst>
                                    <p:set>
                                      <p:cBhvr>
                                        <p:cTn id="107" dur="1" fill="hold">
                                          <p:stCondLst>
                                            <p:cond delay="0"/>
                                          </p:stCondLst>
                                        </p:cTn>
                                        <p:tgtEl>
                                          <p:spTgt spid="37910"/>
                                        </p:tgtEl>
                                        <p:attrNameLst>
                                          <p:attrName>style.visibility</p:attrName>
                                        </p:attrNameLst>
                                      </p:cBhvr>
                                      <p:to>
                                        <p:strVal val="visible"/>
                                      </p:to>
                                    </p:set>
                                    <p:animEffect transition="in" filter="wipe(up)">
                                      <p:cBhvr>
                                        <p:cTn id="108" dur="500"/>
                                        <p:tgtEl>
                                          <p:spTgt spid="379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0" grpId="0" animBg="1"/>
      <p:bldP spid="37891" grpId="0" autoUpdateAnimBg="0"/>
      <p:bldP spid="37892" grpId="0" autoUpdateAnimBg="0"/>
      <p:bldP spid="37893" grpId="0" animBg="1"/>
      <p:bldP spid="37894" grpId="0" animBg="1" autoUpdateAnimBg="0"/>
      <p:bldP spid="37895" grpId="0" animBg="1"/>
      <p:bldP spid="37896" grpId="0" animBg="1"/>
      <p:bldP spid="37897" grpId="0" animBg="1"/>
      <p:bldP spid="37898" grpId="0" animBg="1"/>
      <p:bldP spid="37899" grpId="0" animBg="1"/>
      <p:bldP spid="37900" grpId="0" animBg="1"/>
      <p:bldP spid="37901" grpId="0" animBg="1"/>
      <p:bldP spid="37902" grpId="0" autoUpdateAnimBg="0"/>
      <p:bldP spid="37903" grpId="0" autoUpdateAnimBg="0"/>
      <p:bldP spid="37904" grpId="0" autoUpdateAnimBg="0"/>
      <p:bldP spid="37905" grpId="0" autoUpdateAnimBg="0"/>
      <p:bldP spid="37906" grpId="0" autoUpdateAnimBg="0"/>
      <p:bldP spid="37907" grpId="0" autoUpdateAnimBg="0"/>
      <p:bldP spid="37908" grpId="0" autoUpdateAnimBg="0"/>
      <p:bldP spid="37909" grpId="0" autoUpdateAnimBg="0"/>
      <p:bldP spid="37910" grpId="0"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267744" y="3409424"/>
            <a:ext cx="6876256" cy="1734076"/>
          </a:xfrm>
          <a:prstGeom prst="rect">
            <a:avLst/>
          </a:prstGeom>
          <a:solidFill>
            <a:srgbClr val="006F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pic>
        <p:nvPicPr>
          <p:cNvPr id="5" name="图片 4"/>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25050"/>
            <a:ext cx="9144000" cy="3434474"/>
          </a:xfrm>
          <a:prstGeom prst="rect">
            <a:avLst/>
          </a:prstGeom>
        </p:spPr>
      </p:pic>
      <p:pic>
        <p:nvPicPr>
          <p:cNvPr id="6" name="Picture 2" descr="E:\标志大全\电网.png"/>
          <p:cNvPicPr>
            <a:picLocks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59374" y="3507854"/>
            <a:ext cx="1527678" cy="1527848"/>
          </a:xfrm>
          <a:prstGeom prst="rect">
            <a:avLst/>
          </a:prstGeom>
          <a:noFill/>
          <a:extLst>
            <a:ext uri="{909E8E84-426E-40DD-AFC4-6F175D3DCCD1}">
              <a14:hiddenFill xmlns:a14="http://schemas.microsoft.com/office/drawing/2010/main">
                <a:solidFill>
                  <a:srgbClr val="FFFFFF"/>
                </a:solidFill>
              </a14:hiddenFill>
            </a:ext>
          </a:extLst>
        </p:spPr>
      </p:pic>
      <p:cxnSp>
        <p:nvCxnSpPr>
          <p:cNvPr id="10" name="直接连接符 9"/>
          <p:cNvCxnSpPr/>
          <p:nvPr/>
        </p:nvCxnSpPr>
        <p:spPr>
          <a:xfrm>
            <a:off x="3130487" y="4371950"/>
            <a:ext cx="504056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文本框 35"/>
          <p:cNvSpPr txBox="1"/>
          <p:nvPr/>
        </p:nvSpPr>
        <p:spPr>
          <a:xfrm>
            <a:off x="3534244" y="4479140"/>
            <a:ext cx="4343255"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指导老师</a:t>
            </a:r>
            <a:r>
              <a:rPr kumimoji="0" lang="zh-CN" altLang="en-US" sz="1800" b="0" i="0" u="none" strike="noStrike" kern="1200" cap="none" spc="0" normalizeH="0" baseline="0" noProof="0" dirty="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：第一</a:t>
            </a:r>
            <a:r>
              <a:rPr kumimoji="0" lang="en-US" altLang="zh-CN" sz="1800" b="0" i="0" u="none" strike="noStrike" kern="1200" cap="none" spc="0" normalizeH="0" baseline="0" noProof="0" dirty="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PPT</a:t>
            </a:r>
            <a:r>
              <a:rPr kumimoji="0" lang="zh-CN" altLang="en-US" sz="1800" b="0" i="0" u="none" strike="noStrike" kern="1200" cap="none" spc="0" normalizeH="0" baseline="0" noProof="0" dirty="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       </a:t>
            </a:r>
            <a:r>
              <a:rPr kumimoji="0" lang="zh-CN" altLang="en-US" sz="1800" b="0"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汇报人</a:t>
            </a:r>
            <a:r>
              <a:rPr kumimoji="0" lang="zh-CN" altLang="en-US" sz="1800" b="0" i="0" u="none" strike="noStrike" kern="1200" cap="none" spc="0" normalizeH="0" baseline="0" noProof="0" dirty="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a:t>
            </a:r>
            <a:r>
              <a:rPr kumimoji="0" lang="en-US" altLang="zh-CN" sz="1800" b="0" i="0" u="none" strike="noStrike" kern="1200" cap="none" spc="0" normalizeH="0" baseline="0" noProof="0" dirty="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1PPT</a:t>
            </a:r>
            <a:endParaRPr kumimoji="0" lang="zh-CN" altLang="en-US" sz="1800" b="0"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2" name="TextBox 11"/>
          <p:cNvSpPr txBox="1"/>
          <p:nvPr/>
        </p:nvSpPr>
        <p:spPr>
          <a:xfrm>
            <a:off x="2942172" y="3610470"/>
            <a:ext cx="5417189" cy="70788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4000" b="1" i="0" u="none" strike="noStrike" kern="1200" cap="none" spc="0" normalizeH="0" baseline="0" noProof="0" dirty="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感谢观看 </a:t>
            </a:r>
            <a:r>
              <a:rPr kumimoji="0" lang="en-US" altLang="zh-CN" sz="4000" b="1" i="0" u="none" strike="noStrike" kern="1200" cap="none" spc="0" normalizeH="0" baseline="0" noProof="0" dirty="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THANK YOU</a:t>
            </a:r>
            <a:endParaRPr kumimoji="0" lang="zh-CN" altLang="en-US" sz="4000" b="1"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Tree>
    <p:extLst>
      <p:ext uri="{BB962C8B-B14F-4D97-AF65-F5344CB8AC3E}">
        <p14:creationId xmlns:p14="http://schemas.microsoft.com/office/powerpoint/2010/main" val="1143552197"/>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1000"/>
                                        <p:tgtEl>
                                          <p:spTgt spid="5"/>
                                        </p:tgtEl>
                                      </p:cBhvr>
                                    </p:animEffect>
                                  </p:childTnLst>
                                </p:cTn>
                              </p:par>
                            </p:childTnLst>
                          </p:cTn>
                        </p:par>
                        <p:par>
                          <p:cTn id="8" fill="hold">
                            <p:stCondLst>
                              <p:cond delay="1000"/>
                            </p:stCondLst>
                            <p:childTnLst>
                              <p:par>
                                <p:cTn id="9" presetID="52"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Scale>
                                      <p:cBhvr>
                                        <p:cTn id="11" dur="15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2" dur="1500" decel="50000" fill="hold">
                                          <p:stCondLst>
                                            <p:cond delay="0"/>
                                          </p:stCondLst>
                                        </p:cTn>
                                        <p:tgtEl>
                                          <p:spTgt spid="6"/>
                                        </p:tgtEl>
                                        <p:attrNameLst>
                                          <p:attrName>ppt_x</p:attrName>
                                          <p:attrName>ppt_y</p:attrName>
                                        </p:attrNameLst>
                                      </p:cBhvr>
                                    </p:animMotion>
                                    <p:animEffect transition="in" filter="fade">
                                      <p:cBhvr>
                                        <p:cTn id="13" dur="1500"/>
                                        <p:tgtEl>
                                          <p:spTgt spid="6"/>
                                        </p:tgtEl>
                                      </p:cBhvr>
                                    </p:animEffect>
                                  </p:childTnLst>
                                </p:cTn>
                              </p:par>
                            </p:childTnLst>
                          </p:cTn>
                        </p:par>
                        <p:par>
                          <p:cTn id="14" fill="hold">
                            <p:stCondLst>
                              <p:cond delay="2500"/>
                            </p:stCondLst>
                            <p:childTnLst>
                              <p:par>
                                <p:cTn id="15" presetID="22" presetClass="entr" presetSubtype="1"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wipe(up)">
                                      <p:cBhvr>
                                        <p:cTn id="17" dur="500"/>
                                        <p:tgtEl>
                                          <p:spTgt spid="2"/>
                                        </p:tgtEl>
                                      </p:cBhvr>
                                    </p:animEffect>
                                  </p:childTnLst>
                                </p:cTn>
                              </p:par>
                            </p:childTnLst>
                          </p:cTn>
                        </p:par>
                        <p:par>
                          <p:cTn id="18" fill="hold">
                            <p:stCondLst>
                              <p:cond delay="3000"/>
                            </p:stCondLst>
                            <p:childTnLst>
                              <p:par>
                                <p:cTn id="19" presetID="23" presetClass="entr" presetSubtype="36" fill="hold" grpId="0" nodeType="afterEffect">
                                  <p:stCondLst>
                                    <p:cond delay="0"/>
                                  </p:stCondLst>
                                  <p:iterate type="lt">
                                    <p:tmPct val="14000"/>
                                  </p:iterate>
                                  <p:childTnLst>
                                    <p:set>
                                      <p:cBhvr>
                                        <p:cTn id="20" dur="1" fill="hold">
                                          <p:stCondLst>
                                            <p:cond delay="0"/>
                                          </p:stCondLst>
                                        </p:cTn>
                                        <p:tgtEl>
                                          <p:spTgt spid="12"/>
                                        </p:tgtEl>
                                        <p:attrNameLst>
                                          <p:attrName>style.visibility</p:attrName>
                                        </p:attrNameLst>
                                      </p:cBhvr>
                                      <p:to>
                                        <p:strVal val="visible"/>
                                      </p:to>
                                    </p:set>
                                    <p:anim calcmode="lin" valueType="num">
                                      <p:cBhvr>
                                        <p:cTn id="21" dur="500" fill="hold"/>
                                        <p:tgtEl>
                                          <p:spTgt spid="12"/>
                                        </p:tgtEl>
                                        <p:attrNameLst>
                                          <p:attrName>ppt_w</p:attrName>
                                        </p:attrNameLst>
                                      </p:cBhvr>
                                      <p:tavLst>
                                        <p:tav tm="0">
                                          <p:val>
                                            <p:strVal val="(6*min(max(#ppt_w*#ppt_h,.3),1)-7.4)/-.7*#ppt_w"/>
                                          </p:val>
                                        </p:tav>
                                        <p:tav tm="100000">
                                          <p:val>
                                            <p:strVal val="#ppt_w"/>
                                          </p:val>
                                        </p:tav>
                                      </p:tavLst>
                                    </p:anim>
                                    <p:anim calcmode="lin" valueType="num">
                                      <p:cBhvr>
                                        <p:cTn id="22" dur="500" fill="hold"/>
                                        <p:tgtEl>
                                          <p:spTgt spid="12"/>
                                        </p:tgtEl>
                                        <p:attrNameLst>
                                          <p:attrName>ppt_h</p:attrName>
                                        </p:attrNameLst>
                                      </p:cBhvr>
                                      <p:tavLst>
                                        <p:tav tm="0">
                                          <p:val>
                                            <p:strVal val="(6*min(max(#ppt_w*#ppt_h,.3),1)-7.4)/-.7*#ppt_h"/>
                                          </p:val>
                                        </p:tav>
                                        <p:tav tm="100000">
                                          <p:val>
                                            <p:strVal val="#ppt_h"/>
                                          </p:val>
                                        </p:tav>
                                      </p:tavLst>
                                    </p:anim>
                                    <p:anim calcmode="lin" valueType="num">
                                      <p:cBhvr>
                                        <p:cTn id="23" dur="500" fill="hold"/>
                                        <p:tgtEl>
                                          <p:spTgt spid="12"/>
                                        </p:tgtEl>
                                        <p:attrNameLst>
                                          <p:attrName>ppt_x</p:attrName>
                                        </p:attrNameLst>
                                      </p:cBhvr>
                                      <p:tavLst>
                                        <p:tav tm="0">
                                          <p:val>
                                            <p:fltVal val="0.5"/>
                                          </p:val>
                                        </p:tav>
                                        <p:tav tm="100000">
                                          <p:val>
                                            <p:strVal val="#ppt_x"/>
                                          </p:val>
                                        </p:tav>
                                      </p:tavLst>
                                    </p:anim>
                                    <p:anim calcmode="lin" valueType="num">
                                      <p:cBhvr>
                                        <p:cTn id="24" dur="500" fill="hold"/>
                                        <p:tgtEl>
                                          <p:spTgt spid="12"/>
                                        </p:tgtEl>
                                        <p:attrNameLst>
                                          <p:attrName>ppt_y</p:attrName>
                                        </p:attrNameLst>
                                      </p:cBhvr>
                                      <p:tavLst>
                                        <p:tav tm="0">
                                          <p:val>
                                            <p:strVal val="1+(6*min(max(#ppt_w*#ppt_h,.3),1)-7.4)/-.7*#ppt_h/2"/>
                                          </p:val>
                                        </p:tav>
                                        <p:tav tm="100000">
                                          <p:val>
                                            <p:strVal val="#ppt_y"/>
                                          </p:val>
                                        </p:tav>
                                      </p:tavLst>
                                    </p:anim>
                                  </p:childTnLst>
                                </p:cTn>
                              </p:par>
                            </p:childTnLst>
                          </p:cTn>
                        </p:par>
                        <p:par>
                          <p:cTn id="25" fill="hold">
                            <p:stCondLst>
                              <p:cond delay="4270"/>
                            </p:stCondLst>
                            <p:childTnLst>
                              <p:par>
                                <p:cTn id="26" presetID="22" presetClass="entr" presetSubtype="8" fill="hold"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wipe(left)">
                                      <p:cBhvr>
                                        <p:cTn id="28" dur="500"/>
                                        <p:tgtEl>
                                          <p:spTgt spid="10"/>
                                        </p:tgtEl>
                                      </p:cBhvr>
                                    </p:animEffect>
                                  </p:childTnLst>
                                </p:cTn>
                              </p:par>
                            </p:childTnLst>
                          </p:cTn>
                        </p:par>
                        <p:par>
                          <p:cTn id="29" fill="hold">
                            <p:stCondLst>
                              <p:cond delay="4770"/>
                            </p:stCondLst>
                            <p:childTnLst>
                              <p:par>
                                <p:cTn id="30" presetID="55" presetClass="entr" presetSubtype="0" fill="hold" grpId="0" nodeType="afterEffect">
                                  <p:stCondLst>
                                    <p:cond delay="0"/>
                                  </p:stCondLst>
                                  <p:childTnLst>
                                    <p:set>
                                      <p:cBhvr>
                                        <p:cTn id="31" dur="1" fill="hold">
                                          <p:stCondLst>
                                            <p:cond delay="0"/>
                                          </p:stCondLst>
                                        </p:cTn>
                                        <p:tgtEl>
                                          <p:spTgt spid="11"/>
                                        </p:tgtEl>
                                        <p:attrNameLst>
                                          <p:attrName>style.visibility</p:attrName>
                                        </p:attrNameLst>
                                      </p:cBhvr>
                                      <p:to>
                                        <p:strVal val="visible"/>
                                      </p:to>
                                    </p:set>
                                    <p:anim calcmode="lin" valueType="num">
                                      <p:cBhvr>
                                        <p:cTn id="32" dur="1000" fill="hold"/>
                                        <p:tgtEl>
                                          <p:spTgt spid="11"/>
                                        </p:tgtEl>
                                        <p:attrNameLst>
                                          <p:attrName>ppt_w</p:attrName>
                                        </p:attrNameLst>
                                      </p:cBhvr>
                                      <p:tavLst>
                                        <p:tav tm="0">
                                          <p:val>
                                            <p:strVal val="#ppt_w*0.70"/>
                                          </p:val>
                                        </p:tav>
                                        <p:tav tm="100000">
                                          <p:val>
                                            <p:strVal val="#ppt_w"/>
                                          </p:val>
                                        </p:tav>
                                      </p:tavLst>
                                    </p:anim>
                                    <p:anim calcmode="lin" valueType="num">
                                      <p:cBhvr>
                                        <p:cTn id="33" dur="1000" fill="hold"/>
                                        <p:tgtEl>
                                          <p:spTgt spid="11"/>
                                        </p:tgtEl>
                                        <p:attrNameLst>
                                          <p:attrName>ppt_h</p:attrName>
                                        </p:attrNameLst>
                                      </p:cBhvr>
                                      <p:tavLst>
                                        <p:tav tm="0">
                                          <p:val>
                                            <p:strVal val="#ppt_h"/>
                                          </p:val>
                                        </p:tav>
                                        <p:tav tm="100000">
                                          <p:val>
                                            <p:strVal val="#ppt_h"/>
                                          </p:val>
                                        </p:tav>
                                      </p:tavLst>
                                    </p:anim>
                                    <p:animEffect transition="in" filter="fade">
                                      <p:cBhvr>
                                        <p:cTn id="34"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1" grpId="0"/>
      <p:bldP spid="1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5014462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242" name="Oval 5"/>
          <p:cNvSpPr>
            <a:spLocks noChangeArrowheads="1"/>
          </p:cNvSpPr>
          <p:nvPr/>
        </p:nvSpPr>
        <p:spPr bwMode="auto">
          <a:xfrm>
            <a:off x="1631713" y="1737564"/>
            <a:ext cx="1586483" cy="1596987"/>
          </a:xfrm>
          <a:prstGeom prst="ellipse">
            <a:avLst/>
          </a:prstGeom>
          <a:solidFill>
            <a:schemeClr val="tx2"/>
          </a:solidFill>
          <a:ln>
            <a:noFill/>
          </a:ln>
          <a:extLst>
            <a:ext uri="{91240B29-F687-4F45-9708-019B960494DF}">
              <a14:hiddenLine xmlns:a14="http://schemas.microsoft.com/office/drawing/2010/main" w="9525">
                <a:solidFill>
                  <a:srgbClr val="000000"/>
                </a:solidFill>
                <a:round/>
              </a14:hiddenLine>
            </a:ext>
          </a:extLst>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10243" name="Freeform 6"/>
          <p:cNvSpPr/>
          <p:nvPr/>
        </p:nvSpPr>
        <p:spPr bwMode="auto">
          <a:xfrm>
            <a:off x="2583842" y="2845451"/>
            <a:ext cx="659348" cy="558113"/>
          </a:xfrm>
          <a:custGeom>
            <a:avLst/>
            <a:gdLst>
              <a:gd name="T0" fmla="*/ 761295547 w 1016"/>
              <a:gd name="T1" fmla="*/ 9881257 h 854"/>
              <a:gd name="T2" fmla="*/ 5244822 w 1016"/>
              <a:gd name="T3" fmla="*/ 649106362 h 854"/>
              <a:gd name="T4" fmla="*/ 0 w 1016"/>
              <a:gd name="T5" fmla="*/ 620983052 h 854"/>
              <a:gd name="T6" fmla="*/ 735069706 w 1016"/>
              <a:gd name="T7" fmla="*/ 0 h 854"/>
              <a:gd name="T8" fmla="*/ 761295547 w 1016"/>
              <a:gd name="T9" fmla="*/ 9881257 h 85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16" h="854">
                <a:moveTo>
                  <a:pt x="1016" y="13"/>
                </a:moveTo>
                <a:cubicBezTo>
                  <a:pt x="850" y="443"/>
                  <a:pt x="470" y="766"/>
                  <a:pt x="7" y="854"/>
                </a:cubicBezTo>
                <a:lnTo>
                  <a:pt x="0" y="817"/>
                </a:lnTo>
                <a:cubicBezTo>
                  <a:pt x="450" y="732"/>
                  <a:pt x="819" y="417"/>
                  <a:pt x="981" y="0"/>
                </a:cubicBezTo>
                <a:lnTo>
                  <a:pt x="1016" y="13"/>
                </a:lnTo>
                <a:close/>
              </a:path>
            </a:pathLst>
          </a:custGeom>
          <a:solidFill>
            <a:schemeClr val="tx2"/>
          </a:solidFill>
          <a:ln>
            <a:noFill/>
          </a:ln>
          <a:extLst>
            <a:ext uri="{91240B29-F687-4F45-9708-019B960494DF}">
              <a14:hiddenLine xmlns:a14="http://schemas.microsoft.com/office/drawing/2010/main" w="9525">
                <a:solidFill>
                  <a:srgbClr val="000000"/>
                </a:solidFill>
                <a:round/>
              </a14:hiddenLine>
            </a:ext>
          </a:extLst>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10244" name="Freeform 7"/>
          <p:cNvSpPr/>
          <p:nvPr/>
        </p:nvSpPr>
        <p:spPr bwMode="auto">
          <a:xfrm>
            <a:off x="1548399" y="1653066"/>
            <a:ext cx="1166357" cy="1019835"/>
          </a:xfrm>
          <a:custGeom>
            <a:avLst/>
            <a:gdLst>
              <a:gd name="T0" fmla="*/ 1012979490 w 1796"/>
              <a:gd name="T1" fmla="*/ 0 h 1560"/>
              <a:gd name="T2" fmla="*/ 1347638119 w 1796"/>
              <a:gd name="T3" fmla="*/ 57042820 h 1560"/>
              <a:gd name="T4" fmla="*/ 1337883498 w 1796"/>
              <a:gd name="T5" fmla="*/ 84423513 h 1560"/>
              <a:gd name="T6" fmla="*/ 1012979490 w 1796"/>
              <a:gd name="T7" fmla="*/ 28901649 h 1560"/>
              <a:gd name="T8" fmla="*/ 28513710 w 1796"/>
              <a:gd name="T9" fmla="*/ 1026771631 h 1560"/>
              <a:gd name="T10" fmla="*/ 39768643 w 1796"/>
              <a:gd name="T11" fmla="*/ 1181167833 h 1560"/>
              <a:gd name="T12" fmla="*/ 12005955 w 1796"/>
              <a:gd name="T13" fmla="*/ 1186492050 h 1560"/>
              <a:gd name="T14" fmla="*/ 0 w 1796"/>
              <a:gd name="T15" fmla="*/ 1026771631 h 1560"/>
              <a:gd name="T16" fmla="*/ 1012979490 w 1796"/>
              <a:gd name="T17" fmla="*/ 0 h 156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796" h="1560">
                <a:moveTo>
                  <a:pt x="1350" y="0"/>
                </a:moveTo>
                <a:cubicBezTo>
                  <a:pt x="1507" y="0"/>
                  <a:pt x="1657" y="27"/>
                  <a:pt x="1796" y="75"/>
                </a:cubicBezTo>
                <a:lnTo>
                  <a:pt x="1783" y="111"/>
                </a:lnTo>
                <a:cubicBezTo>
                  <a:pt x="1648" y="63"/>
                  <a:pt x="1502" y="38"/>
                  <a:pt x="1350" y="38"/>
                </a:cubicBezTo>
                <a:cubicBezTo>
                  <a:pt x="625" y="38"/>
                  <a:pt x="38" y="625"/>
                  <a:pt x="38" y="1350"/>
                </a:cubicBezTo>
                <a:cubicBezTo>
                  <a:pt x="38" y="1419"/>
                  <a:pt x="43" y="1487"/>
                  <a:pt x="53" y="1553"/>
                </a:cubicBezTo>
                <a:lnTo>
                  <a:pt x="16" y="1560"/>
                </a:lnTo>
                <a:cubicBezTo>
                  <a:pt x="6" y="1491"/>
                  <a:pt x="0" y="1422"/>
                  <a:pt x="0" y="1350"/>
                </a:cubicBezTo>
                <a:cubicBezTo>
                  <a:pt x="0" y="605"/>
                  <a:pt x="605" y="0"/>
                  <a:pt x="1350" y="0"/>
                </a:cubicBezTo>
                <a:close/>
              </a:path>
            </a:pathLst>
          </a:custGeom>
          <a:solidFill>
            <a:schemeClr val="tx2"/>
          </a:solidFill>
          <a:ln>
            <a:noFill/>
          </a:ln>
          <a:extLst>
            <a:ext uri="{91240B29-F687-4F45-9708-019B960494DF}">
              <a14:hiddenLine xmlns:a14="http://schemas.microsoft.com/office/drawing/2010/main" w="9525">
                <a:solidFill>
                  <a:srgbClr val="000000"/>
                </a:solidFill>
                <a:round/>
              </a14:hiddenLine>
            </a:ext>
          </a:extLst>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cxnSp>
        <p:nvCxnSpPr>
          <p:cNvPr id="10245" name="直接连接符 68"/>
          <p:cNvCxnSpPr>
            <a:cxnSpLocks noChangeShapeType="1"/>
          </p:cNvCxnSpPr>
          <p:nvPr/>
        </p:nvCxnSpPr>
        <p:spPr bwMode="auto">
          <a:xfrm>
            <a:off x="4150088" y="2161204"/>
            <a:ext cx="0" cy="1429196"/>
          </a:xfrm>
          <a:prstGeom prst="line">
            <a:avLst/>
          </a:prstGeom>
          <a:noFill/>
          <a:ln w="12700">
            <a:solidFill>
              <a:srgbClr val="FFFFFF"/>
            </a:solidFill>
            <a:prstDash val="dash"/>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246" name="Rectangle 37"/>
          <p:cNvSpPr>
            <a:spLocks noChangeArrowheads="1"/>
          </p:cNvSpPr>
          <p:nvPr/>
        </p:nvSpPr>
        <p:spPr bwMode="auto">
          <a:xfrm>
            <a:off x="3458609" y="1348427"/>
            <a:ext cx="46417" cy="237882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10247" name="Freeform 38"/>
          <p:cNvSpPr/>
          <p:nvPr/>
        </p:nvSpPr>
        <p:spPr bwMode="auto">
          <a:xfrm>
            <a:off x="3505025" y="1396027"/>
            <a:ext cx="164242" cy="454582"/>
          </a:xfrm>
          <a:custGeom>
            <a:avLst/>
            <a:gdLst>
              <a:gd name="T0" fmla="*/ 166645332 w 288"/>
              <a:gd name="T1" fmla="*/ 233345106 h 788"/>
              <a:gd name="T2" fmla="*/ 83323046 w 288"/>
              <a:gd name="T3" fmla="*/ 350017274 h 788"/>
              <a:gd name="T4" fmla="*/ 0 w 288"/>
              <a:gd name="T5" fmla="*/ 466689442 h 788"/>
              <a:gd name="T6" fmla="*/ 0 w 288"/>
              <a:gd name="T7" fmla="*/ 233345106 h 788"/>
              <a:gd name="T8" fmla="*/ 0 w 288"/>
              <a:gd name="T9" fmla="*/ 0 h 788"/>
              <a:gd name="T10" fmla="*/ 83323046 w 288"/>
              <a:gd name="T11" fmla="*/ 116672168 h 788"/>
              <a:gd name="T12" fmla="*/ 166645332 w 288"/>
              <a:gd name="T13" fmla="*/ 233345106 h 78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8" h="788">
                <a:moveTo>
                  <a:pt x="288" y="394"/>
                </a:moveTo>
                <a:lnTo>
                  <a:pt x="144" y="591"/>
                </a:lnTo>
                <a:lnTo>
                  <a:pt x="0" y="788"/>
                </a:lnTo>
                <a:lnTo>
                  <a:pt x="0" y="394"/>
                </a:lnTo>
                <a:lnTo>
                  <a:pt x="0" y="0"/>
                </a:lnTo>
                <a:lnTo>
                  <a:pt x="144" y="197"/>
                </a:lnTo>
                <a:lnTo>
                  <a:pt x="288" y="39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10248" name="Oval 39"/>
          <p:cNvSpPr>
            <a:spLocks noChangeArrowheads="1"/>
          </p:cNvSpPr>
          <p:nvPr/>
        </p:nvSpPr>
        <p:spPr bwMode="auto">
          <a:xfrm>
            <a:off x="4050115" y="2045768"/>
            <a:ext cx="209468" cy="210631"/>
          </a:xfrm>
          <a:prstGeom prst="ellipse">
            <a:avLst/>
          </a:prstGeom>
          <a:solidFill>
            <a:schemeClr val="tx2"/>
          </a:solidFill>
          <a:ln w="28575">
            <a:solidFill>
              <a:srgbClr val="FFFFFF"/>
            </a:solidFill>
            <a:round/>
          </a:ln>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10249" name="Oval 40"/>
          <p:cNvSpPr>
            <a:spLocks noChangeArrowheads="1"/>
          </p:cNvSpPr>
          <p:nvPr/>
        </p:nvSpPr>
        <p:spPr bwMode="auto">
          <a:xfrm>
            <a:off x="4050115" y="2520583"/>
            <a:ext cx="209468" cy="210631"/>
          </a:xfrm>
          <a:prstGeom prst="ellipse">
            <a:avLst/>
          </a:prstGeom>
          <a:solidFill>
            <a:schemeClr val="tx2"/>
          </a:solidFill>
          <a:ln w="28575">
            <a:solidFill>
              <a:srgbClr val="FFFFFF"/>
            </a:solidFill>
            <a:round/>
          </a:ln>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10250" name="Oval 41"/>
          <p:cNvSpPr>
            <a:spLocks noChangeArrowheads="1"/>
          </p:cNvSpPr>
          <p:nvPr/>
        </p:nvSpPr>
        <p:spPr bwMode="auto">
          <a:xfrm>
            <a:off x="4050115" y="2995392"/>
            <a:ext cx="209468" cy="209441"/>
          </a:xfrm>
          <a:prstGeom prst="ellipse">
            <a:avLst/>
          </a:prstGeom>
          <a:solidFill>
            <a:schemeClr val="tx2"/>
          </a:solidFill>
          <a:ln w="28575">
            <a:solidFill>
              <a:srgbClr val="FFFFFF"/>
            </a:solidFill>
            <a:round/>
          </a:ln>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10251" name="Oval 42"/>
          <p:cNvSpPr>
            <a:spLocks noChangeArrowheads="1"/>
          </p:cNvSpPr>
          <p:nvPr/>
        </p:nvSpPr>
        <p:spPr bwMode="auto">
          <a:xfrm>
            <a:off x="4050115" y="3499954"/>
            <a:ext cx="209468" cy="210631"/>
          </a:xfrm>
          <a:prstGeom prst="ellipse">
            <a:avLst/>
          </a:prstGeom>
          <a:solidFill>
            <a:schemeClr val="tx2"/>
          </a:solidFill>
          <a:ln w="28575">
            <a:solidFill>
              <a:srgbClr val="FFFFFF"/>
            </a:solidFill>
            <a:round/>
          </a:ln>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10252" name="TextBox 75"/>
          <p:cNvSpPr txBox="1">
            <a:spLocks noChangeArrowheads="1"/>
          </p:cNvSpPr>
          <p:nvPr/>
        </p:nvSpPr>
        <p:spPr bwMode="auto">
          <a:xfrm>
            <a:off x="3762096" y="1297255"/>
            <a:ext cx="3725201" cy="5536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434" eaLnBrk="1" fontAlgn="base" hangingPunct="1">
              <a:spcBef>
                <a:spcPct val="0"/>
              </a:spcBef>
              <a:spcAft>
                <a:spcPct val="0"/>
              </a:spcAft>
            </a:pPr>
            <a:r>
              <a:rPr lang="zh-CN" altLang="en-US" sz="2998" b="1" dirty="0">
                <a:solidFill>
                  <a:srgbClr val="FFFFFF"/>
                </a:solidFill>
                <a:latin typeface="微软雅黑" panose="020B0503020204020204" pitchFamily="34" charset="-122"/>
                <a:ea typeface="微软雅黑" panose="020B0503020204020204" pitchFamily="34" charset="-122"/>
              </a:rPr>
              <a:t>这里输入章节大标题</a:t>
            </a:r>
          </a:p>
        </p:txBody>
      </p:sp>
      <p:sp>
        <p:nvSpPr>
          <p:cNvPr id="10253" name="TextBox 76"/>
          <p:cNvSpPr txBox="1">
            <a:spLocks noChangeArrowheads="1"/>
          </p:cNvSpPr>
          <p:nvPr/>
        </p:nvSpPr>
        <p:spPr bwMode="auto">
          <a:xfrm>
            <a:off x="4322662" y="1932725"/>
            <a:ext cx="2884948" cy="507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434" eaLnBrk="1" fontAlgn="base" hangingPunct="1">
              <a:lnSpc>
                <a:spcPct val="150000"/>
              </a:lnSpc>
              <a:spcBef>
                <a:spcPct val="0"/>
              </a:spcBef>
              <a:spcAft>
                <a:spcPct val="0"/>
              </a:spcAft>
            </a:pPr>
            <a:r>
              <a:rPr lang="zh-CN" altLang="en-US" sz="1799">
                <a:solidFill>
                  <a:srgbClr val="FFFFFF"/>
                </a:solidFill>
                <a:latin typeface="微软雅黑" panose="020B0503020204020204" pitchFamily="34" charset="-122"/>
                <a:ea typeface="微软雅黑" panose="020B0503020204020204" pitchFamily="34" charset="-122"/>
              </a:rPr>
              <a:t>这里可以输入小节标题一</a:t>
            </a:r>
          </a:p>
        </p:txBody>
      </p:sp>
      <p:sp>
        <p:nvSpPr>
          <p:cNvPr id="10254" name="TextBox 77"/>
          <p:cNvSpPr txBox="1">
            <a:spLocks noChangeArrowheads="1"/>
          </p:cNvSpPr>
          <p:nvPr/>
        </p:nvSpPr>
        <p:spPr bwMode="auto">
          <a:xfrm>
            <a:off x="4322662" y="2368260"/>
            <a:ext cx="2884948" cy="507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434" eaLnBrk="1" fontAlgn="base" hangingPunct="1">
              <a:lnSpc>
                <a:spcPct val="150000"/>
              </a:lnSpc>
              <a:spcBef>
                <a:spcPct val="0"/>
              </a:spcBef>
              <a:spcAft>
                <a:spcPct val="0"/>
              </a:spcAft>
            </a:pPr>
            <a:r>
              <a:rPr lang="zh-CN" altLang="en-US" sz="1799">
                <a:solidFill>
                  <a:srgbClr val="FFFFFF"/>
                </a:solidFill>
                <a:latin typeface="微软雅黑" panose="020B0503020204020204" pitchFamily="34" charset="-122"/>
                <a:ea typeface="微软雅黑" panose="020B0503020204020204" pitchFamily="34" charset="-122"/>
              </a:rPr>
              <a:t>这里可以输入小节标题二</a:t>
            </a:r>
          </a:p>
        </p:txBody>
      </p:sp>
      <p:sp>
        <p:nvSpPr>
          <p:cNvPr id="10255" name="TextBox 78"/>
          <p:cNvSpPr txBox="1">
            <a:spLocks noChangeArrowheads="1"/>
          </p:cNvSpPr>
          <p:nvPr/>
        </p:nvSpPr>
        <p:spPr bwMode="auto">
          <a:xfrm>
            <a:off x="4322662" y="2869252"/>
            <a:ext cx="2884948" cy="507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434" eaLnBrk="1" fontAlgn="base" hangingPunct="1">
              <a:lnSpc>
                <a:spcPct val="150000"/>
              </a:lnSpc>
              <a:spcBef>
                <a:spcPct val="0"/>
              </a:spcBef>
              <a:spcAft>
                <a:spcPct val="0"/>
              </a:spcAft>
            </a:pPr>
            <a:r>
              <a:rPr lang="zh-CN" altLang="en-US" sz="1799">
                <a:solidFill>
                  <a:srgbClr val="FFFFFF"/>
                </a:solidFill>
                <a:latin typeface="微软雅黑" panose="020B0503020204020204" pitchFamily="34" charset="-122"/>
                <a:ea typeface="微软雅黑" panose="020B0503020204020204" pitchFamily="34" charset="-122"/>
              </a:rPr>
              <a:t>这里可以输入小节标题三</a:t>
            </a:r>
          </a:p>
        </p:txBody>
      </p:sp>
      <p:sp>
        <p:nvSpPr>
          <p:cNvPr id="10256" name="TextBox 79"/>
          <p:cNvSpPr txBox="1">
            <a:spLocks noChangeArrowheads="1"/>
          </p:cNvSpPr>
          <p:nvPr/>
        </p:nvSpPr>
        <p:spPr bwMode="auto">
          <a:xfrm>
            <a:off x="4322662" y="3291704"/>
            <a:ext cx="2884948" cy="507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434" eaLnBrk="1" fontAlgn="base" hangingPunct="1">
              <a:lnSpc>
                <a:spcPct val="150000"/>
              </a:lnSpc>
              <a:spcBef>
                <a:spcPct val="0"/>
              </a:spcBef>
              <a:spcAft>
                <a:spcPct val="0"/>
              </a:spcAft>
            </a:pPr>
            <a:r>
              <a:rPr lang="zh-CN" altLang="en-US" sz="1799">
                <a:solidFill>
                  <a:srgbClr val="FFFFFF"/>
                </a:solidFill>
                <a:latin typeface="微软雅黑" panose="020B0503020204020204" pitchFamily="34" charset="-122"/>
                <a:ea typeface="微软雅黑" panose="020B0503020204020204" pitchFamily="34" charset="-122"/>
              </a:rPr>
              <a:t>这里可以输入小节标题四</a:t>
            </a:r>
          </a:p>
        </p:txBody>
      </p:sp>
      <p:sp>
        <p:nvSpPr>
          <p:cNvPr id="10257" name="TextBox 80"/>
          <p:cNvSpPr txBox="1">
            <a:spLocks noChangeArrowheads="1"/>
          </p:cNvSpPr>
          <p:nvPr/>
        </p:nvSpPr>
        <p:spPr bwMode="auto">
          <a:xfrm>
            <a:off x="1690027" y="1925578"/>
            <a:ext cx="1471038" cy="1245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defTabSz="685434" eaLnBrk="1" fontAlgn="base" hangingPunct="1">
              <a:spcBef>
                <a:spcPct val="0"/>
              </a:spcBef>
              <a:spcAft>
                <a:spcPct val="0"/>
              </a:spcAft>
            </a:pPr>
            <a:r>
              <a:rPr lang="en-US" altLang="zh-CN" sz="7496" b="1">
                <a:solidFill>
                  <a:srgbClr val="FFFFFF"/>
                </a:solidFill>
                <a:latin typeface="微软雅黑" panose="020B0503020204020204" pitchFamily="34" charset="-122"/>
                <a:ea typeface="微软雅黑" panose="020B0503020204020204" pitchFamily="34" charset="-122"/>
              </a:rPr>
              <a:t>01</a:t>
            </a:r>
            <a:endParaRPr lang="zh-CN" altLang="en-US" sz="7496" b="1">
              <a:solidFill>
                <a:srgbClr val="FFFFFF"/>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884386834"/>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242"/>
                                        </p:tgtEl>
                                        <p:attrNameLst>
                                          <p:attrName>style.visibility</p:attrName>
                                        </p:attrNameLst>
                                      </p:cBhvr>
                                      <p:to>
                                        <p:strVal val="visible"/>
                                      </p:to>
                                    </p:set>
                                    <p:anim calcmode="lin" valueType="num">
                                      <p:cBhvr>
                                        <p:cTn id="7" dur="500" fill="hold"/>
                                        <p:tgtEl>
                                          <p:spTgt spid="10242"/>
                                        </p:tgtEl>
                                        <p:attrNameLst>
                                          <p:attrName>ppt_w</p:attrName>
                                        </p:attrNameLst>
                                      </p:cBhvr>
                                      <p:tavLst>
                                        <p:tav tm="0">
                                          <p:val>
                                            <p:fltVal val="0"/>
                                          </p:val>
                                        </p:tav>
                                        <p:tav tm="100000">
                                          <p:val>
                                            <p:strVal val="#ppt_w"/>
                                          </p:val>
                                        </p:tav>
                                      </p:tavLst>
                                    </p:anim>
                                    <p:anim calcmode="lin" valueType="num">
                                      <p:cBhvr>
                                        <p:cTn id="8" dur="500" fill="hold"/>
                                        <p:tgtEl>
                                          <p:spTgt spid="10242"/>
                                        </p:tgtEl>
                                        <p:attrNameLst>
                                          <p:attrName>ppt_h</p:attrName>
                                        </p:attrNameLst>
                                      </p:cBhvr>
                                      <p:tavLst>
                                        <p:tav tm="0">
                                          <p:val>
                                            <p:fltVal val="0"/>
                                          </p:val>
                                        </p:tav>
                                        <p:tav tm="100000">
                                          <p:val>
                                            <p:strVal val="#ppt_h"/>
                                          </p:val>
                                        </p:tav>
                                      </p:tavLst>
                                    </p:anim>
                                    <p:animEffect transition="in" filter="fade">
                                      <p:cBhvr>
                                        <p:cTn id="9" dur="500"/>
                                        <p:tgtEl>
                                          <p:spTgt spid="10242"/>
                                        </p:tgtEl>
                                      </p:cBhvr>
                                    </p:animEffect>
                                  </p:childTnLst>
                                </p:cTn>
                              </p:par>
                              <p:par>
                                <p:cTn id="10" presetID="2" presetClass="entr" presetSubtype="9" fill="hold" grpId="0" nodeType="withEffect">
                                  <p:stCondLst>
                                    <p:cond delay="0"/>
                                  </p:stCondLst>
                                  <p:childTnLst>
                                    <p:set>
                                      <p:cBhvr>
                                        <p:cTn id="11" dur="1" fill="hold">
                                          <p:stCondLst>
                                            <p:cond delay="0"/>
                                          </p:stCondLst>
                                        </p:cTn>
                                        <p:tgtEl>
                                          <p:spTgt spid="10244"/>
                                        </p:tgtEl>
                                        <p:attrNameLst>
                                          <p:attrName>style.visibility</p:attrName>
                                        </p:attrNameLst>
                                      </p:cBhvr>
                                      <p:to>
                                        <p:strVal val="visible"/>
                                      </p:to>
                                    </p:set>
                                    <p:anim calcmode="lin" valueType="num">
                                      <p:cBhvr additive="base">
                                        <p:cTn id="12" dur="500" fill="hold"/>
                                        <p:tgtEl>
                                          <p:spTgt spid="10244"/>
                                        </p:tgtEl>
                                        <p:attrNameLst>
                                          <p:attrName>ppt_x</p:attrName>
                                        </p:attrNameLst>
                                      </p:cBhvr>
                                      <p:tavLst>
                                        <p:tav tm="0">
                                          <p:val>
                                            <p:strVal val="0-#ppt_w/2"/>
                                          </p:val>
                                        </p:tav>
                                        <p:tav tm="100000">
                                          <p:val>
                                            <p:strVal val="#ppt_x"/>
                                          </p:val>
                                        </p:tav>
                                      </p:tavLst>
                                    </p:anim>
                                    <p:anim calcmode="lin" valueType="num">
                                      <p:cBhvr additive="base">
                                        <p:cTn id="13" dur="500" fill="hold"/>
                                        <p:tgtEl>
                                          <p:spTgt spid="10244"/>
                                        </p:tgtEl>
                                        <p:attrNameLst>
                                          <p:attrName>ppt_y</p:attrName>
                                        </p:attrNameLst>
                                      </p:cBhvr>
                                      <p:tavLst>
                                        <p:tav tm="0">
                                          <p:val>
                                            <p:strVal val="0-#ppt_h/2"/>
                                          </p:val>
                                        </p:tav>
                                        <p:tav tm="100000">
                                          <p:val>
                                            <p:strVal val="#ppt_y"/>
                                          </p:val>
                                        </p:tav>
                                      </p:tavLst>
                                    </p:anim>
                                  </p:childTnLst>
                                </p:cTn>
                              </p:par>
                              <p:par>
                                <p:cTn id="14" presetID="2" presetClass="entr" presetSubtype="6" fill="hold" grpId="0" nodeType="withEffect">
                                  <p:stCondLst>
                                    <p:cond delay="0"/>
                                  </p:stCondLst>
                                  <p:childTnLst>
                                    <p:set>
                                      <p:cBhvr>
                                        <p:cTn id="15" dur="1" fill="hold">
                                          <p:stCondLst>
                                            <p:cond delay="0"/>
                                          </p:stCondLst>
                                        </p:cTn>
                                        <p:tgtEl>
                                          <p:spTgt spid="10243"/>
                                        </p:tgtEl>
                                        <p:attrNameLst>
                                          <p:attrName>style.visibility</p:attrName>
                                        </p:attrNameLst>
                                      </p:cBhvr>
                                      <p:to>
                                        <p:strVal val="visible"/>
                                      </p:to>
                                    </p:set>
                                    <p:anim calcmode="lin" valueType="num">
                                      <p:cBhvr additive="base">
                                        <p:cTn id="16" dur="500" fill="hold"/>
                                        <p:tgtEl>
                                          <p:spTgt spid="10243"/>
                                        </p:tgtEl>
                                        <p:attrNameLst>
                                          <p:attrName>ppt_x</p:attrName>
                                        </p:attrNameLst>
                                      </p:cBhvr>
                                      <p:tavLst>
                                        <p:tav tm="0">
                                          <p:val>
                                            <p:strVal val="1+#ppt_w/2"/>
                                          </p:val>
                                        </p:tav>
                                        <p:tav tm="100000">
                                          <p:val>
                                            <p:strVal val="#ppt_x"/>
                                          </p:val>
                                        </p:tav>
                                      </p:tavLst>
                                    </p:anim>
                                    <p:anim calcmode="lin" valueType="num">
                                      <p:cBhvr additive="base">
                                        <p:cTn id="17" dur="500" fill="hold"/>
                                        <p:tgtEl>
                                          <p:spTgt spid="10243"/>
                                        </p:tgtEl>
                                        <p:attrNameLst>
                                          <p:attrName>ppt_y</p:attrName>
                                        </p:attrNameLst>
                                      </p:cBhvr>
                                      <p:tavLst>
                                        <p:tav tm="0">
                                          <p:val>
                                            <p:strVal val="1+#ppt_h/2"/>
                                          </p:val>
                                        </p:tav>
                                        <p:tav tm="100000">
                                          <p:val>
                                            <p:strVal val="#ppt_y"/>
                                          </p:val>
                                        </p:tav>
                                      </p:tavLst>
                                    </p:anim>
                                  </p:childTnLst>
                                </p:cTn>
                              </p:par>
                            </p:childTnLst>
                          </p:cTn>
                        </p:par>
                        <p:par>
                          <p:cTn id="18" fill="hold">
                            <p:stCondLst>
                              <p:cond delay="500"/>
                            </p:stCondLst>
                            <p:childTnLst>
                              <p:par>
                                <p:cTn id="19" presetID="31" presetClass="entr" presetSubtype="0" fill="hold" grpId="0" nodeType="afterEffect">
                                  <p:stCondLst>
                                    <p:cond delay="0"/>
                                  </p:stCondLst>
                                  <p:childTnLst>
                                    <p:set>
                                      <p:cBhvr>
                                        <p:cTn id="20" dur="1" fill="hold">
                                          <p:stCondLst>
                                            <p:cond delay="0"/>
                                          </p:stCondLst>
                                        </p:cTn>
                                        <p:tgtEl>
                                          <p:spTgt spid="10257"/>
                                        </p:tgtEl>
                                        <p:attrNameLst>
                                          <p:attrName>style.visibility</p:attrName>
                                        </p:attrNameLst>
                                      </p:cBhvr>
                                      <p:to>
                                        <p:strVal val="visible"/>
                                      </p:to>
                                    </p:set>
                                    <p:anim calcmode="lin" valueType="num">
                                      <p:cBhvr>
                                        <p:cTn id="21" dur="500" fill="hold"/>
                                        <p:tgtEl>
                                          <p:spTgt spid="10257"/>
                                        </p:tgtEl>
                                        <p:attrNameLst>
                                          <p:attrName>ppt_w</p:attrName>
                                        </p:attrNameLst>
                                      </p:cBhvr>
                                      <p:tavLst>
                                        <p:tav tm="0">
                                          <p:val>
                                            <p:fltVal val="0"/>
                                          </p:val>
                                        </p:tav>
                                        <p:tav tm="100000">
                                          <p:val>
                                            <p:strVal val="#ppt_w"/>
                                          </p:val>
                                        </p:tav>
                                      </p:tavLst>
                                    </p:anim>
                                    <p:anim calcmode="lin" valueType="num">
                                      <p:cBhvr>
                                        <p:cTn id="22" dur="500" fill="hold"/>
                                        <p:tgtEl>
                                          <p:spTgt spid="10257"/>
                                        </p:tgtEl>
                                        <p:attrNameLst>
                                          <p:attrName>ppt_h</p:attrName>
                                        </p:attrNameLst>
                                      </p:cBhvr>
                                      <p:tavLst>
                                        <p:tav tm="0">
                                          <p:val>
                                            <p:fltVal val="0"/>
                                          </p:val>
                                        </p:tav>
                                        <p:tav tm="100000">
                                          <p:val>
                                            <p:strVal val="#ppt_h"/>
                                          </p:val>
                                        </p:tav>
                                      </p:tavLst>
                                    </p:anim>
                                    <p:anim calcmode="lin" valueType="num">
                                      <p:cBhvr>
                                        <p:cTn id="23" dur="500" fill="hold"/>
                                        <p:tgtEl>
                                          <p:spTgt spid="10257"/>
                                        </p:tgtEl>
                                        <p:attrNameLst>
                                          <p:attrName>style.rotation</p:attrName>
                                        </p:attrNameLst>
                                      </p:cBhvr>
                                      <p:tavLst>
                                        <p:tav tm="0">
                                          <p:val>
                                            <p:fltVal val="90"/>
                                          </p:val>
                                        </p:tav>
                                        <p:tav tm="100000">
                                          <p:val>
                                            <p:fltVal val="0"/>
                                          </p:val>
                                        </p:tav>
                                      </p:tavLst>
                                    </p:anim>
                                    <p:animEffect transition="in" filter="fade">
                                      <p:cBhvr>
                                        <p:cTn id="24" dur="500"/>
                                        <p:tgtEl>
                                          <p:spTgt spid="10257"/>
                                        </p:tgtEl>
                                      </p:cBhvr>
                                    </p:animEffect>
                                  </p:childTnLst>
                                </p:cTn>
                              </p:par>
                            </p:childTnLst>
                          </p:cTn>
                        </p:par>
                        <p:par>
                          <p:cTn id="25" fill="hold">
                            <p:stCondLst>
                              <p:cond delay="1000"/>
                            </p:stCondLst>
                            <p:childTnLst>
                              <p:par>
                                <p:cTn id="26" presetID="22" presetClass="entr" presetSubtype="4" fill="hold" grpId="0" nodeType="afterEffect">
                                  <p:stCondLst>
                                    <p:cond delay="0"/>
                                  </p:stCondLst>
                                  <p:childTnLst>
                                    <p:set>
                                      <p:cBhvr>
                                        <p:cTn id="27" dur="1" fill="hold">
                                          <p:stCondLst>
                                            <p:cond delay="0"/>
                                          </p:stCondLst>
                                        </p:cTn>
                                        <p:tgtEl>
                                          <p:spTgt spid="10246"/>
                                        </p:tgtEl>
                                        <p:attrNameLst>
                                          <p:attrName>style.visibility</p:attrName>
                                        </p:attrNameLst>
                                      </p:cBhvr>
                                      <p:to>
                                        <p:strVal val="visible"/>
                                      </p:to>
                                    </p:set>
                                    <p:animEffect transition="in" filter="wipe(down)">
                                      <p:cBhvr>
                                        <p:cTn id="28" dur="500"/>
                                        <p:tgtEl>
                                          <p:spTgt spid="10246"/>
                                        </p:tgtEl>
                                      </p:cBhvr>
                                    </p:animEffect>
                                  </p:childTnLst>
                                </p:cTn>
                              </p:par>
                            </p:childTnLst>
                          </p:cTn>
                        </p:par>
                        <p:par>
                          <p:cTn id="29" fill="hold">
                            <p:stCondLst>
                              <p:cond delay="1500"/>
                            </p:stCondLst>
                            <p:childTnLst>
                              <p:par>
                                <p:cTn id="30" presetID="12" presetClass="entr" presetSubtype="8" fill="hold" grpId="0" nodeType="afterEffect">
                                  <p:stCondLst>
                                    <p:cond delay="0"/>
                                  </p:stCondLst>
                                  <p:childTnLst>
                                    <p:set>
                                      <p:cBhvr>
                                        <p:cTn id="31" dur="1" fill="hold">
                                          <p:stCondLst>
                                            <p:cond delay="0"/>
                                          </p:stCondLst>
                                        </p:cTn>
                                        <p:tgtEl>
                                          <p:spTgt spid="10247"/>
                                        </p:tgtEl>
                                        <p:attrNameLst>
                                          <p:attrName>style.visibility</p:attrName>
                                        </p:attrNameLst>
                                      </p:cBhvr>
                                      <p:to>
                                        <p:strVal val="visible"/>
                                      </p:to>
                                    </p:set>
                                    <p:anim calcmode="lin" valueType="num">
                                      <p:cBhvr additive="base">
                                        <p:cTn id="32" dur="300"/>
                                        <p:tgtEl>
                                          <p:spTgt spid="10247"/>
                                        </p:tgtEl>
                                        <p:attrNameLst>
                                          <p:attrName>ppt_x</p:attrName>
                                        </p:attrNameLst>
                                      </p:cBhvr>
                                      <p:tavLst>
                                        <p:tav tm="0">
                                          <p:val>
                                            <p:strVal val="#ppt_x-#ppt_w*1.125000"/>
                                          </p:val>
                                        </p:tav>
                                        <p:tav tm="100000">
                                          <p:val>
                                            <p:strVal val="#ppt_x"/>
                                          </p:val>
                                        </p:tav>
                                      </p:tavLst>
                                    </p:anim>
                                    <p:animEffect transition="in" filter="wipe(right)">
                                      <p:cBhvr>
                                        <p:cTn id="33" dur="300"/>
                                        <p:tgtEl>
                                          <p:spTgt spid="10247"/>
                                        </p:tgtEl>
                                      </p:cBhvr>
                                    </p:animEffect>
                                  </p:childTnLst>
                                </p:cTn>
                              </p:par>
                            </p:childTnLst>
                          </p:cTn>
                        </p:par>
                        <p:par>
                          <p:cTn id="34" fill="hold">
                            <p:stCondLst>
                              <p:cond delay="1800"/>
                            </p:stCondLst>
                            <p:childTnLst>
                              <p:par>
                                <p:cTn id="35" presetID="56" presetClass="entr" presetSubtype="0" fill="hold" grpId="0" nodeType="afterEffect">
                                  <p:stCondLst>
                                    <p:cond delay="0"/>
                                  </p:stCondLst>
                                  <p:iterate type="lt">
                                    <p:tmPct val="10000"/>
                                  </p:iterate>
                                  <p:childTnLst>
                                    <p:set>
                                      <p:cBhvr>
                                        <p:cTn id="36" dur="1" fill="hold">
                                          <p:stCondLst>
                                            <p:cond delay="0"/>
                                          </p:stCondLst>
                                        </p:cTn>
                                        <p:tgtEl>
                                          <p:spTgt spid="10252"/>
                                        </p:tgtEl>
                                        <p:attrNameLst>
                                          <p:attrName>style.visibility</p:attrName>
                                        </p:attrNameLst>
                                      </p:cBhvr>
                                      <p:to>
                                        <p:strVal val="visible"/>
                                      </p:to>
                                    </p:set>
                                    <p:anim by="(-#ppt_w*2)" calcmode="lin" valueType="num">
                                      <p:cBhvr rctx="PPT">
                                        <p:cTn id="37" dur="250" autoRev="1" fill="hold">
                                          <p:stCondLst>
                                            <p:cond delay="0"/>
                                          </p:stCondLst>
                                        </p:cTn>
                                        <p:tgtEl>
                                          <p:spTgt spid="10252"/>
                                        </p:tgtEl>
                                        <p:attrNameLst>
                                          <p:attrName>ppt_w</p:attrName>
                                        </p:attrNameLst>
                                      </p:cBhvr>
                                    </p:anim>
                                    <p:anim by="(#ppt_w*0.50)" calcmode="lin" valueType="num">
                                      <p:cBhvr>
                                        <p:cTn id="38" dur="250" decel="50000" autoRev="1" fill="hold">
                                          <p:stCondLst>
                                            <p:cond delay="0"/>
                                          </p:stCondLst>
                                        </p:cTn>
                                        <p:tgtEl>
                                          <p:spTgt spid="10252"/>
                                        </p:tgtEl>
                                        <p:attrNameLst>
                                          <p:attrName>ppt_x</p:attrName>
                                        </p:attrNameLst>
                                      </p:cBhvr>
                                    </p:anim>
                                    <p:anim from="(-#ppt_h/2)" to="(#ppt_y)" calcmode="lin" valueType="num">
                                      <p:cBhvr>
                                        <p:cTn id="39" dur="500" fill="hold">
                                          <p:stCondLst>
                                            <p:cond delay="0"/>
                                          </p:stCondLst>
                                        </p:cTn>
                                        <p:tgtEl>
                                          <p:spTgt spid="10252"/>
                                        </p:tgtEl>
                                        <p:attrNameLst>
                                          <p:attrName>ppt_y</p:attrName>
                                        </p:attrNameLst>
                                      </p:cBhvr>
                                    </p:anim>
                                    <p:animRot by="21600000">
                                      <p:cBhvr>
                                        <p:cTn id="40" dur="500" fill="hold">
                                          <p:stCondLst>
                                            <p:cond delay="0"/>
                                          </p:stCondLst>
                                        </p:cTn>
                                        <p:tgtEl>
                                          <p:spTgt spid="10252"/>
                                        </p:tgtEl>
                                        <p:attrNameLst>
                                          <p:attrName>r</p:attrName>
                                        </p:attrNameLst>
                                      </p:cBhvr>
                                    </p:animRot>
                                  </p:childTnLst>
                                </p:cTn>
                              </p:par>
                            </p:childTnLst>
                          </p:cTn>
                        </p:par>
                        <p:par>
                          <p:cTn id="41" fill="hold">
                            <p:stCondLst>
                              <p:cond delay="2700"/>
                            </p:stCondLst>
                            <p:childTnLst>
                              <p:par>
                                <p:cTn id="42" presetID="22" presetClass="entr" presetSubtype="1" fill="hold" nodeType="afterEffect">
                                  <p:stCondLst>
                                    <p:cond delay="0"/>
                                  </p:stCondLst>
                                  <p:childTnLst>
                                    <p:set>
                                      <p:cBhvr>
                                        <p:cTn id="43" dur="1" fill="hold">
                                          <p:stCondLst>
                                            <p:cond delay="0"/>
                                          </p:stCondLst>
                                        </p:cTn>
                                        <p:tgtEl>
                                          <p:spTgt spid="10245"/>
                                        </p:tgtEl>
                                        <p:attrNameLst>
                                          <p:attrName>style.visibility</p:attrName>
                                        </p:attrNameLst>
                                      </p:cBhvr>
                                      <p:to>
                                        <p:strVal val="visible"/>
                                      </p:to>
                                    </p:set>
                                    <p:animEffect transition="in" filter="wipe(up)">
                                      <p:cBhvr>
                                        <p:cTn id="44" dur="500"/>
                                        <p:tgtEl>
                                          <p:spTgt spid="10245"/>
                                        </p:tgtEl>
                                      </p:cBhvr>
                                    </p:animEffect>
                                  </p:childTnLst>
                                </p:cTn>
                              </p:par>
                            </p:childTnLst>
                          </p:cTn>
                        </p:par>
                        <p:par>
                          <p:cTn id="45" fill="hold">
                            <p:stCondLst>
                              <p:cond delay="3200"/>
                            </p:stCondLst>
                            <p:childTnLst>
                              <p:par>
                                <p:cTn id="46" presetID="2" presetClass="entr" presetSubtype="12" fill="hold" grpId="0" nodeType="afterEffect">
                                  <p:stCondLst>
                                    <p:cond delay="0"/>
                                  </p:stCondLst>
                                  <p:childTnLst>
                                    <p:set>
                                      <p:cBhvr>
                                        <p:cTn id="47" dur="1" fill="hold">
                                          <p:stCondLst>
                                            <p:cond delay="0"/>
                                          </p:stCondLst>
                                        </p:cTn>
                                        <p:tgtEl>
                                          <p:spTgt spid="10248"/>
                                        </p:tgtEl>
                                        <p:attrNameLst>
                                          <p:attrName>style.visibility</p:attrName>
                                        </p:attrNameLst>
                                      </p:cBhvr>
                                      <p:to>
                                        <p:strVal val="visible"/>
                                      </p:to>
                                    </p:set>
                                    <p:anim calcmode="lin" valueType="num">
                                      <p:cBhvr additive="base">
                                        <p:cTn id="48" dur="500" fill="hold"/>
                                        <p:tgtEl>
                                          <p:spTgt spid="10248"/>
                                        </p:tgtEl>
                                        <p:attrNameLst>
                                          <p:attrName>ppt_x</p:attrName>
                                        </p:attrNameLst>
                                      </p:cBhvr>
                                      <p:tavLst>
                                        <p:tav tm="0">
                                          <p:val>
                                            <p:strVal val="0-#ppt_w/2"/>
                                          </p:val>
                                        </p:tav>
                                        <p:tav tm="100000">
                                          <p:val>
                                            <p:strVal val="#ppt_x"/>
                                          </p:val>
                                        </p:tav>
                                      </p:tavLst>
                                    </p:anim>
                                    <p:anim calcmode="lin" valueType="num">
                                      <p:cBhvr additive="base">
                                        <p:cTn id="49" dur="500" fill="hold"/>
                                        <p:tgtEl>
                                          <p:spTgt spid="10248"/>
                                        </p:tgtEl>
                                        <p:attrNameLst>
                                          <p:attrName>ppt_y</p:attrName>
                                        </p:attrNameLst>
                                      </p:cBhvr>
                                      <p:tavLst>
                                        <p:tav tm="0">
                                          <p:val>
                                            <p:strVal val="1+#ppt_h/2"/>
                                          </p:val>
                                        </p:tav>
                                        <p:tav tm="100000">
                                          <p:val>
                                            <p:strVal val="#ppt_y"/>
                                          </p:val>
                                        </p:tav>
                                      </p:tavLst>
                                    </p:anim>
                                  </p:childTnLst>
                                </p:cTn>
                              </p:par>
                              <p:par>
                                <p:cTn id="50" presetID="2" presetClass="entr" presetSubtype="12" fill="hold" grpId="0" nodeType="withEffect">
                                  <p:stCondLst>
                                    <p:cond delay="100"/>
                                  </p:stCondLst>
                                  <p:childTnLst>
                                    <p:set>
                                      <p:cBhvr>
                                        <p:cTn id="51" dur="1" fill="hold">
                                          <p:stCondLst>
                                            <p:cond delay="0"/>
                                          </p:stCondLst>
                                        </p:cTn>
                                        <p:tgtEl>
                                          <p:spTgt spid="10249"/>
                                        </p:tgtEl>
                                        <p:attrNameLst>
                                          <p:attrName>style.visibility</p:attrName>
                                        </p:attrNameLst>
                                      </p:cBhvr>
                                      <p:to>
                                        <p:strVal val="visible"/>
                                      </p:to>
                                    </p:set>
                                    <p:anim calcmode="lin" valueType="num">
                                      <p:cBhvr additive="base">
                                        <p:cTn id="52" dur="500" fill="hold"/>
                                        <p:tgtEl>
                                          <p:spTgt spid="10249"/>
                                        </p:tgtEl>
                                        <p:attrNameLst>
                                          <p:attrName>ppt_x</p:attrName>
                                        </p:attrNameLst>
                                      </p:cBhvr>
                                      <p:tavLst>
                                        <p:tav tm="0">
                                          <p:val>
                                            <p:strVal val="0-#ppt_w/2"/>
                                          </p:val>
                                        </p:tav>
                                        <p:tav tm="100000">
                                          <p:val>
                                            <p:strVal val="#ppt_x"/>
                                          </p:val>
                                        </p:tav>
                                      </p:tavLst>
                                    </p:anim>
                                    <p:anim calcmode="lin" valueType="num">
                                      <p:cBhvr additive="base">
                                        <p:cTn id="53" dur="500" fill="hold"/>
                                        <p:tgtEl>
                                          <p:spTgt spid="10249"/>
                                        </p:tgtEl>
                                        <p:attrNameLst>
                                          <p:attrName>ppt_y</p:attrName>
                                        </p:attrNameLst>
                                      </p:cBhvr>
                                      <p:tavLst>
                                        <p:tav tm="0">
                                          <p:val>
                                            <p:strVal val="1+#ppt_h/2"/>
                                          </p:val>
                                        </p:tav>
                                        <p:tav tm="100000">
                                          <p:val>
                                            <p:strVal val="#ppt_y"/>
                                          </p:val>
                                        </p:tav>
                                      </p:tavLst>
                                    </p:anim>
                                  </p:childTnLst>
                                </p:cTn>
                              </p:par>
                              <p:par>
                                <p:cTn id="54" presetID="2" presetClass="entr" presetSubtype="12" fill="hold" grpId="0" nodeType="withEffect">
                                  <p:stCondLst>
                                    <p:cond delay="200"/>
                                  </p:stCondLst>
                                  <p:childTnLst>
                                    <p:set>
                                      <p:cBhvr>
                                        <p:cTn id="55" dur="1" fill="hold">
                                          <p:stCondLst>
                                            <p:cond delay="0"/>
                                          </p:stCondLst>
                                        </p:cTn>
                                        <p:tgtEl>
                                          <p:spTgt spid="10250"/>
                                        </p:tgtEl>
                                        <p:attrNameLst>
                                          <p:attrName>style.visibility</p:attrName>
                                        </p:attrNameLst>
                                      </p:cBhvr>
                                      <p:to>
                                        <p:strVal val="visible"/>
                                      </p:to>
                                    </p:set>
                                    <p:anim calcmode="lin" valueType="num">
                                      <p:cBhvr additive="base">
                                        <p:cTn id="56" dur="500" fill="hold"/>
                                        <p:tgtEl>
                                          <p:spTgt spid="10250"/>
                                        </p:tgtEl>
                                        <p:attrNameLst>
                                          <p:attrName>ppt_x</p:attrName>
                                        </p:attrNameLst>
                                      </p:cBhvr>
                                      <p:tavLst>
                                        <p:tav tm="0">
                                          <p:val>
                                            <p:strVal val="0-#ppt_w/2"/>
                                          </p:val>
                                        </p:tav>
                                        <p:tav tm="100000">
                                          <p:val>
                                            <p:strVal val="#ppt_x"/>
                                          </p:val>
                                        </p:tav>
                                      </p:tavLst>
                                    </p:anim>
                                    <p:anim calcmode="lin" valueType="num">
                                      <p:cBhvr additive="base">
                                        <p:cTn id="57" dur="500" fill="hold"/>
                                        <p:tgtEl>
                                          <p:spTgt spid="10250"/>
                                        </p:tgtEl>
                                        <p:attrNameLst>
                                          <p:attrName>ppt_y</p:attrName>
                                        </p:attrNameLst>
                                      </p:cBhvr>
                                      <p:tavLst>
                                        <p:tav tm="0">
                                          <p:val>
                                            <p:strVal val="1+#ppt_h/2"/>
                                          </p:val>
                                        </p:tav>
                                        <p:tav tm="100000">
                                          <p:val>
                                            <p:strVal val="#ppt_y"/>
                                          </p:val>
                                        </p:tav>
                                      </p:tavLst>
                                    </p:anim>
                                  </p:childTnLst>
                                </p:cTn>
                              </p:par>
                              <p:par>
                                <p:cTn id="58" presetID="2" presetClass="entr" presetSubtype="12" fill="hold" grpId="0" nodeType="withEffect">
                                  <p:stCondLst>
                                    <p:cond delay="300"/>
                                  </p:stCondLst>
                                  <p:childTnLst>
                                    <p:set>
                                      <p:cBhvr>
                                        <p:cTn id="59" dur="1" fill="hold">
                                          <p:stCondLst>
                                            <p:cond delay="0"/>
                                          </p:stCondLst>
                                        </p:cTn>
                                        <p:tgtEl>
                                          <p:spTgt spid="10251"/>
                                        </p:tgtEl>
                                        <p:attrNameLst>
                                          <p:attrName>style.visibility</p:attrName>
                                        </p:attrNameLst>
                                      </p:cBhvr>
                                      <p:to>
                                        <p:strVal val="visible"/>
                                      </p:to>
                                    </p:set>
                                    <p:anim calcmode="lin" valueType="num">
                                      <p:cBhvr additive="base">
                                        <p:cTn id="60" dur="500" fill="hold"/>
                                        <p:tgtEl>
                                          <p:spTgt spid="10251"/>
                                        </p:tgtEl>
                                        <p:attrNameLst>
                                          <p:attrName>ppt_x</p:attrName>
                                        </p:attrNameLst>
                                      </p:cBhvr>
                                      <p:tavLst>
                                        <p:tav tm="0">
                                          <p:val>
                                            <p:strVal val="0-#ppt_w/2"/>
                                          </p:val>
                                        </p:tav>
                                        <p:tav tm="100000">
                                          <p:val>
                                            <p:strVal val="#ppt_x"/>
                                          </p:val>
                                        </p:tav>
                                      </p:tavLst>
                                    </p:anim>
                                    <p:anim calcmode="lin" valueType="num">
                                      <p:cBhvr additive="base">
                                        <p:cTn id="61" dur="500" fill="hold"/>
                                        <p:tgtEl>
                                          <p:spTgt spid="10251"/>
                                        </p:tgtEl>
                                        <p:attrNameLst>
                                          <p:attrName>ppt_y</p:attrName>
                                        </p:attrNameLst>
                                      </p:cBhvr>
                                      <p:tavLst>
                                        <p:tav tm="0">
                                          <p:val>
                                            <p:strVal val="1+#ppt_h/2"/>
                                          </p:val>
                                        </p:tav>
                                        <p:tav tm="100000">
                                          <p:val>
                                            <p:strVal val="#ppt_y"/>
                                          </p:val>
                                        </p:tav>
                                      </p:tavLst>
                                    </p:anim>
                                  </p:childTnLst>
                                </p:cTn>
                              </p:par>
                            </p:childTnLst>
                          </p:cTn>
                        </p:par>
                        <p:par>
                          <p:cTn id="62" fill="hold">
                            <p:stCondLst>
                              <p:cond delay="4000"/>
                            </p:stCondLst>
                            <p:childTnLst>
                              <p:par>
                                <p:cTn id="63" presetID="22" presetClass="entr" presetSubtype="8" fill="hold" grpId="0" nodeType="afterEffect">
                                  <p:stCondLst>
                                    <p:cond delay="0"/>
                                  </p:stCondLst>
                                  <p:childTnLst>
                                    <p:set>
                                      <p:cBhvr>
                                        <p:cTn id="64" dur="1" fill="hold">
                                          <p:stCondLst>
                                            <p:cond delay="0"/>
                                          </p:stCondLst>
                                        </p:cTn>
                                        <p:tgtEl>
                                          <p:spTgt spid="10253"/>
                                        </p:tgtEl>
                                        <p:attrNameLst>
                                          <p:attrName>style.visibility</p:attrName>
                                        </p:attrNameLst>
                                      </p:cBhvr>
                                      <p:to>
                                        <p:strVal val="visible"/>
                                      </p:to>
                                    </p:set>
                                    <p:animEffect transition="in" filter="wipe(left)">
                                      <p:cBhvr>
                                        <p:cTn id="65" dur="500"/>
                                        <p:tgtEl>
                                          <p:spTgt spid="10253"/>
                                        </p:tgtEl>
                                      </p:cBhvr>
                                    </p:animEffect>
                                  </p:childTnLst>
                                </p:cTn>
                              </p:par>
                              <p:par>
                                <p:cTn id="66" presetID="22" presetClass="entr" presetSubtype="8" fill="hold" grpId="0" nodeType="withEffect">
                                  <p:stCondLst>
                                    <p:cond delay="100"/>
                                  </p:stCondLst>
                                  <p:childTnLst>
                                    <p:set>
                                      <p:cBhvr>
                                        <p:cTn id="67" dur="1" fill="hold">
                                          <p:stCondLst>
                                            <p:cond delay="0"/>
                                          </p:stCondLst>
                                        </p:cTn>
                                        <p:tgtEl>
                                          <p:spTgt spid="10254"/>
                                        </p:tgtEl>
                                        <p:attrNameLst>
                                          <p:attrName>style.visibility</p:attrName>
                                        </p:attrNameLst>
                                      </p:cBhvr>
                                      <p:to>
                                        <p:strVal val="visible"/>
                                      </p:to>
                                    </p:set>
                                    <p:animEffect transition="in" filter="wipe(left)">
                                      <p:cBhvr>
                                        <p:cTn id="68" dur="500"/>
                                        <p:tgtEl>
                                          <p:spTgt spid="10254"/>
                                        </p:tgtEl>
                                      </p:cBhvr>
                                    </p:animEffect>
                                  </p:childTnLst>
                                </p:cTn>
                              </p:par>
                              <p:par>
                                <p:cTn id="69" presetID="22" presetClass="entr" presetSubtype="8" fill="hold" grpId="0" nodeType="withEffect">
                                  <p:stCondLst>
                                    <p:cond delay="200"/>
                                  </p:stCondLst>
                                  <p:childTnLst>
                                    <p:set>
                                      <p:cBhvr>
                                        <p:cTn id="70" dur="1" fill="hold">
                                          <p:stCondLst>
                                            <p:cond delay="0"/>
                                          </p:stCondLst>
                                        </p:cTn>
                                        <p:tgtEl>
                                          <p:spTgt spid="10255"/>
                                        </p:tgtEl>
                                        <p:attrNameLst>
                                          <p:attrName>style.visibility</p:attrName>
                                        </p:attrNameLst>
                                      </p:cBhvr>
                                      <p:to>
                                        <p:strVal val="visible"/>
                                      </p:to>
                                    </p:set>
                                    <p:animEffect transition="in" filter="wipe(left)">
                                      <p:cBhvr>
                                        <p:cTn id="71" dur="500"/>
                                        <p:tgtEl>
                                          <p:spTgt spid="10255"/>
                                        </p:tgtEl>
                                      </p:cBhvr>
                                    </p:animEffect>
                                  </p:childTnLst>
                                </p:cTn>
                              </p:par>
                              <p:par>
                                <p:cTn id="72" presetID="22" presetClass="entr" presetSubtype="8" fill="hold" grpId="0" nodeType="withEffect">
                                  <p:stCondLst>
                                    <p:cond delay="300"/>
                                  </p:stCondLst>
                                  <p:childTnLst>
                                    <p:set>
                                      <p:cBhvr>
                                        <p:cTn id="73" dur="1" fill="hold">
                                          <p:stCondLst>
                                            <p:cond delay="0"/>
                                          </p:stCondLst>
                                        </p:cTn>
                                        <p:tgtEl>
                                          <p:spTgt spid="10256"/>
                                        </p:tgtEl>
                                        <p:attrNameLst>
                                          <p:attrName>style.visibility</p:attrName>
                                        </p:attrNameLst>
                                      </p:cBhvr>
                                      <p:to>
                                        <p:strVal val="visible"/>
                                      </p:to>
                                    </p:set>
                                    <p:animEffect transition="in" filter="wipe(left)">
                                      <p:cBhvr>
                                        <p:cTn id="74" dur="500"/>
                                        <p:tgtEl>
                                          <p:spTgt spid="102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2" grpId="0" animBg="1" autoUpdateAnimBg="0"/>
      <p:bldP spid="10243" grpId="0" animBg="1"/>
      <p:bldP spid="10244" grpId="0" animBg="1"/>
      <p:bldP spid="10246" grpId="0" animBg="1" autoUpdateAnimBg="0"/>
      <p:bldP spid="10247" grpId="0" animBg="1"/>
      <p:bldP spid="10248" grpId="0" animBg="1" autoUpdateAnimBg="0"/>
      <p:bldP spid="10249" grpId="0" animBg="1" autoUpdateAnimBg="0"/>
      <p:bldP spid="10250" grpId="0" animBg="1" autoUpdateAnimBg="0"/>
      <p:bldP spid="10251" grpId="0" animBg="1" autoUpdateAnimBg="0"/>
      <p:bldP spid="10252" grpId="0" autoUpdateAnimBg="0"/>
      <p:bldP spid="10253" grpId="0" autoUpdateAnimBg="0"/>
      <p:bldP spid="10254" grpId="0" autoUpdateAnimBg="0"/>
      <p:bldP spid="10255" grpId="0" autoUpdateAnimBg="0"/>
      <p:bldP spid="10256" grpId="0" autoUpdateAnimBg="0"/>
      <p:bldP spid="10257" grpId="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饼形 5"/>
          <p:cNvSpPr/>
          <p:nvPr/>
        </p:nvSpPr>
        <p:spPr>
          <a:xfrm>
            <a:off x="3991052" y="2118100"/>
            <a:ext cx="1684987" cy="1684987"/>
          </a:xfrm>
          <a:prstGeom prst="pie">
            <a:avLst>
              <a:gd name="adj1" fmla="val 0"/>
              <a:gd name="adj2" fmla="val 5433853"/>
            </a:avLst>
          </a:prstGeom>
          <a:solidFill>
            <a:srgbClr val="006E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solidFill>
                <a:schemeClr val="tx1"/>
              </a:solidFill>
            </a:endParaRPr>
          </a:p>
        </p:txBody>
      </p:sp>
      <p:sp>
        <p:nvSpPr>
          <p:cNvPr id="8" name="饼形 7"/>
          <p:cNvSpPr/>
          <p:nvPr/>
        </p:nvSpPr>
        <p:spPr>
          <a:xfrm flipH="1">
            <a:off x="3403154" y="1595009"/>
            <a:ext cx="2726536" cy="2726536"/>
          </a:xfrm>
          <a:prstGeom prst="pie">
            <a:avLst>
              <a:gd name="adj1" fmla="val 0"/>
              <a:gd name="adj2" fmla="val 5433853"/>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solidFill>
                <a:schemeClr val="tx1"/>
              </a:solidFill>
            </a:endParaRPr>
          </a:p>
        </p:txBody>
      </p:sp>
      <p:sp>
        <p:nvSpPr>
          <p:cNvPr id="9" name="饼形 8"/>
          <p:cNvSpPr/>
          <p:nvPr/>
        </p:nvSpPr>
        <p:spPr>
          <a:xfrm flipV="1">
            <a:off x="3731274" y="1796105"/>
            <a:ext cx="2203994" cy="2203994"/>
          </a:xfrm>
          <a:prstGeom prst="pie">
            <a:avLst>
              <a:gd name="adj1" fmla="val 0"/>
              <a:gd name="adj2" fmla="val 5433853"/>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solidFill>
                <a:schemeClr val="tx1"/>
              </a:solidFill>
            </a:endParaRPr>
          </a:p>
        </p:txBody>
      </p:sp>
      <p:sp>
        <p:nvSpPr>
          <p:cNvPr id="10" name="饼形 9"/>
          <p:cNvSpPr/>
          <p:nvPr/>
        </p:nvSpPr>
        <p:spPr>
          <a:xfrm flipH="1" flipV="1">
            <a:off x="2951820" y="1081185"/>
            <a:ext cx="3629203" cy="3629203"/>
          </a:xfrm>
          <a:prstGeom prst="pie">
            <a:avLst>
              <a:gd name="adj1" fmla="val 0"/>
              <a:gd name="adj2" fmla="val 5433853"/>
            </a:avLst>
          </a:prstGeom>
          <a:solidFill>
            <a:srgbClr val="006E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solidFill>
                <a:schemeClr val="tx1"/>
              </a:solidFill>
            </a:endParaRPr>
          </a:p>
        </p:txBody>
      </p:sp>
      <p:sp>
        <p:nvSpPr>
          <p:cNvPr id="11" name="矩形 10"/>
          <p:cNvSpPr/>
          <p:nvPr/>
        </p:nvSpPr>
        <p:spPr>
          <a:xfrm>
            <a:off x="942797" y="1081185"/>
            <a:ext cx="1749794" cy="388843"/>
          </a:xfrm>
          <a:prstGeom prst="rect">
            <a:avLst/>
          </a:prstGeom>
          <a:solidFill>
            <a:srgbClr val="006E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p>
        </p:txBody>
      </p:sp>
      <p:sp>
        <p:nvSpPr>
          <p:cNvPr id="12" name="矩形 11"/>
          <p:cNvSpPr/>
          <p:nvPr/>
        </p:nvSpPr>
        <p:spPr>
          <a:xfrm>
            <a:off x="6256987" y="1081185"/>
            <a:ext cx="1749794" cy="388843"/>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p>
        </p:txBody>
      </p:sp>
      <p:sp>
        <p:nvSpPr>
          <p:cNvPr id="13" name="矩形 12"/>
          <p:cNvSpPr/>
          <p:nvPr/>
        </p:nvSpPr>
        <p:spPr>
          <a:xfrm>
            <a:off x="942797" y="3025401"/>
            <a:ext cx="1749794" cy="388843"/>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p>
        </p:txBody>
      </p:sp>
      <p:sp>
        <p:nvSpPr>
          <p:cNvPr id="14" name="矩形 13"/>
          <p:cNvSpPr/>
          <p:nvPr/>
        </p:nvSpPr>
        <p:spPr>
          <a:xfrm>
            <a:off x="6256987" y="3025401"/>
            <a:ext cx="1749794" cy="388843"/>
          </a:xfrm>
          <a:prstGeom prst="rect">
            <a:avLst/>
          </a:prstGeom>
          <a:solidFill>
            <a:srgbClr val="006E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p>
        </p:txBody>
      </p:sp>
      <p:sp>
        <p:nvSpPr>
          <p:cNvPr id="15" name="矩形 14"/>
          <p:cNvSpPr/>
          <p:nvPr/>
        </p:nvSpPr>
        <p:spPr>
          <a:xfrm>
            <a:off x="1057152" y="1127886"/>
            <a:ext cx="1521085" cy="290310"/>
          </a:xfrm>
          <a:prstGeom prst="rect">
            <a:avLst/>
          </a:prstGeom>
        </p:spPr>
        <p:txBody>
          <a:bodyPr wrap="square" lIns="109704" tIns="54851" rIns="109704" bIns="54851">
            <a:spAutoFit/>
          </a:bodyPr>
          <a:lstStyle/>
          <a:p>
            <a:pPr algn="just" defTabSz="1096709" fontAlgn="base">
              <a:lnSpc>
                <a:spcPts val="1440"/>
              </a:lnSpc>
              <a:spcBef>
                <a:spcPct val="0"/>
              </a:spcBef>
              <a:spcAft>
                <a:spcPct val="0"/>
              </a:spcAft>
            </a:pPr>
            <a:r>
              <a:rPr lang="zh-CN" altLang="en-US" sz="1440" b="1" dirty="0">
                <a:solidFill>
                  <a:schemeClr val="bg1"/>
                </a:solidFill>
                <a:latin typeface="微软雅黑" panose="020B0503020204020204" pitchFamily="34" charset="-122"/>
                <a:ea typeface="微软雅黑" panose="020B0503020204020204" pitchFamily="34" charset="-122"/>
              </a:rPr>
              <a:t>这里填写小标题</a:t>
            </a:r>
            <a:endParaRPr lang="en-US" altLang="zh-CN" sz="1440" b="1" dirty="0">
              <a:solidFill>
                <a:schemeClr val="bg1"/>
              </a:solidFill>
              <a:latin typeface="微软雅黑" panose="020B0503020204020204" pitchFamily="34" charset="-122"/>
              <a:ea typeface="微软雅黑" panose="020B0503020204020204" pitchFamily="34" charset="-122"/>
            </a:endParaRPr>
          </a:p>
        </p:txBody>
      </p:sp>
      <p:sp>
        <p:nvSpPr>
          <p:cNvPr id="16" name="矩形 15"/>
          <p:cNvSpPr/>
          <p:nvPr/>
        </p:nvSpPr>
        <p:spPr>
          <a:xfrm>
            <a:off x="1031975" y="3072102"/>
            <a:ext cx="1521085" cy="290310"/>
          </a:xfrm>
          <a:prstGeom prst="rect">
            <a:avLst/>
          </a:prstGeom>
        </p:spPr>
        <p:txBody>
          <a:bodyPr wrap="square" lIns="109704" tIns="54851" rIns="109704" bIns="54851">
            <a:spAutoFit/>
          </a:bodyPr>
          <a:lstStyle/>
          <a:p>
            <a:pPr algn="just" defTabSz="1096709" fontAlgn="base">
              <a:lnSpc>
                <a:spcPts val="1440"/>
              </a:lnSpc>
              <a:spcBef>
                <a:spcPct val="0"/>
              </a:spcBef>
              <a:spcAft>
                <a:spcPct val="0"/>
              </a:spcAft>
            </a:pPr>
            <a:r>
              <a:rPr lang="zh-CN" altLang="en-US" sz="1440" b="1" dirty="0">
                <a:solidFill>
                  <a:schemeClr val="bg1"/>
                </a:solidFill>
                <a:latin typeface="微软雅黑" panose="020B0503020204020204" pitchFamily="34" charset="-122"/>
                <a:ea typeface="微软雅黑" panose="020B0503020204020204" pitchFamily="34" charset="-122"/>
              </a:rPr>
              <a:t>这里填写小标题</a:t>
            </a:r>
            <a:endParaRPr lang="en-US" altLang="zh-CN" sz="1440" b="1" dirty="0">
              <a:solidFill>
                <a:schemeClr val="bg1"/>
              </a:solidFill>
              <a:latin typeface="微软雅黑" panose="020B0503020204020204" pitchFamily="34" charset="-122"/>
              <a:ea typeface="微软雅黑" panose="020B0503020204020204" pitchFamily="34" charset="-122"/>
            </a:endParaRPr>
          </a:p>
        </p:txBody>
      </p:sp>
      <p:sp>
        <p:nvSpPr>
          <p:cNvPr id="17" name="矩形 16"/>
          <p:cNvSpPr/>
          <p:nvPr/>
        </p:nvSpPr>
        <p:spPr>
          <a:xfrm>
            <a:off x="6371342" y="1132042"/>
            <a:ext cx="1521085" cy="290310"/>
          </a:xfrm>
          <a:prstGeom prst="rect">
            <a:avLst/>
          </a:prstGeom>
        </p:spPr>
        <p:txBody>
          <a:bodyPr wrap="square" lIns="109704" tIns="54851" rIns="109704" bIns="54851">
            <a:spAutoFit/>
          </a:bodyPr>
          <a:lstStyle/>
          <a:p>
            <a:pPr algn="just" defTabSz="1096709" fontAlgn="base">
              <a:lnSpc>
                <a:spcPts val="1440"/>
              </a:lnSpc>
              <a:spcBef>
                <a:spcPct val="0"/>
              </a:spcBef>
              <a:spcAft>
                <a:spcPct val="0"/>
              </a:spcAft>
            </a:pPr>
            <a:r>
              <a:rPr lang="zh-CN" altLang="en-US" sz="1440" b="1" dirty="0">
                <a:solidFill>
                  <a:schemeClr val="bg1"/>
                </a:solidFill>
                <a:latin typeface="微软雅黑" panose="020B0503020204020204" pitchFamily="34" charset="-122"/>
                <a:ea typeface="微软雅黑" panose="020B0503020204020204" pitchFamily="34" charset="-122"/>
              </a:rPr>
              <a:t>这里填写小标题</a:t>
            </a:r>
            <a:endParaRPr lang="en-US" altLang="zh-CN" sz="1440" b="1" dirty="0">
              <a:solidFill>
                <a:schemeClr val="bg1"/>
              </a:solidFill>
              <a:latin typeface="微软雅黑" panose="020B0503020204020204" pitchFamily="34" charset="-122"/>
              <a:ea typeface="微软雅黑" panose="020B0503020204020204" pitchFamily="34" charset="-122"/>
            </a:endParaRPr>
          </a:p>
        </p:txBody>
      </p:sp>
      <p:sp>
        <p:nvSpPr>
          <p:cNvPr id="18" name="矩形 17"/>
          <p:cNvSpPr/>
          <p:nvPr/>
        </p:nvSpPr>
        <p:spPr>
          <a:xfrm>
            <a:off x="6371342" y="3072101"/>
            <a:ext cx="1521085" cy="290310"/>
          </a:xfrm>
          <a:prstGeom prst="rect">
            <a:avLst/>
          </a:prstGeom>
        </p:spPr>
        <p:txBody>
          <a:bodyPr wrap="square" lIns="109704" tIns="54851" rIns="109704" bIns="54851">
            <a:spAutoFit/>
          </a:bodyPr>
          <a:lstStyle/>
          <a:p>
            <a:pPr algn="just" defTabSz="1096709" fontAlgn="base">
              <a:lnSpc>
                <a:spcPts val="1440"/>
              </a:lnSpc>
              <a:spcBef>
                <a:spcPct val="0"/>
              </a:spcBef>
              <a:spcAft>
                <a:spcPct val="0"/>
              </a:spcAft>
            </a:pPr>
            <a:r>
              <a:rPr lang="zh-CN" altLang="en-US" sz="1440" b="1" dirty="0">
                <a:solidFill>
                  <a:schemeClr val="bg1"/>
                </a:solidFill>
                <a:latin typeface="微软雅黑" panose="020B0503020204020204" pitchFamily="34" charset="-122"/>
                <a:ea typeface="微软雅黑" panose="020B0503020204020204" pitchFamily="34" charset="-122"/>
              </a:rPr>
              <a:t>这里填写小标题</a:t>
            </a:r>
            <a:endParaRPr lang="en-US" altLang="zh-CN" sz="1440" b="1" dirty="0">
              <a:solidFill>
                <a:schemeClr val="bg1"/>
              </a:solidFill>
              <a:latin typeface="微软雅黑" panose="020B0503020204020204" pitchFamily="34" charset="-122"/>
              <a:ea typeface="微软雅黑" panose="020B0503020204020204" pitchFamily="34" charset="-122"/>
            </a:endParaRPr>
          </a:p>
        </p:txBody>
      </p:sp>
      <p:sp>
        <p:nvSpPr>
          <p:cNvPr id="19" name="矩形 18"/>
          <p:cNvSpPr/>
          <p:nvPr/>
        </p:nvSpPr>
        <p:spPr>
          <a:xfrm flipH="1">
            <a:off x="942797" y="1595009"/>
            <a:ext cx="1944216" cy="1107969"/>
          </a:xfrm>
          <a:prstGeom prst="rect">
            <a:avLst/>
          </a:prstGeom>
          <a:effectLst/>
        </p:spPr>
        <p:txBody>
          <a:bodyPr wrap="square" lIns="109704" tIns="54851" rIns="109704" bIns="54851">
            <a:spAutoFit/>
          </a:bodyPr>
          <a:lstStyle/>
          <a:p>
            <a:pPr>
              <a:lnSpc>
                <a:spcPct val="150000"/>
              </a:lnSpc>
            </a:pPr>
            <a:r>
              <a:rPr lang="zh-CN" altLang="en-US" sz="1080" dirty="0">
                <a:solidFill>
                  <a:schemeClr val="tx1">
                    <a:lumMod val="75000"/>
                    <a:lumOff val="25000"/>
                  </a:schemeClr>
                </a:solidFill>
              </a:rPr>
              <a:t>这里输入简单的文字概述这里输入简单文字概述简单的文字概述</a:t>
            </a:r>
            <a:r>
              <a:rPr lang="zh-CN" altLang="en-US" sz="108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80" dirty="0">
                <a:solidFill>
                  <a:schemeClr val="tx1">
                    <a:lumMod val="75000"/>
                    <a:lumOff val="25000"/>
                  </a:schemeClr>
                </a:solidFill>
              </a:rPr>
              <a:t>这里输入简单的文字概述这里输入</a:t>
            </a:r>
            <a:endParaRPr lang="en-US" altLang="zh-CN" sz="108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0" name="矩形 19"/>
          <p:cNvSpPr/>
          <p:nvPr/>
        </p:nvSpPr>
        <p:spPr>
          <a:xfrm flipH="1">
            <a:off x="942797" y="3602418"/>
            <a:ext cx="1944216" cy="1107969"/>
          </a:xfrm>
          <a:prstGeom prst="rect">
            <a:avLst/>
          </a:prstGeom>
          <a:effectLst/>
        </p:spPr>
        <p:txBody>
          <a:bodyPr wrap="square" lIns="109704" tIns="54851" rIns="109704" bIns="54851">
            <a:spAutoFit/>
          </a:bodyPr>
          <a:lstStyle/>
          <a:p>
            <a:pPr>
              <a:lnSpc>
                <a:spcPct val="150000"/>
              </a:lnSpc>
            </a:pPr>
            <a:r>
              <a:rPr lang="zh-CN" altLang="en-US" sz="1080" dirty="0">
                <a:solidFill>
                  <a:schemeClr val="tx1">
                    <a:lumMod val="75000"/>
                    <a:lumOff val="25000"/>
                  </a:schemeClr>
                </a:solidFill>
              </a:rPr>
              <a:t>这里输入简单的文字概述这里输入简单文字概述简单的文字概述</a:t>
            </a:r>
            <a:r>
              <a:rPr lang="zh-CN" altLang="en-US" sz="108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80" dirty="0">
                <a:solidFill>
                  <a:schemeClr val="tx1">
                    <a:lumMod val="75000"/>
                    <a:lumOff val="25000"/>
                  </a:schemeClr>
                </a:solidFill>
              </a:rPr>
              <a:t>这里输入简单的文字概述这里输入</a:t>
            </a:r>
            <a:endParaRPr lang="en-US" altLang="zh-CN" sz="108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1" name="矩形 20"/>
          <p:cNvSpPr/>
          <p:nvPr/>
        </p:nvSpPr>
        <p:spPr>
          <a:xfrm flipH="1">
            <a:off x="6256987" y="1595009"/>
            <a:ext cx="1944216" cy="1107969"/>
          </a:xfrm>
          <a:prstGeom prst="rect">
            <a:avLst/>
          </a:prstGeom>
          <a:effectLst/>
        </p:spPr>
        <p:txBody>
          <a:bodyPr wrap="square" lIns="109704" tIns="54851" rIns="109704" bIns="54851">
            <a:spAutoFit/>
          </a:bodyPr>
          <a:lstStyle/>
          <a:p>
            <a:pPr>
              <a:lnSpc>
                <a:spcPct val="150000"/>
              </a:lnSpc>
            </a:pPr>
            <a:r>
              <a:rPr lang="zh-CN" altLang="en-US" sz="1080" dirty="0">
                <a:solidFill>
                  <a:schemeClr val="tx1">
                    <a:lumMod val="75000"/>
                    <a:lumOff val="25000"/>
                  </a:schemeClr>
                </a:solidFill>
              </a:rPr>
              <a:t>这里输入简单的文字概述这里输入简单文字概述简单的文字概述</a:t>
            </a:r>
            <a:r>
              <a:rPr lang="zh-CN" altLang="en-US" sz="108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80" dirty="0">
                <a:solidFill>
                  <a:schemeClr val="tx1">
                    <a:lumMod val="75000"/>
                    <a:lumOff val="25000"/>
                  </a:schemeClr>
                </a:solidFill>
              </a:rPr>
              <a:t>这里输入简单的文字概述这里输入</a:t>
            </a:r>
            <a:endParaRPr lang="en-US" altLang="zh-CN" sz="108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2" name="矩形 21"/>
          <p:cNvSpPr/>
          <p:nvPr/>
        </p:nvSpPr>
        <p:spPr>
          <a:xfrm flipH="1">
            <a:off x="6256987" y="3593722"/>
            <a:ext cx="1944216" cy="1107969"/>
          </a:xfrm>
          <a:prstGeom prst="rect">
            <a:avLst/>
          </a:prstGeom>
          <a:effectLst/>
        </p:spPr>
        <p:txBody>
          <a:bodyPr wrap="square" lIns="109704" tIns="54851" rIns="109704" bIns="54851">
            <a:spAutoFit/>
          </a:bodyPr>
          <a:lstStyle/>
          <a:p>
            <a:pPr>
              <a:lnSpc>
                <a:spcPct val="150000"/>
              </a:lnSpc>
            </a:pPr>
            <a:r>
              <a:rPr lang="zh-CN" altLang="en-US" sz="1080" dirty="0">
                <a:solidFill>
                  <a:schemeClr val="tx1">
                    <a:lumMod val="75000"/>
                    <a:lumOff val="25000"/>
                  </a:schemeClr>
                </a:solidFill>
              </a:rPr>
              <a:t>这里输入简单的文字概述这里输入简单文字概述简单的文字概述</a:t>
            </a:r>
            <a:r>
              <a:rPr lang="zh-CN" altLang="en-US" sz="108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80" dirty="0">
                <a:solidFill>
                  <a:schemeClr val="tx1">
                    <a:lumMod val="75000"/>
                    <a:lumOff val="25000"/>
                  </a:schemeClr>
                </a:solidFill>
              </a:rPr>
              <a:t>这里输入简单的文字概述这里输入</a:t>
            </a:r>
            <a:endParaRPr lang="en-US" altLang="zh-CN" sz="108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3" name="TextBox 22"/>
          <p:cNvSpPr txBox="1"/>
          <p:nvPr/>
        </p:nvSpPr>
        <p:spPr>
          <a:xfrm>
            <a:off x="4896036" y="3086963"/>
            <a:ext cx="635110" cy="341632"/>
          </a:xfrm>
          <a:prstGeom prst="rect">
            <a:avLst/>
          </a:prstGeom>
          <a:noFill/>
        </p:spPr>
        <p:txBody>
          <a:bodyPr wrap="none" rtlCol="0">
            <a:spAutoFit/>
          </a:bodyPr>
          <a:lstStyle/>
          <a:p>
            <a:r>
              <a:rPr lang="en-US" altLang="zh-CN" sz="1620" b="1" dirty="0">
                <a:solidFill>
                  <a:schemeClr val="bg1"/>
                </a:solidFill>
                <a:latin typeface="微软雅黑" panose="020B0503020204020204" pitchFamily="34" charset="-122"/>
                <a:ea typeface="微软雅黑" panose="020B0503020204020204" pitchFamily="34" charset="-122"/>
              </a:rPr>
              <a:t>10%</a:t>
            </a:r>
            <a:endParaRPr lang="zh-CN" altLang="en-US" sz="1620" b="1" dirty="0">
              <a:solidFill>
                <a:schemeClr val="bg1"/>
              </a:solidFill>
              <a:latin typeface="微软雅黑" panose="020B0503020204020204" pitchFamily="34" charset="-122"/>
              <a:ea typeface="微软雅黑" panose="020B0503020204020204" pitchFamily="34" charset="-122"/>
            </a:endParaRPr>
          </a:p>
        </p:txBody>
      </p:sp>
      <p:sp>
        <p:nvSpPr>
          <p:cNvPr id="24" name="TextBox 23"/>
          <p:cNvSpPr txBox="1"/>
          <p:nvPr/>
        </p:nvSpPr>
        <p:spPr>
          <a:xfrm>
            <a:off x="4896036" y="2275934"/>
            <a:ext cx="635110" cy="341632"/>
          </a:xfrm>
          <a:prstGeom prst="rect">
            <a:avLst/>
          </a:prstGeom>
          <a:noFill/>
        </p:spPr>
        <p:txBody>
          <a:bodyPr wrap="none" rtlCol="0">
            <a:spAutoFit/>
          </a:bodyPr>
          <a:lstStyle/>
          <a:p>
            <a:r>
              <a:rPr lang="en-US" altLang="zh-CN" sz="1620" b="1" dirty="0">
                <a:solidFill>
                  <a:schemeClr val="bg1"/>
                </a:solidFill>
                <a:latin typeface="微软雅黑" panose="020B0503020204020204" pitchFamily="34" charset="-122"/>
                <a:ea typeface="微软雅黑" panose="020B0503020204020204" pitchFamily="34" charset="-122"/>
              </a:rPr>
              <a:t>12%</a:t>
            </a:r>
            <a:endParaRPr lang="zh-CN" altLang="en-US" sz="1620" b="1" dirty="0">
              <a:solidFill>
                <a:schemeClr val="bg1"/>
              </a:solidFill>
              <a:latin typeface="微软雅黑" panose="020B0503020204020204" pitchFamily="34" charset="-122"/>
              <a:ea typeface="微软雅黑" panose="020B0503020204020204" pitchFamily="34" charset="-122"/>
            </a:endParaRPr>
          </a:p>
        </p:txBody>
      </p:sp>
      <p:sp>
        <p:nvSpPr>
          <p:cNvPr id="25" name="TextBox 24"/>
          <p:cNvSpPr txBox="1"/>
          <p:nvPr/>
        </p:nvSpPr>
        <p:spPr>
          <a:xfrm>
            <a:off x="3635168" y="2124559"/>
            <a:ext cx="1083951" cy="590931"/>
          </a:xfrm>
          <a:prstGeom prst="rect">
            <a:avLst/>
          </a:prstGeom>
          <a:noFill/>
        </p:spPr>
        <p:txBody>
          <a:bodyPr wrap="none" rtlCol="0">
            <a:spAutoFit/>
          </a:bodyPr>
          <a:lstStyle/>
          <a:p>
            <a:r>
              <a:rPr lang="en-US" altLang="zh-CN" sz="3240" b="1" dirty="0">
                <a:solidFill>
                  <a:schemeClr val="bg1"/>
                </a:solidFill>
                <a:latin typeface="微软雅黑" panose="020B0503020204020204" pitchFamily="34" charset="-122"/>
                <a:ea typeface="微软雅黑" panose="020B0503020204020204" pitchFamily="34" charset="-122"/>
              </a:rPr>
              <a:t>45%</a:t>
            </a:r>
            <a:endParaRPr lang="zh-CN" altLang="en-US" sz="3240" b="1" dirty="0">
              <a:solidFill>
                <a:schemeClr val="bg1"/>
              </a:solidFill>
              <a:latin typeface="微软雅黑" panose="020B0503020204020204" pitchFamily="34" charset="-122"/>
              <a:ea typeface="微软雅黑" panose="020B0503020204020204" pitchFamily="34" charset="-122"/>
            </a:endParaRPr>
          </a:p>
        </p:txBody>
      </p:sp>
      <p:sp>
        <p:nvSpPr>
          <p:cNvPr id="26" name="TextBox 25"/>
          <p:cNvSpPr txBox="1"/>
          <p:nvPr/>
        </p:nvSpPr>
        <p:spPr>
          <a:xfrm>
            <a:off x="3900145" y="3093030"/>
            <a:ext cx="635110" cy="341632"/>
          </a:xfrm>
          <a:prstGeom prst="rect">
            <a:avLst/>
          </a:prstGeom>
          <a:noFill/>
        </p:spPr>
        <p:txBody>
          <a:bodyPr wrap="none" rtlCol="0">
            <a:spAutoFit/>
          </a:bodyPr>
          <a:lstStyle/>
          <a:p>
            <a:r>
              <a:rPr lang="en-US" altLang="zh-CN" sz="1620" b="1" dirty="0">
                <a:solidFill>
                  <a:schemeClr val="bg1"/>
                </a:solidFill>
                <a:latin typeface="微软雅黑" panose="020B0503020204020204" pitchFamily="34" charset="-122"/>
                <a:ea typeface="微软雅黑" panose="020B0503020204020204" pitchFamily="34" charset="-122"/>
              </a:rPr>
              <a:t>36%</a:t>
            </a:r>
            <a:endParaRPr lang="zh-CN" altLang="en-US" sz="1620" b="1" dirty="0">
              <a:solidFill>
                <a:schemeClr val="bg1"/>
              </a:solidFill>
              <a:latin typeface="微软雅黑" panose="020B0503020204020204" pitchFamily="34" charset="-122"/>
              <a:ea typeface="微软雅黑" panose="020B0503020204020204" pitchFamily="34" charset="-122"/>
            </a:endParaRPr>
          </a:p>
        </p:txBody>
      </p:sp>
      <p:sp>
        <p:nvSpPr>
          <p:cNvPr id="30" name="Freeform 5"/>
          <p:cNvSpPr/>
          <p:nvPr/>
        </p:nvSpPr>
        <p:spPr bwMode="auto">
          <a:xfrm>
            <a:off x="135679" y="117959"/>
            <a:ext cx="796217" cy="272512"/>
          </a:xfrm>
          <a:custGeom>
            <a:avLst/>
            <a:gdLst>
              <a:gd name="T0" fmla="*/ 26235543 w 1889"/>
              <a:gd name="T1" fmla="*/ 0 h 638"/>
              <a:gd name="T2" fmla="*/ 526296332 w 1889"/>
              <a:gd name="T3" fmla="*/ 0 h 638"/>
              <a:gd name="T4" fmla="*/ 552848407 w 1889"/>
              <a:gd name="T5" fmla="*/ 26948536 h 638"/>
              <a:gd name="T6" fmla="*/ 552848407 w 1889"/>
              <a:gd name="T7" fmla="*/ 62663581 h 638"/>
              <a:gd name="T8" fmla="*/ 572762322 w 1889"/>
              <a:gd name="T9" fmla="*/ 80845609 h 638"/>
              <a:gd name="T10" fmla="*/ 597101489 w 1889"/>
              <a:gd name="T11" fmla="*/ 103573572 h 638"/>
              <a:gd name="T12" fmla="*/ 572762322 w 1889"/>
              <a:gd name="T13" fmla="*/ 126301534 h 638"/>
              <a:gd name="T14" fmla="*/ 552848407 w 1889"/>
              <a:gd name="T15" fmla="*/ 144808354 h 638"/>
              <a:gd name="T16" fmla="*/ 552848407 w 1889"/>
              <a:gd name="T17" fmla="*/ 180198607 h 638"/>
              <a:gd name="T18" fmla="*/ 526296332 w 1889"/>
              <a:gd name="T19" fmla="*/ 207147143 h 638"/>
              <a:gd name="T20" fmla="*/ 26235543 w 1889"/>
              <a:gd name="T21" fmla="*/ 207147143 h 638"/>
              <a:gd name="T22" fmla="*/ 0 w 1889"/>
              <a:gd name="T23" fmla="*/ 180198607 h 638"/>
              <a:gd name="T24" fmla="*/ 0 w 1889"/>
              <a:gd name="T25" fmla="*/ 26948536 h 638"/>
              <a:gd name="T26" fmla="*/ 26235543 w 1889"/>
              <a:gd name="T27" fmla="*/ 0 h 63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889" h="638">
                <a:moveTo>
                  <a:pt x="83" y="0"/>
                </a:moveTo>
                <a:lnTo>
                  <a:pt x="1665" y="0"/>
                </a:lnTo>
                <a:cubicBezTo>
                  <a:pt x="1711" y="0"/>
                  <a:pt x="1749" y="37"/>
                  <a:pt x="1749" y="83"/>
                </a:cubicBezTo>
                <a:lnTo>
                  <a:pt x="1749" y="193"/>
                </a:lnTo>
                <a:lnTo>
                  <a:pt x="1812" y="249"/>
                </a:lnTo>
                <a:lnTo>
                  <a:pt x="1889" y="319"/>
                </a:lnTo>
                <a:lnTo>
                  <a:pt x="1812" y="389"/>
                </a:lnTo>
                <a:lnTo>
                  <a:pt x="1749" y="446"/>
                </a:lnTo>
                <a:lnTo>
                  <a:pt x="1749" y="555"/>
                </a:lnTo>
                <a:cubicBezTo>
                  <a:pt x="1749" y="601"/>
                  <a:pt x="1711" y="638"/>
                  <a:pt x="1665" y="638"/>
                </a:cubicBezTo>
                <a:lnTo>
                  <a:pt x="83" y="638"/>
                </a:lnTo>
                <a:cubicBezTo>
                  <a:pt x="37" y="638"/>
                  <a:pt x="0" y="601"/>
                  <a:pt x="0" y="555"/>
                </a:cubicBezTo>
                <a:lnTo>
                  <a:pt x="0" y="83"/>
                </a:lnTo>
                <a:cubicBezTo>
                  <a:pt x="0" y="37"/>
                  <a:pt x="37" y="0"/>
                  <a:pt x="83" y="0"/>
                </a:cubicBezTo>
                <a:close/>
              </a:path>
            </a:pathLst>
          </a:custGeom>
          <a:solidFill>
            <a:srgbClr val="005E5E"/>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685434" eaLnBrk="1" fontAlgn="base" latinLnBrk="0" hangingPunct="1">
              <a:lnSpc>
                <a:spcPct val="100000"/>
              </a:lnSpc>
              <a:spcBef>
                <a:spcPct val="0"/>
              </a:spcBef>
              <a:spcAft>
                <a:spcPct val="0"/>
              </a:spcAft>
              <a:buClrTx/>
              <a:buSzTx/>
              <a:buFontTx/>
              <a:buNone/>
              <a:tabLst/>
              <a:defRPr/>
            </a:pPr>
            <a:endParaRPr kumimoji="0" lang="zh-CN" altLang="en-US" sz="1349" b="0" i="0" u="none" strike="noStrike" kern="0" cap="none" spc="0" normalizeH="0" baseline="0" noProof="0" smtClean="0">
              <a:ln>
                <a:noFill/>
              </a:ln>
              <a:solidFill>
                <a:srgbClr val="005E5E"/>
              </a:solidFill>
              <a:effectLst/>
              <a:uLnTx/>
              <a:uFillTx/>
              <a:latin typeface="Arial"/>
            </a:endParaRPr>
          </a:p>
        </p:txBody>
      </p:sp>
      <p:sp>
        <p:nvSpPr>
          <p:cNvPr id="31" name="TextBox 44"/>
          <p:cNvSpPr txBox="1">
            <a:spLocks noChangeArrowheads="1"/>
          </p:cNvSpPr>
          <p:nvPr/>
        </p:nvSpPr>
        <p:spPr bwMode="auto">
          <a:xfrm>
            <a:off x="144012" y="114390"/>
            <a:ext cx="733791"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434" eaLnBrk="1" fontAlgn="base" hangingPunct="1">
              <a:spcBef>
                <a:spcPct val="0"/>
              </a:spcBef>
              <a:spcAft>
                <a:spcPct val="0"/>
              </a:spcAft>
            </a:pPr>
            <a:r>
              <a:rPr lang="en-US" altLang="zh-CN" sz="1499" dirty="0" smtClean="0">
                <a:solidFill>
                  <a:srgbClr val="FFFFFF"/>
                </a:solidFill>
                <a:latin typeface="微软雅黑" panose="020B0503020204020204" pitchFamily="34" charset="-122"/>
                <a:ea typeface="微软雅黑" panose="020B0503020204020204" pitchFamily="34" charset="-122"/>
              </a:rPr>
              <a:t>LOGO</a:t>
            </a:r>
            <a:endParaRPr lang="zh-CN" altLang="en-US" sz="1499" dirty="0">
              <a:solidFill>
                <a:srgbClr val="FFFFFF"/>
              </a:solidFill>
              <a:latin typeface="微软雅黑" panose="020B0503020204020204" pitchFamily="34" charset="-122"/>
              <a:ea typeface="微软雅黑" panose="020B0503020204020204" pitchFamily="34" charset="-122"/>
            </a:endParaRPr>
          </a:p>
        </p:txBody>
      </p:sp>
      <p:sp>
        <p:nvSpPr>
          <p:cNvPr id="32" name="TextBox 45"/>
          <p:cNvSpPr txBox="1">
            <a:spLocks noChangeArrowheads="1"/>
          </p:cNvSpPr>
          <p:nvPr/>
        </p:nvSpPr>
        <p:spPr bwMode="auto">
          <a:xfrm>
            <a:off x="944987" y="70359"/>
            <a:ext cx="2708804" cy="415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434" eaLnBrk="1" fontAlgn="base" hangingPunct="1">
              <a:spcBef>
                <a:spcPct val="0"/>
              </a:spcBef>
              <a:spcAft>
                <a:spcPct val="0"/>
              </a:spcAft>
            </a:pPr>
            <a:r>
              <a:rPr lang="en-US" altLang="zh-CN" sz="2099" b="1" dirty="0" smtClean="0">
                <a:solidFill>
                  <a:srgbClr val="404040"/>
                </a:solidFill>
                <a:latin typeface="微软雅黑" panose="020B0503020204020204" pitchFamily="34" charset="-122"/>
                <a:ea typeface="微软雅黑" panose="020B0503020204020204" pitchFamily="34" charset="-122"/>
              </a:rPr>
              <a:t>  </a:t>
            </a:r>
            <a:r>
              <a:rPr lang="zh-CN" altLang="en-US" sz="2099" b="1" dirty="0">
                <a:solidFill>
                  <a:srgbClr val="404040"/>
                </a:solidFill>
                <a:latin typeface="微软雅黑" panose="020B0503020204020204" pitchFamily="34" charset="-122"/>
                <a:ea typeface="微软雅黑" panose="020B0503020204020204" pitchFamily="34" charset="-122"/>
              </a:rPr>
              <a:t>请输入您的标题</a:t>
            </a:r>
          </a:p>
        </p:txBody>
      </p:sp>
    </p:spTree>
    <p:extLst>
      <p:ext uri="{BB962C8B-B14F-4D97-AF65-F5344CB8AC3E}">
        <p14:creationId xmlns:p14="http://schemas.microsoft.com/office/powerpoint/2010/main" val="1970704471"/>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400" fill="hold"/>
                                        <p:tgtEl>
                                          <p:spTgt spid="30"/>
                                        </p:tgtEl>
                                        <p:attrNameLst>
                                          <p:attrName>ppt_x</p:attrName>
                                        </p:attrNameLst>
                                      </p:cBhvr>
                                      <p:tavLst>
                                        <p:tav tm="0">
                                          <p:val>
                                            <p:strVal val="0-#ppt_w/2"/>
                                          </p:val>
                                        </p:tav>
                                        <p:tav tm="100000">
                                          <p:val>
                                            <p:strVal val="#ppt_x"/>
                                          </p:val>
                                        </p:tav>
                                      </p:tavLst>
                                    </p:anim>
                                    <p:anim calcmode="lin" valueType="num">
                                      <p:cBhvr additive="base">
                                        <p:cTn id="8" dur="400" fill="hold"/>
                                        <p:tgtEl>
                                          <p:spTgt spid="30"/>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1"/>
                                        </p:tgtEl>
                                        <p:attrNameLst>
                                          <p:attrName>style.visibility</p:attrName>
                                        </p:attrNameLst>
                                      </p:cBhvr>
                                      <p:to>
                                        <p:strVal val="visible"/>
                                      </p:to>
                                    </p:set>
                                    <p:anim calcmode="lin" valueType="num">
                                      <p:cBhvr additive="base">
                                        <p:cTn id="11" dur="400" fill="hold"/>
                                        <p:tgtEl>
                                          <p:spTgt spid="31"/>
                                        </p:tgtEl>
                                        <p:attrNameLst>
                                          <p:attrName>ppt_x</p:attrName>
                                        </p:attrNameLst>
                                      </p:cBhvr>
                                      <p:tavLst>
                                        <p:tav tm="0">
                                          <p:val>
                                            <p:strVal val="0-#ppt_w/2"/>
                                          </p:val>
                                        </p:tav>
                                        <p:tav tm="100000">
                                          <p:val>
                                            <p:strVal val="#ppt_x"/>
                                          </p:val>
                                        </p:tav>
                                      </p:tavLst>
                                    </p:anim>
                                    <p:anim calcmode="lin" valueType="num">
                                      <p:cBhvr additive="base">
                                        <p:cTn id="12" dur="400" fill="hold"/>
                                        <p:tgtEl>
                                          <p:spTgt spid="31"/>
                                        </p:tgtEl>
                                        <p:attrNameLst>
                                          <p:attrName>ppt_y</p:attrName>
                                        </p:attrNameLst>
                                      </p:cBhvr>
                                      <p:tavLst>
                                        <p:tav tm="0">
                                          <p:val>
                                            <p:strVal val="#ppt_y"/>
                                          </p:val>
                                        </p:tav>
                                        <p:tav tm="100000">
                                          <p:val>
                                            <p:strVal val="#ppt_y"/>
                                          </p:val>
                                        </p:tav>
                                      </p:tavLst>
                                    </p:anim>
                                  </p:childTnLst>
                                </p:cTn>
                              </p:par>
                            </p:childTnLst>
                          </p:cTn>
                        </p:par>
                        <p:par>
                          <p:cTn id="13" fill="hold">
                            <p:stCondLst>
                              <p:cond delay="4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32"/>
                                        </p:tgtEl>
                                        <p:attrNameLst>
                                          <p:attrName>style.visibility</p:attrName>
                                        </p:attrNameLst>
                                      </p:cBhvr>
                                      <p:to>
                                        <p:strVal val="visible"/>
                                      </p:to>
                                    </p:set>
                                    <p:anim calcmode="lin" valueType="num">
                                      <p:cBhvr>
                                        <p:cTn id="16" dur="400" fill="hold"/>
                                        <p:tgtEl>
                                          <p:spTgt spid="32"/>
                                        </p:tgtEl>
                                        <p:attrNameLst>
                                          <p:attrName>ppt_x</p:attrName>
                                        </p:attrNameLst>
                                      </p:cBhvr>
                                      <p:tavLst>
                                        <p:tav tm="0">
                                          <p:val>
                                            <p:strVal val="#ppt_x"/>
                                          </p:val>
                                        </p:tav>
                                        <p:tav tm="50000">
                                          <p:val>
                                            <p:strVal val="#ppt_x+.1"/>
                                          </p:val>
                                        </p:tav>
                                        <p:tav tm="100000">
                                          <p:val>
                                            <p:strVal val="#ppt_x"/>
                                          </p:val>
                                        </p:tav>
                                      </p:tavLst>
                                    </p:anim>
                                    <p:anim calcmode="lin" valueType="num">
                                      <p:cBhvr>
                                        <p:cTn id="17" dur="400" fill="hold"/>
                                        <p:tgtEl>
                                          <p:spTgt spid="32"/>
                                        </p:tgtEl>
                                        <p:attrNameLst>
                                          <p:attrName>ppt_y</p:attrName>
                                        </p:attrNameLst>
                                      </p:cBhvr>
                                      <p:tavLst>
                                        <p:tav tm="0">
                                          <p:val>
                                            <p:strVal val="#ppt_y"/>
                                          </p:val>
                                        </p:tav>
                                        <p:tav tm="100000">
                                          <p:val>
                                            <p:strVal val="#ppt_y"/>
                                          </p:val>
                                        </p:tav>
                                      </p:tavLst>
                                    </p:anim>
                                    <p:anim calcmode="lin" valueType="num">
                                      <p:cBhvr>
                                        <p:cTn id="18" dur="400" fill="hold"/>
                                        <p:tgtEl>
                                          <p:spTgt spid="32"/>
                                        </p:tgtEl>
                                        <p:attrNameLst>
                                          <p:attrName>ppt_h</p:attrName>
                                        </p:attrNameLst>
                                      </p:cBhvr>
                                      <p:tavLst>
                                        <p:tav tm="0">
                                          <p:val>
                                            <p:strVal val="#ppt_h/10"/>
                                          </p:val>
                                        </p:tav>
                                        <p:tav tm="50000">
                                          <p:val>
                                            <p:strVal val="#ppt_h+.01"/>
                                          </p:val>
                                        </p:tav>
                                        <p:tav tm="100000">
                                          <p:val>
                                            <p:strVal val="#ppt_h"/>
                                          </p:val>
                                        </p:tav>
                                      </p:tavLst>
                                    </p:anim>
                                    <p:anim calcmode="lin" valueType="num">
                                      <p:cBhvr>
                                        <p:cTn id="19" dur="400" fill="hold"/>
                                        <p:tgtEl>
                                          <p:spTgt spid="32"/>
                                        </p:tgtEl>
                                        <p:attrNameLst>
                                          <p:attrName>ppt_w</p:attrName>
                                        </p:attrNameLst>
                                      </p:cBhvr>
                                      <p:tavLst>
                                        <p:tav tm="0">
                                          <p:val>
                                            <p:strVal val="#ppt_w/10"/>
                                          </p:val>
                                        </p:tav>
                                        <p:tav tm="50000">
                                          <p:val>
                                            <p:strVal val="#ppt_w+.01"/>
                                          </p:val>
                                        </p:tav>
                                        <p:tav tm="100000">
                                          <p:val>
                                            <p:strVal val="#ppt_w"/>
                                          </p:val>
                                        </p:tav>
                                      </p:tavLst>
                                    </p:anim>
                                    <p:animEffect transition="in" filter="fade">
                                      <p:cBhvr>
                                        <p:cTn id="20" dur="400" tmFilter="0,0; .5, 1; 1, 1"/>
                                        <p:tgtEl>
                                          <p:spTgt spid="32"/>
                                        </p:tgtEl>
                                      </p:cBhvr>
                                    </p:animEffect>
                                  </p:childTnLst>
                                </p:cTn>
                              </p:par>
                            </p:childTnLst>
                          </p:cTn>
                        </p:par>
                        <p:par>
                          <p:cTn id="21" fill="hold">
                            <p:stCondLst>
                              <p:cond delay="1040"/>
                            </p:stCondLst>
                            <p:childTnLst>
                              <p:par>
                                <p:cTn id="22" presetID="2" presetClass="entr" presetSubtype="9"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500" fill="hold"/>
                                        <p:tgtEl>
                                          <p:spTgt spid="10"/>
                                        </p:tgtEl>
                                        <p:attrNameLst>
                                          <p:attrName>ppt_x</p:attrName>
                                        </p:attrNameLst>
                                      </p:cBhvr>
                                      <p:tavLst>
                                        <p:tav tm="0">
                                          <p:val>
                                            <p:strVal val="0-#ppt_w/2"/>
                                          </p:val>
                                        </p:tav>
                                        <p:tav tm="100000">
                                          <p:val>
                                            <p:strVal val="#ppt_x"/>
                                          </p:val>
                                        </p:tav>
                                      </p:tavLst>
                                    </p:anim>
                                    <p:anim calcmode="lin" valueType="num">
                                      <p:cBhvr additive="base">
                                        <p:cTn id="25" dur="500" fill="hold"/>
                                        <p:tgtEl>
                                          <p:spTgt spid="10"/>
                                        </p:tgtEl>
                                        <p:attrNameLst>
                                          <p:attrName>ppt_y</p:attrName>
                                        </p:attrNameLst>
                                      </p:cBhvr>
                                      <p:tavLst>
                                        <p:tav tm="0">
                                          <p:val>
                                            <p:strVal val="0-#ppt_h/2"/>
                                          </p:val>
                                        </p:tav>
                                        <p:tav tm="100000">
                                          <p:val>
                                            <p:strVal val="#ppt_y"/>
                                          </p:val>
                                        </p:tav>
                                      </p:tavLst>
                                    </p:anim>
                                  </p:childTnLst>
                                </p:cTn>
                              </p:par>
                              <p:par>
                                <p:cTn id="26" presetID="2" presetClass="entr" presetSubtype="3" fill="hold" grpId="0" nodeType="with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500" fill="hold"/>
                                        <p:tgtEl>
                                          <p:spTgt spid="9"/>
                                        </p:tgtEl>
                                        <p:attrNameLst>
                                          <p:attrName>ppt_x</p:attrName>
                                        </p:attrNameLst>
                                      </p:cBhvr>
                                      <p:tavLst>
                                        <p:tav tm="0">
                                          <p:val>
                                            <p:strVal val="1+#ppt_w/2"/>
                                          </p:val>
                                        </p:tav>
                                        <p:tav tm="100000">
                                          <p:val>
                                            <p:strVal val="#ppt_x"/>
                                          </p:val>
                                        </p:tav>
                                      </p:tavLst>
                                    </p:anim>
                                    <p:anim calcmode="lin" valueType="num">
                                      <p:cBhvr additive="base">
                                        <p:cTn id="29" dur="500" fill="hold"/>
                                        <p:tgtEl>
                                          <p:spTgt spid="9"/>
                                        </p:tgtEl>
                                        <p:attrNameLst>
                                          <p:attrName>ppt_y</p:attrName>
                                        </p:attrNameLst>
                                      </p:cBhvr>
                                      <p:tavLst>
                                        <p:tav tm="0">
                                          <p:val>
                                            <p:strVal val="0-#ppt_h/2"/>
                                          </p:val>
                                        </p:tav>
                                        <p:tav tm="100000">
                                          <p:val>
                                            <p:strVal val="#ppt_y"/>
                                          </p:val>
                                        </p:tav>
                                      </p:tavLst>
                                    </p:anim>
                                  </p:childTnLst>
                                </p:cTn>
                              </p:par>
                              <p:par>
                                <p:cTn id="30" presetID="2" presetClass="entr" presetSubtype="12" fill="hold" grpId="0" nodeType="with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additive="base">
                                        <p:cTn id="32" dur="500" fill="hold"/>
                                        <p:tgtEl>
                                          <p:spTgt spid="8"/>
                                        </p:tgtEl>
                                        <p:attrNameLst>
                                          <p:attrName>ppt_x</p:attrName>
                                        </p:attrNameLst>
                                      </p:cBhvr>
                                      <p:tavLst>
                                        <p:tav tm="0">
                                          <p:val>
                                            <p:strVal val="0-#ppt_w/2"/>
                                          </p:val>
                                        </p:tav>
                                        <p:tav tm="100000">
                                          <p:val>
                                            <p:strVal val="#ppt_x"/>
                                          </p:val>
                                        </p:tav>
                                      </p:tavLst>
                                    </p:anim>
                                    <p:anim calcmode="lin" valueType="num">
                                      <p:cBhvr additive="base">
                                        <p:cTn id="33" dur="500" fill="hold"/>
                                        <p:tgtEl>
                                          <p:spTgt spid="8"/>
                                        </p:tgtEl>
                                        <p:attrNameLst>
                                          <p:attrName>ppt_y</p:attrName>
                                        </p:attrNameLst>
                                      </p:cBhvr>
                                      <p:tavLst>
                                        <p:tav tm="0">
                                          <p:val>
                                            <p:strVal val="1+#ppt_h/2"/>
                                          </p:val>
                                        </p:tav>
                                        <p:tav tm="100000">
                                          <p:val>
                                            <p:strVal val="#ppt_y"/>
                                          </p:val>
                                        </p:tav>
                                      </p:tavLst>
                                    </p:anim>
                                  </p:childTnLst>
                                </p:cTn>
                              </p:par>
                              <p:par>
                                <p:cTn id="34" presetID="2" presetClass="entr" presetSubtype="6" fill="hold" grpId="0" nodeType="withEffect">
                                  <p:stCondLst>
                                    <p:cond delay="0"/>
                                  </p:stCondLst>
                                  <p:childTnLst>
                                    <p:set>
                                      <p:cBhvr>
                                        <p:cTn id="35" dur="1" fill="hold">
                                          <p:stCondLst>
                                            <p:cond delay="0"/>
                                          </p:stCondLst>
                                        </p:cTn>
                                        <p:tgtEl>
                                          <p:spTgt spid="6"/>
                                        </p:tgtEl>
                                        <p:attrNameLst>
                                          <p:attrName>style.visibility</p:attrName>
                                        </p:attrNameLst>
                                      </p:cBhvr>
                                      <p:to>
                                        <p:strVal val="visible"/>
                                      </p:to>
                                    </p:set>
                                    <p:anim calcmode="lin" valueType="num">
                                      <p:cBhvr additive="base">
                                        <p:cTn id="36" dur="500" fill="hold"/>
                                        <p:tgtEl>
                                          <p:spTgt spid="6"/>
                                        </p:tgtEl>
                                        <p:attrNameLst>
                                          <p:attrName>ppt_x</p:attrName>
                                        </p:attrNameLst>
                                      </p:cBhvr>
                                      <p:tavLst>
                                        <p:tav tm="0">
                                          <p:val>
                                            <p:strVal val="1+#ppt_w/2"/>
                                          </p:val>
                                        </p:tav>
                                        <p:tav tm="100000">
                                          <p:val>
                                            <p:strVal val="#ppt_x"/>
                                          </p:val>
                                        </p:tav>
                                      </p:tavLst>
                                    </p:anim>
                                    <p:anim calcmode="lin" valueType="num">
                                      <p:cBhvr additive="base">
                                        <p:cTn id="37" dur="500" fill="hold"/>
                                        <p:tgtEl>
                                          <p:spTgt spid="6"/>
                                        </p:tgtEl>
                                        <p:attrNameLst>
                                          <p:attrName>ppt_y</p:attrName>
                                        </p:attrNameLst>
                                      </p:cBhvr>
                                      <p:tavLst>
                                        <p:tav tm="0">
                                          <p:val>
                                            <p:strVal val="1+#ppt_h/2"/>
                                          </p:val>
                                        </p:tav>
                                        <p:tav tm="100000">
                                          <p:val>
                                            <p:strVal val="#ppt_y"/>
                                          </p:val>
                                        </p:tav>
                                      </p:tavLst>
                                    </p:anim>
                                  </p:childTnLst>
                                </p:cTn>
                              </p:par>
                            </p:childTnLst>
                          </p:cTn>
                        </p:par>
                        <p:par>
                          <p:cTn id="38" fill="hold">
                            <p:stCondLst>
                              <p:cond delay="1540"/>
                            </p:stCondLst>
                            <p:childTnLst>
                              <p:par>
                                <p:cTn id="39" presetID="2" presetClass="entr" presetSubtype="12" fill="hold" grpId="0" nodeType="afterEffect">
                                  <p:stCondLst>
                                    <p:cond delay="0"/>
                                  </p:stCondLst>
                                  <p:childTnLst>
                                    <p:set>
                                      <p:cBhvr>
                                        <p:cTn id="40" dur="1" fill="hold">
                                          <p:stCondLst>
                                            <p:cond delay="0"/>
                                          </p:stCondLst>
                                        </p:cTn>
                                        <p:tgtEl>
                                          <p:spTgt spid="25"/>
                                        </p:tgtEl>
                                        <p:attrNameLst>
                                          <p:attrName>style.visibility</p:attrName>
                                        </p:attrNameLst>
                                      </p:cBhvr>
                                      <p:to>
                                        <p:strVal val="visible"/>
                                      </p:to>
                                    </p:set>
                                    <p:anim calcmode="lin" valueType="num">
                                      <p:cBhvr additive="base">
                                        <p:cTn id="41" dur="500" fill="hold"/>
                                        <p:tgtEl>
                                          <p:spTgt spid="25"/>
                                        </p:tgtEl>
                                        <p:attrNameLst>
                                          <p:attrName>ppt_x</p:attrName>
                                        </p:attrNameLst>
                                      </p:cBhvr>
                                      <p:tavLst>
                                        <p:tav tm="0">
                                          <p:val>
                                            <p:strVal val="0-#ppt_w/2"/>
                                          </p:val>
                                        </p:tav>
                                        <p:tav tm="100000">
                                          <p:val>
                                            <p:strVal val="#ppt_x"/>
                                          </p:val>
                                        </p:tav>
                                      </p:tavLst>
                                    </p:anim>
                                    <p:anim calcmode="lin" valueType="num">
                                      <p:cBhvr additive="base">
                                        <p:cTn id="42" dur="500" fill="hold"/>
                                        <p:tgtEl>
                                          <p:spTgt spid="25"/>
                                        </p:tgtEl>
                                        <p:attrNameLst>
                                          <p:attrName>ppt_y</p:attrName>
                                        </p:attrNameLst>
                                      </p:cBhvr>
                                      <p:tavLst>
                                        <p:tav tm="0">
                                          <p:val>
                                            <p:strVal val="1+#ppt_h/2"/>
                                          </p:val>
                                        </p:tav>
                                        <p:tav tm="100000">
                                          <p:val>
                                            <p:strVal val="#ppt_y"/>
                                          </p:val>
                                        </p:tav>
                                      </p:tavLst>
                                    </p:anim>
                                  </p:childTnLst>
                                </p:cTn>
                              </p:par>
                              <p:par>
                                <p:cTn id="43" presetID="2" presetClass="entr" presetSubtype="12" fill="hold" grpId="0" nodeType="withEffect">
                                  <p:stCondLst>
                                    <p:cond delay="0"/>
                                  </p:stCondLst>
                                  <p:childTnLst>
                                    <p:set>
                                      <p:cBhvr>
                                        <p:cTn id="44" dur="1" fill="hold">
                                          <p:stCondLst>
                                            <p:cond delay="0"/>
                                          </p:stCondLst>
                                        </p:cTn>
                                        <p:tgtEl>
                                          <p:spTgt spid="26"/>
                                        </p:tgtEl>
                                        <p:attrNameLst>
                                          <p:attrName>style.visibility</p:attrName>
                                        </p:attrNameLst>
                                      </p:cBhvr>
                                      <p:to>
                                        <p:strVal val="visible"/>
                                      </p:to>
                                    </p:set>
                                    <p:anim calcmode="lin" valueType="num">
                                      <p:cBhvr additive="base">
                                        <p:cTn id="45" dur="500" fill="hold"/>
                                        <p:tgtEl>
                                          <p:spTgt spid="26"/>
                                        </p:tgtEl>
                                        <p:attrNameLst>
                                          <p:attrName>ppt_x</p:attrName>
                                        </p:attrNameLst>
                                      </p:cBhvr>
                                      <p:tavLst>
                                        <p:tav tm="0">
                                          <p:val>
                                            <p:strVal val="0-#ppt_w/2"/>
                                          </p:val>
                                        </p:tav>
                                        <p:tav tm="100000">
                                          <p:val>
                                            <p:strVal val="#ppt_x"/>
                                          </p:val>
                                        </p:tav>
                                      </p:tavLst>
                                    </p:anim>
                                    <p:anim calcmode="lin" valueType="num">
                                      <p:cBhvr additive="base">
                                        <p:cTn id="46" dur="500" fill="hold"/>
                                        <p:tgtEl>
                                          <p:spTgt spid="26"/>
                                        </p:tgtEl>
                                        <p:attrNameLst>
                                          <p:attrName>ppt_y</p:attrName>
                                        </p:attrNameLst>
                                      </p:cBhvr>
                                      <p:tavLst>
                                        <p:tav tm="0">
                                          <p:val>
                                            <p:strVal val="1+#ppt_h/2"/>
                                          </p:val>
                                        </p:tav>
                                        <p:tav tm="100000">
                                          <p:val>
                                            <p:strVal val="#ppt_y"/>
                                          </p:val>
                                        </p:tav>
                                      </p:tavLst>
                                    </p:anim>
                                  </p:childTnLst>
                                </p:cTn>
                              </p:par>
                              <p:par>
                                <p:cTn id="47" presetID="2" presetClass="entr" presetSubtype="12" fill="hold" grpId="0" nodeType="withEffect">
                                  <p:stCondLst>
                                    <p:cond delay="0"/>
                                  </p:stCondLst>
                                  <p:childTnLst>
                                    <p:set>
                                      <p:cBhvr>
                                        <p:cTn id="48" dur="1" fill="hold">
                                          <p:stCondLst>
                                            <p:cond delay="0"/>
                                          </p:stCondLst>
                                        </p:cTn>
                                        <p:tgtEl>
                                          <p:spTgt spid="23"/>
                                        </p:tgtEl>
                                        <p:attrNameLst>
                                          <p:attrName>style.visibility</p:attrName>
                                        </p:attrNameLst>
                                      </p:cBhvr>
                                      <p:to>
                                        <p:strVal val="visible"/>
                                      </p:to>
                                    </p:set>
                                    <p:anim calcmode="lin" valueType="num">
                                      <p:cBhvr additive="base">
                                        <p:cTn id="49" dur="500" fill="hold"/>
                                        <p:tgtEl>
                                          <p:spTgt spid="23"/>
                                        </p:tgtEl>
                                        <p:attrNameLst>
                                          <p:attrName>ppt_x</p:attrName>
                                        </p:attrNameLst>
                                      </p:cBhvr>
                                      <p:tavLst>
                                        <p:tav tm="0">
                                          <p:val>
                                            <p:strVal val="0-#ppt_w/2"/>
                                          </p:val>
                                        </p:tav>
                                        <p:tav tm="100000">
                                          <p:val>
                                            <p:strVal val="#ppt_x"/>
                                          </p:val>
                                        </p:tav>
                                      </p:tavLst>
                                    </p:anim>
                                    <p:anim calcmode="lin" valueType="num">
                                      <p:cBhvr additive="base">
                                        <p:cTn id="50" dur="500" fill="hold"/>
                                        <p:tgtEl>
                                          <p:spTgt spid="23"/>
                                        </p:tgtEl>
                                        <p:attrNameLst>
                                          <p:attrName>ppt_y</p:attrName>
                                        </p:attrNameLst>
                                      </p:cBhvr>
                                      <p:tavLst>
                                        <p:tav tm="0">
                                          <p:val>
                                            <p:strVal val="1+#ppt_h/2"/>
                                          </p:val>
                                        </p:tav>
                                        <p:tav tm="100000">
                                          <p:val>
                                            <p:strVal val="#ppt_y"/>
                                          </p:val>
                                        </p:tav>
                                      </p:tavLst>
                                    </p:anim>
                                  </p:childTnLst>
                                </p:cTn>
                              </p:par>
                              <p:par>
                                <p:cTn id="51" presetID="2" presetClass="entr" presetSubtype="12" fill="hold" grpId="0" nodeType="withEffect">
                                  <p:stCondLst>
                                    <p:cond delay="0"/>
                                  </p:stCondLst>
                                  <p:childTnLst>
                                    <p:set>
                                      <p:cBhvr>
                                        <p:cTn id="52" dur="1" fill="hold">
                                          <p:stCondLst>
                                            <p:cond delay="0"/>
                                          </p:stCondLst>
                                        </p:cTn>
                                        <p:tgtEl>
                                          <p:spTgt spid="24"/>
                                        </p:tgtEl>
                                        <p:attrNameLst>
                                          <p:attrName>style.visibility</p:attrName>
                                        </p:attrNameLst>
                                      </p:cBhvr>
                                      <p:to>
                                        <p:strVal val="visible"/>
                                      </p:to>
                                    </p:set>
                                    <p:anim calcmode="lin" valueType="num">
                                      <p:cBhvr additive="base">
                                        <p:cTn id="53" dur="500" fill="hold"/>
                                        <p:tgtEl>
                                          <p:spTgt spid="24"/>
                                        </p:tgtEl>
                                        <p:attrNameLst>
                                          <p:attrName>ppt_x</p:attrName>
                                        </p:attrNameLst>
                                      </p:cBhvr>
                                      <p:tavLst>
                                        <p:tav tm="0">
                                          <p:val>
                                            <p:strVal val="0-#ppt_w/2"/>
                                          </p:val>
                                        </p:tav>
                                        <p:tav tm="100000">
                                          <p:val>
                                            <p:strVal val="#ppt_x"/>
                                          </p:val>
                                        </p:tav>
                                      </p:tavLst>
                                    </p:anim>
                                    <p:anim calcmode="lin" valueType="num">
                                      <p:cBhvr additive="base">
                                        <p:cTn id="54" dur="500" fill="hold"/>
                                        <p:tgtEl>
                                          <p:spTgt spid="24"/>
                                        </p:tgtEl>
                                        <p:attrNameLst>
                                          <p:attrName>ppt_y</p:attrName>
                                        </p:attrNameLst>
                                      </p:cBhvr>
                                      <p:tavLst>
                                        <p:tav tm="0">
                                          <p:val>
                                            <p:strVal val="1+#ppt_h/2"/>
                                          </p:val>
                                        </p:tav>
                                        <p:tav tm="100000">
                                          <p:val>
                                            <p:strVal val="#ppt_y"/>
                                          </p:val>
                                        </p:tav>
                                      </p:tavLst>
                                    </p:anim>
                                  </p:childTnLst>
                                </p:cTn>
                              </p:par>
                            </p:childTnLst>
                          </p:cTn>
                        </p:par>
                        <p:par>
                          <p:cTn id="55" fill="hold">
                            <p:stCondLst>
                              <p:cond delay="2040"/>
                            </p:stCondLst>
                            <p:childTnLst>
                              <p:par>
                                <p:cTn id="56" presetID="42" presetClass="entr" presetSubtype="0" fill="hold" grpId="0" nodeType="afterEffect">
                                  <p:stCondLst>
                                    <p:cond delay="0"/>
                                  </p:stCondLst>
                                  <p:childTnLst>
                                    <p:set>
                                      <p:cBhvr>
                                        <p:cTn id="57" dur="1" fill="hold">
                                          <p:stCondLst>
                                            <p:cond delay="0"/>
                                          </p:stCondLst>
                                        </p:cTn>
                                        <p:tgtEl>
                                          <p:spTgt spid="11"/>
                                        </p:tgtEl>
                                        <p:attrNameLst>
                                          <p:attrName>style.visibility</p:attrName>
                                        </p:attrNameLst>
                                      </p:cBhvr>
                                      <p:to>
                                        <p:strVal val="visible"/>
                                      </p:to>
                                    </p:set>
                                    <p:animEffect transition="in" filter="fade">
                                      <p:cBhvr>
                                        <p:cTn id="58" dur="1000"/>
                                        <p:tgtEl>
                                          <p:spTgt spid="11"/>
                                        </p:tgtEl>
                                      </p:cBhvr>
                                    </p:animEffect>
                                    <p:anim calcmode="lin" valueType="num">
                                      <p:cBhvr>
                                        <p:cTn id="59" dur="1000" fill="hold"/>
                                        <p:tgtEl>
                                          <p:spTgt spid="11"/>
                                        </p:tgtEl>
                                        <p:attrNameLst>
                                          <p:attrName>ppt_x</p:attrName>
                                        </p:attrNameLst>
                                      </p:cBhvr>
                                      <p:tavLst>
                                        <p:tav tm="0">
                                          <p:val>
                                            <p:strVal val="#ppt_x"/>
                                          </p:val>
                                        </p:tav>
                                        <p:tav tm="100000">
                                          <p:val>
                                            <p:strVal val="#ppt_x"/>
                                          </p:val>
                                        </p:tav>
                                      </p:tavLst>
                                    </p:anim>
                                    <p:anim calcmode="lin" valueType="num">
                                      <p:cBhvr>
                                        <p:cTn id="60" dur="1000" fill="hold"/>
                                        <p:tgtEl>
                                          <p:spTgt spid="11"/>
                                        </p:tgtEl>
                                        <p:attrNameLst>
                                          <p:attrName>ppt_y</p:attrName>
                                        </p:attrNameLst>
                                      </p:cBhvr>
                                      <p:tavLst>
                                        <p:tav tm="0">
                                          <p:val>
                                            <p:strVal val="#ppt_y+.1"/>
                                          </p:val>
                                        </p:tav>
                                        <p:tav tm="100000">
                                          <p:val>
                                            <p:strVal val="#ppt_y"/>
                                          </p:val>
                                        </p:tav>
                                      </p:tavLst>
                                    </p:anim>
                                  </p:childTnLst>
                                </p:cTn>
                              </p:par>
                            </p:childTnLst>
                          </p:cTn>
                        </p:par>
                        <p:par>
                          <p:cTn id="61" fill="hold">
                            <p:stCondLst>
                              <p:cond delay="3040"/>
                            </p:stCondLst>
                            <p:childTnLst>
                              <p:par>
                                <p:cTn id="62" presetID="10" presetClass="entr" presetSubtype="0" fill="hold" grpId="0" nodeType="afterEffect">
                                  <p:stCondLst>
                                    <p:cond delay="0"/>
                                  </p:stCondLst>
                                  <p:childTnLst>
                                    <p:set>
                                      <p:cBhvr>
                                        <p:cTn id="63" dur="1" fill="hold">
                                          <p:stCondLst>
                                            <p:cond delay="0"/>
                                          </p:stCondLst>
                                        </p:cTn>
                                        <p:tgtEl>
                                          <p:spTgt spid="15"/>
                                        </p:tgtEl>
                                        <p:attrNameLst>
                                          <p:attrName>style.visibility</p:attrName>
                                        </p:attrNameLst>
                                      </p:cBhvr>
                                      <p:to>
                                        <p:strVal val="visible"/>
                                      </p:to>
                                    </p:set>
                                    <p:animEffect transition="in" filter="fade">
                                      <p:cBhvr>
                                        <p:cTn id="64" dur="350"/>
                                        <p:tgtEl>
                                          <p:spTgt spid="15"/>
                                        </p:tgtEl>
                                      </p:cBhvr>
                                    </p:animEffect>
                                  </p:childTnLst>
                                </p:cTn>
                              </p:par>
                              <p:par>
                                <p:cTn id="65" presetID="26" presetClass="emph" presetSubtype="0" fill="hold" grpId="1" nodeType="withEffect">
                                  <p:stCondLst>
                                    <p:cond delay="0"/>
                                  </p:stCondLst>
                                  <p:childTnLst>
                                    <p:animEffect transition="out" filter="fade">
                                      <p:cBhvr>
                                        <p:cTn id="66" dur="400" tmFilter="0, 0; .2, .5; .8, .5; 1, 0"/>
                                        <p:tgtEl>
                                          <p:spTgt spid="15"/>
                                        </p:tgtEl>
                                      </p:cBhvr>
                                    </p:animEffect>
                                    <p:animScale>
                                      <p:cBhvr>
                                        <p:cTn id="67" dur="200" autoRev="1" fill="hold"/>
                                        <p:tgtEl>
                                          <p:spTgt spid="15"/>
                                        </p:tgtEl>
                                      </p:cBhvr>
                                      <p:by x="105000" y="105000"/>
                                    </p:animScale>
                                  </p:childTnLst>
                                </p:cTn>
                              </p:par>
                            </p:childTnLst>
                          </p:cTn>
                        </p:par>
                        <p:par>
                          <p:cTn id="68" fill="hold">
                            <p:stCondLst>
                              <p:cond delay="3440"/>
                            </p:stCondLst>
                            <p:childTnLst>
                              <p:par>
                                <p:cTn id="69" presetID="10" presetClass="entr" presetSubtype="0" fill="hold" grpId="0" nodeType="afterEffect">
                                  <p:stCondLst>
                                    <p:cond delay="0"/>
                                  </p:stCondLst>
                                  <p:childTnLst>
                                    <p:set>
                                      <p:cBhvr>
                                        <p:cTn id="70" dur="1" fill="hold">
                                          <p:stCondLst>
                                            <p:cond delay="0"/>
                                          </p:stCondLst>
                                        </p:cTn>
                                        <p:tgtEl>
                                          <p:spTgt spid="19"/>
                                        </p:tgtEl>
                                        <p:attrNameLst>
                                          <p:attrName>style.visibility</p:attrName>
                                        </p:attrNameLst>
                                      </p:cBhvr>
                                      <p:to>
                                        <p:strVal val="visible"/>
                                      </p:to>
                                    </p:set>
                                    <p:animEffect transition="in" filter="fade">
                                      <p:cBhvr>
                                        <p:cTn id="71" dur="500"/>
                                        <p:tgtEl>
                                          <p:spTgt spid="19"/>
                                        </p:tgtEl>
                                      </p:cBhvr>
                                    </p:animEffect>
                                  </p:childTnLst>
                                </p:cTn>
                              </p:par>
                            </p:childTnLst>
                          </p:cTn>
                        </p:par>
                        <p:par>
                          <p:cTn id="72" fill="hold">
                            <p:stCondLst>
                              <p:cond delay="3940"/>
                            </p:stCondLst>
                            <p:childTnLst>
                              <p:par>
                                <p:cTn id="73" presetID="42" presetClass="entr" presetSubtype="0" fill="hold" grpId="0" nodeType="afterEffect">
                                  <p:stCondLst>
                                    <p:cond delay="0"/>
                                  </p:stCondLst>
                                  <p:childTnLst>
                                    <p:set>
                                      <p:cBhvr>
                                        <p:cTn id="74" dur="1" fill="hold">
                                          <p:stCondLst>
                                            <p:cond delay="0"/>
                                          </p:stCondLst>
                                        </p:cTn>
                                        <p:tgtEl>
                                          <p:spTgt spid="12"/>
                                        </p:tgtEl>
                                        <p:attrNameLst>
                                          <p:attrName>style.visibility</p:attrName>
                                        </p:attrNameLst>
                                      </p:cBhvr>
                                      <p:to>
                                        <p:strVal val="visible"/>
                                      </p:to>
                                    </p:set>
                                    <p:animEffect transition="in" filter="fade">
                                      <p:cBhvr>
                                        <p:cTn id="75" dur="1000"/>
                                        <p:tgtEl>
                                          <p:spTgt spid="12"/>
                                        </p:tgtEl>
                                      </p:cBhvr>
                                    </p:animEffect>
                                    <p:anim calcmode="lin" valueType="num">
                                      <p:cBhvr>
                                        <p:cTn id="76" dur="1000" fill="hold"/>
                                        <p:tgtEl>
                                          <p:spTgt spid="12"/>
                                        </p:tgtEl>
                                        <p:attrNameLst>
                                          <p:attrName>ppt_x</p:attrName>
                                        </p:attrNameLst>
                                      </p:cBhvr>
                                      <p:tavLst>
                                        <p:tav tm="0">
                                          <p:val>
                                            <p:strVal val="#ppt_x"/>
                                          </p:val>
                                        </p:tav>
                                        <p:tav tm="100000">
                                          <p:val>
                                            <p:strVal val="#ppt_x"/>
                                          </p:val>
                                        </p:tav>
                                      </p:tavLst>
                                    </p:anim>
                                    <p:anim calcmode="lin" valueType="num">
                                      <p:cBhvr>
                                        <p:cTn id="77" dur="1000" fill="hold"/>
                                        <p:tgtEl>
                                          <p:spTgt spid="12"/>
                                        </p:tgtEl>
                                        <p:attrNameLst>
                                          <p:attrName>ppt_y</p:attrName>
                                        </p:attrNameLst>
                                      </p:cBhvr>
                                      <p:tavLst>
                                        <p:tav tm="0">
                                          <p:val>
                                            <p:strVal val="#ppt_y+.1"/>
                                          </p:val>
                                        </p:tav>
                                        <p:tav tm="100000">
                                          <p:val>
                                            <p:strVal val="#ppt_y"/>
                                          </p:val>
                                        </p:tav>
                                      </p:tavLst>
                                    </p:anim>
                                  </p:childTnLst>
                                </p:cTn>
                              </p:par>
                            </p:childTnLst>
                          </p:cTn>
                        </p:par>
                        <p:par>
                          <p:cTn id="78" fill="hold">
                            <p:stCondLst>
                              <p:cond delay="4940"/>
                            </p:stCondLst>
                            <p:childTnLst>
                              <p:par>
                                <p:cTn id="79" presetID="10" presetClass="entr" presetSubtype="0" fill="hold" grpId="0" nodeType="afterEffect">
                                  <p:stCondLst>
                                    <p:cond delay="0"/>
                                  </p:stCondLst>
                                  <p:childTnLst>
                                    <p:set>
                                      <p:cBhvr>
                                        <p:cTn id="80" dur="1" fill="hold">
                                          <p:stCondLst>
                                            <p:cond delay="0"/>
                                          </p:stCondLst>
                                        </p:cTn>
                                        <p:tgtEl>
                                          <p:spTgt spid="17"/>
                                        </p:tgtEl>
                                        <p:attrNameLst>
                                          <p:attrName>style.visibility</p:attrName>
                                        </p:attrNameLst>
                                      </p:cBhvr>
                                      <p:to>
                                        <p:strVal val="visible"/>
                                      </p:to>
                                    </p:set>
                                    <p:animEffect transition="in" filter="fade">
                                      <p:cBhvr>
                                        <p:cTn id="81" dur="350"/>
                                        <p:tgtEl>
                                          <p:spTgt spid="17"/>
                                        </p:tgtEl>
                                      </p:cBhvr>
                                    </p:animEffect>
                                  </p:childTnLst>
                                </p:cTn>
                              </p:par>
                              <p:par>
                                <p:cTn id="82" presetID="26" presetClass="emph" presetSubtype="0" fill="hold" grpId="1" nodeType="withEffect">
                                  <p:stCondLst>
                                    <p:cond delay="0"/>
                                  </p:stCondLst>
                                  <p:childTnLst>
                                    <p:animEffect transition="out" filter="fade">
                                      <p:cBhvr>
                                        <p:cTn id="83" dur="400" tmFilter="0, 0; .2, .5; .8, .5; 1, 0"/>
                                        <p:tgtEl>
                                          <p:spTgt spid="17"/>
                                        </p:tgtEl>
                                      </p:cBhvr>
                                    </p:animEffect>
                                    <p:animScale>
                                      <p:cBhvr>
                                        <p:cTn id="84" dur="200" autoRev="1" fill="hold"/>
                                        <p:tgtEl>
                                          <p:spTgt spid="17"/>
                                        </p:tgtEl>
                                      </p:cBhvr>
                                      <p:by x="105000" y="105000"/>
                                    </p:animScale>
                                  </p:childTnLst>
                                </p:cTn>
                              </p:par>
                            </p:childTnLst>
                          </p:cTn>
                        </p:par>
                        <p:par>
                          <p:cTn id="85" fill="hold">
                            <p:stCondLst>
                              <p:cond delay="5340"/>
                            </p:stCondLst>
                            <p:childTnLst>
                              <p:par>
                                <p:cTn id="86" presetID="10" presetClass="entr" presetSubtype="0" fill="hold" grpId="0" nodeType="afterEffect">
                                  <p:stCondLst>
                                    <p:cond delay="0"/>
                                  </p:stCondLst>
                                  <p:childTnLst>
                                    <p:set>
                                      <p:cBhvr>
                                        <p:cTn id="87" dur="1" fill="hold">
                                          <p:stCondLst>
                                            <p:cond delay="0"/>
                                          </p:stCondLst>
                                        </p:cTn>
                                        <p:tgtEl>
                                          <p:spTgt spid="21"/>
                                        </p:tgtEl>
                                        <p:attrNameLst>
                                          <p:attrName>style.visibility</p:attrName>
                                        </p:attrNameLst>
                                      </p:cBhvr>
                                      <p:to>
                                        <p:strVal val="visible"/>
                                      </p:to>
                                    </p:set>
                                    <p:animEffect transition="in" filter="fade">
                                      <p:cBhvr>
                                        <p:cTn id="88" dur="500"/>
                                        <p:tgtEl>
                                          <p:spTgt spid="21"/>
                                        </p:tgtEl>
                                      </p:cBhvr>
                                    </p:animEffect>
                                  </p:childTnLst>
                                </p:cTn>
                              </p:par>
                            </p:childTnLst>
                          </p:cTn>
                        </p:par>
                        <p:par>
                          <p:cTn id="89" fill="hold">
                            <p:stCondLst>
                              <p:cond delay="5840"/>
                            </p:stCondLst>
                            <p:childTnLst>
                              <p:par>
                                <p:cTn id="90" presetID="42" presetClass="entr" presetSubtype="0" fill="hold" grpId="0" nodeType="afterEffect">
                                  <p:stCondLst>
                                    <p:cond delay="0"/>
                                  </p:stCondLst>
                                  <p:childTnLst>
                                    <p:set>
                                      <p:cBhvr>
                                        <p:cTn id="91" dur="1" fill="hold">
                                          <p:stCondLst>
                                            <p:cond delay="0"/>
                                          </p:stCondLst>
                                        </p:cTn>
                                        <p:tgtEl>
                                          <p:spTgt spid="13"/>
                                        </p:tgtEl>
                                        <p:attrNameLst>
                                          <p:attrName>style.visibility</p:attrName>
                                        </p:attrNameLst>
                                      </p:cBhvr>
                                      <p:to>
                                        <p:strVal val="visible"/>
                                      </p:to>
                                    </p:set>
                                    <p:animEffect transition="in" filter="fade">
                                      <p:cBhvr>
                                        <p:cTn id="92" dur="1000"/>
                                        <p:tgtEl>
                                          <p:spTgt spid="13"/>
                                        </p:tgtEl>
                                      </p:cBhvr>
                                    </p:animEffect>
                                    <p:anim calcmode="lin" valueType="num">
                                      <p:cBhvr>
                                        <p:cTn id="93" dur="1000" fill="hold"/>
                                        <p:tgtEl>
                                          <p:spTgt spid="13"/>
                                        </p:tgtEl>
                                        <p:attrNameLst>
                                          <p:attrName>ppt_x</p:attrName>
                                        </p:attrNameLst>
                                      </p:cBhvr>
                                      <p:tavLst>
                                        <p:tav tm="0">
                                          <p:val>
                                            <p:strVal val="#ppt_x"/>
                                          </p:val>
                                        </p:tav>
                                        <p:tav tm="100000">
                                          <p:val>
                                            <p:strVal val="#ppt_x"/>
                                          </p:val>
                                        </p:tav>
                                      </p:tavLst>
                                    </p:anim>
                                    <p:anim calcmode="lin" valueType="num">
                                      <p:cBhvr>
                                        <p:cTn id="94" dur="1000" fill="hold"/>
                                        <p:tgtEl>
                                          <p:spTgt spid="13"/>
                                        </p:tgtEl>
                                        <p:attrNameLst>
                                          <p:attrName>ppt_y</p:attrName>
                                        </p:attrNameLst>
                                      </p:cBhvr>
                                      <p:tavLst>
                                        <p:tav tm="0">
                                          <p:val>
                                            <p:strVal val="#ppt_y+.1"/>
                                          </p:val>
                                        </p:tav>
                                        <p:tav tm="100000">
                                          <p:val>
                                            <p:strVal val="#ppt_y"/>
                                          </p:val>
                                        </p:tav>
                                      </p:tavLst>
                                    </p:anim>
                                  </p:childTnLst>
                                </p:cTn>
                              </p:par>
                            </p:childTnLst>
                          </p:cTn>
                        </p:par>
                        <p:par>
                          <p:cTn id="95" fill="hold">
                            <p:stCondLst>
                              <p:cond delay="6840"/>
                            </p:stCondLst>
                            <p:childTnLst>
                              <p:par>
                                <p:cTn id="96" presetID="10" presetClass="entr" presetSubtype="0" fill="hold" grpId="0" nodeType="afterEffect">
                                  <p:stCondLst>
                                    <p:cond delay="0"/>
                                  </p:stCondLst>
                                  <p:childTnLst>
                                    <p:set>
                                      <p:cBhvr>
                                        <p:cTn id="97" dur="1" fill="hold">
                                          <p:stCondLst>
                                            <p:cond delay="0"/>
                                          </p:stCondLst>
                                        </p:cTn>
                                        <p:tgtEl>
                                          <p:spTgt spid="16"/>
                                        </p:tgtEl>
                                        <p:attrNameLst>
                                          <p:attrName>style.visibility</p:attrName>
                                        </p:attrNameLst>
                                      </p:cBhvr>
                                      <p:to>
                                        <p:strVal val="visible"/>
                                      </p:to>
                                    </p:set>
                                    <p:animEffect transition="in" filter="fade">
                                      <p:cBhvr>
                                        <p:cTn id="98" dur="350"/>
                                        <p:tgtEl>
                                          <p:spTgt spid="16"/>
                                        </p:tgtEl>
                                      </p:cBhvr>
                                    </p:animEffect>
                                  </p:childTnLst>
                                </p:cTn>
                              </p:par>
                              <p:par>
                                <p:cTn id="99" presetID="26" presetClass="emph" presetSubtype="0" fill="hold" grpId="1" nodeType="withEffect">
                                  <p:stCondLst>
                                    <p:cond delay="0"/>
                                  </p:stCondLst>
                                  <p:childTnLst>
                                    <p:animEffect transition="out" filter="fade">
                                      <p:cBhvr>
                                        <p:cTn id="100" dur="400" tmFilter="0, 0; .2, .5; .8, .5; 1, 0"/>
                                        <p:tgtEl>
                                          <p:spTgt spid="16"/>
                                        </p:tgtEl>
                                      </p:cBhvr>
                                    </p:animEffect>
                                    <p:animScale>
                                      <p:cBhvr>
                                        <p:cTn id="101" dur="200" autoRev="1" fill="hold"/>
                                        <p:tgtEl>
                                          <p:spTgt spid="16"/>
                                        </p:tgtEl>
                                      </p:cBhvr>
                                      <p:by x="105000" y="105000"/>
                                    </p:animScale>
                                  </p:childTnLst>
                                </p:cTn>
                              </p:par>
                            </p:childTnLst>
                          </p:cTn>
                        </p:par>
                        <p:par>
                          <p:cTn id="102" fill="hold">
                            <p:stCondLst>
                              <p:cond delay="7240"/>
                            </p:stCondLst>
                            <p:childTnLst>
                              <p:par>
                                <p:cTn id="103" presetID="10" presetClass="entr" presetSubtype="0" fill="hold" grpId="0" nodeType="afterEffect">
                                  <p:stCondLst>
                                    <p:cond delay="0"/>
                                  </p:stCondLst>
                                  <p:childTnLst>
                                    <p:set>
                                      <p:cBhvr>
                                        <p:cTn id="104" dur="1" fill="hold">
                                          <p:stCondLst>
                                            <p:cond delay="0"/>
                                          </p:stCondLst>
                                        </p:cTn>
                                        <p:tgtEl>
                                          <p:spTgt spid="20"/>
                                        </p:tgtEl>
                                        <p:attrNameLst>
                                          <p:attrName>style.visibility</p:attrName>
                                        </p:attrNameLst>
                                      </p:cBhvr>
                                      <p:to>
                                        <p:strVal val="visible"/>
                                      </p:to>
                                    </p:set>
                                    <p:animEffect transition="in" filter="fade">
                                      <p:cBhvr>
                                        <p:cTn id="105" dur="500"/>
                                        <p:tgtEl>
                                          <p:spTgt spid="20"/>
                                        </p:tgtEl>
                                      </p:cBhvr>
                                    </p:animEffect>
                                  </p:childTnLst>
                                </p:cTn>
                              </p:par>
                            </p:childTnLst>
                          </p:cTn>
                        </p:par>
                        <p:par>
                          <p:cTn id="106" fill="hold">
                            <p:stCondLst>
                              <p:cond delay="7740"/>
                            </p:stCondLst>
                            <p:childTnLst>
                              <p:par>
                                <p:cTn id="107" presetID="42" presetClass="entr" presetSubtype="0" fill="hold" grpId="0" nodeType="afterEffect">
                                  <p:stCondLst>
                                    <p:cond delay="0"/>
                                  </p:stCondLst>
                                  <p:childTnLst>
                                    <p:set>
                                      <p:cBhvr>
                                        <p:cTn id="108" dur="1" fill="hold">
                                          <p:stCondLst>
                                            <p:cond delay="0"/>
                                          </p:stCondLst>
                                        </p:cTn>
                                        <p:tgtEl>
                                          <p:spTgt spid="14"/>
                                        </p:tgtEl>
                                        <p:attrNameLst>
                                          <p:attrName>style.visibility</p:attrName>
                                        </p:attrNameLst>
                                      </p:cBhvr>
                                      <p:to>
                                        <p:strVal val="visible"/>
                                      </p:to>
                                    </p:set>
                                    <p:animEffect transition="in" filter="fade">
                                      <p:cBhvr>
                                        <p:cTn id="109" dur="1000"/>
                                        <p:tgtEl>
                                          <p:spTgt spid="14"/>
                                        </p:tgtEl>
                                      </p:cBhvr>
                                    </p:animEffect>
                                    <p:anim calcmode="lin" valueType="num">
                                      <p:cBhvr>
                                        <p:cTn id="110" dur="1000" fill="hold"/>
                                        <p:tgtEl>
                                          <p:spTgt spid="14"/>
                                        </p:tgtEl>
                                        <p:attrNameLst>
                                          <p:attrName>ppt_x</p:attrName>
                                        </p:attrNameLst>
                                      </p:cBhvr>
                                      <p:tavLst>
                                        <p:tav tm="0">
                                          <p:val>
                                            <p:strVal val="#ppt_x"/>
                                          </p:val>
                                        </p:tav>
                                        <p:tav tm="100000">
                                          <p:val>
                                            <p:strVal val="#ppt_x"/>
                                          </p:val>
                                        </p:tav>
                                      </p:tavLst>
                                    </p:anim>
                                    <p:anim calcmode="lin" valueType="num">
                                      <p:cBhvr>
                                        <p:cTn id="111" dur="1000" fill="hold"/>
                                        <p:tgtEl>
                                          <p:spTgt spid="14"/>
                                        </p:tgtEl>
                                        <p:attrNameLst>
                                          <p:attrName>ppt_y</p:attrName>
                                        </p:attrNameLst>
                                      </p:cBhvr>
                                      <p:tavLst>
                                        <p:tav tm="0">
                                          <p:val>
                                            <p:strVal val="#ppt_y+.1"/>
                                          </p:val>
                                        </p:tav>
                                        <p:tav tm="100000">
                                          <p:val>
                                            <p:strVal val="#ppt_y"/>
                                          </p:val>
                                        </p:tav>
                                      </p:tavLst>
                                    </p:anim>
                                  </p:childTnLst>
                                </p:cTn>
                              </p:par>
                            </p:childTnLst>
                          </p:cTn>
                        </p:par>
                        <p:par>
                          <p:cTn id="112" fill="hold">
                            <p:stCondLst>
                              <p:cond delay="8740"/>
                            </p:stCondLst>
                            <p:childTnLst>
                              <p:par>
                                <p:cTn id="113" presetID="10" presetClass="entr" presetSubtype="0" fill="hold" grpId="0" nodeType="afterEffect">
                                  <p:stCondLst>
                                    <p:cond delay="0"/>
                                  </p:stCondLst>
                                  <p:childTnLst>
                                    <p:set>
                                      <p:cBhvr>
                                        <p:cTn id="114" dur="1" fill="hold">
                                          <p:stCondLst>
                                            <p:cond delay="0"/>
                                          </p:stCondLst>
                                        </p:cTn>
                                        <p:tgtEl>
                                          <p:spTgt spid="18"/>
                                        </p:tgtEl>
                                        <p:attrNameLst>
                                          <p:attrName>style.visibility</p:attrName>
                                        </p:attrNameLst>
                                      </p:cBhvr>
                                      <p:to>
                                        <p:strVal val="visible"/>
                                      </p:to>
                                    </p:set>
                                    <p:animEffect transition="in" filter="fade">
                                      <p:cBhvr>
                                        <p:cTn id="115" dur="350"/>
                                        <p:tgtEl>
                                          <p:spTgt spid="18"/>
                                        </p:tgtEl>
                                      </p:cBhvr>
                                    </p:animEffect>
                                  </p:childTnLst>
                                </p:cTn>
                              </p:par>
                              <p:par>
                                <p:cTn id="116" presetID="26" presetClass="emph" presetSubtype="0" fill="hold" grpId="1" nodeType="withEffect">
                                  <p:stCondLst>
                                    <p:cond delay="0"/>
                                  </p:stCondLst>
                                  <p:childTnLst>
                                    <p:animEffect transition="out" filter="fade">
                                      <p:cBhvr>
                                        <p:cTn id="117" dur="400" tmFilter="0, 0; .2, .5; .8, .5; 1, 0"/>
                                        <p:tgtEl>
                                          <p:spTgt spid="18"/>
                                        </p:tgtEl>
                                      </p:cBhvr>
                                    </p:animEffect>
                                    <p:animScale>
                                      <p:cBhvr>
                                        <p:cTn id="118" dur="200" autoRev="1" fill="hold"/>
                                        <p:tgtEl>
                                          <p:spTgt spid="18"/>
                                        </p:tgtEl>
                                      </p:cBhvr>
                                      <p:by x="105000" y="105000"/>
                                    </p:animScale>
                                  </p:childTnLst>
                                </p:cTn>
                              </p:par>
                            </p:childTnLst>
                          </p:cTn>
                        </p:par>
                        <p:par>
                          <p:cTn id="119" fill="hold">
                            <p:stCondLst>
                              <p:cond delay="9140"/>
                            </p:stCondLst>
                            <p:childTnLst>
                              <p:par>
                                <p:cTn id="120" presetID="10" presetClass="entr" presetSubtype="0" fill="hold" grpId="0" nodeType="afterEffect">
                                  <p:stCondLst>
                                    <p:cond delay="0"/>
                                  </p:stCondLst>
                                  <p:childTnLst>
                                    <p:set>
                                      <p:cBhvr>
                                        <p:cTn id="121" dur="1" fill="hold">
                                          <p:stCondLst>
                                            <p:cond delay="0"/>
                                          </p:stCondLst>
                                        </p:cTn>
                                        <p:tgtEl>
                                          <p:spTgt spid="22"/>
                                        </p:tgtEl>
                                        <p:attrNameLst>
                                          <p:attrName>style.visibility</p:attrName>
                                        </p:attrNameLst>
                                      </p:cBhvr>
                                      <p:to>
                                        <p:strVal val="visible"/>
                                      </p:to>
                                    </p:set>
                                    <p:animEffect transition="in" filter="fade">
                                      <p:cBhvr>
                                        <p:cTn id="12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9" grpId="0" animBg="1"/>
      <p:bldP spid="10" grpId="0" animBg="1"/>
      <p:bldP spid="11" grpId="0" animBg="1"/>
      <p:bldP spid="12" grpId="0" animBg="1"/>
      <p:bldP spid="13" grpId="0" animBg="1"/>
      <p:bldP spid="14" grpId="0" animBg="1"/>
      <p:bldP spid="15" grpId="0"/>
      <p:bldP spid="15" grpId="1"/>
      <p:bldP spid="16" grpId="0"/>
      <p:bldP spid="16" grpId="1"/>
      <p:bldP spid="17" grpId="0"/>
      <p:bldP spid="17" grpId="1"/>
      <p:bldP spid="18" grpId="0"/>
      <p:bldP spid="18" grpId="1"/>
      <p:bldP spid="19" grpId="0"/>
      <p:bldP spid="20" grpId="0"/>
      <p:bldP spid="21" grpId="0"/>
      <p:bldP spid="22" grpId="0"/>
      <p:bldP spid="23" grpId="0"/>
      <p:bldP spid="24" grpId="0"/>
      <p:bldP spid="25" grpId="0"/>
      <p:bldP spid="26" grpId="0"/>
      <p:bldP spid="30" grpId="0" animBg="1"/>
      <p:bldP spid="31" grpId="0" autoUpdateAnimBg="0"/>
      <p:bldP spid="32" grpId="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Freeform 5"/>
          <p:cNvSpPr/>
          <p:nvPr/>
        </p:nvSpPr>
        <p:spPr bwMode="auto">
          <a:xfrm>
            <a:off x="135679" y="117959"/>
            <a:ext cx="796217" cy="272512"/>
          </a:xfrm>
          <a:custGeom>
            <a:avLst/>
            <a:gdLst>
              <a:gd name="T0" fmla="*/ 26235543 w 1889"/>
              <a:gd name="T1" fmla="*/ 0 h 638"/>
              <a:gd name="T2" fmla="*/ 526296332 w 1889"/>
              <a:gd name="T3" fmla="*/ 0 h 638"/>
              <a:gd name="T4" fmla="*/ 552848407 w 1889"/>
              <a:gd name="T5" fmla="*/ 26948536 h 638"/>
              <a:gd name="T6" fmla="*/ 552848407 w 1889"/>
              <a:gd name="T7" fmla="*/ 62663581 h 638"/>
              <a:gd name="T8" fmla="*/ 572762322 w 1889"/>
              <a:gd name="T9" fmla="*/ 80845609 h 638"/>
              <a:gd name="T10" fmla="*/ 597101489 w 1889"/>
              <a:gd name="T11" fmla="*/ 103573572 h 638"/>
              <a:gd name="T12" fmla="*/ 572762322 w 1889"/>
              <a:gd name="T13" fmla="*/ 126301534 h 638"/>
              <a:gd name="T14" fmla="*/ 552848407 w 1889"/>
              <a:gd name="T15" fmla="*/ 144808354 h 638"/>
              <a:gd name="T16" fmla="*/ 552848407 w 1889"/>
              <a:gd name="T17" fmla="*/ 180198607 h 638"/>
              <a:gd name="T18" fmla="*/ 526296332 w 1889"/>
              <a:gd name="T19" fmla="*/ 207147143 h 638"/>
              <a:gd name="T20" fmla="*/ 26235543 w 1889"/>
              <a:gd name="T21" fmla="*/ 207147143 h 638"/>
              <a:gd name="T22" fmla="*/ 0 w 1889"/>
              <a:gd name="T23" fmla="*/ 180198607 h 638"/>
              <a:gd name="T24" fmla="*/ 0 w 1889"/>
              <a:gd name="T25" fmla="*/ 26948536 h 638"/>
              <a:gd name="T26" fmla="*/ 26235543 w 1889"/>
              <a:gd name="T27" fmla="*/ 0 h 63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889" h="638">
                <a:moveTo>
                  <a:pt x="83" y="0"/>
                </a:moveTo>
                <a:lnTo>
                  <a:pt x="1665" y="0"/>
                </a:lnTo>
                <a:cubicBezTo>
                  <a:pt x="1711" y="0"/>
                  <a:pt x="1749" y="37"/>
                  <a:pt x="1749" y="83"/>
                </a:cubicBezTo>
                <a:lnTo>
                  <a:pt x="1749" y="193"/>
                </a:lnTo>
                <a:lnTo>
                  <a:pt x="1812" y="249"/>
                </a:lnTo>
                <a:lnTo>
                  <a:pt x="1889" y="319"/>
                </a:lnTo>
                <a:lnTo>
                  <a:pt x="1812" y="389"/>
                </a:lnTo>
                <a:lnTo>
                  <a:pt x="1749" y="446"/>
                </a:lnTo>
                <a:lnTo>
                  <a:pt x="1749" y="555"/>
                </a:lnTo>
                <a:cubicBezTo>
                  <a:pt x="1749" y="601"/>
                  <a:pt x="1711" y="638"/>
                  <a:pt x="1665" y="638"/>
                </a:cubicBezTo>
                <a:lnTo>
                  <a:pt x="83" y="638"/>
                </a:lnTo>
                <a:cubicBezTo>
                  <a:pt x="37" y="638"/>
                  <a:pt x="0" y="601"/>
                  <a:pt x="0" y="555"/>
                </a:cubicBezTo>
                <a:lnTo>
                  <a:pt x="0" y="83"/>
                </a:lnTo>
                <a:cubicBezTo>
                  <a:pt x="0" y="37"/>
                  <a:pt x="37" y="0"/>
                  <a:pt x="83" y="0"/>
                </a:cubicBez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23555" name="TextBox 44"/>
          <p:cNvSpPr txBox="1">
            <a:spLocks noChangeArrowheads="1"/>
          </p:cNvSpPr>
          <p:nvPr/>
        </p:nvSpPr>
        <p:spPr bwMode="auto">
          <a:xfrm>
            <a:off x="144012" y="114390"/>
            <a:ext cx="733791"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434" eaLnBrk="1" fontAlgn="base" hangingPunct="1">
              <a:spcBef>
                <a:spcPct val="0"/>
              </a:spcBef>
              <a:spcAft>
                <a:spcPct val="0"/>
              </a:spcAft>
            </a:pPr>
            <a:r>
              <a:rPr lang="en-US" altLang="zh-CN" sz="1499" dirty="0" smtClean="0">
                <a:solidFill>
                  <a:srgbClr val="FFFFFF"/>
                </a:solidFill>
                <a:latin typeface="微软雅黑" panose="020B0503020204020204" pitchFamily="34" charset="-122"/>
                <a:ea typeface="微软雅黑" panose="020B0503020204020204" pitchFamily="34" charset="-122"/>
              </a:rPr>
              <a:t>LOGO</a:t>
            </a:r>
            <a:endParaRPr lang="zh-CN" altLang="en-US" sz="1499" dirty="0">
              <a:solidFill>
                <a:srgbClr val="FFFFFF"/>
              </a:solidFill>
              <a:latin typeface="微软雅黑" panose="020B0503020204020204" pitchFamily="34" charset="-122"/>
              <a:ea typeface="微软雅黑" panose="020B0503020204020204" pitchFamily="34" charset="-122"/>
            </a:endParaRPr>
          </a:p>
        </p:txBody>
      </p:sp>
      <p:sp>
        <p:nvSpPr>
          <p:cNvPr id="23556" name="TextBox 45"/>
          <p:cNvSpPr txBox="1">
            <a:spLocks noChangeArrowheads="1"/>
          </p:cNvSpPr>
          <p:nvPr/>
        </p:nvSpPr>
        <p:spPr bwMode="auto">
          <a:xfrm>
            <a:off x="944987" y="70359"/>
            <a:ext cx="2708804" cy="415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434" eaLnBrk="1" fontAlgn="base" hangingPunct="1">
              <a:spcBef>
                <a:spcPct val="0"/>
              </a:spcBef>
              <a:spcAft>
                <a:spcPct val="0"/>
              </a:spcAft>
            </a:pPr>
            <a:r>
              <a:rPr lang="en-US" altLang="zh-CN" sz="2099" b="1" dirty="0" smtClean="0">
                <a:solidFill>
                  <a:srgbClr val="404040"/>
                </a:solidFill>
                <a:latin typeface="微软雅黑" panose="020B0503020204020204" pitchFamily="34" charset="-122"/>
                <a:ea typeface="微软雅黑" panose="020B0503020204020204" pitchFamily="34" charset="-122"/>
              </a:rPr>
              <a:t>  </a:t>
            </a:r>
            <a:r>
              <a:rPr lang="zh-CN" altLang="en-US" sz="2099" b="1" dirty="0">
                <a:solidFill>
                  <a:srgbClr val="404040"/>
                </a:solidFill>
                <a:latin typeface="微软雅黑" panose="020B0503020204020204" pitchFamily="34" charset="-122"/>
                <a:ea typeface="微软雅黑" panose="020B0503020204020204" pitchFamily="34" charset="-122"/>
              </a:rPr>
              <a:t>请输入您的标题</a:t>
            </a:r>
          </a:p>
        </p:txBody>
      </p:sp>
      <p:sp>
        <p:nvSpPr>
          <p:cNvPr id="23558" name="Freeform 5"/>
          <p:cNvSpPr/>
          <p:nvPr/>
        </p:nvSpPr>
        <p:spPr bwMode="auto">
          <a:xfrm>
            <a:off x="2608833" y="1287735"/>
            <a:ext cx="1928060" cy="3089254"/>
          </a:xfrm>
          <a:custGeom>
            <a:avLst/>
            <a:gdLst>
              <a:gd name="T0" fmla="*/ 83425021 w 3148"/>
              <a:gd name="T1" fmla="*/ 0 h 5005"/>
              <a:gd name="T2" fmla="*/ 2017559116 w 3148"/>
              <a:gd name="T3" fmla="*/ 0 h 5005"/>
              <a:gd name="T4" fmla="*/ 2100984137 w 3148"/>
              <a:gd name="T5" fmla="*/ 84749947 h 5005"/>
              <a:gd name="T6" fmla="*/ 2100984137 w 3148"/>
              <a:gd name="T7" fmla="*/ 2147483647 h 5005"/>
              <a:gd name="T8" fmla="*/ 2017559116 w 3148"/>
              <a:gd name="T9" fmla="*/ 2147483647 h 5005"/>
              <a:gd name="T10" fmla="*/ 83425021 w 3148"/>
              <a:gd name="T11" fmla="*/ 2147483647 h 5005"/>
              <a:gd name="T12" fmla="*/ 0 w 3148"/>
              <a:gd name="T13" fmla="*/ 2147483647 h 5005"/>
              <a:gd name="T14" fmla="*/ 0 w 3148"/>
              <a:gd name="T15" fmla="*/ 84749947 h 5005"/>
              <a:gd name="T16" fmla="*/ 83425021 w 3148"/>
              <a:gd name="T17" fmla="*/ 0 h 500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148" h="5005">
                <a:moveTo>
                  <a:pt x="125" y="0"/>
                </a:moveTo>
                <a:lnTo>
                  <a:pt x="3023" y="0"/>
                </a:lnTo>
                <a:cubicBezTo>
                  <a:pt x="3092" y="0"/>
                  <a:pt x="3148" y="56"/>
                  <a:pt x="3148" y="125"/>
                </a:cubicBezTo>
                <a:lnTo>
                  <a:pt x="3148" y="4880"/>
                </a:lnTo>
                <a:cubicBezTo>
                  <a:pt x="3148" y="4949"/>
                  <a:pt x="3092" y="5005"/>
                  <a:pt x="3023" y="5005"/>
                </a:cubicBezTo>
                <a:lnTo>
                  <a:pt x="125" y="5005"/>
                </a:lnTo>
                <a:cubicBezTo>
                  <a:pt x="56" y="5005"/>
                  <a:pt x="0" y="4949"/>
                  <a:pt x="0" y="4880"/>
                </a:cubicBezTo>
                <a:lnTo>
                  <a:pt x="0" y="125"/>
                </a:lnTo>
                <a:cubicBezTo>
                  <a:pt x="0" y="56"/>
                  <a:pt x="56" y="0"/>
                  <a:pt x="125" y="0"/>
                </a:cubicBezTo>
                <a:close/>
              </a:path>
            </a:pathLst>
          </a:custGeom>
          <a:solidFill>
            <a:schemeClr val="bg1"/>
          </a:solidFill>
          <a:ln w="10" cap="flat" cmpd="sng">
            <a:solidFill>
              <a:srgbClr val="B3B3B3"/>
            </a:solidFill>
            <a:round/>
          </a:ln>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23559" name="Freeform 6"/>
          <p:cNvSpPr/>
          <p:nvPr/>
        </p:nvSpPr>
        <p:spPr bwMode="auto">
          <a:xfrm>
            <a:off x="474877" y="1287735"/>
            <a:ext cx="1929249" cy="3089254"/>
          </a:xfrm>
          <a:custGeom>
            <a:avLst/>
            <a:gdLst>
              <a:gd name="T0" fmla="*/ 83475326 w 3149"/>
              <a:gd name="T1" fmla="*/ 0 h 5005"/>
              <a:gd name="T2" fmla="*/ 2019434587 w 3149"/>
              <a:gd name="T3" fmla="*/ 0 h 5005"/>
              <a:gd name="T4" fmla="*/ 2102909913 w 3149"/>
              <a:gd name="T5" fmla="*/ 84749947 h 5005"/>
              <a:gd name="T6" fmla="*/ 2102909913 w 3149"/>
              <a:gd name="T7" fmla="*/ 2147483647 h 5005"/>
              <a:gd name="T8" fmla="*/ 2019434587 w 3149"/>
              <a:gd name="T9" fmla="*/ 2147483647 h 5005"/>
              <a:gd name="T10" fmla="*/ 83475326 w 3149"/>
              <a:gd name="T11" fmla="*/ 2147483647 h 5005"/>
              <a:gd name="T12" fmla="*/ 0 w 3149"/>
              <a:gd name="T13" fmla="*/ 2147483647 h 5005"/>
              <a:gd name="T14" fmla="*/ 0 w 3149"/>
              <a:gd name="T15" fmla="*/ 84749947 h 5005"/>
              <a:gd name="T16" fmla="*/ 83475326 w 3149"/>
              <a:gd name="T17" fmla="*/ 0 h 500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149" h="5005">
                <a:moveTo>
                  <a:pt x="125" y="0"/>
                </a:moveTo>
                <a:lnTo>
                  <a:pt x="3024" y="0"/>
                </a:lnTo>
                <a:cubicBezTo>
                  <a:pt x="3092" y="0"/>
                  <a:pt x="3149" y="56"/>
                  <a:pt x="3149" y="125"/>
                </a:cubicBezTo>
                <a:lnTo>
                  <a:pt x="3149" y="4880"/>
                </a:lnTo>
                <a:cubicBezTo>
                  <a:pt x="3149" y="4949"/>
                  <a:pt x="3092" y="5005"/>
                  <a:pt x="3024" y="5005"/>
                </a:cubicBezTo>
                <a:lnTo>
                  <a:pt x="125" y="5005"/>
                </a:lnTo>
                <a:cubicBezTo>
                  <a:pt x="56" y="5005"/>
                  <a:pt x="0" y="4949"/>
                  <a:pt x="0" y="4880"/>
                </a:cubicBezTo>
                <a:lnTo>
                  <a:pt x="0" y="125"/>
                </a:lnTo>
                <a:cubicBezTo>
                  <a:pt x="0" y="56"/>
                  <a:pt x="56" y="0"/>
                  <a:pt x="125" y="0"/>
                </a:cubicBezTo>
                <a:close/>
              </a:path>
            </a:pathLst>
          </a:custGeom>
          <a:solidFill>
            <a:schemeClr val="tx1"/>
          </a:solidFill>
          <a:ln w="10" cap="flat" cmpd="sng">
            <a:solidFill>
              <a:srgbClr val="B3B3B3"/>
            </a:solidFill>
            <a:round/>
          </a:ln>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23560" name="Freeform 7"/>
          <p:cNvSpPr/>
          <p:nvPr/>
        </p:nvSpPr>
        <p:spPr bwMode="auto">
          <a:xfrm>
            <a:off x="6875555" y="1287735"/>
            <a:ext cx="1928060" cy="3089254"/>
          </a:xfrm>
          <a:custGeom>
            <a:avLst/>
            <a:gdLst>
              <a:gd name="T0" fmla="*/ 83425021 w 3148"/>
              <a:gd name="T1" fmla="*/ 0 h 5005"/>
              <a:gd name="T2" fmla="*/ 2017559116 w 3148"/>
              <a:gd name="T3" fmla="*/ 0 h 5005"/>
              <a:gd name="T4" fmla="*/ 2100984137 w 3148"/>
              <a:gd name="T5" fmla="*/ 84749947 h 5005"/>
              <a:gd name="T6" fmla="*/ 2100984137 w 3148"/>
              <a:gd name="T7" fmla="*/ 2147483647 h 5005"/>
              <a:gd name="T8" fmla="*/ 2017559116 w 3148"/>
              <a:gd name="T9" fmla="*/ 2147483647 h 5005"/>
              <a:gd name="T10" fmla="*/ 83425021 w 3148"/>
              <a:gd name="T11" fmla="*/ 2147483647 h 5005"/>
              <a:gd name="T12" fmla="*/ 0 w 3148"/>
              <a:gd name="T13" fmla="*/ 2147483647 h 5005"/>
              <a:gd name="T14" fmla="*/ 0 w 3148"/>
              <a:gd name="T15" fmla="*/ 84749947 h 5005"/>
              <a:gd name="T16" fmla="*/ 83425021 w 3148"/>
              <a:gd name="T17" fmla="*/ 0 h 500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148" h="5005">
                <a:moveTo>
                  <a:pt x="125" y="0"/>
                </a:moveTo>
                <a:lnTo>
                  <a:pt x="3023" y="0"/>
                </a:lnTo>
                <a:cubicBezTo>
                  <a:pt x="3092" y="0"/>
                  <a:pt x="3148" y="56"/>
                  <a:pt x="3148" y="125"/>
                </a:cubicBezTo>
                <a:lnTo>
                  <a:pt x="3148" y="4880"/>
                </a:lnTo>
                <a:cubicBezTo>
                  <a:pt x="3148" y="4949"/>
                  <a:pt x="3092" y="5005"/>
                  <a:pt x="3023" y="5005"/>
                </a:cubicBezTo>
                <a:lnTo>
                  <a:pt x="125" y="5005"/>
                </a:lnTo>
                <a:cubicBezTo>
                  <a:pt x="56" y="5005"/>
                  <a:pt x="0" y="4949"/>
                  <a:pt x="0" y="4880"/>
                </a:cubicBezTo>
                <a:lnTo>
                  <a:pt x="0" y="125"/>
                </a:lnTo>
                <a:cubicBezTo>
                  <a:pt x="0" y="56"/>
                  <a:pt x="56" y="0"/>
                  <a:pt x="125" y="0"/>
                </a:cubicBezTo>
                <a:close/>
              </a:path>
            </a:pathLst>
          </a:custGeom>
          <a:solidFill>
            <a:schemeClr val="bg1"/>
          </a:solidFill>
          <a:ln w="10" cap="flat" cmpd="sng">
            <a:solidFill>
              <a:srgbClr val="B3B3B3"/>
            </a:solidFill>
            <a:round/>
          </a:ln>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23561" name="Freeform 8"/>
          <p:cNvSpPr/>
          <p:nvPr/>
        </p:nvSpPr>
        <p:spPr bwMode="auto">
          <a:xfrm>
            <a:off x="4742788" y="1287735"/>
            <a:ext cx="1926868" cy="3089254"/>
          </a:xfrm>
          <a:custGeom>
            <a:avLst/>
            <a:gdLst>
              <a:gd name="T0" fmla="*/ 83322072 w 3148"/>
              <a:gd name="T1" fmla="*/ 0 h 5005"/>
              <a:gd name="T2" fmla="*/ 2015068241 w 3148"/>
              <a:gd name="T3" fmla="*/ 0 h 5005"/>
              <a:gd name="T4" fmla="*/ 2098390313 w 3148"/>
              <a:gd name="T5" fmla="*/ 84749947 h 5005"/>
              <a:gd name="T6" fmla="*/ 2098390313 w 3148"/>
              <a:gd name="T7" fmla="*/ 2147483647 h 5005"/>
              <a:gd name="T8" fmla="*/ 2015068241 w 3148"/>
              <a:gd name="T9" fmla="*/ 2147483647 h 5005"/>
              <a:gd name="T10" fmla="*/ 83322072 w 3148"/>
              <a:gd name="T11" fmla="*/ 2147483647 h 5005"/>
              <a:gd name="T12" fmla="*/ 0 w 3148"/>
              <a:gd name="T13" fmla="*/ 2147483647 h 5005"/>
              <a:gd name="T14" fmla="*/ 0 w 3148"/>
              <a:gd name="T15" fmla="*/ 84749947 h 5005"/>
              <a:gd name="T16" fmla="*/ 83322072 w 3148"/>
              <a:gd name="T17" fmla="*/ 0 h 500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148" h="5005">
                <a:moveTo>
                  <a:pt x="125" y="0"/>
                </a:moveTo>
                <a:lnTo>
                  <a:pt x="3023" y="0"/>
                </a:lnTo>
                <a:cubicBezTo>
                  <a:pt x="3092" y="0"/>
                  <a:pt x="3148" y="56"/>
                  <a:pt x="3148" y="125"/>
                </a:cubicBezTo>
                <a:lnTo>
                  <a:pt x="3148" y="4880"/>
                </a:lnTo>
                <a:cubicBezTo>
                  <a:pt x="3148" y="4949"/>
                  <a:pt x="3092" y="5005"/>
                  <a:pt x="3023" y="5005"/>
                </a:cubicBezTo>
                <a:lnTo>
                  <a:pt x="125" y="5005"/>
                </a:lnTo>
                <a:cubicBezTo>
                  <a:pt x="56" y="5005"/>
                  <a:pt x="0" y="4949"/>
                  <a:pt x="0" y="4880"/>
                </a:cubicBezTo>
                <a:lnTo>
                  <a:pt x="0" y="125"/>
                </a:lnTo>
                <a:cubicBezTo>
                  <a:pt x="0" y="56"/>
                  <a:pt x="56" y="0"/>
                  <a:pt x="125" y="0"/>
                </a:cubicBezTo>
                <a:close/>
              </a:path>
            </a:pathLst>
          </a:custGeom>
          <a:solidFill>
            <a:schemeClr val="tx1"/>
          </a:solidFill>
          <a:ln w="10" cap="flat" cmpd="sng">
            <a:solidFill>
              <a:srgbClr val="B3B3B3"/>
            </a:solidFill>
            <a:round/>
          </a:ln>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grpSp>
        <p:nvGrpSpPr>
          <p:cNvPr id="23562" name="组合 27"/>
          <p:cNvGrpSpPr/>
          <p:nvPr/>
        </p:nvGrpSpPr>
        <p:grpSpPr bwMode="auto">
          <a:xfrm>
            <a:off x="2280349" y="2494400"/>
            <a:ext cx="473684" cy="478382"/>
            <a:chOff x="0" y="0"/>
            <a:chExt cx="631825" cy="636588"/>
          </a:xfrm>
        </p:grpSpPr>
        <p:sp>
          <p:nvSpPr>
            <p:cNvPr id="21539" name="Oval 9"/>
            <p:cNvSpPr>
              <a:spLocks noChangeArrowheads="1"/>
            </p:cNvSpPr>
            <p:nvPr/>
          </p:nvSpPr>
          <p:spPr bwMode="auto">
            <a:xfrm>
              <a:off x="0" y="0"/>
              <a:ext cx="631825" cy="636588"/>
            </a:xfrm>
            <a:prstGeom prst="ellipse">
              <a:avLst/>
            </a:prstGeom>
            <a:solidFill>
              <a:schemeClr val="bg2"/>
            </a:solidFill>
            <a:ln>
              <a:noFill/>
            </a:ln>
            <a:extLst>
              <a:ext uri="{91240B29-F687-4F45-9708-019B960494DF}">
                <a14:hiddenLine xmlns:a14="http://schemas.microsoft.com/office/drawing/2010/main" w="9525">
                  <a:solidFill>
                    <a:srgbClr val="000000"/>
                  </a:solidFill>
                  <a:round/>
                </a14:hiddenLine>
              </a:ext>
            </a:extLst>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21540" name="Freeform 10"/>
            <p:cNvSpPr/>
            <p:nvPr/>
          </p:nvSpPr>
          <p:spPr bwMode="auto">
            <a:xfrm>
              <a:off x="336550" y="142875"/>
              <a:ext cx="206375" cy="342900"/>
            </a:xfrm>
            <a:custGeom>
              <a:avLst/>
              <a:gdLst>
                <a:gd name="T0" fmla="*/ 144866242 w 252"/>
                <a:gd name="T1" fmla="*/ 169582918 h 418"/>
                <a:gd name="T2" fmla="*/ 91212017 w 252"/>
                <a:gd name="T3" fmla="*/ 216017156 h 418"/>
                <a:gd name="T4" fmla="*/ 38899231 w 252"/>
                <a:gd name="T5" fmla="*/ 261104404 h 418"/>
                <a:gd name="T6" fmla="*/ 0 w 252"/>
                <a:gd name="T7" fmla="*/ 235532104 h 418"/>
                <a:gd name="T8" fmla="*/ 22802800 w 252"/>
                <a:gd name="T9" fmla="*/ 216017156 h 418"/>
                <a:gd name="T10" fmla="*/ 77127743 w 252"/>
                <a:gd name="T11" fmla="*/ 169582918 h 418"/>
                <a:gd name="T12" fmla="*/ 75115586 w 252"/>
                <a:gd name="T13" fmla="*/ 103634552 h 418"/>
                <a:gd name="T14" fmla="*/ 22802800 w 252"/>
                <a:gd name="T15" fmla="*/ 59219158 h 418"/>
                <a:gd name="T16" fmla="*/ 0 w 252"/>
                <a:gd name="T17" fmla="*/ 39030716 h 418"/>
                <a:gd name="T18" fmla="*/ 36887074 w 252"/>
                <a:gd name="T19" fmla="*/ 12785740 h 418"/>
                <a:gd name="T20" fmla="*/ 91212017 w 252"/>
                <a:gd name="T21" fmla="*/ 59219158 h 418"/>
                <a:gd name="T22" fmla="*/ 142854085 w 252"/>
                <a:gd name="T23" fmla="*/ 103634552 h 418"/>
                <a:gd name="T24" fmla="*/ 144866242 w 252"/>
                <a:gd name="T25" fmla="*/ 169582918 h 41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52" h="418">
                  <a:moveTo>
                    <a:pt x="216" y="252"/>
                  </a:moveTo>
                  <a:lnTo>
                    <a:pt x="136" y="321"/>
                  </a:lnTo>
                  <a:cubicBezTo>
                    <a:pt x="110" y="343"/>
                    <a:pt x="84" y="365"/>
                    <a:pt x="58" y="388"/>
                  </a:cubicBezTo>
                  <a:cubicBezTo>
                    <a:pt x="21" y="418"/>
                    <a:pt x="5" y="397"/>
                    <a:pt x="0" y="350"/>
                  </a:cubicBezTo>
                  <a:lnTo>
                    <a:pt x="34" y="321"/>
                  </a:lnTo>
                  <a:lnTo>
                    <a:pt x="115" y="252"/>
                  </a:lnTo>
                  <a:cubicBezTo>
                    <a:pt x="143" y="221"/>
                    <a:pt x="150" y="189"/>
                    <a:pt x="112" y="154"/>
                  </a:cubicBezTo>
                  <a:cubicBezTo>
                    <a:pt x="86" y="132"/>
                    <a:pt x="60" y="110"/>
                    <a:pt x="34" y="88"/>
                  </a:cubicBezTo>
                  <a:lnTo>
                    <a:pt x="0" y="58"/>
                  </a:lnTo>
                  <a:cubicBezTo>
                    <a:pt x="4" y="4"/>
                    <a:pt x="25" y="0"/>
                    <a:pt x="55" y="19"/>
                  </a:cubicBezTo>
                  <a:lnTo>
                    <a:pt x="136" y="88"/>
                  </a:lnTo>
                  <a:cubicBezTo>
                    <a:pt x="162" y="110"/>
                    <a:pt x="188" y="132"/>
                    <a:pt x="213" y="154"/>
                  </a:cubicBezTo>
                  <a:cubicBezTo>
                    <a:pt x="252" y="189"/>
                    <a:pt x="244" y="221"/>
                    <a:pt x="216" y="25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21541" name="Freeform 11"/>
            <p:cNvSpPr/>
            <p:nvPr/>
          </p:nvSpPr>
          <p:spPr bwMode="auto">
            <a:xfrm>
              <a:off x="141287" y="142875"/>
              <a:ext cx="206375" cy="342900"/>
            </a:xfrm>
            <a:custGeom>
              <a:avLst/>
              <a:gdLst>
                <a:gd name="T0" fmla="*/ 145536960 w 252"/>
                <a:gd name="T1" fmla="*/ 169582918 h 418"/>
                <a:gd name="T2" fmla="*/ 91212017 w 252"/>
                <a:gd name="T3" fmla="*/ 216017156 h 418"/>
                <a:gd name="T4" fmla="*/ 39569949 w 252"/>
                <a:gd name="T5" fmla="*/ 261104404 h 418"/>
                <a:gd name="T6" fmla="*/ 0 w 252"/>
                <a:gd name="T7" fmla="*/ 235532104 h 418"/>
                <a:gd name="T8" fmla="*/ 23473518 w 252"/>
                <a:gd name="T9" fmla="*/ 216017156 h 418"/>
                <a:gd name="T10" fmla="*/ 77127743 w 252"/>
                <a:gd name="T11" fmla="*/ 169582918 h 418"/>
                <a:gd name="T12" fmla="*/ 75115586 w 252"/>
                <a:gd name="T13" fmla="*/ 103634552 h 418"/>
                <a:gd name="T14" fmla="*/ 23473518 w 252"/>
                <a:gd name="T15" fmla="*/ 59219158 h 418"/>
                <a:gd name="T16" fmla="*/ 0 w 252"/>
                <a:gd name="T17" fmla="*/ 39030716 h 418"/>
                <a:gd name="T18" fmla="*/ 37557793 w 252"/>
                <a:gd name="T19" fmla="*/ 12785740 h 418"/>
                <a:gd name="T20" fmla="*/ 91212017 w 252"/>
                <a:gd name="T21" fmla="*/ 59219158 h 418"/>
                <a:gd name="T22" fmla="*/ 143524804 w 252"/>
                <a:gd name="T23" fmla="*/ 103634552 h 418"/>
                <a:gd name="T24" fmla="*/ 145536960 w 252"/>
                <a:gd name="T25" fmla="*/ 169582918 h 41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52" h="418">
                  <a:moveTo>
                    <a:pt x="217" y="252"/>
                  </a:moveTo>
                  <a:lnTo>
                    <a:pt x="136" y="321"/>
                  </a:lnTo>
                  <a:cubicBezTo>
                    <a:pt x="110" y="343"/>
                    <a:pt x="84" y="365"/>
                    <a:pt x="59" y="388"/>
                  </a:cubicBezTo>
                  <a:cubicBezTo>
                    <a:pt x="21" y="418"/>
                    <a:pt x="6" y="397"/>
                    <a:pt x="0" y="350"/>
                  </a:cubicBezTo>
                  <a:lnTo>
                    <a:pt x="35" y="321"/>
                  </a:lnTo>
                  <a:lnTo>
                    <a:pt x="115" y="252"/>
                  </a:lnTo>
                  <a:cubicBezTo>
                    <a:pt x="143" y="221"/>
                    <a:pt x="150" y="189"/>
                    <a:pt x="112" y="154"/>
                  </a:cubicBezTo>
                  <a:cubicBezTo>
                    <a:pt x="86" y="132"/>
                    <a:pt x="60" y="110"/>
                    <a:pt x="35" y="88"/>
                  </a:cubicBezTo>
                  <a:lnTo>
                    <a:pt x="0" y="58"/>
                  </a:lnTo>
                  <a:cubicBezTo>
                    <a:pt x="4" y="4"/>
                    <a:pt x="26" y="0"/>
                    <a:pt x="56" y="19"/>
                  </a:cubicBezTo>
                  <a:lnTo>
                    <a:pt x="136" y="88"/>
                  </a:lnTo>
                  <a:cubicBezTo>
                    <a:pt x="162" y="110"/>
                    <a:pt x="188" y="132"/>
                    <a:pt x="214" y="154"/>
                  </a:cubicBezTo>
                  <a:cubicBezTo>
                    <a:pt x="252" y="189"/>
                    <a:pt x="245" y="221"/>
                    <a:pt x="217" y="25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grpSp>
      <p:grpSp>
        <p:nvGrpSpPr>
          <p:cNvPr id="23566" name="组合 31"/>
          <p:cNvGrpSpPr/>
          <p:nvPr/>
        </p:nvGrpSpPr>
        <p:grpSpPr bwMode="auto">
          <a:xfrm>
            <a:off x="4398835" y="2494400"/>
            <a:ext cx="474874" cy="478382"/>
            <a:chOff x="0" y="0"/>
            <a:chExt cx="633413" cy="636588"/>
          </a:xfrm>
        </p:grpSpPr>
        <p:sp>
          <p:nvSpPr>
            <p:cNvPr id="21536" name="Oval 12"/>
            <p:cNvSpPr>
              <a:spLocks noChangeArrowheads="1"/>
            </p:cNvSpPr>
            <p:nvPr/>
          </p:nvSpPr>
          <p:spPr bwMode="auto">
            <a:xfrm>
              <a:off x="0" y="0"/>
              <a:ext cx="633413" cy="636588"/>
            </a:xfrm>
            <a:prstGeom prst="ellipse">
              <a:avLst/>
            </a:prstGeom>
            <a:solidFill>
              <a:schemeClr val="bg2"/>
            </a:solidFill>
            <a:ln>
              <a:noFill/>
            </a:ln>
            <a:extLst>
              <a:ext uri="{91240B29-F687-4F45-9708-019B960494DF}">
                <a14:hiddenLine xmlns:a14="http://schemas.microsoft.com/office/drawing/2010/main" w="9525">
                  <a:solidFill>
                    <a:srgbClr val="000000"/>
                  </a:solidFill>
                  <a:round/>
                </a14:hiddenLine>
              </a:ext>
            </a:extLst>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21537" name="Freeform 13"/>
            <p:cNvSpPr/>
            <p:nvPr/>
          </p:nvSpPr>
          <p:spPr bwMode="auto">
            <a:xfrm>
              <a:off x="338138" y="142875"/>
              <a:ext cx="206375" cy="342900"/>
            </a:xfrm>
            <a:custGeom>
              <a:avLst/>
              <a:gdLst>
                <a:gd name="T0" fmla="*/ 145536960 w 252"/>
                <a:gd name="T1" fmla="*/ 169582918 h 418"/>
                <a:gd name="T2" fmla="*/ 91212017 w 252"/>
                <a:gd name="T3" fmla="*/ 216017156 h 418"/>
                <a:gd name="T4" fmla="*/ 39569949 w 252"/>
                <a:gd name="T5" fmla="*/ 261104404 h 418"/>
                <a:gd name="T6" fmla="*/ 0 w 252"/>
                <a:gd name="T7" fmla="*/ 235532104 h 418"/>
                <a:gd name="T8" fmla="*/ 23473518 w 252"/>
                <a:gd name="T9" fmla="*/ 216017156 h 418"/>
                <a:gd name="T10" fmla="*/ 77127743 w 252"/>
                <a:gd name="T11" fmla="*/ 169582918 h 418"/>
                <a:gd name="T12" fmla="*/ 75115586 w 252"/>
                <a:gd name="T13" fmla="*/ 103634552 h 418"/>
                <a:gd name="T14" fmla="*/ 23473518 w 252"/>
                <a:gd name="T15" fmla="*/ 59219158 h 418"/>
                <a:gd name="T16" fmla="*/ 0 w 252"/>
                <a:gd name="T17" fmla="*/ 39030716 h 418"/>
                <a:gd name="T18" fmla="*/ 37557793 w 252"/>
                <a:gd name="T19" fmla="*/ 12785740 h 418"/>
                <a:gd name="T20" fmla="*/ 91212017 w 252"/>
                <a:gd name="T21" fmla="*/ 59219158 h 418"/>
                <a:gd name="T22" fmla="*/ 143524804 w 252"/>
                <a:gd name="T23" fmla="*/ 103634552 h 418"/>
                <a:gd name="T24" fmla="*/ 145536960 w 252"/>
                <a:gd name="T25" fmla="*/ 169582918 h 41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52" h="418">
                  <a:moveTo>
                    <a:pt x="217" y="252"/>
                  </a:moveTo>
                  <a:lnTo>
                    <a:pt x="136" y="321"/>
                  </a:lnTo>
                  <a:cubicBezTo>
                    <a:pt x="110" y="343"/>
                    <a:pt x="84" y="365"/>
                    <a:pt x="59" y="388"/>
                  </a:cubicBezTo>
                  <a:cubicBezTo>
                    <a:pt x="21" y="418"/>
                    <a:pt x="6" y="397"/>
                    <a:pt x="0" y="350"/>
                  </a:cubicBezTo>
                  <a:lnTo>
                    <a:pt x="35" y="321"/>
                  </a:lnTo>
                  <a:lnTo>
                    <a:pt x="115" y="252"/>
                  </a:lnTo>
                  <a:cubicBezTo>
                    <a:pt x="143" y="221"/>
                    <a:pt x="150" y="189"/>
                    <a:pt x="112" y="154"/>
                  </a:cubicBezTo>
                  <a:cubicBezTo>
                    <a:pt x="86" y="132"/>
                    <a:pt x="60" y="110"/>
                    <a:pt x="35" y="88"/>
                  </a:cubicBezTo>
                  <a:lnTo>
                    <a:pt x="0" y="58"/>
                  </a:lnTo>
                  <a:cubicBezTo>
                    <a:pt x="4" y="4"/>
                    <a:pt x="26" y="0"/>
                    <a:pt x="56" y="19"/>
                  </a:cubicBezTo>
                  <a:lnTo>
                    <a:pt x="136" y="88"/>
                  </a:lnTo>
                  <a:cubicBezTo>
                    <a:pt x="162" y="110"/>
                    <a:pt x="188" y="132"/>
                    <a:pt x="214" y="154"/>
                  </a:cubicBezTo>
                  <a:cubicBezTo>
                    <a:pt x="252" y="189"/>
                    <a:pt x="245" y="221"/>
                    <a:pt x="217" y="25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21538" name="Freeform 14"/>
            <p:cNvSpPr/>
            <p:nvPr/>
          </p:nvSpPr>
          <p:spPr bwMode="auto">
            <a:xfrm>
              <a:off x="142875" y="142875"/>
              <a:ext cx="206375" cy="342900"/>
            </a:xfrm>
            <a:custGeom>
              <a:avLst/>
              <a:gdLst>
                <a:gd name="T0" fmla="*/ 145536960 w 252"/>
                <a:gd name="T1" fmla="*/ 169582918 h 418"/>
                <a:gd name="T2" fmla="*/ 91212017 w 252"/>
                <a:gd name="T3" fmla="*/ 216017156 h 418"/>
                <a:gd name="T4" fmla="*/ 39569949 w 252"/>
                <a:gd name="T5" fmla="*/ 261104404 h 418"/>
                <a:gd name="T6" fmla="*/ 670719 w 252"/>
                <a:gd name="T7" fmla="*/ 235532104 h 418"/>
                <a:gd name="T8" fmla="*/ 23473518 w 252"/>
                <a:gd name="T9" fmla="*/ 216017156 h 418"/>
                <a:gd name="T10" fmla="*/ 77127743 w 252"/>
                <a:gd name="T11" fmla="*/ 169582918 h 418"/>
                <a:gd name="T12" fmla="*/ 75115586 w 252"/>
                <a:gd name="T13" fmla="*/ 103634552 h 418"/>
                <a:gd name="T14" fmla="*/ 23473518 w 252"/>
                <a:gd name="T15" fmla="*/ 59219158 h 418"/>
                <a:gd name="T16" fmla="*/ 0 w 252"/>
                <a:gd name="T17" fmla="*/ 39030716 h 418"/>
                <a:gd name="T18" fmla="*/ 37557793 w 252"/>
                <a:gd name="T19" fmla="*/ 12785740 h 418"/>
                <a:gd name="T20" fmla="*/ 91212017 w 252"/>
                <a:gd name="T21" fmla="*/ 59219158 h 418"/>
                <a:gd name="T22" fmla="*/ 143524804 w 252"/>
                <a:gd name="T23" fmla="*/ 103634552 h 418"/>
                <a:gd name="T24" fmla="*/ 145536960 w 252"/>
                <a:gd name="T25" fmla="*/ 169582918 h 41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52" h="418">
                  <a:moveTo>
                    <a:pt x="217" y="252"/>
                  </a:moveTo>
                  <a:lnTo>
                    <a:pt x="136" y="321"/>
                  </a:lnTo>
                  <a:cubicBezTo>
                    <a:pt x="111" y="343"/>
                    <a:pt x="85" y="365"/>
                    <a:pt x="59" y="388"/>
                  </a:cubicBezTo>
                  <a:cubicBezTo>
                    <a:pt x="22" y="418"/>
                    <a:pt x="6" y="397"/>
                    <a:pt x="1" y="350"/>
                  </a:cubicBezTo>
                  <a:lnTo>
                    <a:pt x="35" y="321"/>
                  </a:lnTo>
                  <a:lnTo>
                    <a:pt x="115" y="252"/>
                  </a:lnTo>
                  <a:cubicBezTo>
                    <a:pt x="143" y="221"/>
                    <a:pt x="151" y="189"/>
                    <a:pt x="112" y="154"/>
                  </a:cubicBezTo>
                  <a:cubicBezTo>
                    <a:pt x="86" y="132"/>
                    <a:pt x="61" y="110"/>
                    <a:pt x="35" y="88"/>
                  </a:cubicBezTo>
                  <a:lnTo>
                    <a:pt x="0" y="58"/>
                  </a:lnTo>
                  <a:cubicBezTo>
                    <a:pt x="4" y="4"/>
                    <a:pt x="26" y="0"/>
                    <a:pt x="56" y="19"/>
                  </a:cubicBezTo>
                  <a:lnTo>
                    <a:pt x="136" y="88"/>
                  </a:lnTo>
                  <a:cubicBezTo>
                    <a:pt x="162" y="110"/>
                    <a:pt x="188" y="132"/>
                    <a:pt x="214" y="154"/>
                  </a:cubicBezTo>
                  <a:cubicBezTo>
                    <a:pt x="252" y="189"/>
                    <a:pt x="245" y="221"/>
                    <a:pt x="217" y="25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grpSp>
      <p:grpSp>
        <p:nvGrpSpPr>
          <p:cNvPr id="23570" name="组合 35"/>
          <p:cNvGrpSpPr/>
          <p:nvPr/>
        </p:nvGrpSpPr>
        <p:grpSpPr bwMode="auto">
          <a:xfrm>
            <a:off x="6543503" y="2494400"/>
            <a:ext cx="474874" cy="478382"/>
            <a:chOff x="0" y="0"/>
            <a:chExt cx="633413" cy="636588"/>
          </a:xfrm>
        </p:grpSpPr>
        <p:sp>
          <p:nvSpPr>
            <p:cNvPr id="21533" name="Oval 15"/>
            <p:cNvSpPr>
              <a:spLocks noChangeArrowheads="1"/>
            </p:cNvSpPr>
            <p:nvPr/>
          </p:nvSpPr>
          <p:spPr bwMode="auto">
            <a:xfrm>
              <a:off x="0" y="0"/>
              <a:ext cx="633413" cy="636588"/>
            </a:xfrm>
            <a:prstGeom prst="ellipse">
              <a:avLst/>
            </a:prstGeom>
            <a:solidFill>
              <a:schemeClr val="bg2"/>
            </a:solidFill>
            <a:ln>
              <a:noFill/>
            </a:ln>
            <a:extLst>
              <a:ext uri="{91240B29-F687-4F45-9708-019B960494DF}">
                <a14:hiddenLine xmlns:a14="http://schemas.microsoft.com/office/drawing/2010/main" w="9525">
                  <a:solidFill>
                    <a:srgbClr val="000000"/>
                  </a:solidFill>
                  <a:round/>
                </a14:hiddenLine>
              </a:ext>
            </a:extLst>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21534" name="Freeform 16"/>
            <p:cNvSpPr/>
            <p:nvPr/>
          </p:nvSpPr>
          <p:spPr bwMode="auto">
            <a:xfrm>
              <a:off x="338138" y="142875"/>
              <a:ext cx="206375" cy="342900"/>
            </a:xfrm>
            <a:custGeom>
              <a:avLst/>
              <a:gdLst>
                <a:gd name="T0" fmla="*/ 145536960 w 252"/>
                <a:gd name="T1" fmla="*/ 169582918 h 418"/>
                <a:gd name="T2" fmla="*/ 91212017 w 252"/>
                <a:gd name="T3" fmla="*/ 216017156 h 418"/>
                <a:gd name="T4" fmla="*/ 39569949 w 252"/>
                <a:gd name="T5" fmla="*/ 261104404 h 418"/>
                <a:gd name="T6" fmla="*/ 0 w 252"/>
                <a:gd name="T7" fmla="*/ 235532104 h 418"/>
                <a:gd name="T8" fmla="*/ 22802800 w 252"/>
                <a:gd name="T9" fmla="*/ 216017156 h 418"/>
                <a:gd name="T10" fmla="*/ 77127743 w 252"/>
                <a:gd name="T11" fmla="*/ 169582918 h 418"/>
                <a:gd name="T12" fmla="*/ 75115586 w 252"/>
                <a:gd name="T13" fmla="*/ 103634552 h 418"/>
                <a:gd name="T14" fmla="*/ 22802800 w 252"/>
                <a:gd name="T15" fmla="*/ 59219158 h 418"/>
                <a:gd name="T16" fmla="*/ 0 w 252"/>
                <a:gd name="T17" fmla="*/ 39030716 h 418"/>
                <a:gd name="T18" fmla="*/ 37557793 w 252"/>
                <a:gd name="T19" fmla="*/ 12785740 h 418"/>
                <a:gd name="T20" fmla="*/ 91212017 w 252"/>
                <a:gd name="T21" fmla="*/ 59219158 h 418"/>
                <a:gd name="T22" fmla="*/ 142854085 w 252"/>
                <a:gd name="T23" fmla="*/ 103634552 h 418"/>
                <a:gd name="T24" fmla="*/ 145536960 w 252"/>
                <a:gd name="T25" fmla="*/ 169582918 h 41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52" h="418">
                  <a:moveTo>
                    <a:pt x="217" y="252"/>
                  </a:moveTo>
                  <a:lnTo>
                    <a:pt x="136" y="321"/>
                  </a:lnTo>
                  <a:cubicBezTo>
                    <a:pt x="110" y="343"/>
                    <a:pt x="84" y="365"/>
                    <a:pt x="59" y="388"/>
                  </a:cubicBezTo>
                  <a:cubicBezTo>
                    <a:pt x="21" y="418"/>
                    <a:pt x="6" y="397"/>
                    <a:pt x="0" y="350"/>
                  </a:cubicBezTo>
                  <a:lnTo>
                    <a:pt x="34" y="321"/>
                  </a:lnTo>
                  <a:lnTo>
                    <a:pt x="115" y="252"/>
                  </a:lnTo>
                  <a:cubicBezTo>
                    <a:pt x="143" y="221"/>
                    <a:pt x="150" y="189"/>
                    <a:pt x="112" y="154"/>
                  </a:cubicBezTo>
                  <a:cubicBezTo>
                    <a:pt x="86" y="132"/>
                    <a:pt x="60" y="110"/>
                    <a:pt x="34" y="88"/>
                  </a:cubicBezTo>
                  <a:lnTo>
                    <a:pt x="0" y="58"/>
                  </a:lnTo>
                  <a:cubicBezTo>
                    <a:pt x="4" y="4"/>
                    <a:pt x="25" y="0"/>
                    <a:pt x="56" y="19"/>
                  </a:cubicBezTo>
                  <a:lnTo>
                    <a:pt x="136" y="88"/>
                  </a:lnTo>
                  <a:cubicBezTo>
                    <a:pt x="162" y="110"/>
                    <a:pt x="188" y="132"/>
                    <a:pt x="213" y="154"/>
                  </a:cubicBezTo>
                  <a:cubicBezTo>
                    <a:pt x="252" y="189"/>
                    <a:pt x="245" y="221"/>
                    <a:pt x="217" y="25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21535" name="Freeform 17"/>
            <p:cNvSpPr/>
            <p:nvPr/>
          </p:nvSpPr>
          <p:spPr bwMode="auto">
            <a:xfrm>
              <a:off x="142875" y="142875"/>
              <a:ext cx="206375" cy="342900"/>
            </a:xfrm>
            <a:custGeom>
              <a:avLst/>
              <a:gdLst>
                <a:gd name="T0" fmla="*/ 145536960 w 252"/>
                <a:gd name="T1" fmla="*/ 169582918 h 418"/>
                <a:gd name="T2" fmla="*/ 91212017 w 252"/>
                <a:gd name="T3" fmla="*/ 216017156 h 418"/>
                <a:gd name="T4" fmla="*/ 39569949 w 252"/>
                <a:gd name="T5" fmla="*/ 261104404 h 418"/>
                <a:gd name="T6" fmla="*/ 670719 w 252"/>
                <a:gd name="T7" fmla="*/ 235532104 h 418"/>
                <a:gd name="T8" fmla="*/ 23473518 w 252"/>
                <a:gd name="T9" fmla="*/ 216017156 h 418"/>
                <a:gd name="T10" fmla="*/ 77127743 w 252"/>
                <a:gd name="T11" fmla="*/ 169582918 h 418"/>
                <a:gd name="T12" fmla="*/ 75115586 w 252"/>
                <a:gd name="T13" fmla="*/ 103634552 h 418"/>
                <a:gd name="T14" fmla="*/ 23473518 w 252"/>
                <a:gd name="T15" fmla="*/ 59219158 h 418"/>
                <a:gd name="T16" fmla="*/ 0 w 252"/>
                <a:gd name="T17" fmla="*/ 39030716 h 418"/>
                <a:gd name="T18" fmla="*/ 37557793 w 252"/>
                <a:gd name="T19" fmla="*/ 12785740 h 418"/>
                <a:gd name="T20" fmla="*/ 91212017 w 252"/>
                <a:gd name="T21" fmla="*/ 59219158 h 418"/>
                <a:gd name="T22" fmla="*/ 143524804 w 252"/>
                <a:gd name="T23" fmla="*/ 103634552 h 418"/>
                <a:gd name="T24" fmla="*/ 145536960 w 252"/>
                <a:gd name="T25" fmla="*/ 169582918 h 41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52" h="418">
                  <a:moveTo>
                    <a:pt x="217" y="252"/>
                  </a:moveTo>
                  <a:lnTo>
                    <a:pt x="136" y="321"/>
                  </a:lnTo>
                  <a:cubicBezTo>
                    <a:pt x="110" y="343"/>
                    <a:pt x="85" y="365"/>
                    <a:pt x="59" y="388"/>
                  </a:cubicBezTo>
                  <a:cubicBezTo>
                    <a:pt x="21" y="418"/>
                    <a:pt x="6" y="397"/>
                    <a:pt x="1" y="350"/>
                  </a:cubicBezTo>
                  <a:lnTo>
                    <a:pt x="35" y="321"/>
                  </a:lnTo>
                  <a:lnTo>
                    <a:pt x="115" y="252"/>
                  </a:lnTo>
                  <a:cubicBezTo>
                    <a:pt x="143" y="221"/>
                    <a:pt x="151" y="189"/>
                    <a:pt x="112" y="154"/>
                  </a:cubicBezTo>
                  <a:cubicBezTo>
                    <a:pt x="86" y="132"/>
                    <a:pt x="60" y="110"/>
                    <a:pt x="35" y="88"/>
                  </a:cubicBezTo>
                  <a:lnTo>
                    <a:pt x="0" y="58"/>
                  </a:lnTo>
                  <a:cubicBezTo>
                    <a:pt x="4" y="4"/>
                    <a:pt x="26" y="0"/>
                    <a:pt x="56" y="19"/>
                  </a:cubicBezTo>
                  <a:lnTo>
                    <a:pt x="136" y="88"/>
                  </a:lnTo>
                  <a:cubicBezTo>
                    <a:pt x="162" y="110"/>
                    <a:pt x="188" y="132"/>
                    <a:pt x="214" y="154"/>
                  </a:cubicBezTo>
                  <a:cubicBezTo>
                    <a:pt x="252" y="189"/>
                    <a:pt x="245" y="221"/>
                    <a:pt x="217" y="25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grpSp>
      <p:grpSp>
        <p:nvGrpSpPr>
          <p:cNvPr id="23574" name="组合 39"/>
          <p:cNvGrpSpPr/>
          <p:nvPr/>
        </p:nvGrpSpPr>
        <p:grpSpPr bwMode="auto">
          <a:xfrm>
            <a:off x="1090189" y="1454336"/>
            <a:ext cx="697434" cy="704483"/>
            <a:chOff x="0" y="0"/>
            <a:chExt cx="930275" cy="938213"/>
          </a:xfrm>
        </p:grpSpPr>
        <p:sp>
          <p:nvSpPr>
            <p:cNvPr id="21531" name="Oval 18"/>
            <p:cNvSpPr>
              <a:spLocks noChangeArrowheads="1"/>
            </p:cNvSpPr>
            <p:nvPr/>
          </p:nvSpPr>
          <p:spPr bwMode="auto">
            <a:xfrm>
              <a:off x="0" y="0"/>
              <a:ext cx="930275" cy="938213"/>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21532" name="TextBox 41"/>
            <p:cNvSpPr txBox="1">
              <a:spLocks noChangeArrowheads="1"/>
            </p:cNvSpPr>
            <p:nvPr/>
          </p:nvSpPr>
          <p:spPr bwMode="auto">
            <a:xfrm>
              <a:off x="132353" y="176719"/>
              <a:ext cx="750926" cy="614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434" eaLnBrk="1" fontAlgn="base" hangingPunct="1">
                <a:spcBef>
                  <a:spcPct val="0"/>
                </a:spcBef>
                <a:spcAft>
                  <a:spcPct val="0"/>
                </a:spcAft>
              </a:pPr>
              <a:r>
                <a:rPr lang="en-US" altLang="zh-CN" sz="2399" b="1">
                  <a:solidFill>
                    <a:srgbClr val="005E5E"/>
                  </a:solidFill>
                  <a:latin typeface="微软雅黑" panose="020B0503020204020204" pitchFamily="34" charset="-122"/>
                  <a:ea typeface="微软雅黑" panose="020B0503020204020204" pitchFamily="34" charset="-122"/>
                </a:rPr>
                <a:t>01</a:t>
              </a:r>
              <a:endParaRPr lang="zh-CN" altLang="en-US" sz="2399" b="1">
                <a:solidFill>
                  <a:srgbClr val="005E5E"/>
                </a:solidFill>
                <a:latin typeface="微软雅黑" panose="020B0503020204020204" pitchFamily="34" charset="-122"/>
                <a:ea typeface="微软雅黑" panose="020B0503020204020204" pitchFamily="34" charset="-122"/>
              </a:endParaRPr>
            </a:p>
          </p:txBody>
        </p:sp>
      </p:grpSp>
      <p:sp>
        <p:nvSpPr>
          <p:cNvPr id="23577" name="矩形 42"/>
          <p:cNvSpPr>
            <a:spLocks noChangeArrowheads="1"/>
          </p:cNvSpPr>
          <p:nvPr/>
        </p:nvSpPr>
        <p:spPr bwMode="auto">
          <a:xfrm>
            <a:off x="646261" y="2189759"/>
            <a:ext cx="1567440" cy="13380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defTabSz="685434" fontAlgn="base">
              <a:spcBef>
                <a:spcPct val="0"/>
              </a:spcBef>
              <a:spcAft>
                <a:spcPct val="0"/>
              </a:spcAft>
            </a:pPr>
            <a:r>
              <a:rPr lang="zh-CN" altLang="en-US" sz="1349">
                <a:solidFill>
                  <a:srgbClr val="FFFFFF"/>
                </a:solidFill>
                <a:latin typeface="微软雅黑" panose="020B0503020204020204" pitchFamily="34" charset="-122"/>
                <a:ea typeface="微软雅黑"/>
              </a:rPr>
              <a:t>了解用户的基本情况和需求（包括经营范围、管理模式、营业需求等），提供针对性的信息化解决方案。</a:t>
            </a:r>
          </a:p>
        </p:txBody>
      </p:sp>
      <p:sp>
        <p:nvSpPr>
          <p:cNvPr id="23578" name="矩形 46"/>
          <p:cNvSpPr>
            <a:spLocks noChangeArrowheads="1"/>
          </p:cNvSpPr>
          <p:nvPr/>
        </p:nvSpPr>
        <p:spPr bwMode="auto">
          <a:xfrm>
            <a:off x="2775453" y="2189761"/>
            <a:ext cx="1566251" cy="1130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defTabSz="685434" fontAlgn="base">
              <a:spcBef>
                <a:spcPct val="0"/>
              </a:spcBef>
              <a:spcAft>
                <a:spcPct val="0"/>
              </a:spcAft>
            </a:pPr>
            <a:r>
              <a:rPr lang="zh-CN" altLang="en-US" sz="1349">
                <a:solidFill>
                  <a:srgbClr val="FFFFFF"/>
                </a:solidFill>
                <a:latin typeface="微软雅黑" panose="020B0503020204020204" pitchFamily="34" charset="-122"/>
                <a:ea typeface="微软雅黑"/>
              </a:rPr>
              <a:t>协助客户了解某系统软件产品及服务情况（包括参观公司、典型用户、产品演示等）</a:t>
            </a:r>
          </a:p>
        </p:txBody>
      </p:sp>
      <p:sp>
        <p:nvSpPr>
          <p:cNvPr id="23579" name="矩形 47"/>
          <p:cNvSpPr>
            <a:spLocks noChangeArrowheads="1"/>
          </p:cNvSpPr>
          <p:nvPr/>
        </p:nvSpPr>
        <p:spPr bwMode="auto">
          <a:xfrm>
            <a:off x="4933216" y="2189759"/>
            <a:ext cx="1587674" cy="2168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defTabSz="685434" fontAlgn="base">
              <a:spcBef>
                <a:spcPct val="0"/>
              </a:spcBef>
              <a:spcAft>
                <a:spcPct val="0"/>
              </a:spcAft>
            </a:pPr>
            <a:r>
              <a:rPr lang="zh-CN" altLang="en-US" sz="1349">
                <a:solidFill>
                  <a:srgbClr val="FFFFFF"/>
                </a:solidFill>
                <a:latin typeface="微软雅黑" panose="020B0503020204020204" pitchFamily="34" charset="-122"/>
                <a:ea typeface="微软雅黑"/>
              </a:rPr>
              <a:t>向客户提供专业化的系统集成建议，如：信息点设置、网络设备类型、电子门锁品牌、智能房控相关子系统的选型和注意事项，使客户的硬件设备在软件平台上发挥最强的应有功效。</a:t>
            </a:r>
          </a:p>
        </p:txBody>
      </p:sp>
      <p:sp>
        <p:nvSpPr>
          <p:cNvPr id="23580" name="矩形 48"/>
          <p:cNvSpPr>
            <a:spLocks noChangeArrowheads="1"/>
          </p:cNvSpPr>
          <p:nvPr/>
        </p:nvSpPr>
        <p:spPr bwMode="auto">
          <a:xfrm>
            <a:off x="7113587" y="2189761"/>
            <a:ext cx="1566251" cy="1130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defTabSz="685434" fontAlgn="base">
              <a:spcBef>
                <a:spcPct val="0"/>
              </a:spcBef>
              <a:spcAft>
                <a:spcPct val="0"/>
              </a:spcAft>
            </a:pPr>
            <a:r>
              <a:rPr lang="zh-CN" altLang="en-US" sz="1349">
                <a:solidFill>
                  <a:srgbClr val="FFFFFF"/>
                </a:solidFill>
                <a:latin typeface="微软雅黑" panose="020B0503020204020204" pitchFamily="34" charset="-122"/>
                <a:ea typeface="微软雅黑"/>
              </a:rPr>
              <a:t>根据双方沟通的内容确定需要采购的软件模块和相应的预算方案、商务洽谈、签订合同。</a:t>
            </a:r>
          </a:p>
        </p:txBody>
      </p:sp>
      <p:grpSp>
        <p:nvGrpSpPr>
          <p:cNvPr id="23581" name="组合 49"/>
          <p:cNvGrpSpPr/>
          <p:nvPr/>
        </p:nvGrpSpPr>
        <p:grpSpPr bwMode="auto">
          <a:xfrm>
            <a:off x="3224144" y="1454336"/>
            <a:ext cx="697434" cy="704483"/>
            <a:chOff x="0" y="0"/>
            <a:chExt cx="930275" cy="938213"/>
          </a:xfrm>
        </p:grpSpPr>
        <p:sp>
          <p:nvSpPr>
            <p:cNvPr id="21529" name="Oval 19"/>
            <p:cNvSpPr>
              <a:spLocks noChangeArrowheads="1"/>
            </p:cNvSpPr>
            <p:nvPr/>
          </p:nvSpPr>
          <p:spPr bwMode="auto">
            <a:xfrm>
              <a:off x="0" y="0"/>
              <a:ext cx="930275" cy="938213"/>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21530" name="TextBox 51"/>
            <p:cNvSpPr txBox="1">
              <a:spLocks noChangeArrowheads="1"/>
            </p:cNvSpPr>
            <p:nvPr/>
          </p:nvSpPr>
          <p:spPr bwMode="auto">
            <a:xfrm>
              <a:off x="124701" y="176719"/>
              <a:ext cx="750926" cy="614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434" eaLnBrk="1" fontAlgn="base" hangingPunct="1">
                <a:spcBef>
                  <a:spcPct val="0"/>
                </a:spcBef>
                <a:spcAft>
                  <a:spcPct val="0"/>
                </a:spcAft>
              </a:pPr>
              <a:r>
                <a:rPr lang="en-US" altLang="zh-CN" sz="2399" b="1">
                  <a:solidFill>
                    <a:srgbClr val="005E5E"/>
                  </a:solidFill>
                  <a:latin typeface="微软雅黑" panose="020B0503020204020204" pitchFamily="34" charset="-122"/>
                  <a:ea typeface="微软雅黑" panose="020B0503020204020204" pitchFamily="34" charset="-122"/>
                </a:rPr>
                <a:t>02</a:t>
              </a:r>
              <a:endParaRPr lang="zh-CN" altLang="en-US" sz="2399" b="1">
                <a:solidFill>
                  <a:srgbClr val="005E5E"/>
                </a:solidFill>
                <a:latin typeface="微软雅黑" panose="020B0503020204020204" pitchFamily="34" charset="-122"/>
                <a:ea typeface="微软雅黑" panose="020B0503020204020204" pitchFamily="34" charset="-122"/>
              </a:endParaRPr>
            </a:p>
          </p:txBody>
        </p:sp>
      </p:grpSp>
      <p:grpSp>
        <p:nvGrpSpPr>
          <p:cNvPr id="23584" name="组合 52"/>
          <p:cNvGrpSpPr/>
          <p:nvPr/>
        </p:nvGrpSpPr>
        <p:grpSpPr bwMode="auto">
          <a:xfrm>
            <a:off x="5356914" y="1454336"/>
            <a:ext cx="698623" cy="704483"/>
            <a:chOff x="0" y="0"/>
            <a:chExt cx="931863" cy="938213"/>
          </a:xfrm>
        </p:grpSpPr>
        <p:sp>
          <p:nvSpPr>
            <p:cNvPr id="21527" name="Oval 20"/>
            <p:cNvSpPr>
              <a:spLocks noChangeArrowheads="1"/>
            </p:cNvSpPr>
            <p:nvPr/>
          </p:nvSpPr>
          <p:spPr bwMode="auto">
            <a:xfrm>
              <a:off x="0" y="0"/>
              <a:ext cx="931863" cy="938213"/>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21528" name="TextBox 54"/>
            <p:cNvSpPr txBox="1">
              <a:spLocks noChangeArrowheads="1"/>
            </p:cNvSpPr>
            <p:nvPr/>
          </p:nvSpPr>
          <p:spPr bwMode="auto">
            <a:xfrm>
              <a:off x="118633" y="176719"/>
              <a:ext cx="750928" cy="614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434" eaLnBrk="1" fontAlgn="base" hangingPunct="1">
                <a:spcBef>
                  <a:spcPct val="0"/>
                </a:spcBef>
                <a:spcAft>
                  <a:spcPct val="0"/>
                </a:spcAft>
              </a:pPr>
              <a:r>
                <a:rPr lang="en-US" altLang="zh-CN" sz="2399" b="1">
                  <a:solidFill>
                    <a:srgbClr val="005E5E"/>
                  </a:solidFill>
                  <a:latin typeface="微软雅黑" panose="020B0503020204020204" pitchFamily="34" charset="-122"/>
                  <a:ea typeface="微软雅黑" panose="020B0503020204020204" pitchFamily="34" charset="-122"/>
                </a:rPr>
                <a:t>03</a:t>
              </a:r>
              <a:endParaRPr lang="zh-CN" altLang="en-US" sz="2399" b="1">
                <a:solidFill>
                  <a:srgbClr val="005E5E"/>
                </a:solidFill>
                <a:latin typeface="微软雅黑" panose="020B0503020204020204" pitchFamily="34" charset="-122"/>
                <a:ea typeface="微软雅黑" panose="020B0503020204020204" pitchFamily="34" charset="-122"/>
              </a:endParaRPr>
            </a:p>
          </p:txBody>
        </p:sp>
      </p:grpSp>
      <p:grpSp>
        <p:nvGrpSpPr>
          <p:cNvPr id="23587" name="组合 55"/>
          <p:cNvGrpSpPr/>
          <p:nvPr/>
        </p:nvGrpSpPr>
        <p:grpSpPr bwMode="auto">
          <a:xfrm>
            <a:off x="7490870" y="1454336"/>
            <a:ext cx="698624" cy="704483"/>
            <a:chOff x="0" y="0"/>
            <a:chExt cx="931863" cy="938213"/>
          </a:xfrm>
        </p:grpSpPr>
        <p:sp>
          <p:nvSpPr>
            <p:cNvPr id="21525" name="Oval 21"/>
            <p:cNvSpPr>
              <a:spLocks noChangeArrowheads="1"/>
            </p:cNvSpPr>
            <p:nvPr/>
          </p:nvSpPr>
          <p:spPr bwMode="auto">
            <a:xfrm>
              <a:off x="0" y="0"/>
              <a:ext cx="931863" cy="938213"/>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21526" name="TextBox 57"/>
            <p:cNvSpPr txBox="1">
              <a:spLocks noChangeArrowheads="1"/>
            </p:cNvSpPr>
            <p:nvPr/>
          </p:nvSpPr>
          <p:spPr bwMode="auto">
            <a:xfrm>
              <a:off x="138275" y="176719"/>
              <a:ext cx="750927" cy="614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434" eaLnBrk="1" fontAlgn="base" hangingPunct="1">
                <a:spcBef>
                  <a:spcPct val="0"/>
                </a:spcBef>
                <a:spcAft>
                  <a:spcPct val="0"/>
                </a:spcAft>
              </a:pPr>
              <a:r>
                <a:rPr lang="en-US" altLang="zh-CN" sz="2399" b="1">
                  <a:solidFill>
                    <a:srgbClr val="005E5E"/>
                  </a:solidFill>
                  <a:latin typeface="微软雅黑" panose="020B0503020204020204" pitchFamily="34" charset="-122"/>
                  <a:ea typeface="微软雅黑" panose="020B0503020204020204" pitchFamily="34" charset="-122"/>
                </a:rPr>
                <a:t>04</a:t>
              </a:r>
              <a:endParaRPr lang="zh-CN" altLang="en-US" sz="2399" b="1">
                <a:solidFill>
                  <a:srgbClr val="005E5E"/>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4222297855"/>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3554"/>
                                        </p:tgtEl>
                                        <p:attrNameLst>
                                          <p:attrName>style.visibility</p:attrName>
                                        </p:attrNameLst>
                                      </p:cBhvr>
                                      <p:to>
                                        <p:strVal val="visible"/>
                                      </p:to>
                                    </p:set>
                                    <p:anim calcmode="lin" valueType="num">
                                      <p:cBhvr additive="base">
                                        <p:cTn id="7" dur="400" fill="hold"/>
                                        <p:tgtEl>
                                          <p:spTgt spid="23554"/>
                                        </p:tgtEl>
                                        <p:attrNameLst>
                                          <p:attrName>ppt_x</p:attrName>
                                        </p:attrNameLst>
                                      </p:cBhvr>
                                      <p:tavLst>
                                        <p:tav tm="0">
                                          <p:val>
                                            <p:strVal val="0-#ppt_w/2"/>
                                          </p:val>
                                        </p:tav>
                                        <p:tav tm="100000">
                                          <p:val>
                                            <p:strVal val="#ppt_x"/>
                                          </p:val>
                                        </p:tav>
                                      </p:tavLst>
                                    </p:anim>
                                    <p:anim calcmode="lin" valueType="num">
                                      <p:cBhvr additive="base">
                                        <p:cTn id="8" dur="400" fill="hold"/>
                                        <p:tgtEl>
                                          <p:spTgt spid="2355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3555"/>
                                        </p:tgtEl>
                                        <p:attrNameLst>
                                          <p:attrName>style.visibility</p:attrName>
                                        </p:attrNameLst>
                                      </p:cBhvr>
                                      <p:to>
                                        <p:strVal val="visible"/>
                                      </p:to>
                                    </p:set>
                                    <p:anim calcmode="lin" valueType="num">
                                      <p:cBhvr additive="base">
                                        <p:cTn id="11" dur="400" fill="hold"/>
                                        <p:tgtEl>
                                          <p:spTgt spid="23555"/>
                                        </p:tgtEl>
                                        <p:attrNameLst>
                                          <p:attrName>ppt_x</p:attrName>
                                        </p:attrNameLst>
                                      </p:cBhvr>
                                      <p:tavLst>
                                        <p:tav tm="0">
                                          <p:val>
                                            <p:strVal val="0-#ppt_w/2"/>
                                          </p:val>
                                        </p:tav>
                                        <p:tav tm="100000">
                                          <p:val>
                                            <p:strVal val="#ppt_x"/>
                                          </p:val>
                                        </p:tav>
                                      </p:tavLst>
                                    </p:anim>
                                    <p:anim calcmode="lin" valueType="num">
                                      <p:cBhvr additive="base">
                                        <p:cTn id="12" dur="400" fill="hold"/>
                                        <p:tgtEl>
                                          <p:spTgt spid="23555"/>
                                        </p:tgtEl>
                                        <p:attrNameLst>
                                          <p:attrName>ppt_y</p:attrName>
                                        </p:attrNameLst>
                                      </p:cBhvr>
                                      <p:tavLst>
                                        <p:tav tm="0">
                                          <p:val>
                                            <p:strVal val="#ppt_y"/>
                                          </p:val>
                                        </p:tav>
                                        <p:tav tm="100000">
                                          <p:val>
                                            <p:strVal val="#ppt_y"/>
                                          </p:val>
                                        </p:tav>
                                      </p:tavLst>
                                    </p:anim>
                                  </p:childTnLst>
                                </p:cTn>
                              </p:par>
                            </p:childTnLst>
                          </p:cTn>
                        </p:par>
                        <p:par>
                          <p:cTn id="13" fill="hold">
                            <p:stCondLst>
                              <p:cond delay="4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23556"/>
                                        </p:tgtEl>
                                        <p:attrNameLst>
                                          <p:attrName>style.visibility</p:attrName>
                                        </p:attrNameLst>
                                      </p:cBhvr>
                                      <p:to>
                                        <p:strVal val="visible"/>
                                      </p:to>
                                    </p:set>
                                    <p:anim calcmode="lin" valueType="num">
                                      <p:cBhvr>
                                        <p:cTn id="16" dur="400" fill="hold"/>
                                        <p:tgtEl>
                                          <p:spTgt spid="23556"/>
                                        </p:tgtEl>
                                        <p:attrNameLst>
                                          <p:attrName>ppt_x</p:attrName>
                                        </p:attrNameLst>
                                      </p:cBhvr>
                                      <p:tavLst>
                                        <p:tav tm="0">
                                          <p:val>
                                            <p:strVal val="#ppt_x"/>
                                          </p:val>
                                        </p:tav>
                                        <p:tav tm="50000">
                                          <p:val>
                                            <p:strVal val="#ppt_x+.1"/>
                                          </p:val>
                                        </p:tav>
                                        <p:tav tm="100000">
                                          <p:val>
                                            <p:strVal val="#ppt_x"/>
                                          </p:val>
                                        </p:tav>
                                      </p:tavLst>
                                    </p:anim>
                                    <p:anim calcmode="lin" valueType="num">
                                      <p:cBhvr>
                                        <p:cTn id="17" dur="400" fill="hold"/>
                                        <p:tgtEl>
                                          <p:spTgt spid="23556"/>
                                        </p:tgtEl>
                                        <p:attrNameLst>
                                          <p:attrName>ppt_y</p:attrName>
                                        </p:attrNameLst>
                                      </p:cBhvr>
                                      <p:tavLst>
                                        <p:tav tm="0">
                                          <p:val>
                                            <p:strVal val="#ppt_y"/>
                                          </p:val>
                                        </p:tav>
                                        <p:tav tm="100000">
                                          <p:val>
                                            <p:strVal val="#ppt_y"/>
                                          </p:val>
                                        </p:tav>
                                      </p:tavLst>
                                    </p:anim>
                                    <p:anim calcmode="lin" valueType="num">
                                      <p:cBhvr>
                                        <p:cTn id="18" dur="400" fill="hold"/>
                                        <p:tgtEl>
                                          <p:spTgt spid="23556"/>
                                        </p:tgtEl>
                                        <p:attrNameLst>
                                          <p:attrName>ppt_h</p:attrName>
                                        </p:attrNameLst>
                                      </p:cBhvr>
                                      <p:tavLst>
                                        <p:tav tm="0">
                                          <p:val>
                                            <p:strVal val="#ppt_h/10"/>
                                          </p:val>
                                        </p:tav>
                                        <p:tav tm="50000">
                                          <p:val>
                                            <p:strVal val="#ppt_h+.01"/>
                                          </p:val>
                                        </p:tav>
                                        <p:tav tm="100000">
                                          <p:val>
                                            <p:strVal val="#ppt_h"/>
                                          </p:val>
                                        </p:tav>
                                      </p:tavLst>
                                    </p:anim>
                                    <p:anim calcmode="lin" valueType="num">
                                      <p:cBhvr>
                                        <p:cTn id="19" dur="400" fill="hold"/>
                                        <p:tgtEl>
                                          <p:spTgt spid="23556"/>
                                        </p:tgtEl>
                                        <p:attrNameLst>
                                          <p:attrName>ppt_w</p:attrName>
                                        </p:attrNameLst>
                                      </p:cBhvr>
                                      <p:tavLst>
                                        <p:tav tm="0">
                                          <p:val>
                                            <p:strVal val="#ppt_w/10"/>
                                          </p:val>
                                        </p:tav>
                                        <p:tav tm="50000">
                                          <p:val>
                                            <p:strVal val="#ppt_w+.01"/>
                                          </p:val>
                                        </p:tav>
                                        <p:tav tm="100000">
                                          <p:val>
                                            <p:strVal val="#ppt_w"/>
                                          </p:val>
                                        </p:tav>
                                      </p:tavLst>
                                    </p:anim>
                                    <p:animEffect transition="in" filter="fade">
                                      <p:cBhvr>
                                        <p:cTn id="20" dur="400" tmFilter="0,0; .5, 1; 1, 1"/>
                                        <p:tgtEl>
                                          <p:spTgt spid="23556"/>
                                        </p:tgtEl>
                                      </p:cBhvr>
                                    </p:animEffect>
                                  </p:childTnLst>
                                </p:cTn>
                              </p:par>
                              <p:par>
                                <p:cTn id="21" presetID="47" presetClass="entr" presetSubtype="0" fill="hold" grpId="0" nodeType="withEffect">
                                  <p:stCondLst>
                                    <p:cond delay="0"/>
                                  </p:stCondLst>
                                  <p:childTnLst>
                                    <p:set>
                                      <p:cBhvr>
                                        <p:cTn id="22" dur="1" fill="hold">
                                          <p:stCondLst>
                                            <p:cond delay="0"/>
                                          </p:stCondLst>
                                        </p:cTn>
                                        <p:tgtEl>
                                          <p:spTgt spid="23559"/>
                                        </p:tgtEl>
                                        <p:attrNameLst>
                                          <p:attrName>style.visibility</p:attrName>
                                        </p:attrNameLst>
                                      </p:cBhvr>
                                      <p:to>
                                        <p:strVal val="visible"/>
                                      </p:to>
                                    </p:set>
                                    <p:animEffect transition="in" filter="fade">
                                      <p:cBhvr>
                                        <p:cTn id="23" dur="500"/>
                                        <p:tgtEl>
                                          <p:spTgt spid="23559"/>
                                        </p:tgtEl>
                                      </p:cBhvr>
                                    </p:animEffect>
                                    <p:anim calcmode="lin" valueType="num">
                                      <p:cBhvr>
                                        <p:cTn id="24" dur="500" fill="hold"/>
                                        <p:tgtEl>
                                          <p:spTgt spid="23559"/>
                                        </p:tgtEl>
                                        <p:attrNameLst>
                                          <p:attrName>ppt_x</p:attrName>
                                        </p:attrNameLst>
                                      </p:cBhvr>
                                      <p:tavLst>
                                        <p:tav tm="0">
                                          <p:val>
                                            <p:strVal val="#ppt_x"/>
                                          </p:val>
                                        </p:tav>
                                        <p:tav tm="100000">
                                          <p:val>
                                            <p:strVal val="#ppt_x"/>
                                          </p:val>
                                        </p:tav>
                                      </p:tavLst>
                                    </p:anim>
                                    <p:anim calcmode="lin" valueType="num">
                                      <p:cBhvr>
                                        <p:cTn id="25" dur="500" fill="hold"/>
                                        <p:tgtEl>
                                          <p:spTgt spid="23559"/>
                                        </p:tgtEl>
                                        <p:attrNameLst>
                                          <p:attrName>ppt_y</p:attrName>
                                        </p:attrNameLst>
                                      </p:cBhvr>
                                      <p:tavLst>
                                        <p:tav tm="0">
                                          <p:val>
                                            <p:strVal val="#ppt_y-.1"/>
                                          </p:val>
                                        </p:tav>
                                        <p:tav tm="100000">
                                          <p:val>
                                            <p:strVal val="#ppt_y"/>
                                          </p:val>
                                        </p:tav>
                                      </p:tavLst>
                                    </p:anim>
                                  </p:childTnLst>
                                </p:cTn>
                              </p:par>
                              <p:par>
                                <p:cTn id="26" presetID="47" presetClass="entr" presetSubtype="0" fill="hold" grpId="0" nodeType="withEffect">
                                  <p:stCondLst>
                                    <p:cond delay="200"/>
                                  </p:stCondLst>
                                  <p:childTnLst>
                                    <p:set>
                                      <p:cBhvr>
                                        <p:cTn id="27" dur="1" fill="hold">
                                          <p:stCondLst>
                                            <p:cond delay="0"/>
                                          </p:stCondLst>
                                        </p:cTn>
                                        <p:tgtEl>
                                          <p:spTgt spid="23558"/>
                                        </p:tgtEl>
                                        <p:attrNameLst>
                                          <p:attrName>style.visibility</p:attrName>
                                        </p:attrNameLst>
                                      </p:cBhvr>
                                      <p:to>
                                        <p:strVal val="visible"/>
                                      </p:to>
                                    </p:set>
                                    <p:animEffect transition="in" filter="fade">
                                      <p:cBhvr>
                                        <p:cTn id="28" dur="500"/>
                                        <p:tgtEl>
                                          <p:spTgt spid="23558"/>
                                        </p:tgtEl>
                                      </p:cBhvr>
                                    </p:animEffect>
                                    <p:anim calcmode="lin" valueType="num">
                                      <p:cBhvr>
                                        <p:cTn id="29" dur="500" fill="hold"/>
                                        <p:tgtEl>
                                          <p:spTgt spid="23558"/>
                                        </p:tgtEl>
                                        <p:attrNameLst>
                                          <p:attrName>ppt_x</p:attrName>
                                        </p:attrNameLst>
                                      </p:cBhvr>
                                      <p:tavLst>
                                        <p:tav tm="0">
                                          <p:val>
                                            <p:strVal val="#ppt_x"/>
                                          </p:val>
                                        </p:tav>
                                        <p:tav tm="100000">
                                          <p:val>
                                            <p:strVal val="#ppt_x"/>
                                          </p:val>
                                        </p:tav>
                                      </p:tavLst>
                                    </p:anim>
                                    <p:anim calcmode="lin" valueType="num">
                                      <p:cBhvr>
                                        <p:cTn id="30" dur="500" fill="hold"/>
                                        <p:tgtEl>
                                          <p:spTgt spid="23558"/>
                                        </p:tgtEl>
                                        <p:attrNameLst>
                                          <p:attrName>ppt_y</p:attrName>
                                        </p:attrNameLst>
                                      </p:cBhvr>
                                      <p:tavLst>
                                        <p:tav tm="0">
                                          <p:val>
                                            <p:strVal val="#ppt_y-.1"/>
                                          </p:val>
                                        </p:tav>
                                        <p:tav tm="100000">
                                          <p:val>
                                            <p:strVal val="#ppt_y"/>
                                          </p:val>
                                        </p:tav>
                                      </p:tavLst>
                                    </p:anim>
                                  </p:childTnLst>
                                </p:cTn>
                              </p:par>
                              <p:par>
                                <p:cTn id="31" presetID="47" presetClass="entr" presetSubtype="0" fill="hold" grpId="0" nodeType="withEffect">
                                  <p:stCondLst>
                                    <p:cond delay="400"/>
                                  </p:stCondLst>
                                  <p:childTnLst>
                                    <p:set>
                                      <p:cBhvr>
                                        <p:cTn id="32" dur="1" fill="hold">
                                          <p:stCondLst>
                                            <p:cond delay="0"/>
                                          </p:stCondLst>
                                        </p:cTn>
                                        <p:tgtEl>
                                          <p:spTgt spid="23561"/>
                                        </p:tgtEl>
                                        <p:attrNameLst>
                                          <p:attrName>style.visibility</p:attrName>
                                        </p:attrNameLst>
                                      </p:cBhvr>
                                      <p:to>
                                        <p:strVal val="visible"/>
                                      </p:to>
                                    </p:set>
                                    <p:animEffect transition="in" filter="fade">
                                      <p:cBhvr>
                                        <p:cTn id="33" dur="500"/>
                                        <p:tgtEl>
                                          <p:spTgt spid="23561"/>
                                        </p:tgtEl>
                                      </p:cBhvr>
                                    </p:animEffect>
                                    <p:anim calcmode="lin" valueType="num">
                                      <p:cBhvr>
                                        <p:cTn id="34" dur="500" fill="hold"/>
                                        <p:tgtEl>
                                          <p:spTgt spid="23561"/>
                                        </p:tgtEl>
                                        <p:attrNameLst>
                                          <p:attrName>ppt_x</p:attrName>
                                        </p:attrNameLst>
                                      </p:cBhvr>
                                      <p:tavLst>
                                        <p:tav tm="0">
                                          <p:val>
                                            <p:strVal val="#ppt_x"/>
                                          </p:val>
                                        </p:tav>
                                        <p:tav tm="100000">
                                          <p:val>
                                            <p:strVal val="#ppt_x"/>
                                          </p:val>
                                        </p:tav>
                                      </p:tavLst>
                                    </p:anim>
                                    <p:anim calcmode="lin" valueType="num">
                                      <p:cBhvr>
                                        <p:cTn id="35" dur="500" fill="hold"/>
                                        <p:tgtEl>
                                          <p:spTgt spid="23561"/>
                                        </p:tgtEl>
                                        <p:attrNameLst>
                                          <p:attrName>ppt_y</p:attrName>
                                        </p:attrNameLst>
                                      </p:cBhvr>
                                      <p:tavLst>
                                        <p:tav tm="0">
                                          <p:val>
                                            <p:strVal val="#ppt_y-.1"/>
                                          </p:val>
                                        </p:tav>
                                        <p:tav tm="100000">
                                          <p:val>
                                            <p:strVal val="#ppt_y"/>
                                          </p:val>
                                        </p:tav>
                                      </p:tavLst>
                                    </p:anim>
                                  </p:childTnLst>
                                </p:cTn>
                              </p:par>
                              <p:par>
                                <p:cTn id="36" presetID="47" presetClass="entr" presetSubtype="0" fill="hold" grpId="0" nodeType="withEffect">
                                  <p:stCondLst>
                                    <p:cond delay="600"/>
                                  </p:stCondLst>
                                  <p:childTnLst>
                                    <p:set>
                                      <p:cBhvr>
                                        <p:cTn id="37" dur="1" fill="hold">
                                          <p:stCondLst>
                                            <p:cond delay="0"/>
                                          </p:stCondLst>
                                        </p:cTn>
                                        <p:tgtEl>
                                          <p:spTgt spid="23560"/>
                                        </p:tgtEl>
                                        <p:attrNameLst>
                                          <p:attrName>style.visibility</p:attrName>
                                        </p:attrNameLst>
                                      </p:cBhvr>
                                      <p:to>
                                        <p:strVal val="visible"/>
                                      </p:to>
                                    </p:set>
                                    <p:animEffect transition="in" filter="fade">
                                      <p:cBhvr>
                                        <p:cTn id="38" dur="500"/>
                                        <p:tgtEl>
                                          <p:spTgt spid="23560"/>
                                        </p:tgtEl>
                                      </p:cBhvr>
                                    </p:animEffect>
                                    <p:anim calcmode="lin" valueType="num">
                                      <p:cBhvr>
                                        <p:cTn id="39" dur="500" fill="hold"/>
                                        <p:tgtEl>
                                          <p:spTgt spid="23560"/>
                                        </p:tgtEl>
                                        <p:attrNameLst>
                                          <p:attrName>ppt_x</p:attrName>
                                        </p:attrNameLst>
                                      </p:cBhvr>
                                      <p:tavLst>
                                        <p:tav tm="0">
                                          <p:val>
                                            <p:strVal val="#ppt_x"/>
                                          </p:val>
                                        </p:tav>
                                        <p:tav tm="100000">
                                          <p:val>
                                            <p:strVal val="#ppt_x"/>
                                          </p:val>
                                        </p:tav>
                                      </p:tavLst>
                                    </p:anim>
                                    <p:anim calcmode="lin" valueType="num">
                                      <p:cBhvr>
                                        <p:cTn id="40" dur="500" fill="hold"/>
                                        <p:tgtEl>
                                          <p:spTgt spid="23560"/>
                                        </p:tgtEl>
                                        <p:attrNameLst>
                                          <p:attrName>ppt_y</p:attrName>
                                        </p:attrNameLst>
                                      </p:cBhvr>
                                      <p:tavLst>
                                        <p:tav tm="0">
                                          <p:val>
                                            <p:strVal val="#ppt_y-.1"/>
                                          </p:val>
                                        </p:tav>
                                        <p:tav tm="100000">
                                          <p:val>
                                            <p:strVal val="#ppt_y"/>
                                          </p:val>
                                        </p:tav>
                                      </p:tavLst>
                                    </p:anim>
                                  </p:childTnLst>
                                </p:cTn>
                              </p:par>
                            </p:childTnLst>
                          </p:cTn>
                        </p:par>
                        <p:par>
                          <p:cTn id="41" fill="hold">
                            <p:stCondLst>
                              <p:cond delay="1500"/>
                            </p:stCondLst>
                            <p:childTnLst>
                              <p:par>
                                <p:cTn id="42" presetID="10" presetClass="entr" presetSubtype="0" fill="hold" nodeType="afterEffect">
                                  <p:stCondLst>
                                    <p:cond delay="0"/>
                                  </p:stCondLst>
                                  <p:childTnLst>
                                    <p:set>
                                      <p:cBhvr>
                                        <p:cTn id="43" dur="1" fill="hold">
                                          <p:stCondLst>
                                            <p:cond delay="0"/>
                                          </p:stCondLst>
                                        </p:cTn>
                                        <p:tgtEl>
                                          <p:spTgt spid="23574"/>
                                        </p:tgtEl>
                                        <p:attrNameLst>
                                          <p:attrName>style.visibility</p:attrName>
                                        </p:attrNameLst>
                                      </p:cBhvr>
                                      <p:to>
                                        <p:strVal val="visible"/>
                                      </p:to>
                                    </p:set>
                                    <p:anim calcmode="lin" valueType="num">
                                      <p:cBhvr>
                                        <p:cTn id="44" dur="300" fill="hold"/>
                                        <p:tgtEl>
                                          <p:spTgt spid="23574"/>
                                        </p:tgtEl>
                                        <p:attrNameLst>
                                          <p:attrName>ppt_w</p:attrName>
                                        </p:attrNameLst>
                                      </p:cBhvr>
                                      <p:tavLst>
                                        <p:tav tm="0">
                                          <p:val>
                                            <p:fltVal val="0"/>
                                          </p:val>
                                        </p:tav>
                                        <p:tav tm="100000">
                                          <p:val>
                                            <p:strVal val="#ppt_w"/>
                                          </p:val>
                                        </p:tav>
                                      </p:tavLst>
                                    </p:anim>
                                    <p:anim calcmode="lin" valueType="num">
                                      <p:cBhvr>
                                        <p:cTn id="45" dur="300" fill="hold"/>
                                        <p:tgtEl>
                                          <p:spTgt spid="23574"/>
                                        </p:tgtEl>
                                        <p:attrNameLst>
                                          <p:attrName>ppt_h</p:attrName>
                                        </p:attrNameLst>
                                      </p:cBhvr>
                                      <p:tavLst>
                                        <p:tav tm="0">
                                          <p:val>
                                            <p:fltVal val="0"/>
                                          </p:val>
                                        </p:tav>
                                        <p:tav tm="100000">
                                          <p:val>
                                            <p:strVal val="#ppt_h"/>
                                          </p:val>
                                        </p:tav>
                                      </p:tavLst>
                                    </p:anim>
                                    <p:animEffect transition="in" filter="fade">
                                      <p:cBhvr>
                                        <p:cTn id="46" dur="300"/>
                                        <p:tgtEl>
                                          <p:spTgt spid="23574"/>
                                        </p:tgtEl>
                                      </p:cBhvr>
                                    </p:animEffect>
                                  </p:childTnLst>
                                </p:cTn>
                              </p:par>
                            </p:childTnLst>
                          </p:cTn>
                        </p:par>
                        <p:par>
                          <p:cTn id="47" fill="hold">
                            <p:stCondLst>
                              <p:cond delay="1800"/>
                            </p:stCondLst>
                            <p:childTnLst>
                              <p:par>
                                <p:cTn id="48" presetID="22" presetClass="entr" presetSubtype="1" fill="hold" grpId="0" nodeType="afterEffect">
                                  <p:stCondLst>
                                    <p:cond delay="0"/>
                                  </p:stCondLst>
                                  <p:childTnLst>
                                    <p:set>
                                      <p:cBhvr>
                                        <p:cTn id="49" dur="1" fill="hold">
                                          <p:stCondLst>
                                            <p:cond delay="0"/>
                                          </p:stCondLst>
                                        </p:cTn>
                                        <p:tgtEl>
                                          <p:spTgt spid="23577"/>
                                        </p:tgtEl>
                                        <p:attrNameLst>
                                          <p:attrName>style.visibility</p:attrName>
                                        </p:attrNameLst>
                                      </p:cBhvr>
                                      <p:to>
                                        <p:strVal val="visible"/>
                                      </p:to>
                                    </p:set>
                                    <p:animEffect transition="in" filter="wipe(up)">
                                      <p:cBhvr>
                                        <p:cTn id="50" dur="500"/>
                                        <p:tgtEl>
                                          <p:spTgt spid="23577"/>
                                        </p:tgtEl>
                                      </p:cBhvr>
                                    </p:animEffect>
                                  </p:childTnLst>
                                </p:cTn>
                              </p:par>
                            </p:childTnLst>
                          </p:cTn>
                        </p:par>
                        <p:par>
                          <p:cTn id="51" fill="hold">
                            <p:stCondLst>
                              <p:cond delay="2300"/>
                            </p:stCondLst>
                            <p:childTnLst>
                              <p:par>
                                <p:cTn id="52" presetID="2" presetClass="entr" presetSubtype="8" fill="hold" nodeType="afterEffect">
                                  <p:stCondLst>
                                    <p:cond delay="0"/>
                                  </p:stCondLst>
                                  <p:childTnLst>
                                    <p:set>
                                      <p:cBhvr>
                                        <p:cTn id="53" dur="1" fill="hold">
                                          <p:stCondLst>
                                            <p:cond delay="0"/>
                                          </p:stCondLst>
                                        </p:cTn>
                                        <p:tgtEl>
                                          <p:spTgt spid="23562"/>
                                        </p:tgtEl>
                                        <p:attrNameLst>
                                          <p:attrName>style.visibility</p:attrName>
                                        </p:attrNameLst>
                                      </p:cBhvr>
                                      <p:to>
                                        <p:strVal val="visible"/>
                                      </p:to>
                                    </p:set>
                                    <p:anim calcmode="lin" valueType="num">
                                      <p:cBhvr additive="base">
                                        <p:cTn id="54" dur="500" fill="hold"/>
                                        <p:tgtEl>
                                          <p:spTgt spid="23562"/>
                                        </p:tgtEl>
                                        <p:attrNameLst>
                                          <p:attrName>ppt_x</p:attrName>
                                        </p:attrNameLst>
                                      </p:cBhvr>
                                      <p:tavLst>
                                        <p:tav tm="0">
                                          <p:val>
                                            <p:strVal val="0-#ppt_w/2"/>
                                          </p:val>
                                        </p:tav>
                                        <p:tav tm="100000">
                                          <p:val>
                                            <p:strVal val="#ppt_x"/>
                                          </p:val>
                                        </p:tav>
                                      </p:tavLst>
                                    </p:anim>
                                    <p:anim calcmode="lin" valueType="num">
                                      <p:cBhvr additive="base">
                                        <p:cTn id="55" dur="500" fill="hold"/>
                                        <p:tgtEl>
                                          <p:spTgt spid="23562"/>
                                        </p:tgtEl>
                                        <p:attrNameLst>
                                          <p:attrName>ppt_y</p:attrName>
                                        </p:attrNameLst>
                                      </p:cBhvr>
                                      <p:tavLst>
                                        <p:tav tm="0">
                                          <p:val>
                                            <p:strVal val="#ppt_y"/>
                                          </p:val>
                                        </p:tav>
                                        <p:tav tm="100000">
                                          <p:val>
                                            <p:strVal val="#ppt_y"/>
                                          </p:val>
                                        </p:tav>
                                      </p:tavLst>
                                    </p:anim>
                                  </p:childTnLst>
                                </p:cTn>
                              </p:par>
                            </p:childTnLst>
                          </p:cTn>
                        </p:par>
                        <p:par>
                          <p:cTn id="56" fill="hold">
                            <p:stCondLst>
                              <p:cond delay="2800"/>
                            </p:stCondLst>
                            <p:childTnLst>
                              <p:par>
                                <p:cTn id="57" presetID="10" presetClass="entr" presetSubtype="0" fill="hold" nodeType="afterEffect">
                                  <p:stCondLst>
                                    <p:cond delay="0"/>
                                  </p:stCondLst>
                                  <p:childTnLst>
                                    <p:set>
                                      <p:cBhvr>
                                        <p:cTn id="58" dur="1" fill="hold">
                                          <p:stCondLst>
                                            <p:cond delay="0"/>
                                          </p:stCondLst>
                                        </p:cTn>
                                        <p:tgtEl>
                                          <p:spTgt spid="23581"/>
                                        </p:tgtEl>
                                        <p:attrNameLst>
                                          <p:attrName>style.visibility</p:attrName>
                                        </p:attrNameLst>
                                      </p:cBhvr>
                                      <p:to>
                                        <p:strVal val="visible"/>
                                      </p:to>
                                    </p:set>
                                    <p:anim calcmode="lin" valueType="num">
                                      <p:cBhvr>
                                        <p:cTn id="59" dur="300" fill="hold"/>
                                        <p:tgtEl>
                                          <p:spTgt spid="23581"/>
                                        </p:tgtEl>
                                        <p:attrNameLst>
                                          <p:attrName>ppt_w</p:attrName>
                                        </p:attrNameLst>
                                      </p:cBhvr>
                                      <p:tavLst>
                                        <p:tav tm="0">
                                          <p:val>
                                            <p:fltVal val="0"/>
                                          </p:val>
                                        </p:tav>
                                        <p:tav tm="100000">
                                          <p:val>
                                            <p:strVal val="#ppt_w"/>
                                          </p:val>
                                        </p:tav>
                                      </p:tavLst>
                                    </p:anim>
                                    <p:anim calcmode="lin" valueType="num">
                                      <p:cBhvr>
                                        <p:cTn id="60" dur="300" fill="hold"/>
                                        <p:tgtEl>
                                          <p:spTgt spid="23581"/>
                                        </p:tgtEl>
                                        <p:attrNameLst>
                                          <p:attrName>ppt_h</p:attrName>
                                        </p:attrNameLst>
                                      </p:cBhvr>
                                      <p:tavLst>
                                        <p:tav tm="0">
                                          <p:val>
                                            <p:fltVal val="0"/>
                                          </p:val>
                                        </p:tav>
                                        <p:tav tm="100000">
                                          <p:val>
                                            <p:strVal val="#ppt_h"/>
                                          </p:val>
                                        </p:tav>
                                      </p:tavLst>
                                    </p:anim>
                                    <p:animEffect transition="in" filter="fade">
                                      <p:cBhvr>
                                        <p:cTn id="61" dur="300"/>
                                        <p:tgtEl>
                                          <p:spTgt spid="23581"/>
                                        </p:tgtEl>
                                      </p:cBhvr>
                                    </p:animEffect>
                                  </p:childTnLst>
                                </p:cTn>
                              </p:par>
                            </p:childTnLst>
                          </p:cTn>
                        </p:par>
                        <p:par>
                          <p:cTn id="62" fill="hold">
                            <p:stCondLst>
                              <p:cond delay="3100"/>
                            </p:stCondLst>
                            <p:childTnLst>
                              <p:par>
                                <p:cTn id="63" presetID="22" presetClass="entr" presetSubtype="1" fill="hold" grpId="0" nodeType="afterEffect">
                                  <p:stCondLst>
                                    <p:cond delay="0"/>
                                  </p:stCondLst>
                                  <p:childTnLst>
                                    <p:set>
                                      <p:cBhvr>
                                        <p:cTn id="64" dur="1" fill="hold">
                                          <p:stCondLst>
                                            <p:cond delay="0"/>
                                          </p:stCondLst>
                                        </p:cTn>
                                        <p:tgtEl>
                                          <p:spTgt spid="23578"/>
                                        </p:tgtEl>
                                        <p:attrNameLst>
                                          <p:attrName>style.visibility</p:attrName>
                                        </p:attrNameLst>
                                      </p:cBhvr>
                                      <p:to>
                                        <p:strVal val="visible"/>
                                      </p:to>
                                    </p:set>
                                    <p:animEffect transition="in" filter="wipe(up)">
                                      <p:cBhvr>
                                        <p:cTn id="65" dur="500"/>
                                        <p:tgtEl>
                                          <p:spTgt spid="23578"/>
                                        </p:tgtEl>
                                      </p:cBhvr>
                                    </p:animEffect>
                                  </p:childTnLst>
                                </p:cTn>
                              </p:par>
                            </p:childTnLst>
                          </p:cTn>
                        </p:par>
                        <p:par>
                          <p:cTn id="66" fill="hold">
                            <p:stCondLst>
                              <p:cond delay="3600"/>
                            </p:stCondLst>
                            <p:childTnLst>
                              <p:par>
                                <p:cTn id="67" presetID="2" presetClass="entr" presetSubtype="8" fill="hold" nodeType="afterEffect">
                                  <p:stCondLst>
                                    <p:cond delay="0"/>
                                  </p:stCondLst>
                                  <p:childTnLst>
                                    <p:set>
                                      <p:cBhvr>
                                        <p:cTn id="68" dur="1" fill="hold">
                                          <p:stCondLst>
                                            <p:cond delay="0"/>
                                          </p:stCondLst>
                                        </p:cTn>
                                        <p:tgtEl>
                                          <p:spTgt spid="23566"/>
                                        </p:tgtEl>
                                        <p:attrNameLst>
                                          <p:attrName>style.visibility</p:attrName>
                                        </p:attrNameLst>
                                      </p:cBhvr>
                                      <p:to>
                                        <p:strVal val="visible"/>
                                      </p:to>
                                    </p:set>
                                    <p:anim calcmode="lin" valueType="num">
                                      <p:cBhvr additive="base">
                                        <p:cTn id="69" dur="500" fill="hold"/>
                                        <p:tgtEl>
                                          <p:spTgt spid="23566"/>
                                        </p:tgtEl>
                                        <p:attrNameLst>
                                          <p:attrName>ppt_x</p:attrName>
                                        </p:attrNameLst>
                                      </p:cBhvr>
                                      <p:tavLst>
                                        <p:tav tm="0">
                                          <p:val>
                                            <p:strVal val="0-#ppt_w/2"/>
                                          </p:val>
                                        </p:tav>
                                        <p:tav tm="100000">
                                          <p:val>
                                            <p:strVal val="#ppt_x"/>
                                          </p:val>
                                        </p:tav>
                                      </p:tavLst>
                                    </p:anim>
                                    <p:anim calcmode="lin" valueType="num">
                                      <p:cBhvr additive="base">
                                        <p:cTn id="70" dur="500" fill="hold"/>
                                        <p:tgtEl>
                                          <p:spTgt spid="23566"/>
                                        </p:tgtEl>
                                        <p:attrNameLst>
                                          <p:attrName>ppt_y</p:attrName>
                                        </p:attrNameLst>
                                      </p:cBhvr>
                                      <p:tavLst>
                                        <p:tav tm="0">
                                          <p:val>
                                            <p:strVal val="#ppt_y"/>
                                          </p:val>
                                        </p:tav>
                                        <p:tav tm="100000">
                                          <p:val>
                                            <p:strVal val="#ppt_y"/>
                                          </p:val>
                                        </p:tav>
                                      </p:tavLst>
                                    </p:anim>
                                  </p:childTnLst>
                                </p:cTn>
                              </p:par>
                            </p:childTnLst>
                          </p:cTn>
                        </p:par>
                        <p:par>
                          <p:cTn id="71" fill="hold">
                            <p:stCondLst>
                              <p:cond delay="4100"/>
                            </p:stCondLst>
                            <p:childTnLst>
                              <p:par>
                                <p:cTn id="72" presetID="10" presetClass="entr" presetSubtype="0" fill="hold" nodeType="afterEffect">
                                  <p:stCondLst>
                                    <p:cond delay="0"/>
                                  </p:stCondLst>
                                  <p:childTnLst>
                                    <p:set>
                                      <p:cBhvr>
                                        <p:cTn id="73" dur="1" fill="hold">
                                          <p:stCondLst>
                                            <p:cond delay="0"/>
                                          </p:stCondLst>
                                        </p:cTn>
                                        <p:tgtEl>
                                          <p:spTgt spid="23584"/>
                                        </p:tgtEl>
                                        <p:attrNameLst>
                                          <p:attrName>style.visibility</p:attrName>
                                        </p:attrNameLst>
                                      </p:cBhvr>
                                      <p:to>
                                        <p:strVal val="visible"/>
                                      </p:to>
                                    </p:set>
                                    <p:anim calcmode="lin" valueType="num">
                                      <p:cBhvr>
                                        <p:cTn id="74" dur="300" fill="hold"/>
                                        <p:tgtEl>
                                          <p:spTgt spid="23584"/>
                                        </p:tgtEl>
                                        <p:attrNameLst>
                                          <p:attrName>ppt_w</p:attrName>
                                        </p:attrNameLst>
                                      </p:cBhvr>
                                      <p:tavLst>
                                        <p:tav tm="0">
                                          <p:val>
                                            <p:fltVal val="0"/>
                                          </p:val>
                                        </p:tav>
                                        <p:tav tm="100000">
                                          <p:val>
                                            <p:strVal val="#ppt_w"/>
                                          </p:val>
                                        </p:tav>
                                      </p:tavLst>
                                    </p:anim>
                                    <p:anim calcmode="lin" valueType="num">
                                      <p:cBhvr>
                                        <p:cTn id="75" dur="300" fill="hold"/>
                                        <p:tgtEl>
                                          <p:spTgt spid="23584"/>
                                        </p:tgtEl>
                                        <p:attrNameLst>
                                          <p:attrName>ppt_h</p:attrName>
                                        </p:attrNameLst>
                                      </p:cBhvr>
                                      <p:tavLst>
                                        <p:tav tm="0">
                                          <p:val>
                                            <p:fltVal val="0"/>
                                          </p:val>
                                        </p:tav>
                                        <p:tav tm="100000">
                                          <p:val>
                                            <p:strVal val="#ppt_h"/>
                                          </p:val>
                                        </p:tav>
                                      </p:tavLst>
                                    </p:anim>
                                    <p:animEffect transition="in" filter="fade">
                                      <p:cBhvr>
                                        <p:cTn id="76" dur="300"/>
                                        <p:tgtEl>
                                          <p:spTgt spid="23584"/>
                                        </p:tgtEl>
                                      </p:cBhvr>
                                    </p:animEffect>
                                  </p:childTnLst>
                                </p:cTn>
                              </p:par>
                            </p:childTnLst>
                          </p:cTn>
                        </p:par>
                        <p:par>
                          <p:cTn id="77" fill="hold">
                            <p:stCondLst>
                              <p:cond delay="4400"/>
                            </p:stCondLst>
                            <p:childTnLst>
                              <p:par>
                                <p:cTn id="78" presetID="22" presetClass="entr" presetSubtype="1" fill="hold" grpId="0" nodeType="afterEffect">
                                  <p:stCondLst>
                                    <p:cond delay="0"/>
                                  </p:stCondLst>
                                  <p:childTnLst>
                                    <p:set>
                                      <p:cBhvr>
                                        <p:cTn id="79" dur="1" fill="hold">
                                          <p:stCondLst>
                                            <p:cond delay="0"/>
                                          </p:stCondLst>
                                        </p:cTn>
                                        <p:tgtEl>
                                          <p:spTgt spid="23579"/>
                                        </p:tgtEl>
                                        <p:attrNameLst>
                                          <p:attrName>style.visibility</p:attrName>
                                        </p:attrNameLst>
                                      </p:cBhvr>
                                      <p:to>
                                        <p:strVal val="visible"/>
                                      </p:to>
                                    </p:set>
                                    <p:animEffect transition="in" filter="wipe(up)">
                                      <p:cBhvr>
                                        <p:cTn id="80" dur="500"/>
                                        <p:tgtEl>
                                          <p:spTgt spid="23579"/>
                                        </p:tgtEl>
                                      </p:cBhvr>
                                    </p:animEffect>
                                  </p:childTnLst>
                                </p:cTn>
                              </p:par>
                            </p:childTnLst>
                          </p:cTn>
                        </p:par>
                        <p:par>
                          <p:cTn id="81" fill="hold">
                            <p:stCondLst>
                              <p:cond delay="4900"/>
                            </p:stCondLst>
                            <p:childTnLst>
                              <p:par>
                                <p:cTn id="82" presetID="2" presetClass="entr" presetSubtype="8" fill="hold" nodeType="afterEffect">
                                  <p:stCondLst>
                                    <p:cond delay="0"/>
                                  </p:stCondLst>
                                  <p:childTnLst>
                                    <p:set>
                                      <p:cBhvr>
                                        <p:cTn id="83" dur="1" fill="hold">
                                          <p:stCondLst>
                                            <p:cond delay="0"/>
                                          </p:stCondLst>
                                        </p:cTn>
                                        <p:tgtEl>
                                          <p:spTgt spid="23570"/>
                                        </p:tgtEl>
                                        <p:attrNameLst>
                                          <p:attrName>style.visibility</p:attrName>
                                        </p:attrNameLst>
                                      </p:cBhvr>
                                      <p:to>
                                        <p:strVal val="visible"/>
                                      </p:to>
                                    </p:set>
                                    <p:anim calcmode="lin" valueType="num">
                                      <p:cBhvr additive="base">
                                        <p:cTn id="84" dur="500" fill="hold"/>
                                        <p:tgtEl>
                                          <p:spTgt spid="23570"/>
                                        </p:tgtEl>
                                        <p:attrNameLst>
                                          <p:attrName>ppt_x</p:attrName>
                                        </p:attrNameLst>
                                      </p:cBhvr>
                                      <p:tavLst>
                                        <p:tav tm="0">
                                          <p:val>
                                            <p:strVal val="0-#ppt_w/2"/>
                                          </p:val>
                                        </p:tav>
                                        <p:tav tm="100000">
                                          <p:val>
                                            <p:strVal val="#ppt_x"/>
                                          </p:val>
                                        </p:tav>
                                      </p:tavLst>
                                    </p:anim>
                                    <p:anim calcmode="lin" valueType="num">
                                      <p:cBhvr additive="base">
                                        <p:cTn id="85" dur="500" fill="hold"/>
                                        <p:tgtEl>
                                          <p:spTgt spid="23570"/>
                                        </p:tgtEl>
                                        <p:attrNameLst>
                                          <p:attrName>ppt_y</p:attrName>
                                        </p:attrNameLst>
                                      </p:cBhvr>
                                      <p:tavLst>
                                        <p:tav tm="0">
                                          <p:val>
                                            <p:strVal val="#ppt_y"/>
                                          </p:val>
                                        </p:tav>
                                        <p:tav tm="100000">
                                          <p:val>
                                            <p:strVal val="#ppt_y"/>
                                          </p:val>
                                        </p:tav>
                                      </p:tavLst>
                                    </p:anim>
                                  </p:childTnLst>
                                </p:cTn>
                              </p:par>
                            </p:childTnLst>
                          </p:cTn>
                        </p:par>
                        <p:par>
                          <p:cTn id="86" fill="hold">
                            <p:stCondLst>
                              <p:cond delay="5400"/>
                            </p:stCondLst>
                            <p:childTnLst>
                              <p:par>
                                <p:cTn id="87" presetID="10" presetClass="entr" presetSubtype="0" fill="hold" nodeType="afterEffect">
                                  <p:stCondLst>
                                    <p:cond delay="0"/>
                                  </p:stCondLst>
                                  <p:childTnLst>
                                    <p:set>
                                      <p:cBhvr>
                                        <p:cTn id="88" dur="1" fill="hold">
                                          <p:stCondLst>
                                            <p:cond delay="0"/>
                                          </p:stCondLst>
                                        </p:cTn>
                                        <p:tgtEl>
                                          <p:spTgt spid="23587"/>
                                        </p:tgtEl>
                                        <p:attrNameLst>
                                          <p:attrName>style.visibility</p:attrName>
                                        </p:attrNameLst>
                                      </p:cBhvr>
                                      <p:to>
                                        <p:strVal val="visible"/>
                                      </p:to>
                                    </p:set>
                                    <p:anim calcmode="lin" valueType="num">
                                      <p:cBhvr>
                                        <p:cTn id="89" dur="300" fill="hold"/>
                                        <p:tgtEl>
                                          <p:spTgt spid="23587"/>
                                        </p:tgtEl>
                                        <p:attrNameLst>
                                          <p:attrName>ppt_w</p:attrName>
                                        </p:attrNameLst>
                                      </p:cBhvr>
                                      <p:tavLst>
                                        <p:tav tm="0">
                                          <p:val>
                                            <p:fltVal val="0"/>
                                          </p:val>
                                        </p:tav>
                                        <p:tav tm="100000">
                                          <p:val>
                                            <p:strVal val="#ppt_w"/>
                                          </p:val>
                                        </p:tav>
                                      </p:tavLst>
                                    </p:anim>
                                    <p:anim calcmode="lin" valueType="num">
                                      <p:cBhvr>
                                        <p:cTn id="90" dur="300" fill="hold"/>
                                        <p:tgtEl>
                                          <p:spTgt spid="23587"/>
                                        </p:tgtEl>
                                        <p:attrNameLst>
                                          <p:attrName>ppt_h</p:attrName>
                                        </p:attrNameLst>
                                      </p:cBhvr>
                                      <p:tavLst>
                                        <p:tav tm="0">
                                          <p:val>
                                            <p:fltVal val="0"/>
                                          </p:val>
                                        </p:tav>
                                        <p:tav tm="100000">
                                          <p:val>
                                            <p:strVal val="#ppt_h"/>
                                          </p:val>
                                        </p:tav>
                                      </p:tavLst>
                                    </p:anim>
                                    <p:animEffect transition="in" filter="fade">
                                      <p:cBhvr>
                                        <p:cTn id="91" dur="300"/>
                                        <p:tgtEl>
                                          <p:spTgt spid="23587"/>
                                        </p:tgtEl>
                                      </p:cBhvr>
                                    </p:animEffect>
                                  </p:childTnLst>
                                </p:cTn>
                              </p:par>
                            </p:childTnLst>
                          </p:cTn>
                        </p:par>
                        <p:par>
                          <p:cTn id="92" fill="hold">
                            <p:stCondLst>
                              <p:cond delay="5700"/>
                            </p:stCondLst>
                            <p:childTnLst>
                              <p:par>
                                <p:cTn id="93" presetID="22" presetClass="entr" presetSubtype="1" fill="hold" grpId="0" nodeType="afterEffect">
                                  <p:stCondLst>
                                    <p:cond delay="0"/>
                                  </p:stCondLst>
                                  <p:childTnLst>
                                    <p:set>
                                      <p:cBhvr>
                                        <p:cTn id="94" dur="1" fill="hold">
                                          <p:stCondLst>
                                            <p:cond delay="0"/>
                                          </p:stCondLst>
                                        </p:cTn>
                                        <p:tgtEl>
                                          <p:spTgt spid="23580"/>
                                        </p:tgtEl>
                                        <p:attrNameLst>
                                          <p:attrName>style.visibility</p:attrName>
                                        </p:attrNameLst>
                                      </p:cBhvr>
                                      <p:to>
                                        <p:strVal val="visible"/>
                                      </p:to>
                                    </p:set>
                                    <p:animEffect transition="in" filter="wipe(up)">
                                      <p:cBhvr>
                                        <p:cTn id="95" dur="500"/>
                                        <p:tgtEl>
                                          <p:spTgt spid="235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4" grpId="0" animBg="1"/>
      <p:bldP spid="23555" grpId="0" autoUpdateAnimBg="0"/>
      <p:bldP spid="23556" grpId="0" autoUpdateAnimBg="0"/>
      <p:bldP spid="23558" grpId="0" animBg="1"/>
      <p:bldP spid="23559" grpId="0" animBg="1"/>
      <p:bldP spid="23560" grpId="0" animBg="1"/>
      <p:bldP spid="23561" grpId="0" animBg="1"/>
      <p:bldP spid="23577" grpId="0" autoUpdateAnimBg="0"/>
      <p:bldP spid="23578" grpId="0" autoUpdateAnimBg="0"/>
      <p:bldP spid="23579" grpId="0" autoUpdateAnimBg="0"/>
      <p:bldP spid="23580"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1232524" y="2025815"/>
            <a:ext cx="941611" cy="842494"/>
          </a:xfrm>
          <a:prstGeom prst="rect">
            <a:avLst/>
          </a:prstGeom>
          <a:solidFill>
            <a:srgbClr val="006E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p>
        </p:txBody>
      </p:sp>
      <p:sp>
        <p:nvSpPr>
          <p:cNvPr id="8" name="矩形 7"/>
          <p:cNvSpPr/>
          <p:nvPr/>
        </p:nvSpPr>
        <p:spPr>
          <a:xfrm>
            <a:off x="2139824" y="2025815"/>
            <a:ext cx="941611" cy="842494"/>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p>
        </p:txBody>
      </p:sp>
      <p:sp>
        <p:nvSpPr>
          <p:cNvPr id="9" name="TextBox 8"/>
          <p:cNvSpPr txBox="1"/>
          <p:nvPr/>
        </p:nvSpPr>
        <p:spPr>
          <a:xfrm>
            <a:off x="1297331" y="2166927"/>
            <a:ext cx="809221" cy="646331"/>
          </a:xfrm>
          <a:prstGeom prst="rect">
            <a:avLst/>
          </a:prstGeom>
          <a:noFill/>
        </p:spPr>
        <p:txBody>
          <a:bodyPr wrap="square" rtlCol="0">
            <a:spAutoFit/>
          </a:bodyPr>
          <a:lstStyle/>
          <a:p>
            <a:r>
              <a:rPr lang="en-US" altLang="zh-CN" sz="3600" b="1" dirty="0">
                <a:solidFill>
                  <a:schemeClr val="bg1"/>
                </a:solidFill>
                <a:latin typeface="微软雅黑" panose="020B0503020204020204" pitchFamily="34" charset="-122"/>
                <a:ea typeface="微软雅黑" panose="020B0503020204020204" pitchFamily="34" charset="-122"/>
              </a:rPr>
              <a:t>01</a:t>
            </a:r>
            <a:endParaRPr lang="zh-CN" altLang="en-US" sz="3600" b="1" dirty="0">
              <a:solidFill>
                <a:schemeClr val="bg1"/>
              </a:solidFill>
              <a:latin typeface="微软雅黑" panose="020B0503020204020204" pitchFamily="34" charset="-122"/>
              <a:ea typeface="微软雅黑" panose="020B0503020204020204" pitchFamily="34" charset="-122"/>
            </a:endParaRPr>
          </a:p>
        </p:txBody>
      </p:sp>
      <p:sp>
        <p:nvSpPr>
          <p:cNvPr id="10" name="TextBox 9"/>
          <p:cNvSpPr txBox="1"/>
          <p:nvPr/>
        </p:nvSpPr>
        <p:spPr>
          <a:xfrm>
            <a:off x="1202026" y="1081185"/>
            <a:ext cx="6804755" cy="674031"/>
          </a:xfrm>
          <a:prstGeom prst="rect">
            <a:avLst/>
          </a:prstGeom>
          <a:noFill/>
        </p:spPr>
        <p:txBody>
          <a:bodyPr wrap="square" rtlCol="0">
            <a:spAutoFit/>
          </a:bodyPr>
          <a:lstStyle/>
          <a:p>
            <a:pPr>
              <a:lnSpc>
                <a:spcPct val="150000"/>
              </a:lnSpc>
            </a:pPr>
            <a:r>
              <a:rPr lang="zh-CN" altLang="en-US" sz="1260" dirty="0">
                <a:solidFill>
                  <a:schemeClr val="tx1">
                    <a:lumMod val="75000"/>
                    <a:lumOff val="25000"/>
                  </a:schemeClr>
                </a:solidFill>
              </a:rPr>
              <a:t>这里输入简单的文字概述这里输入简单文字概述这里输入简单的文字概述这里入简单的文字概述这里输入述简单的文字概述这里输入简单文字概述这里输入简单</a:t>
            </a:r>
          </a:p>
        </p:txBody>
      </p:sp>
      <p:sp>
        <p:nvSpPr>
          <p:cNvPr id="11" name="矩形 10"/>
          <p:cNvSpPr/>
          <p:nvPr/>
        </p:nvSpPr>
        <p:spPr>
          <a:xfrm>
            <a:off x="3630390" y="2025815"/>
            <a:ext cx="941611" cy="842494"/>
          </a:xfrm>
          <a:prstGeom prst="rect">
            <a:avLst/>
          </a:prstGeom>
          <a:solidFill>
            <a:srgbClr val="006E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p>
        </p:txBody>
      </p:sp>
      <p:sp>
        <p:nvSpPr>
          <p:cNvPr id="12" name="矩形 11"/>
          <p:cNvSpPr/>
          <p:nvPr/>
        </p:nvSpPr>
        <p:spPr>
          <a:xfrm>
            <a:off x="4537690" y="2025815"/>
            <a:ext cx="941611" cy="842494"/>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p>
        </p:txBody>
      </p:sp>
      <p:sp>
        <p:nvSpPr>
          <p:cNvPr id="13" name="TextBox 12"/>
          <p:cNvSpPr txBox="1"/>
          <p:nvPr/>
        </p:nvSpPr>
        <p:spPr>
          <a:xfrm>
            <a:off x="3695197" y="2166927"/>
            <a:ext cx="809221" cy="646331"/>
          </a:xfrm>
          <a:prstGeom prst="rect">
            <a:avLst/>
          </a:prstGeom>
          <a:noFill/>
        </p:spPr>
        <p:txBody>
          <a:bodyPr wrap="square" rtlCol="0">
            <a:spAutoFit/>
          </a:bodyPr>
          <a:lstStyle/>
          <a:p>
            <a:r>
              <a:rPr lang="en-US" altLang="zh-CN" sz="3600" b="1" dirty="0">
                <a:solidFill>
                  <a:schemeClr val="bg1"/>
                </a:solidFill>
                <a:latin typeface="微软雅黑" panose="020B0503020204020204" pitchFamily="34" charset="-122"/>
                <a:ea typeface="微软雅黑" panose="020B0503020204020204" pitchFamily="34" charset="-122"/>
              </a:rPr>
              <a:t>02</a:t>
            </a:r>
            <a:endParaRPr lang="zh-CN" altLang="en-US" sz="3600" b="1" dirty="0">
              <a:solidFill>
                <a:schemeClr val="bg1"/>
              </a:solidFill>
              <a:latin typeface="微软雅黑" panose="020B0503020204020204" pitchFamily="34" charset="-122"/>
              <a:ea typeface="微软雅黑" panose="020B0503020204020204" pitchFamily="34" charset="-122"/>
            </a:endParaRPr>
          </a:p>
        </p:txBody>
      </p:sp>
      <p:sp>
        <p:nvSpPr>
          <p:cNvPr id="14" name="矩形 13"/>
          <p:cNvSpPr/>
          <p:nvPr/>
        </p:nvSpPr>
        <p:spPr>
          <a:xfrm>
            <a:off x="6157870" y="2025815"/>
            <a:ext cx="941611" cy="842494"/>
          </a:xfrm>
          <a:prstGeom prst="rect">
            <a:avLst/>
          </a:prstGeom>
          <a:solidFill>
            <a:srgbClr val="006E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p>
        </p:txBody>
      </p:sp>
      <p:sp>
        <p:nvSpPr>
          <p:cNvPr id="15" name="矩形 14"/>
          <p:cNvSpPr/>
          <p:nvPr/>
        </p:nvSpPr>
        <p:spPr>
          <a:xfrm>
            <a:off x="7065170" y="2025815"/>
            <a:ext cx="941611" cy="842494"/>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p>
        </p:txBody>
      </p:sp>
      <p:sp>
        <p:nvSpPr>
          <p:cNvPr id="16" name="TextBox 15"/>
          <p:cNvSpPr txBox="1"/>
          <p:nvPr/>
        </p:nvSpPr>
        <p:spPr>
          <a:xfrm>
            <a:off x="6222677" y="2166927"/>
            <a:ext cx="809221" cy="646331"/>
          </a:xfrm>
          <a:prstGeom prst="rect">
            <a:avLst/>
          </a:prstGeom>
          <a:noFill/>
        </p:spPr>
        <p:txBody>
          <a:bodyPr wrap="square" rtlCol="0">
            <a:spAutoFit/>
          </a:bodyPr>
          <a:lstStyle/>
          <a:p>
            <a:r>
              <a:rPr lang="en-US" altLang="zh-CN" sz="3600" b="1" dirty="0">
                <a:solidFill>
                  <a:schemeClr val="bg1"/>
                </a:solidFill>
                <a:latin typeface="微软雅黑" panose="020B0503020204020204" pitchFamily="34" charset="-122"/>
                <a:ea typeface="微软雅黑" panose="020B0503020204020204" pitchFamily="34" charset="-122"/>
              </a:rPr>
              <a:t>03</a:t>
            </a:r>
            <a:endParaRPr lang="zh-CN" altLang="en-US" sz="3600" b="1" dirty="0">
              <a:solidFill>
                <a:schemeClr val="bg1"/>
              </a:solidFill>
              <a:latin typeface="微软雅黑" panose="020B0503020204020204" pitchFamily="34" charset="-122"/>
              <a:ea typeface="微软雅黑" panose="020B0503020204020204" pitchFamily="34" charset="-122"/>
            </a:endParaRPr>
          </a:p>
        </p:txBody>
      </p:sp>
      <p:sp>
        <p:nvSpPr>
          <p:cNvPr id="17" name="TextBox 16"/>
          <p:cNvSpPr txBox="1"/>
          <p:nvPr/>
        </p:nvSpPr>
        <p:spPr>
          <a:xfrm>
            <a:off x="1137219" y="3090208"/>
            <a:ext cx="2009023" cy="1546577"/>
          </a:xfrm>
          <a:prstGeom prst="rect">
            <a:avLst/>
          </a:prstGeom>
          <a:noFill/>
        </p:spPr>
        <p:txBody>
          <a:bodyPr wrap="square" rtlCol="0">
            <a:spAutoFit/>
          </a:bodyPr>
          <a:lstStyle/>
          <a:p>
            <a:pPr>
              <a:lnSpc>
                <a:spcPct val="150000"/>
              </a:lnSpc>
            </a:pPr>
            <a:r>
              <a:rPr lang="zh-CN" altLang="en-US" sz="1260" dirty="0">
                <a:solidFill>
                  <a:schemeClr val="tx1">
                    <a:lumMod val="75000"/>
                    <a:lumOff val="25000"/>
                  </a:schemeClr>
                </a:solidFill>
              </a:rPr>
              <a:t>这里输入简单的文字概述里输入简单文字概述这里</a:t>
            </a:r>
            <a:endParaRPr lang="en-US" altLang="zh-CN" sz="1260" dirty="0">
              <a:solidFill>
                <a:schemeClr val="tx1">
                  <a:lumMod val="75000"/>
                  <a:lumOff val="25000"/>
                </a:schemeClr>
              </a:solidFill>
            </a:endParaRPr>
          </a:p>
          <a:p>
            <a:pPr>
              <a:lnSpc>
                <a:spcPct val="150000"/>
              </a:lnSpc>
            </a:pPr>
            <a:r>
              <a:rPr lang="zh-CN" altLang="en-US" sz="1260" dirty="0">
                <a:solidFill>
                  <a:schemeClr val="tx1">
                    <a:lumMod val="75000"/>
                    <a:lumOff val="25000"/>
                  </a:schemeClr>
                </a:solidFill>
              </a:rPr>
              <a:t>输入简单的文字概述输入简单的文字概述输入简单的文字概述</a:t>
            </a:r>
          </a:p>
        </p:txBody>
      </p:sp>
      <p:sp>
        <p:nvSpPr>
          <p:cNvPr id="18" name="TextBox 17"/>
          <p:cNvSpPr txBox="1"/>
          <p:nvPr/>
        </p:nvSpPr>
        <p:spPr>
          <a:xfrm>
            <a:off x="3535085" y="3106934"/>
            <a:ext cx="2009023" cy="1546577"/>
          </a:xfrm>
          <a:prstGeom prst="rect">
            <a:avLst/>
          </a:prstGeom>
          <a:noFill/>
        </p:spPr>
        <p:txBody>
          <a:bodyPr wrap="square" rtlCol="0">
            <a:spAutoFit/>
          </a:bodyPr>
          <a:lstStyle/>
          <a:p>
            <a:pPr>
              <a:lnSpc>
                <a:spcPct val="150000"/>
              </a:lnSpc>
            </a:pPr>
            <a:r>
              <a:rPr lang="zh-CN" altLang="en-US" sz="1260" dirty="0">
                <a:solidFill>
                  <a:schemeClr val="tx1">
                    <a:lumMod val="75000"/>
                    <a:lumOff val="25000"/>
                  </a:schemeClr>
                </a:solidFill>
              </a:rPr>
              <a:t>这里输入简单的文字概述里输入简单文字概述这里</a:t>
            </a:r>
            <a:endParaRPr lang="en-US" altLang="zh-CN" sz="1260" dirty="0">
              <a:solidFill>
                <a:schemeClr val="tx1">
                  <a:lumMod val="75000"/>
                  <a:lumOff val="25000"/>
                </a:schemeClr>
              </a:solidFill>
            </a:endParaRPr>
          </a:p>
          <a:p>
            <a:pPr>
              <a:lnSpc>
                <a:spcPct val="150000"/>
              </a:lnSpc>
            </a:pPr>
            <a:r>
              <a:rPr lang="zh-CN" altLang="en-US" sz="1260" dirty="0">
                <a:solidFill>
                  <a:schemeClr val="tx1">
                    <a:lumMod val="75000"/>
                    <a:lumOff val="25000"/>
                  </a:schemeClr>
                </a:solidFill>
              </a:rPr>
              <a:t>输入简单的文字概述输入简单的文字概述输入简单的文字概述</a:t>
            </a:r>
          </a:p>
        </p:txBody>
      </p:sp>
      <p:sp>
        <p:nvSpPr>
          <p:cNvPr id="19" name="TextBox 18"/>
          <p:cNvSpPr txBox="1"/>
          <p:nvPr/>
        </p:nvSpPr>
        <p:spPr>
          <a:xfrm>
            <a:off x="6157870" y="3106934"/>
            <a:ext cx="2009023" cy="1546577"/>
          </a:xfrm>
          <a:prstGeom prst="rect">
            <a:avLst/>
          </a:prstGeom>
          <a:noFill/>
        </p:spPr>
        <p:txBody>
          <a:bodyPr wrap="square" rtlCol="0">
            <a:spAutoFit/>
          </a:bodyPr>
          <a:lstStyle/>
          <a:p>
            <a:pPr>
              <a:lnSpc>
                <a:spcPct val="150000"/>
              </a:lnSpc>
            </a:pPr>
            <a:r>
              <a:rPr lang="zh-CN" altLang="en-US" sz="1260" dirty="0">
                <a:solidFill>
                  <a:schemeClr val="tx1">
                    <a:lumMod val="75000"/>
                    <a:lumOff val="25000"/>
                  </a:schemeClr>
                </a:solidFill>
              </a:rPr>
              <a:t>这里输入简单的文字概述里输入简单文字概述这里</a:t>
            </a:r>
            <a:endParaRPr lang="en-US" altLang="zh-CN" sz="1260" dirty="0">
              <a:solidFill>
                <a:schemeClr val="tx1">
                  <a:lumMod val="75000"/>
                  <a:lumOff val="25000"/>
                </a:schemeClr>
              </a:solidFill>
            </a:endParaRPr>
          </a:p>
          <a:p>
            <a:pPr>
              <a:lnSpc>
                <a:spcPct val="150000"/>
              </a:lnSpc>
            </a:pPr>
            <a:r>
              <a:rPr lang="zh-CN" altLang="en-US" sz="1260" dirty="0">
                <a:solidFill>
                  <a:schemeClr val="tx1">
                    <a:lumMod val="75000"/>
                    <a:lumOff val="25000"/>
                  </a:schemeClr>
                </a:solidFill>
              </a:rPr>
              <a:t>输入简单的文字概述输入简单的文字概述输入简单的文字概述</a:t>
            </a:r>
          </a:p>
        </p:txBody>
      </p:sp>
      <p:sp>
        <p:nvSpPr>
          <p:cNvPr id="23" name="Freeform 5"/>
          <p:cNvSpPr/>
          <p:nvPr/>
        </p:nvSpPr>
        <p:spPr bwMode="auto">
          <a:xfrm>
            <a:off x="135679" y="117959"/>
            <a:ext cx="796217" cy="272512"/>
          </a:xfrm>
          <a:custGeom>
            <a:avLst/>
            <a:gdLst>
              <a:gd name="T0" fmla="*/ 26235543 w 1889"/>
              <a:gd name="T1" fmla="*/ 0 h 638"/>
              <a:gd name="T2" fmla="*/ 526296332 w 1889"/>
              <a:gd name="T3" fmla="*/ 0 h 638"/>
              <a:gd name="T4" fmla="*/ 552848407 w 1889"/>
              <a:gd name="T5" fmla="*/ 26948536 h 638"/>
              <a:gd name="T6" fmla="*/ 552848407 w 1889"/>
              <a:gd name="T7" fmla="*/ 62663581 h 638"/>
              <a:gd name="T8" fmla="*/ 572762322 w 1889"/>
              <a:gd name="T9" fmla="*/ 80845609 h 638"/>
              <a:gd name="T10" fmla="*/ 597101489 w 1889"/>
              <a:gd name="T11" fmla="*/ 103573572 h 638"/>
              <a:gd name="T12" fmla="*/ 572762322 w 1889"/>
              <a:gd name="T13" fmla="*/ 126301534 h 638"/>
              <a:gd name="T14" fmla="*/ 552848407 w 1889"/>
              <a:gd name="T15" fmla="*/ 144808354 h 638"/>
              <a:gd name="T16" fmla="*/ 552848407 w 1889"/>
              <a:gd name="T17" fmla="*/ 180198607 h 638"/>
              <a:gd name="T18" fmla="*/ 526296332 w 1889"/>
              <a:gd name="T19" fmla="*/ 207147143 h 638"/>
              <a:gd name="T20" fmla="*/ 26235543 w 1889"/>
              <a:gd name="T21" fmla="*/ 207147143 h 638"/>
              <a:gd name="T22" fmla="*/ 0 w 1889"/>
              <a:gd name="T23" fmla="*/ 180198607 h 638"/>
              <a:gd name="T24" fmla="*/ 0 w 1889"/>
              <a:gd name="T25" fmla="*/ 26948536 h 638"/>
              <a:gd name="T26" fmla="*/ 26235543 w 1889"/>
              <a:gd name="T27" fmla="*/ 0 h 63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889" h="638">
                <a:moveTo>
                  <a:pt x="83" y="0"/>
                </a:moveTo>
                <a:lnTo>
                  <a:pt x="1665" y="0"/>
                </a:lnTo>
                <a:cubicBezTo>
                  <a:pt x="1711" y="0"/>
                  <a:pt x="1749" y="37"/>
                  <a:pt x="1749" y="83"/>
                </a:cubicBezTo>
                <a:lnTo>
                  <a:pt x="1749" y="193"/>
                </a:lnTo>
                <a:lnTo>
                  <a:pt x="1812" y="249"/>
                </a:lnTo>
                <a:lnTo>
                  <a:pt x="1889" y="319"/>
                </a:lnTo>
                <a:lnTo>
                  <a:pt x="1812" y="389"/>
                </a:lnTo>
                <a:lnTo>
                  <a:pt x="1749" y="446"/>
                </a:lnTo>
                <a:lnTo>
                  <a:pt x="1749" y="555"/>
                </a:lnTo>
                <a:cubicBezTo>
                  <a:pt x="1749" y="601"/>
                  <a:pt x="1711" y="638"/>
                  <a:pt x="1665" y="638"/>
                </a:cubicBezTo>
                <a:lnTo>
                  <a:pt x="83" y="638"/>
                </a:lnTo>
                <a:cubicBezTo>
                  <a:pt x="37" y="638"/>
                  <a:pt x="0" y="601"/>
                  <a:pt x="0" y="555"/>
                </a:cubicBezTo>
                <a:lnTo>
                  <a:pt x="0" y="83"/>
                </a:lnTo>
                <a:cubicBezTo>
                  <a:pt x="0" y="37"/>
                  <a:pt x="37" y="0"/>
                  <a:pt x="83" y="0"/>
                </a:cubicBezTo>
                <a:close/>
              </a:path>
            </a:pathLst>
          </a:custGeom>
          <a:solidFill>
            <a:srgbClr val="005E5E"/>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685434" eaLnBrk="1" fontAlgn="base" latinLnBrk="0" hangingPunct="1">
              <a:lnSpc>
                <a:spcPct val="100000"/>
              </a:lnSpc>
              <a:spcBef>
                <a:spcPct val="0"/>
              </a:spcBef>
              <a:spcAft>
                <a:spcPct val="0"/>
              </a:spcAft>
              <a:buClrTx/>
              <a:buSzTx/>
              <a:buFontTx/>
              <a:buNone/>
              <a:tabLst/>
              <a:defRPr/>
            </a:pPr>
            <a:endParaRPr kumimoji="0" lang="zh-CN" altLang="en-US" sz="1349" b="0" i="0" u="none" strike="noStrike" kern="0" cap="none" spc="0" normalizeH="0" baseline="0" noProof="0" smtClean="0">
              <a:ln>
                <a:noFill/>
              </a:ln>
              <a:solidFill>
                <a:srgbClr val="005E5E"/>
              </a:solidFill>
              <a:effectLst/>
              <a:uLnTx/>
              <a:uFillTx/>
              <a:latin typeface="Arial"/>
            </a:endParaRPr>
          </a:p>
        </p:txBody>
      </p:sp>
      <p:sp>
        <p:nvSpPr>
          <p:cNvPr id="24" name="TextBox 44"/>
          <p:cNvSpPr txBox="1">
            <a:spLocks noChangeArrowheads="1"/>
          </p:cNvSpPr>
          <p:nvPr/>
        </p:nvSpPr>
        <p:spPr bwMode="auto">
          <a:xfrm>
            <a:off x="144012" y="114390"/>
            <a:ext cx="733791"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434" eaLnBrk="1" fontAlgn="base" hangingPunct="1">
              <a:spcBef>
                <a:spcPct val="0"/>
              </a:spcBef>
              <a:spcAft>
                <a:spcPct val="0"/>
              </a:spcAft>
            </a:pPr>
            <a:r>
              <a:rPr lang="en-US" altLang="zh-CN" sz="1499" dirty="0" smtClean="0">
                <a:solidFill>
                  <a:srgbClr val="FFFFFF"/>
                </a:solidFill>
                <a:latin typeface="微软雅黑" panose="020B0503020204020204" pitchFamily="34" charset="-122"/>
                <a:ea typeface="微软雅黑" panose="020B0503020204020204" pitchFamily="34" charset="-122"/>
              </a:rPr>
              <a:t>LOGO</a:t>
            </a:r>
            <a:endParaRPr lang="zh-CN" altLang="en-US" sz="1499" dirty="0">
              <a:solidFill>
                <a:srgbClr val="FFFFFF"/>
              </a:solidFill>
              <a:latin typeface="微软雅黑" panose="020B0503020204020204" pitchFamily="34" charset="-122"/>
              <a:ea typeface="微软雅黑" panose="020B0503020204020204" pitchFamily="34" charset="-122"/>
            </a:endParaRPr>
          </a:p>
        </p:txBody>
      </p:sp>
      <p:sp>
        <p:nvSpPr>
          <p:cNvPr id="25" name="TextBox 45"/>
          <p:cNvSpPr txBox="1">
            <a:spLocks noChangeArrowheads="1"/>
          </p:cNvSpPr>
          <p:nvPr/>
        </p:nvSpPr>
        <p:spPr bwMode="auto">
          <a:xfrm>
            <a:off x="944987" y="70359"/>
            <a:ext cx="2708804" cy="415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434" eaLnBrk="1" fontAlgn="base" hangingPunct="1">
              <a:spcBef>
                <a:spcPct val="0"/>
              </a:spcBef>
              <a:spcAft>
                <a:spcPct val="0"/>
              </a:spcAft>
            </a:pPr>
            <a:r>
              <a:rPr lang="en-US" altLang="zh-CN" sz="2099" b="1" dirty="0" smtClean="0">
                <a:solidFill>
                  <a:srgbClr val="404040"/>
                </a:solidFill>
                <a:latin typeface="微软雅黑" panose="020B0503020204020204" pitchFamily="34" charset="-122"/>
                <a:ea typeface="微软雅黑" panose="020B0503020204020204" pitchFamily="34" charset="-122"/>
              </a:rPr>
              <a:t>  </a:t>
            </a:r>
            <a:r>
              <a:rPr lang="zh-CN" altLang="en-US" sz="2099" b="1" dirty="0">
                <a:solidFill>
                  <a:srgbClr val="404040"/>
                </a:solidFill>
                <a:latin typeface="微软雅黑" panose="020B0503020204020204" pitchFamily="34" charset="-122"/>
                <a:ea typeface="微软雅黑" panose="020B0503020204020204" pitchFamily="34" charset="-122"/>
              </a:rPr>
              <a:t>请输入您的标题</a:t>
            </a:r>
          </a:p>
        </p:txBody>
      </p:sp>
    </p:spTree>
    <p:extLst>
      <p:ext uri="{BB962C8B-B14F-4D97-AF65-F5344CB8AC3E}">
        <p14:creationId xmlns:p14="http://schemas.microsoft.com/office/powerpoint/2010/main" val="2085631993"/>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400" fill="hold"/>
                                        <p:tgtEl>
                                          <p:spTgt spid="23"/>
                                        </p:tgtEl>
                                        <p:attrNameLst>
                                          <p:attrName>ppt_x</p:attrName>
                                        </p:attrNameLst>
                                      </p:cBhvr>
                                      <p:tavLst>
                                        <p:tav tm="0">
                                          <p:val>
                                            <p:strVal val="0-#ppt_w/2"/>
                                          </p:val>
                                        </p:tav>
                                        <p:tav tm="100000">
                                          <p:val>
                                            <p:strVal val="#ppt_x"/>
                                          </p:val>
                                        </p:tav>
                                      </p:tavLst>
                                    </p:anim>
                                    <p:anim calcmode="lin" valueType="num">
                                      <p:cBhvr additive="base">
                                        <p:cTn id="8" dur="400" fill="hold"/>
                                        <p:tgtEl>
                                          <p:spTgt spid="2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cBhvr additive="base">
                                        <p:cTn id="11" dur="400" fill="hold"/>
                                        <p:tgtEl>
                                          <p:spTgt spid="24"/>
                                        </p:tgtEl>
                                        <p:attrNameLst>
                                          <p:attrName>ppt_x</p:attrName>
                                        </p:attrNameLst>
                                      </p:cBhvr>
                                      <p:tavLst>
                                        <p:tav tm="0">
                                          <p:val>
                                            <p:strVal val="0-#ppt_w/2"/>
                                          </p:val>
                                        </p:tav>
                                        <p:tav tm="100000">
                                          <p:val>
                                            <p:strVal val="#ppt_x"/>
                                          </p:val>
                                        </p:tav>
                                      </p:tavLst>
                                    </p:anim>
                                    <p:anim calcmode="lin" valueType="num">
                                      <p:cBhvr additive="base">
                                        <p:cTn id="12" dur="400" fill="hold"/>
                                        <p:tgtEl>
                                          <p:spTgt spid="24"/>
                                        </p:tgtEl>
                                        <p:attrNameLst>
                                          <p:attrName>ppt_y</p:attrName>
                                        </p:attrNameLst>
                                      </p:cBhvr>
                                      <p:tavLst>
                                        <p:tav tm="0">
                                          <p:val>
                                            <p:strVal val="#ppt_y"/>
                                          </p:val>
                                        </p:tav>
                                        <p:tav tm="100000">
                                          <p:val>
                                            <p:strVal val="#ppt_y"/>
                                          </p:val>
                                        </p:tav>
                                      </p:tavLst>
                                    </p:anim>
                                  </p:childTnLst>
                                </p:cTn>
                              </p:par>
                            </p:childTnLst>
                          </p:cTn>
                        </p:par>
                        <p:par>
                          <p:cTn id="13" fill="hold">
                            <p:stCondLst>
                              <p:cond delay="4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25"/>
                                        </p:tgtEl>
                                        <p:attrNameLst>
                                          <p:attrName>style.visibility</p:attrName>
                                        </p:attrNameLst>
                                      </p:cBhvr>
                                      <p:to>
                                        <p:strVal val="visible"/>
                                      </p:to>
                                    </p:set>
                                    <p:anim calcmode="lin" valueType="num">
                                      <p:cBhvr>
                                        <p:cTn id="16" dur="4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17" dur="400" fill="hold"/>
                                        <p:tgtEl>
                                          <p:spTgt spid="25"/>
                                        </p:tgtEl>
                                        <p:attrNameLst>
                                          <p:attrName>ppt_y</p:attrName>
                                        </p:attrNameLst>
                                      </p:cBhvr>
                                      <p:tavLst>
                                        <p:tav tm="0">
                                          <p:val>
                                            <p:strVal val="#ppt_y"/>
                                          </p:val>
                                        </p:tav>
                                        <p:tav tm="100000">
                                          <p:val>
                                            <p:strVal val="#ppt_y"/>
                                          </p:val>
                                        </p:tav>
                                      </p:tavLst>
                                    </p:anim>
                                    <p:anim calcmode="lin" valueType="num">
                                      <p:cBhvr>
                                        <p:cTn id="18" dur="4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19" dur="4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20" dur="400" tmFilter="0,0; .5, 1; 1, 1"/>
                                        <p:tgtEl>
                                          <p:spTgt spid="25"/>
                                        </p:tgtEl>
                                      </p:cBhvr>
                                    </p:animEffect>
                                  </p:childTnLst>
                                </p:cTn>
                              </p:par>
                            </p:childTnLst>
                          </p:cTn>
                        </p:par>
                        <p:par>
                          <p:cTn id="21" fill="hold">
                            <p:stCondLst>
                              <p:cond delay="1040"/>
                            </p:stCondLst>
                            <p:childTnLst>
                              <p:par>
                                <p:cTn id="22" presetID="42" presetClass="entr" presetSubtype="0"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1000"/>
                                        <p:tgtEl>
                                          <p:spTgt spid="10"/>
                                        </p:tgtEl>
                                      </p:cBhvr>
                                    </p:animEffect>
                                    <p:anim calcmode="lin" valueType="num">
                                      <p:cBhvr>
                                        <p:cTn id="25" dur="1000" fill="hold"/>
                                        <p:tgtEl>
                                          <p:spTgt spid="10"/>
                                        </p:tgtEl>
                                        <p:attrNameLst>
                                          <p:attrName>ppt_x</p:attrName>
                                        </p:attrNameLst>
                                      </p:cBhvr>
                                      <p:tavLst>
                                        <p:tav tm="0">
                                          <p:val>
                                            <p:strVal val="#ppt_x"/>
                                          </p:val>
                                        </p:tav>
                                        <p:tav tm="100000">
                                          <p:val>
                                            <p:strVal val="#ppt_x"/>
                                          </p:val>
                                        </p:tav>
                                      </p:tavLst>
                                    </p:anim>
                                    <p:anim calcmode="lin" valueType="num">
                                      <p:cBhvr>
                                        <p:cTn id="26" dur="1000" fill="hold"/>
                                        <p:tgtEl>
                                          <p:spTgt spid="10"/>
                                        </p:tgtEl>
                                        <p:attrNameLst>
                                          <p:attrName>ppt_y</p:attrName>
                                        </p:attrNameLst>
                                      </p:cBhvr>
                                      <p:tavLst>
                                        <p:tav tm="0">
                                          <p:val>
                                            <p:strVal val="#ppt_y+.1"/>
                                          </p:val>
                                        </p:tav>
                                        <p:tav tm="100000">
                                          <p:val>
                                            <p:strVal val="#ppt_y"/>
                                          </p:val>
                                        </p:tav>
                                      </p:tavLst>
                                    </p:anim>
                                  </p:childTnLst>
                                </p:cTn>
                              </p:par>
                            </p:childTnLst>
                          </p:cTn>
                        </p:par>
                        <p:par>
                          <p:cTn id="27" fill="hold">
                            <p:stCondLst>
                              <p:cond delay="2040"/>
                            </p:stCondLst>
                            <p:childTnLst>
                              <p:par>
                                <p:cTn id="28" presetID="42" presetClass="entr" presetSubtype="0" fill="hold" grpId="0" nodeType="after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fade">
                                      <p:cBhvr>
                                        <p:cTn id="30" dur="1000"/>
                                        <p:tgtEl>
                                          <p:spTgt spid="6"/>
                                        </p:tgtEl>
                                      </p:cBhvr>
                                    </p:animEffect>
                                    <p:anim calcmode="lin" valueType="num">
                                      <p:cBhvr>
                                        <p:cTn id="31" dur="1000" fill="hold"/>
                                        <p:tgtEl>
                                          <p:spTgt spid="6"/>
                                        </p:tgtEl>
                                        <p:attrNameLst>
                                          <p:attrName>ppt_x</p:attrName>
                                        </p:attrNameLst>
                                      </p:cBhvr>
                                      <p:tavLst>
                                        <p:tav tm="0">
                                          <p:val>
                                            <p:strVal val="#ppt_x"/>
                                          </p:val>
                                        </p:tav>
                                        <p:tav tm="100000">
                                          <p:val>
                                            <p:strVal val="#ppt_x"/>
                                          </p:val>
                                        </p:tav>
                                      </p:tavLst>
                                    </p:anim>
                                    <p:anim calcmode="lin" valueType="num">
                                      <p:cBhvr>
                                        <p:cTn id="32" dur="1000" fill="hold"/>
                                        <p:tgtEl>
                                          <p:spTgt spid="6"/>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fade">
                                      <p:cBhvr>
                                        <p:cTn id="35" dur="1000"/>
                                        <p:tgtEl>
                                          <p:spTgt spid="8"/>
                                        </p:tgtEl>
                                      </p:cBhvr>
                                    </p:animEffect>
                                    <p:anim calcmode="lin" valueType="num">
                                      <p:cBhvr>
                                        <p:cTn id="36" dur="1000" fill="hold"/>
                                        <p:tgtEl>
                                          <p:spTgt spid="8"/>
                                        </p:tgtEl>
                                        <p:attrNameLst>
                                          <p:attrName>ppt_x</p:attrName>
                                        </p:attrNameLst>
                                      </p:cBhvr>
                                      <p:tavLst>
                                        <p:tav tm="0">
                                          <p:val>
                                            <p:strVal val="#ppt_x"/>
                                          </p:val>
                                        </p:tav>
                                        <p:tav tm="100000">
                                          <p:val>
                                            <p:strVal val="#ppt_x"/>
                                          </p:val>
                                        </p:tav>
                                      </p:tavLst>
                                    </p:anim>
                                    <p:anim calcmode="lin" valueType="num">
                                      <p:cBhvr>
                                        <p:cTn id="37" dur="1000" fill="hold"/>
                                        <p:tgtEl>
                                          <p:spTgt spid="8"/>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fade">
                                      <p:cBhvr>
                                        <p:cTn id="40" dur="1000"/>
                                        <p:tgtEl>
                                          <p:spTgt spid="9"/>
                                        </p:tgtEl>
                                      </p:cBhvr>
                                    </p:animEffect>
                                    <p:anim calcmode="lin" valueType="num">
                                      <p:cBhvr>
                                        <p:cTn id="41" dur="1000" fill="hold"/>
                                        <p:tgtEl>
                                          <p:spTgt spid="9"/>
                                        </p:tgtEl>
                                        <p:attrNameLst>
                                          <p:attrName>ppt_x</p:attrName>
                                        </p:attrNameLst>
                                      </p:cBhvr>
                                      <p:tavLst>
                                        <p:tav tm="0">
                                          <p:val>
                                            <p:strVal val="#ppt_x"/>
                                          </p:val>
                                        </p:tav>
                                        <p:tav tm="100000">
                                          <p:val>
                                            <p:strVal val="#ppt_x"/>
                                          </p:val>
                                        </p:tav>
                                      </p:tavLst>
                                    </p:anim>
                                    <p:anim calcmode="lin" valueType="num">
                                      <p:cBhvr>
                                        <p:cTn id="42" dur="1000" fill="hold"/>
                                        <p:tgtEl>
                                          <p:spTgt spid="9"/>
                                        </p:tgtEl>
                                        <p:attrNameLst>
                                          <p:attrName>ppt_y</p:attrName>
                                        </p:attrNameLst>
                                      </p:cBhvr>
                                      <p:tavLst>
                                        <p:tav tm="0">
                                          <p:val>
                                            <p:strVal val="#ppt_y+.1"/>
                                          </p:val>
                                        </p:tav>
                                        <p:tav tm="100000">
                                          <p:val>
                                            <p:strVal val="#ppt_y"/>
                                          </p:val>
                                        </p:tav>
                                      </p:tavLst>
                                    </p:anim>
                                  </p:childTnLst>
                                </p:cTn>
                              </p:par>
                            </p:childTnLst>
                          </p:cTn>
                        </p:par>
                        <p:par>
                          <p:cTn id="43" fill="hold">
                            <p:stCondLst>
                              <p:cond delay="3040"/>
                            </p:stCondLst>
                            <p:childTnLst>
                              <p:par>
                                <p:cTn id="44" presetID="22" presetClass="entr" presetSubtype="1" fill="hold" grpId="0" nodeType="afterEffect">
                                  <p:stCondLst>
                                    <p:cond delay="0"/>
                                  </p:stCondLst>
                                  <p:childTnLst>
                                    <p:set>
                                      <p:cBhvr>
                                        <p:cTn id="45" dur="1" fill="hold">
                                          <p:stCondLst>
                                            <p:cond delay="0"/>
                                          </p:stCondLst>
                                        </p:cTn>
                                        <p:tgtEl>
                                          <p:spTgt spid="17"/>
                                        </p:tgtEl>
                                        <p:attrNameLst>
                                          <p:attrName>style.visibility</p:attrName>
                                        </p:attrNameLst>
                                      </p:cBhvr>
                                      <p:to>
                                        <p:strVal val="visible"/>
                                      </p:to>
                                    </p:set>
                                    <p:animEffect transition="in" filter="wipe(up)">
                                      <p:cBhvr>
                                        <p:cTn id="46" dur="500"/>
                                        <p:tgtEl>
                                          <p:spTgt spid="17"/>
                                        </p:tgtEl>
                                      </p:cBhvr>
                                    </p:animEffect>
                                  </p:childTnLst>
                                </p:cTn>
                              </p:par>
                            </p:childTnLst>
                          </p:cTn>
                        </p:par>
                        <p:par>
                          <p:cTn id="47" fill="hold">
                            <p:stCondLst>
                              <p:cond delay="3540"/>
                            </p:stCondLst>
                            <p:childTnLst>
                              <p:par>
                                <p:cTn id="48" presetID="42" presetClass="entr" presetSubtype="0" fill="hold" grpId="0" nodeType="afterEffect">
                                  <p:stCondLst>
                                    <p:cond delay="0"/>
                                  </p:stCondLst>
                                  <p:childTnLst>
                                    <p:set>
                                      <p:cBhvr>
                                        <p:cTn id="49" dur="1" fill="hold">
                                          <p:stCondLst>
                                            <p:cond delay="0"/>
                                          </p:stCondLst>
                                        </p:cTn>
                                        <p:tgtEl>
                                          <p:spTgt spid="11"/>
                                        </p:tgtEl>
                                        <p:attrNameLst>
                                          <p:attrName>style.visibility</p:attrName>
                                        </p:attrNameLst>
                                      </p:cBhvr>
                                      <p:to>
                                        <p:strVal val="visible"/>
                                      </p:to>
                                    </p:set>
                                    <p:animEffect transition="in" filter="fade">
                                      <p:cBhvr>
                                        <p:cTn id="50" dur="1000"/>
                                        <p:tgtEl>
                                          <p:spTgt spid="11"/>
                                        </p:tgtEl>
                                      </p:cBhvr>
                                    </p:animEffect>
                                    <p:anim calcmode="lin" valueType="num">
                                      <p:cBhvr>
                                        <p:cTn id="51" dur="1000" fill="hold"/>
                                        <p:tgtEl>
                                          <p:spTgt spid="11"/>
                                        </p:tgtEl>
                                        <p:attrNameLst>
                                          <p:attrName>ppt_x</p:attrName>
                                        </p:attrNameLst>
                                      </p:cBhvr>
                                      <p:tavLst>
                                        <p:tav tm="0">
                                          <p:val>
                                            <p:strVal val="#ppt_x"/>
                                          </p:val>
                                        </p:tav>
                                        <p:tav tm="100000">
                                          <p:val>
                                            <p:strVal val="#ppt_x"/>
                                          </p:val>
                                        </p:tav>
                                      </p:tavLst>
                                    </p:anim>
                                    <p:anim calcmode="lin" valueType="num">
                                      <p:cBhvr>
                                        <p:cTn id="52" dur="1000" fill="hold"/>
                                        <p:tgtEl>
                                          <p:spTgt spid="11"/>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12"/>
                                        </p:tgtEl>
                                        <p:attrNameLst>
                                          <p:attrName>style.visibility</p:attrName>
                                        </p:attrNameLst>
                                      </p:cBhvr>
                                      <p:to>
                                        <p:strVal val="visible"/>
                                      </p:to>
                                    </p:set>
                                    <p:animEffect transition="in" filter="fade">
                                      <p:cBhvr>
                                        <p:cTn id="55" dur="1000"/>
                                        <p:tgtEl>
                                          <p:spTgt spid="12"/>
                                        </p:tgtEl>
                                      </p:cBhvr>
                                    </p:animEffect>
                                    <p:anim calcmode="lin" valueType="num">
                                      <p:cBhvr>
                                        <p:cTn id="56" dur="1000" fill="hold"/>
                                        <p:tgtEl>
                                          <p:spTgt spid="12"/>
                                        </p:tgtEl>
                                        <p:attrNameLst>
                                          <p:attrName>ppt_x</p:attrName>
                                        </p:attrNameLst>
                                      </p:cBhvr>
                                      <p:tavLst>
                                        <p:tav tm="0">
                                          <p:val>
                                            <p:strVal val="#ppt_x"/>
                                          </p:val>
                                        </p:tav>
                                        <p:tav tm="100000">
                                          <p:val>
                                            <p:strVal val="#ppt_x"/>
                                          </p:val>
                                        </p:tav>
                                      </p:tavLst>
                                    </p:anim>
                                    <p:anim calcmode="lin" valueType="num">
                                      <p:cBhvr>
                                        <p:cTn id="57" dur="1000" fill="hold"/>
                                        <p:tgtEl>
                                          <p:spTgt spid="12"/>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13"/>
                                        </p:tgtEl>
                                        <p:attrNameLst>
                                          <p:attrName>style.visibility</p:attrName>
                                        </p:attrNameLst>
                                      </p:cBhvr>
                                      <p:to>
                                        <p:strVal val="visible"/>
                                      </p:to>
                                    </p:set>
                                    <p:animEffect transition="in" filter="fade">
                                      <p:cBhvr>
                                        <p:cTn id="60" dur="1000"/>
                                        <p:tgtEl>
                                          <p:spTgt spid="13"/>
                                        </p:tgtEl>
                                      </p:cBhvr>
                                    </p:animEffect>
                                    <p:anim calcmode="lin" valueType="num">
                                      <p:cBhvr>
                                        <p:cTn id="61" dur="1000" fill="hold"/>
                                        <p:tgtEl>
                                          <p:spTgt spid="13"/>
                                        </p:tgtEl>
                                        <p:attrNameLst>
                                          <p:attrName>ppt_x</p:attrName>
                                        </p:attrNameLst>
                                      </p:cBhvr>
                                      <p:tavLst>
                                        <p:tav tm="0">
                                          <p:val>
                                            <p:strVal val="#ppt_x"/>
                                          </p:val>
                                        </p:tav>
                                        <p:tav tm="100000">
                                          <p:val>
                                            <p:strVal val="#ppt_x"/>
                                          </p:val>
                                        </p:tav>
                                      </p:tavLst>
                                    </p:anim>
                                    <p:anim calcmode="lin" valueType="num">
                                      <p:cBhvr>
                                        <p:cTn id="62" dur="1000" fill="hold"/>
                                        <p:tgtEl>
                                          <p:spTgt spid="13"/>
                                        </p:tgtEl>
                                        <p:attrNameLst>
                                          <p:attrName>ppt_y</p:attrName>
                                        </p:attrNameLst>
                                      </p:cBhvr>
                                      <p:tavLst>
                                        <p:tav tm="0">
                                          <p:val>
                                            <p:strVal val="#ppt_y+.1"/>
                                          </p:val>
                                        </p:tav>
                                        <p:tav tm="100000">
                                          <p:val>
                                            <p:strVal val="#ppt_y"/>
                                          </p:val>
                                        </p:tav>
                                      </p:tavLst>
                                    </p:anim>
                                  </p:childTnLst>
                                </p:cTn>
                              </p:par>
                            </p:childTnLst>
                          </p:cTn>
                        </p:par>
                        <p:par>
                          <p:cTn id="63" fill="hold">
                            <p:stCondLst>
                              <p:cond delay="4540"/>
                            </p:stCondLst>
                            <p:childTnLst>
                              <p:par>
                                <p:cTn id="64" presetID="22" presetClass="entr" presetSubtype="1" fill="hold" grpId="0" nodeType="afterEffect">
                                  <p:stCondLst>
                                    <p:cond delay="0"/>
                                  </p:stCondLst>
                                  <p:childTnLst>
                                    <p:set>
                                      <p:cBhvr>
                                        <p:cTn id="65" dur="1" fill="hold">
                                          <p:stCondLst>
                                            <p:cond delay="0"/>
                                          </p:stCondLst>
                                        </p:cTn>
                                        <p:tgtEl>
                                          <p:spTgt spid="18"/>
                                        </p:tgtEl>
                                        <p:attrNameLst>
                                          <p:attrName>style.visibility</p:attrName>
                                        </p:attrNameLst>
                                      </p:cBhvr>
                                      <p:to>
                                        <p:strVal val="visible"/>
                                      </p:to>
                                    </p:set>
                                    <p:animEffect transition="in" filter="wipe(up)">
                                      <p:cBhvr>
                                        <p:cTn id="66" dur="500"/>
                                        <p:tgtEl>
                                          <p:spTgt spid="18"/>
                                        </p:tgtEl>
                                      </p:cBhvr>
                                    </p:animEffect>
                                  </p:childTnLst>
                                </p:cTn>
                              </p:par>
                            </p:childTnLst>
                          </p:cTn>
                        </p:par>
                        <p:par>
                          <p:cTn id="67" fill="hold">
                            <p:stCondLst>
                              <p:cond delay="5040"/>
                            </p:stCondLst>
                            <p:childTnLst>
                              <p:par>
                                <p:cTn id="68" presetID="42" presetClass="entr" presetSubtype="0" fill="hold" grpId="0" nodeType="afterEffect">
                                  <p:stCondLst>
                                    <p:cond delay="0"/>
                                  </p:stCondLst>
                                  <p:childTnLst>
                                    <p:set>
                                      <p:cBhvr>
                                        <p:cTn id="69" dur="1" fill="hold">
                                          <p:stCondLst>
                                            <p:cond delay="0"/>
                                          </p:stCondLst>
                                        </p:cTn>
                                        <p:tgtEl>
                                          <p:spTgt spid="14"/>
                                        </p:tgtEl>
                                        <p:attrNameLst>
                                          <p:attrName>style.visibility</p:attrName>
                                        </p:attrNameLst>
                                      </p:cBhvr>
                                      <p:to>
                                        <p:strVal val="visible"/>
                                      </p:to>
                                    </p:set>
                                    <p:animEffect transition="in" filter="fade">
                                      <p:cBhvr>
                                        <p:cTn id="70" dur="1000"/>
                                        <p:tgtEl>
                                          <p:spTgt spid="14"/>
                                        </p:tgtEl>
                                      </p:cBhvr>
                                    </p:animEffect>
                                    <p:anim calcmode="lin" valueType="num">
                                      <p:cBhvr>
                                        <p:cTn id="71" dur="1000" fill="hold"/>
                                        <p:tgtEl>
                                          <p:spTgt spid="14"/>
                                        </p:tgtEl>
                                        <p:attrNameLst>
                                          <p:attrName>ppt_x</p:attrName>
                                        </p:attrNameLst>
                                      </p:cBhvr>
                                      <p:tavLst>
                                        <p:tav tm="0">
                                          <p:val>
                                            <p:strVal val="#ppt_x"/>
                                          </p:val>
                                        </p:tav>
                                        <p:tav tm="100000">
                                          <p:val>
                                            <p:strVal val="#ppt_x"/>
                                          </p:val>
                                        </p:tav>
                                      </p:tavLst>
                                    </p:anim>
                                    <p:anim calcmode="lin" valueType="num">
                                      <p:cBhvr>
                                        <p:cTn id="72" dur="1000" fill="hold"/>
                                        <p:tgtEl>
                                          <p:spTgt spid="14"/>
                                        </p:tgtEl>
                                        <p:attrNameLst>
                                          <p:attrName>ppt_y</p:attrName>
                                        </p:attrNameLst>
                                      </p:cBhvr>
                                      <p:tavLst>
                                        <p:tav tm="0">
                                          <p:val>
                                            <p:strVal val="#ppt_y+.1"/>
                                          </p:val>
                                        </p:tav>
                                        <p:tav tm="100000">
                                          <p:val>
                                            <p:strVal val="#ppt_y"/>
                                          </p:val>
                                        </p:tav>
                                      </p:tavLst>
                                    </p:anim>
                                  </p:childTnLst>
                                </p:cTn>
                              </p:par>
                              <p:par>
                                <p:cTn id="73" presetID="42" presetClass="entr" presetSubtype="0" fill="hold" grpId="0" nodeType="withEffect">
                                  <p:stCondLst>
                                    <p:cond delay="0"/>
                                  </p:stCondLst>
                                  <p:childTnLst>
                                    <p:set>
                                      <p:cBhvr>
                                        <p:cTn id="74" dur="1" fill="hold">
                                          <p:stCondLst>
                                            <p:cond delay="0"/>
                                          </p:stCondLst>
                                        </p:cTn>
                                        <p:tgtEl>
                                          <p:spTgt spid="15"/>
                                        </p:tgtEl>
                                        <p:attrNameLst>
                                          <p:attrName>style.visibility</p:attrName>
                                        </p:attrNameLst>
                                      </p:cBhvr>
                                      <p:to>
                                        <p:strVal val="visible"/>
                                      </p:to>
                                    </p:set>
                                    <p:animEffect transition="in" filter="fade">
                                      <p:cBhvr>
                                        <p:cTn id="75" dur="1000"/>
                                        <p:tgtEl>
                                          <p:spTgt spid="15"/>
                                        </p:tgtEl>
                                      </p:cBhvr>
                                    </p:animEffect>
                                    <p:anim calcmode="lin" valueType="num">
                                      <p:cBhvr>
                                        <p:cTn id="76" dur="1000" fill="hold"/>
                                        <p:tgtEl>
                                          <p:spTgt spid="15"/>
                                        </p:tgtEl>
                                        <p:attrNameLst>
                                          <p:attrName>ppt_x</p:attrName>
                                        </p:attrNameLst>
                                      </p:cBhvr>
                                      <p:tavLst>
                                        <p:tav tm="0">
                                          <p:val>
                                            <p:strVal val="#ppt_x"/>
                                          </p:val>
                                        </p:tav>
                                        <p:tav tm="100000">
                                          <p:val>
                                            <p:strVal val="#ppt_x"/>
                                          </p:val>
                                        </p:tav>
                                      </p:tavLst>
                                    </p:anim>
                                    <p:anim calcmode="lin" valueType="num">
                                      <p:cBhvr>
                                        <p:cTn id="77" dur="1000" fill="hold"/>
                                        <p:tgtEl>
                                          <p:spTgt spid="15"/>
                                        </p:tgtEl>
                                        <p:attrNameLst>
                                          <p:attrName>ppt_y</p:attrName>
                                        </p:attrNameLst>
                                      </p:cBhvr>
                                      <p:tavLst>
                                        <p:tav tm="0">
                                          <p:val>
                                            <p:strVal val="#ppt_y+.1"/>
                                          </p:val>
                                        </p:tav>
                                        <p:tav tm="100000">
                                          <p:val>
                                            <p:strVal val="#ppt_y"/>
                                          </p:val>
                                        </p:tav>
                                      </p:tavLst>
                                    </p:anim>
                                  </p:childTnLst>
                                </p:cTn>
                              </p:par>
                              <p:par>
                                <p:cTn id="78" presetID="42" presetClass="entr" presetSubtype="0" fill="hold" grpId="0" nodeType="withEffect">
                                  <p:stCondLst>
                                    <p:cond delay="0"/>
                                  </p:stCondLst>
                                  <p:childTnLst>
                                    <p:set>
                                      <p:cBhvr>
                                        <p:cTn id="79" dur="1" fill="hold">
                                          <p:stCondLst>
                                            <p:cond delay="0"/>
                                          </p:stCondLst>
                                        </p:cTn>
                                        <p:tgtEl>
                                          <p:spTgt spid="16"/>
                                        </p:tgtEl>
                                        <p:attrNameLst>
                                          <p:attrName>style.visibility</p:attrName>
                                        </p:attrNameLst>
                                      </p:cBhvr>
                                      <p:to>
                                        <p:strVal val="visible"/>
                                      </p:to>
                                    </p:set>
                                    <p:animEffect transition="in" filter="fade">
                                      <p:cBhvr>
                                        <p:cTn id="80" dur="1000"/>
                                        <p:tgtEl>
                                          <p:spTgt spid="16"/>
                                        </p:tgtEl>
                                      </p:cBhvr>
                                    </p:animEffect>
                                    <p:anim calcmode="lin" valueType="num">
                                      <p:cBhvr>
                                        <p:cTn id="81" dur="1000" fill="hold"/>
                                        <p:tgtEl>
                                          <p:spTgt spid="16"/>
                                        </p:tgtEl>
                                        <p:attrNameLst>
                                          <p:attrName>ppt_x</p:attrName>
                                        </p:attrNameLst>
                                      </p:cBhvr>
                                      <p:tavLst>
                                        <p:tav tm="0">
                                          <p:val>
                                            <p:strVal val="#ppt_x"/>
                                          </p:val>
                                        </p:tav>
                                        <p:tav tm="100000">
                                          <p:val>
                                            <p:strVal val="#ppt_x"/>
                                          </p:val>
                                        </p:tav>
                                      </p:tavLst>
                                    </p:anim>
                                    <p:anim calcmode="lin" valueType="num">
                                      <p:cBhvr>
                                        <p:cTn id="82" dur="1000" fill="hold"/>
                                        <p:tgtEl>
                                          <p:spTgt spid="16"/>
                                        </p:tgtEl>
                                        <p:attrNameLst>
                                          <p:attrName>ppt_y</p:attrName>
                                        </p:attrNameLst>
                                      </p:cBhvr>
                                      <p:tavLst>
                                        <p:tav tm="0">
                                          <p:val>
                                            <p:strVal val="#ppt_y+.1"/>
                                          </p:val>
                                        </p:tav>
                                        <p:tav tm="100000">
                                          <p:val>
                                            <p:strVal val="#ppt_y"/>
                                          </p:val>
                                        </p:tav>
                                      </p:tavLst>
                                    </p:anim>
                                  </p:childTnLst>
                                </p:cTn>
                              </p:par>
                            </p:childTnLst>
                          </p:cTn>
                        </p:par>
                        <p:par>
                          <p:cTn id="83" fill="hold">
                            <p:stCondLst>
                              <p:cond delay="6040"/>
                            </p:stCondLst>
                            <p:childTnLst>
                              <p:par>
                                <p:cTn id="84" presetID="22" presetClass="entr" presetSubtype="1" fill="hold" grpId="0" nodeType="afterEffect">
                                  <p:stCondLst>
                                    <p:cond delay="0"/>
                                  </p:stCondLst>
                                  <p:childTnLst>
                                    <p:set>
                                      <p:cBhvr>
                                        <p:cTn id="85" dur="1" fill="hold">
                                          <p:stCondLst>
                                            <p:cond delay="0"/>
                                          </p:stCondLst>
                                        </p:cTn>
                                        <p:tgtEl>
                                          <p:spTgt spid="19"/>
                                        </p:tgtEl>
                                        <p:attrNameLst>
                                          <p:attrName>style.visibility</p:attrName>
                                        </p:attrNameLst>
                                      </p:cBhvr>
                                      <p:to>
                                        <p:strVal val="visible"/>
                                      </p:to>
                                    </p:set>
                                    <p:animEffect transition="in" filter="wipe(up)">
                                      <p:cBhvr>
                                        <p:cTn id="86"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9" grpId="0"/>
      <p:bldP spid="10" grpId="0"/>
      <p:bldP spid="11" grpId="0" animBg="1"/>
      <p:bldP spid="12" grpId="0" animBg="1"/>
      <p:bldP spid="13" grpId="0"/>
      <p:bldP spid="14" grpId="0" animBg="1"/>
      <p:bldP spid="15" grpId="0" animBg="1"/>
      <p:bldP spid="16" grpId="0"/>
      <p:bldP spid="17" grpId="0"/>
      <p:bldP spid="18" grpId="0"/>
      <p:bldP spid="19" grpId="0"/>
      <p:bldP spid="23" grpId="0" animBg="1"/>
      <p:bldP spid="24" grpId="0" autoUpdateAnimBg="0"/>
      <p:bldP spid="25"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Freeform 5"/>
          <p:cNvSpPr/>
          <p:nvPr/>
        </p:nvSpPr>
        <p:spPr bwMode="auto">
          <a:xfrm>
            <a:off x="135679" y="117959"/>
            <a:ext cx="796217" cy="272512"/>
          </a:xfrm>
          <a:custGeom>
            <a:avLst/>
            <a:gdLst>
              <a:gd name="T0" fmla="*/ 26235543 w 1889"/>
              <a:gd name="T1" fmla="*/ 0 h 638"/>
              <a:gd name="T2" fmla="*/ 526296332 w 1889"/>
              <a:gd name="T3" fmla="*/ 0 h 638"/>
              <a:gd name="T4" fmla="*/ 552848407 w 1889"/>
              <a:gd name="T5" fmla="*/ 26948536 h 638"/>
              <a:gd name="T6" fmla="*/ 552848407 w 1889"/>
              <a:gd name="T7" fmla="*/ 62663581 h 638"/>
              <a:gd name="T8" fmla="*/ 572762322 w 1889"/>
              <a:gd name="T9" fmla="*/ 80845609 h 638"/>
              <a:gd name="T10" fmla="*/ 597101489 w 1889"/>
              <a:gd name="T11" fmla="*/ 103573572 h 638"/>
              <a:gd name="T12" fmla="*/ 572762322 w 1889"/>
              <a:gd name="T13" fmla="*/ 126301534 h 638"/>
              <a:gd name="T14" fmla="*/ 552848407 w 1889"/>
              <a:gd name="T15" fmla="*/ 144808354 h 638"/>
              <a:gd name="T16" fmla="*/ 552848407 w 1889"/>
              <a:gd name="T17" fmla="*/ 180198607 h 638"/>
              <a:gd name="T18" fmla="*/ 526296332 w 1889"/>
              <a:gd name="T19" fmla="*/ 207147143 h 638"/>
              <a:gd name="T20" fmla="*/ 26235543 w 1889"/>
              <a:gd name="T21" fmla="*/ 207147143 h 638"/>
              <a:gd name="T22" fmla="*/ 0 w 1889"/>
              <a:gd name="T23" fmla="*/ 180198607 h 638"/>
              <a:gd name="T24" fmla="*/ 0 w 1889"/>
              <a:gd name="T25" fmla="*/ 26948536 h 638"/>
              <a:gd name="T26" fmla="*/ 26235543 w 1889"/>
              <a:gd name="T27" fmla="*/ 0 h 63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889" h="638">
                <a:moveTo>
                  <a:pt x="83" y="0"/>
                </a:moveTo>
                <a:lnTo>
                  <a:pt x="1665" y="0"/>
                </a:lnTo>
                <a:cubicBezTo>
                  <a:pt x="1711" y="0"/>
                  <a:pt x="1749" y="37"/>
                  <a:pt x="1749" y="83"/>
                </a:cubicBezTo>
                <a:lnTo>
                  <a:pt x="1749" y="193"/>
                </a:lnTo>
                <a:lnTo>
                  <a:pt x="1812" y="249"/>
                </a:lnTo>
                <a:lnTo>
                  <a:pt x="1889" y="319"/>
                </a:lnTo>
                <a:lnTo>
                  <a:pt x="1812" y="389"/>
                </a:lnTo>
                <a:lnTo>
                  <a:pt x="1749" y="446"/>
                </a:lnTo>
                <a:lnTo>
                  <a:pt x="1749" y="555"/>
                </a:lnTo>
                <a:cubicBezTo>
                  <a:pt x="1749" y="601"/>
                  <a:pt x="1711" y="638"/>
                  <a:pt x="1665" y="638"/>
                </a:cubicBezTo>
                <a:lnTo>
                  <a:pt x="83" y="638"/>
                </a:lnTo>
                <a:cubicBezTo>
                  <a:pt x="37" y="638"/>
                  <a:pt x="0" y="601"/>
                  <a:pt x="0" y="555"/>
                </a:cubicBezTo>
                <a:lnTo>
                  <a:pt x="0" y="83"/>
                </a:lnTo>
                <a:cubicBezTo>
                  <a:pt x="0" y="37"/>
                  <a:pt x="37" y="0"/>
                  <a:pt x="83" y="0"/>
                </a:cubicBez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40963" name="TextBox 44"/>
          <p:cNvSpPr txBox="1">
            <a:spLocks noChangeArrowheads="1"/>
          </p:cNvSpPr>
          <p:nvPr/>
        </p:nvSpPr>
        <p:spPr bwMode="auto">
          <a:xfrm>
            <a:off x="144012" y="114390"/>
            <a:ext cx="733791"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434" eaLnBrk="1" fontAlgn="base" hangingPunct="1">
              <a:spcBef>
                <a:spcPct val="0"/>
              </a:spcBef>
              <a:spcAft>
                <a:spcPct val="0"/>
              </a:spcAft>
            </a:pPr>
            <a:r>
              <a:rPr lang="en-US" altLang="zh-CN" sz="1499" dirty="0" smtClean="0">
                <a:solidFill>
                  <a:srgbClr val="FFFFFF"/>
                </a:solidFill>
                <a:latin typeface="微软雅黑" panose="020B0503020204020204" pitchFamily="34" charset="-122"/>
                <a:ea typeface="微软雅黑" panose="020B0503020204020204" pitchFamily="34" charset="-122"/>
              </a:rPr>
              <a:t>LOGO</a:t>
            </a:r>
            <a:endParaRPr lang="zh-CN" altLang="en-US" sz="1499" dirty="0">
              <a:solidFill>
                <a:srgbClr val="FFFFFF"/>
              </a:solidFill>
              <a:latin typeface="微软雅黑" panose="020B0503020204020204" pitchFamily="34" charset="-122"/>
              <a:ea typeface="微软雅黑" panose="020B0503020204020204" pitchFamily="34" charset="-122"/>
            </a:endParaRPr>
          </a:p>
        </p:txBody>
      </p:sp>
      <p:sp>
        <p:nvSpPr>
          <p:cNvPr id="40964" name="TextBox 45"/>
          <p:cNvSpPr txBox="1">
            <a:spLocks noChangeArrowheads="1"/>
          </p:cNvSpPr>
          <p:nvPr/>
        </p:nvSpPr>
        <p:spPr bwMode="auto">
          <a:xfrm>
            <a:off x="944987" y="70359"/>
            <a:ext cx="2708804" cy="415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434" eaLnBrk="1" fontAlgn="base" hangingPunct="1">
              <a:spcBef>
                <a:spcPct val="0"/>
              </a:spcBef>
              <a:spcAft>
                <a:spcPct val="0"/>
              </a:spcAft>
            </a:pPr>
            <a:r>
              <a:rPr lang="en-US" altLang="zh-CN" sz="2099" b="1" dirty="0" smtClean="0">
                <a:solidFill>
                  <a:srgbClr val="404040"/>
                </a:solidFill>
                <a:latin typeface="微软雅黑" panose="020B0503020204020204" pitchFamily="34" charset="-122"/>
                <a:ea typeface="微软雅黑" panose="020B0503020204020204" pitchFamily="34" charset="-122"/>
              </a:rPr>
              <a:t>  </a:t>
            </a:r>
            <a:r>
              <a:rPr lang="zh-CN" altLang="en-US" sz="2099" b="1" dirty="0">
                <a:solidFill>
                  <a:srgbClr val="404040"/>
                </a:solidFill>
                <a:latin typeface="微软雅黑" panose="020B0503020204020204" pitchFamily="34" charset="-122"/>
                <a:ea typeface="微软雅黑" panose="020B0503020204020204" pitchFamily="34" charset="-122"/>
              </a:rPr>
              <a:t>请输入您的标题</a:t>
            </a:r>
          </a:p>
        </p:txBody>
      </p:sp>
      <p:sp>
        <p:nvSpPr>
          <p:cNvPr id="40965" name="Freeform 6"/>
          <p:cNvSpPr/>
          <p:nvPr/>
        </p:nvSpPr>
        <p:spPr bwMode="auto">
          <a:xfrm>
            <a:off x="1626949" y="1482895"/>
            <a:ext cx="2461251" cy="2460931"/>
          </a:xfrm>
          <a:custGeom>
            <a:avLst/>
            <a:gdLst>
              <a:gd name="T0" fmla="*/ 1333221265 w 4042"/>
              <a:gd name="T1" fmla="*/ 0 h 4042"/>
              <a:gd name="T2" fmla="*/ 2147483647 w 4042"/>
              <a:gd name="T3" fmla="*/ 1333221265 h 4042"/>
              <a:gd name="T4" fmla="*/ 1333221265 w 4042"/>
              <a:gd name="T5" fmla="*/ 2147483647 h 4042"/>
              <a:gd name="T6" fmla="*/ 0 w 4042"/>
              <a:gd name="T7" fmla="*/ 1333221265 h 4042"/>
              <a:gd name="T8" fmla="*/ 1333221265 w 4042"/>
              <a:gd name="T9" fmla="*/ 0 h 404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042" h="4042">
                <a:moveTo>
                  <a:pt x="2021" y="0"/>
                </a:moveTo>
                <a:lnTo>
                  <a:pt x="4042" y="2021"/>
                </a:lnTo>
                <a:lnTo>
                  <a:pt x="2021" y="4042"/>
                </a:lnTo>
                <a:lnTo>
                  <a:pt x="0" y="2021"/>
                </a:lnTo>
                <a:lnTo>
                  <a:pt x="2021" y="0"/>
                </a:ln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40966" name="Freeform 7"/>
          <p:cNvSpPr/>
          <p:nvPr/>
        </p:nvSpPr>
        <p:spPr bwMode="auto">
          <a:xfrm>
            <a:off x="3276514" y="906933"/>
            <a:ext cx="1745964" cy="1745737"/>
          </a:xfrm>
          <a:custGeom>
            <a:avLst/>
            <a:gdLst>
              <a:gd name="T0" fmla="*/ 945536655 w 2867"/>
              <a:gd name="T1" fmla="*/ 0 h 2867"/>
              <a:gd name="T2" fmla="*/ 1891732897 w 2867"/>
              <a:gd name="T3" fmla="*/ 946196242 h 2867"/>
              <a:gd name="T4" fmla="*/ 945536655 w 2867"/>
              <a:gd name="T5" fmla="*/ 1891732897 h 2867"/>
              <a:gd name="T6" fmla="*/ 0 w 2867"/>
              <a:gd name="T7" fmla="*/ 946196242 h 2867"/>
              <a:gd name="T8" fmla="*/ 945536655 w 2867"/>
              <a:gd name="T9" fmla="*/ 0 h 286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67" h="2867">
                <a:moveTo>
                  <a:pt x="1433" y="0"/>
                </a:moveTo>
                <a:lnTo>
                  <a:pt x="2867" y="1434"/>
                </a:lnTo>
                <a:lnTo>
                  <a:pt x="1433" y="2867"/>
                </a:lnTo>
                <a:lnTo>
                  <a:pt x="0" y="1434"/>
                </a:lnTo>
                <a:lnTo>
                  <a:pt x="1433" y="0"/>
                </a:lnTo>
                <a:close/>
              </a:path>
            </a:pathLst>
          </a:custGeom>
          <a:solidFill>
            <a:schemeClr val="bg2"/>
          </a:solidFill>
          <a:ln>
            <a:noFill/>
          </a:ln>
          <a:extLst>
            <a:ext uri="{91240B29-F687-4F45-9708-019B960494DF}">
              <a14:hiddenLine xmlns:a14="http://schemas.microsoft.com/office/drawing/2010/main" w="9525">
                <a:solidFill>
                  <a:srgbClr val="000000"/>
                </a:solidFill>
                <a:round/>
              </a14:hiddenLine>
            </a:ext>
          </a:extLst>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40967" name="Freeform 8"/>
          <p:cNvSpPr/>
          <p:nvPr/>
        </p:nvSpPr>
        <p:spPr bwMode="auto">
          <a:xfrm>
            <a:off x="3410999" y="2774057"/>
            <a:ext cx="1478179" cy="1477986"/>
          </a:xfrm>
          <a:custGeom>
            <a:avLst/>
            <a:gdLst>
              <a:gd name="T0" fmla="*/ 800556105 w 2427"/>
              <a:gd name="T1" fmla="*/ 0 h 2427"/>
              <a:gd name="T2" fmla="*/ 1601772685 w 2427"/>
              <a:gd name="T3" fmla="*/ 801216580 h 2427"/>
              <a:gd name="T4" fmla="*/ 800556105 w 2427"/>
              <a:gd name="T5" fmla="*/ 1601772685 h 2427"/>
              <a:gd name="T6" fmla="*/ 0 w 2427"/>
              <a:gd name="T7" fmla="*/ 801216580 h 2427"/>
              <a:gd name="T8" fmla="*/ 800556105 w 2427"/>
              <a:gd name="T9" fmla="*/ 0 h 242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427" h="2427">
                <a:moveTo>
                  <a:pt x="1213" y="0"/>
                </a:moveTo>
                <a:lnTo>
                  <a:pt x="2427" y="1214"/>
                </a:lnTo>
                <a:lnTo>
                  <a:pt x="1213" y="2427"/>
                </a:lnTo>
                <a:lnTo>
                  <a:pt x="0" y="1214"/>
                </a:lnTo>
                <a:lnTo>
                  <a:pt x="1213"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sp>
        <p:nvSpPr>
          <p:cNvPr id="40968" name="Freeform 9"/>
          <p:cNvSpPr/>
          <p:nvPr/>
        </p:nvSpPr>
        <p:spPr bwMode="auto">
          <a:xfrm>
            <a:off x="4210786" y="2094559"/>
            <a:ext cx="1240147" cy="1238795"/>
          </a:xfrm>
          <a:custGeom>
            <a:avLst/>
            <a:gdLst>
              <a:gd name="T0" fmla="*/ 529059132 w 2587"/>
              <a:gd name="T1" fmla="*/ 0 h 2586"/>
              <a:gd name="T2" fmla="*/ 1057709676 w 2587"/>
              <a:gd name="T3" fmla="*/ 528044363 h 2586"/>
              <a:gd name="T4" fmla="*/ 529059132 w 2587"/>
              <a:gd name="T5" fmla="*/ 1056088087 h 2586"/>
              <a:gd name="T6" fmla="*/ 0 w 2587"/>
              <a:gd name="T7" fmla="*/ 528044363 h 2586"/>
              <a:gd name="T8" fmla="*/ 529059132 w 2587"/>
              <a:gd name="T9" fmla="*/ 0 h 258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87" h="2586">
                <a:moveTo>
                  <a:pt x="1294" y="0"/>
                </a:moveTo>
                <a:lnTo>
                  <a:pt x="2587" y="1293"/>
                </a:lnTo>
                <a:lnTo>
                  <a:pt x="1294" y="2586"/>
                </a:lnTo>
                <a:lnTo>
                  <a:pt x="0" y="1293"/>
                </a:lnTo>
                <a:lnTo>
                  <a:pt x="1294"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lstStyle/>
          <a:p>
            <a:pPr defTabSz="685434" fontAlgn="base">
              <a:spcBef>
                <a:spcPct val="0"/>
              </a:spcBef>
              <a:spcAft>
                <a:spcPct val="0"/>
              </a:spcAft>
            </a:pPr>
            <a:endParaRPr lang="zh-CN" altLang="en-US" sz="1349">
              <a:solidFill>
                <a:srgbClr val="005E5E"/>
              </a:solidFill>
              <a:latin typeface="Arial"/>
              <a:ea typeface="宋体" panose="02010600030101010101" pitchFamily="2" charset="-122"/>
            </a:endParaRPr>
          </a:p>
        </p:txBody>
      </p:sp>
      <p:cxnSp>
        <p:nvCxnSpPr>
          <p:cNvPr id="40969" name="直接连接符 27"/>
          <p:cNvCxnSpPr>
            <a:cxnSpLocks noChangeShapeType="1"/>
          </p:cNvCxnSpPr>
          <p:nvPr/>
        </p:nvCxnSpPr>
        <p:spPr bwMode="auto">
          <a:xfrm>
            <a:off x="5022475" y="1780397"/>
            <a:ext cx="2752841" cy="0"/>
          </a:xfrm>
          <a:prstGeom prst="line">
            <a:avLst/>
          </a:prstGeom>
          <a:noFill/>
          <a:ln w="9525">
            <a:solidFill>
              <a:schemeClr val="accent1"/>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0970" name="直接连接符 28"/>
          <p:cNvCxnSpPr>
            <a:cxnSpLocks noChangeShapeType="1"/>
          </p:cNvCxnSpPr>
          <p:nvPr/>
        </p:nvCxnSpPr>
        <p:spPr bwMode="auto">
          <a:xfrm>
            <a:off x="5462838" y="2713361"/>
            <a:ext cx="2754030" cy="0"/>
          </a:xfrm>
          <a:prstGeom prst="line">
            <a:avLst/>
          </a:prstGeom>
          <a:noFill/>
          <a:ln w="9525">
            <a:solidFill>
              <a:schemeClr val="accent1"/>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0971" name="直接连接符 29"/>
          <p:cNvCxnSpPr>
            <a:cxnSpLocks noChangeShapeType="1"/>
          </p:cNvCxnSpPr>
          <p:nvPr/>
        </p:nvCxnSpPr>
        <p:spPr bwMode="auto">
          <a:xfrm>
            <a:off x="4889177" y="3513044"/>
            <a:ext cx="2752841" cy="0"/>
          </a:xfrm>
          <a:prstGeom prst="line">
            <a:avLst/>
          </a:prstGeom>
          <a:noFill/>
          <a:ln w="9525">
            <a:solidFill>
              <a:schemeClr val="accent1"/>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0972" name="TextBox 30"/>
          <p:cNvSpPr txBox="1">
            <a:spLocks noChangeArrowheads="1"/>
          </p:cNvSpPr>
          <p:nvPr/>
        </p:nvSpPr>
        <p:spPr bwMode="auto">
          <a:xfrm>
            <a:off x="2231550" y="2284959"/>
            <a:ext cx="1250858" cy="346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defTabSz="685434" eaLnBrk="1" fontAlgn="base" hangingPunct="1">
              <a:spcBef>
                <a:spcPct val="0"/>
              </a:spcBef>
              <a:spcAft>
                <a:spcPct val="0"/>
              </a:spcAft>
            </a:pPr>
            <a:r>
              <a:rPr lang="zh-CN" altLang="en-US" sz="1649">
                <a:solidFill>
                  <a:srgbClr val="FFFFFF"/>
                </a:solidFill>
                <a:latin typeface="微软雅黑" panose="020B0503020204020204" pitchFamily="34" charset="-122"/>
                <a:ea typeface="微软雅黑" panose="020B0503020204020204" pitchFamily="34" charset="-122"/>
              </a:rPr>
              <a:t>标题文字</a:t>
            </a:r>
            <a:endParaRPr lang="en-US" sz="1649">
              <a:solidFill>
                <a:srgbClr val="FFFFFF"/>
              </a:solidFill>
              <a:latin typeface="微软雅黑" panose="020B0503020204020204" pitchFamily="34" charset="-122"/>
              <a:ea typeface="微软雅黑" panose="020B0503020204020204" pitchFamily="34" charset="-122"/>
            </a:endParaRPr>
          </a:p>
        </p:txBody>
      </p:sp>
      <p:sp>
        <p:nvSpPr>
          <p:cNvPr id="40973" name="TextBox 31"/>
          <p:cNvSpPr txBox="1">
            <a:spLocks noChangeArrowheads="1"/>
          </p:cNvSpPr>
          <p:nvPr/>
        </p:nvSpPr>
        <p:spPr bwMode="auto">
          <a:xfrm>
            <a:off x="2231550" y="2581275"/>
            <a:ext cx="1250858" cy="5536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defTabSz="685434" eaLnBrk="1" fontAlgn="base" hangingPunct="1">
              <a:spcBef>
                <a:spcPct val="0"/>
              </a:spcBef>
              <a:spcAft>
                <a:spcPct val="0"/>
              </a:spcAft>
            </a:pPr>
            <a:r>
              <a:rPr lang="en-US" altLang="zh-CN" sz="2998" b="1">
                <a:solidFill>
                  <a:srgbClr val="FFFFFF"/>
                </a:solidFill>
                <a:latin typeface="微软雅黑" panose="020B0503020204020204" pitchFamily="34" charset="-122"/>
                <a:ea typeface="微软雅黑" panose="020B0503020204020204" pitchFamily="34" charset="-122"/>
              </a:rPr>
              <a:t>75%</a:t>
            </a:r>
          </a:p>
        </p:txBody>
      </p:sp>
      <p:sp>
        <p:nvSpPr>
          <p:cNvPr id="40974" name="TextBox 32"/>
          <p:cNvSpPr txBox="1">
            <a:spLocks noChangeArrowheads="1"/>
          </p:cNvSpPr>
          <p:nvPr/>
        </p:nvSpPr>
        <p:spPr bwMode="auto">
          <a:xfrm>
            <a:off x="3541916" y="1407925"/>
            <a:ext cx="1250859"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defTabSz="685434" eaLnBrk="1" fontAlgn="base" hangingPunct="1">
              <a:spcBef>
                <a:spcPct val="0"/>
              </a:spcBef>
              <a:spcAft>
                <a:spcPct val="0"/>
              </a:spcAft>
            </a:pPr>
            <a:r>
              <a:rPr lang="zh-CN" altLang="en-US" sz="1499">
                <a:solidFill>
                  <a:srgbClr val="FFFFFF"/>
                </a:solidFill>
                <a:latin typeface="微软雅黑" panose="020B0503020204020204" pitchFamily="34" charset="-122"/>
                <a:ea typeface="微软雅黑" panose="020B0503020204020204" pitchFamily="34" charset="-122"/>
              </a:rPr>
              <a:t>标题文字</a:t>
            </a:r>
            <a:endParaRPr lang="en-US" sz="1499">
              <a:solidFill>
                <a:srgbClr val="FFFFFF"/>
              </a:solidFill>
              <a:latin typeface="微软雅黑" panose="020B0503020204020204" pitchFamily="34" charset="-122"/>
              <a:ea typeface="微软雅黑" panose="020B0503020204020204" pitchFamily="34" charset="-122"/>
            </a:endParaRPr>
          </a:p>
        </p:txBody>
      </p:sp>
      <p:sp>
        <p:nvSpPr>
          <p:cNvPr id="40975" name="TextBox 33"/>
          <p:cNvSpPr txBox="1">
            <a:spLocks noChangeArrowheads="1"/>
          </p:cNvSpPr>
          <p:nvPr/>
        </p:nvSpPr>
        <p:spPr bwMode="auto">
          <a:xfrm>
            <a:off x="3541916" y="1629271"/>
            <a:ext cx="1250859" cy="5536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defTabSz="685434" eaLnBrk="1" fontAlgn="base" hangingPunct="1">
              <a:spcBef>
                <a:spcPct val="0"/>
              </a:spcBef>
              <a:spcAft>
                <a:spcPct val="0"/>
              </a:spcAft>
            </a:pPr>
            <a:r>
              <a:rPr lang="en-US" altLang="zh-CN" sz="2998" b="1">
                <a:solidFill>
                  <a:srgbClr val="FFFFFF"/>
                </a:solidFill>
                <a:latin typeface="微软雅黑" panose="020B0503020204020204" pitchFamily="34" charset="-122"/>
                <a:ea typeface="微软雅黑" panose="020B0503020204020204" pitchFamily="34" charset="-122"/>
              </a:rPr>
              <a:t>54%</a:t>
            </a:r>
          </a:p>
        </p:txBody>
      </p:sp>
      <p:sp>
        <p:nvSpPr>
          <p:cNvPr id="40976" name="TextBox 34"/>
          <p:cNvSpPr txBox="1">
            <a:spLocks noChangeArrowheads="1"/>
          </p:cNvSpPr>
          <p:nvPr/>
        </p:nvSpPr>
        <p:spPr bwMode="auto">
          <a:xfrm>
            <a:off x="3541916" y="3157233"/>
            <a:ext cx="1250859" cy="2999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defTabSz="685434" eaLnBrk="1" fontAlgn="base" hangingPunct="1">
              <a:spcBef>
                <a:spcPct val="0"/>
              </a:spcBef>
              <a:spcAft>
                <a:spcPct val="0"/>
              </a:spcAft>
            </a:pPr>
            <a:r>
              <a:rPr lang="zh-CN" altLang="en-US" sz="1349">
                <a:solidFill>
                  <a:srgbClr val="FFFFFF"/>
                </a:solidFill>
                <a:latin typeface="微软雅黑" panose="020B0503020204020204" pitchFamily="34" charset="-122"/>
                <a:ea typeface="微软雅黑" panose="020B0503020204020204" pitchFamily="34" charset="-122"/>
              </a:rPr>
              <a:t>标题文字</a:t>
            </a:r>
            <a:endParaRPr lang="en-US" sz="1349">
              <a:solidFill>
                <a:srgbClr val="FFFFFF"/>
              </a:solidFill>
              <a:latin typeface="微软雅黑" panose="020B0503020204020204" pitchFamily="34" charset="-122"/>
              <a:ea typeface="微软雅黑" panose="020B0503020204020204" pitchFamily="34" charset="-122"/>
            </a:endParaRPr>
          </a:p>
        </p:txBody>
      </p:sp>
      <p:sp>
        <p:nvSpPr>
          <p:cNvPr id="40977" name="TextBox 35"/>
          <p:cNvSpPr txBox="1">
            <a:spLocks noChangeArrowheads="1"/>
          </p:cNvSpPr>
          <p:nvPr/>
        </p:nvSpPr>
        <p:spPr bwMode="auto">
          <a:xfrm>
            <a:off x="3541916" y="3378579"/>
            <a:ext cx="1250859" cy="5077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defTabSz="685434" eaLnBrk="1" fontAlgn="base" hangingPunct="1">
              <a:spcBef>
                <a:spcPct val="0"/>
              </a:spcBef>
              <a:spcAft>
                <a:spcPct val="0"/>
              </a:spcAft>
            </a:pPr>
            <a:r>
              <a:rPr lang="en-US" altLang="zh-CN" sz="2699" b="1">
                <a:solidFill>
                  <a:srgbClr val="FFFFFF"/>
                </a:solidFill>
                <a:latin typeface="微软雅黑" panose="020B0503020204020204" pitchFamily="34" charset="-122"/>
                <a:ea typeface="微软雅黑" panose="020B0503020204020204" pitchFamily="34" charset="-122"/>
              </a:rPr>
              <a:t>40%</a:t>
            </a:r>
          </a:p>
        </p:txBody>
      </p:sp>
      <p:sp>
        <p:nvSpPr>
          <p:cNvPr id="40978" name="TextBox 36"/>
          <p:cNvSpPr txBox="1">
            <a:spLocks noChangeArrowheads="1"/>
          </p:cNvSpPr>
          <p:nvPr/>
        </p:nvSpPr>
        <p:spPr bwMode="auto">
          <a:xfrm>
            <a:off x="4239350" y="2480126"/>
            <a:ext cx="1250859" cy="2768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defTabSz="685434" eaLnBrk="1" fontAlgn="base" hangingPunct="1">
              <a:spcBef>
                <a:spcPct val="0"/>
              </a:spcBef>
              <a:spcAft>
                <a:spcPct val="0"/>
              </a:spcAft>
            </a:pPr>
            <a:r>
              <a:rPr lang="zh-CN" altLang="en-US" sz="1199">
                <a:solidFill>
                  <a:srgbClr val="FFFFFF"/>
                </a:solidFill>
                <a:latin typeface="微软雅黑" panose="020B0503020204020204" pitchFamily="34" charset="-122"/>
                <a:ea typeface="微软雅黑" panose="020B0503020204020204" pitchFamily="34" charset="-122"/>
              </a:rPr>
              <a:t>标题文字</a:t>
            </a:r>
            <a:endParaRPr lang="en-US" sz="1199">
              <a:solidFill>
                <a:srgbClr val="FFFFFF"/>
              </a:solidFill>
              <a:latin typeface="微软雅黑" panose="020B0503020204020204" pitchFamily="34" charset="-122"/>
              <a:ea typeface="微软雅黑" panose="020B0503020204020204" pitchFamily="34" charset="-122"/>
            </a:endParaRPr>
          </a:p>
        </p:txBody>
      </p:sp>
      <p:sp>
        <p:nvSpPr>
          <p:cNvPr id="40979" name="TextBox 37"/>
          <p:cNvSpPr txBox="1">
            <a:spLocks noChangeArrowheads="1"/>
          </p:cNvSpPr>
          <p:nvPr/>
        </p:nvSpPr>
        <p:spPr bwMode="auto">
          <a:xfrm>
            <a:off x="4207216" y="2601506"/>
            <a:ext cx="1250858" cy="438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defTabSz="685434" eaLnBrk="1" fontAlgn="base" hangingPunct="1">
              <a:spcBef>
                <a:spcPct val="0"/>
              </a:spcBef>
              <a:spcAft>
                <a:spcPct val="0"/>
              </a:spcAft>
            </a:pPr>
            <a:r>
              <a:rPr lang="en-US" altLang="zh-CN" sz="2249" b="1">
                <a:solidFill>
                  <a:srgbClr val="FFFFFF"/>
                </a:solidFill>
                <a:latin typeface="微软雅黑" panose="020B0503020204020204" pitchFamily="34" charset="-122"/>
                <a:ea typeface="微软雅黑" panose="020B0503020204020204" pitchFamily="34" charset="-122"/>
              </a:rPr>
              <a:t>29%</a:t>
            </a:r>
          </a:p>
        </p:txBody>
      </p:sp>
      <p:sp>
        <p:nvSpPr>
          <p:cNvPr id="40980" name="TextBox 38"/>
          <p:cNvSpPr txBox="1">
            <a:spLocks noChangeArrowheads="1"/>
          </p:cNvSpPr>
          <p:nvPr/>
        </p:nvSpPr>
        <p:spPr bwMode="auto">
          <a:xfrm>
            <a:off x="5324779" y="1338905"/>
            <a:ext cx="2468392" cy="6459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434" eaLnBrk="1" fontAlgn="base" hangingPunct="1">
              <a:spcBef>
                <a:spcPct val="0"/>
              </a:spcBef>
              <a:spcAft>
                <a:spcPct val="0"/>
              </a:spcAft>
            </a:pPr>
            <a:r>
              <a:rPr lang="zh-CN" altLang="en-US" sz="1199">
                <a:solidFill>
                  <a:srgbClr val="404040"/>
                </a:solidFill>
                <a:latin typeface="微软雅黑" panose="020B0503020204020204" pitchFamily="34" charset="-122"/>
                <a:ea typeface="微软雅黑" panose="020B0503020204020204" pitchFamily="34" charset="-122"/>
              </a:rPr>
              <a:t>这里可以添加主要内容这里可以添加主要内容这里可以添加主要内容</a:t>
            </a:r>
          </a:p>
        </p:txBody>
      </p:sp>
      <p:sp>
        <p:nvSpPr>
          <p:cNvPr id="40981" name="TextBox 39"/>
          <p:cNvSpPr txBox="1">
            <a:spLocks noChangeArrowheads="1"/>
          </p:cNvSpPr>
          <p:nvPr/>
        </p:nvSpPr>
        <p:spPr bwMode="auto">
          <a:xfrm>
            <a:off x="5754427" y="2261159"/>
            <a:ext cx="2468392" cy="6459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434" eaLnBrk="1" fontAlgn="base" hangingPunct="1">
              <a:spcBef>
                <a:spcPct val="0"/>
              </a:spcBef>
              <a:spcAft>
                <a:spcPct val="0"/>
              </a:spcAft>
            </a:pPr>
            <a:r>
              <a:rPr lang="zh-CN" altLang="en-US" sz="1199">
                <a:solidFill>
                  <a:srgbClr val="404040"/>
                </a:solidFill>
                <a:latin typeface="微软雅黑" panose="020B0503020204020204" pitchFamily="34" charset="-122"/>
                <a:ea typeface="微软雅黑" panose="020B0503020204020204" pitchFamily="34" charset="-122"/>
              </a:rPr>
              <a:t>这里可以添加主要内容这里可以添加主要内容这里可以添加主要内容</a:t>
            </a:r>
          </a:p>
        </p:txBody>
      </p:sp>
      <p:sp>
        <p:nvSpPr>
          <p:cNvPr id="40982" name="TextBox 40"/>
          <p:cNvSpPr txBox="1">
            <a:spLocks noChangeArrowheads="1"/>
          </p:cNvSpPr>
          <p:nvPr/>
        </p:nvSpPr>
        <p:spPr bwMode="auto">
          <a:xfrm>
            <a:off x="685536" y="3282184"/>
            <a:ext cx="1546018" cy="8304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434" eaLnBrk="1" fontAlgn="base" hangingPunct="1">
              <a:spcBef>
                <a:spcPct val="0"/>
              </a:spcBef>
              <a:spcAft>
                <a:spcPct val="0"/>
              </a:spcAft>
            </a:pPr>
            <a:r>
              <a:rPr lang="zh-CN" altLang="en-US" sz="1199">
                <a:solidFill>
                  <a:srgbClr val="404040"/>
                </a:solidFill>
                <a:latin typeface="微软雅黑" panose="020B0503020204020204" pitchFamily="34" charset="-122"/>
                <a:ea typeface="微软雅黑" panose="020B0503020204020204" pitchFamily="34" charset="-122"/>
              </a:rPr>
              <a:t>这里可以添加主要内容这里可以添加主要内容这里可以添加主要内容</a:t>
            </a:r>
          </a:p>
        </p:txBody>
      </p:sp>
      <p:sp>
        <p:nvSpPr>
          <p:cNvPr id="40983" name="TextBox 41"/>
          <p:cNvSpPr txBox="1">
            <a:spLocks noChangeArrowheads="1"/>
          </p:cNvSpPr>
          <p:nvPr/>
        </p:nvSpPr>
        <p:spPr bwMode="auto">
          <a:xfrm>
            <a:off x="5324779" y="3062032"/>
            <a:ext cx="2468392" cy="6459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434" eaLnBrk="1" fontAlgn="base" hangingPunct="1">
              <a:spcBef>
                <a:spcPct val="0"/>
              </a:spcBef>
              <a:spcAft>
                <a:spcPct val="0"/>
              </a:spcAft>
            </a:pPr>
            <a:r>
              <a:rPr lang="zh-CN" altLang="en-US" sz="1199">
                <a:solidFill>
                  <a:srgbClr val="404040"/>
                </a:solidFill>
                <a:latin typeface="微软雅黑" panose="020B0503020204020204" pitchFamily="34" charset="-122"/>
                <a:ea typeface="微软雅黑" panose="020B0503020204020204" pitchFamily="34" charset="-122"/>
              </a:rPr>
              <a:t>这里可以添加主要内容这里可以添加主要内容这里可以添加主要内容</a:t>
            </a:r>
          </a:p>
        </p:txBody>
      </p:sp>
    </p:spTree>
    <p:extLst>
      <p:ext uri="{BB962C8B-B14F-4D97-AF65-F5344CB8AC3E}">
        <p14:creationId xmlns:p14="http://schemas.microsoft.com/office/powerpoint/2010/main" val="2572222598"/>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0962"/>
                                        </p:tgtEl>
                                        <p:attrNameLst>
                                          <p:attrName>style.visibility</p:attrName>
                                        </p:attrNameLst>
                                      </p:cBhvr>
                                      <p:to>
                                        <p:strVal val="visible"/>
                                      </p:to>
                                    </p:set>
                                    <p:anim calcmode="lin" valueType="num">
                                      <p:cBhvr additive="base">
                                        <p:cTn id="7" dur="400" fill="hold"/>
                                        <p:tgtEl>
                                          <p:spTgt spid="40962"/>
                                        </p:tgtEl>
                                        <p:attrNameLst>
                                          <p:attrName>ppt_x</p:attrName>
                                        </p:attrNameLst>
                                      </p:cBhvr>
                                      <p:tavLst>
                                        <p:tav tm="0">
                                          <p:val>
                                            <p:strVal val="0-#ppt_w/2"/>
                                          </p:val>
                                        </p:tav>
                                        <p:tav tm="100000">
                                          <p:val>
                                            <p:strVal val="#ppt_x"/>
                                          </p:val>
                                        </p:tav>
                                      </p:tavLst>
                                    </p:anim>
                                    <p:anim calcmode="lin" valueType="num">
                                      <p:cBhvr additive="base">
                                        <p:cTn id="8" dur="400" fill="hold"/>
                                        <p:tgtEl>
                                          <p:spTgt spid="4096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0963"/>
                                        </p:tgtEl>
                                        <p:attrNameLst>
                                          <p:attrName>style.visibility</p:attrName>
                                        </p:attrNameLst>
                                      </p:cBhvr>
                                      <p:to>
                                        <p:strVal val="visible"/>
                                      </p:to>
                                    </p:set>
                                    <p:anim calcmode="lin" valueType="num">
                                      <p:cBhvr additive="base">
                                        <p:cTn id="11" dur="400" fill="hold"/>
                                        <p:tgtEl>
                                          <p:spTgt spid="40963"/>
                                        </p:tgtEl>
                                        <p:attrNameLst>
                                          <p:attrName>ppt_x</p:attrName>
                                        </p:attrNameLst>
                                      </p:cBhvr>
                                      <p:tavLst>
                                        <p:tav tm="0">
                                          <p:val>
                                            <p:strVal val="0-#ppt_w/2"/>
                                          </p:val>
                                        </p:tav>
                                        <p:tav tm="100000">
                                          <p:val>
                                            <p:strVal val="#ppt_x"/>
                                          </p:val>
                                        </p:tav>
                                      </p:tavLst>
                                    </p:anim>
                                    <p:anim calcmode="lin" valueType="num">
                                      <p:cBhvr additive="base">
                                        <p:cTn id="12" dur="400" fill="hold"/>
                                        <p:tgtEl>
                                          <p:spTgt spid="40963"/>
                                        </p:tgtEl>
                                        <p:attrNameLst>
                                          <p:attrName>ppt_y</p:attrName>
                                        </p:attrNameLst>
                                      </p:cBhvr>
                                      <p:tavLst>
                                        <p:tav tm="0">
                                          <p:val>
                                            <p:strVal val="#ppt_y"/>
                                          </p:val>
                                        </p:tav>
                                        <p:tav tm="100000">
                                          <p:val>
                                            <p:strVal val="#ppt_y"/>
                                          </p:val>
                                        </p:tav>
                                      </p:tavLst>
                                    </p:anim>
                                  </p:childTnLst>
                                </p:cTn>
                              </p:par>
                            </p:childTnLst>
                          </p:cTn>
                        </p:par>
                        <p:par>
                          <p:cTn id="13" fill="hold">
                            <p:stCondLst>
                              <p:cond delay="4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40964"/>
                                        </p:tgtEl>
                                        <p:attrNameLst>
                                          <p:attrName>style.visibility</p:attrName>
                                        </p:attrNameLst>
                                      </p:cBhvr>
                                      <p:to>
                                        <p:strVal val="visible"/>
                                      </p:to>
                                    </p:set>
                                    <p:anim calcmode="lin" valueType="num">
                                      <p:cBhvr>
                                        <p:cTn id="16" dur="400" fill="hold"/>
                                        <p:tgtEl>
                                          <p:spTgt spid="40964"/>
                                        </p:tgtEl>
                                        <p:attrNameLst>
                                          <p:attrName>ppt_x</p:attrName>
                                        </p:attrNameLst>
                                      </p:cBhvr>
                                      <p:tavLst>
                                        <p:tav tm="0">
                                          <p:val>
                                            <p:strVal val="#ppt_x"/>
                                          </p:val>
                                        </p:tav>
                                        <p:tav tm="50000">
                                          <p:val>
                                            <p:strVal val="#ppt_x+.1"/>
                                          </p:val>
                                        </p:tav>
                                        <p:tav tm="100000">
                                          <p:val>
                                            <p:strVal val="#ppt_x"/>
                                          </p:val>
                                        </p:tav>
                                      </p:tavLst>
                                    </p:anim>
                                    <p:anim calcmode="lin" valueType="num">
                                      <p:cBhvr>
                                        <p:cTn id="17" dur="400" fill="hold"/>
                                        <p:tgtEl>
                                          <p:spTgt spid="40964"/>
                                        </p:tgtEl>
                                        <p:attrNameLst>
                                          <p:attrName>ppt_y</p:attrName>
                                        </p:attrNameLst>
                                      </p:cBhvr>
                                      <p:tavLst>
                                        <p:tav tm="0">
                                          <p:val>
                                            <p:strVal val="#ppt_y"/>
                                          </p:val>
                                        </p:tav>
                                        <p:tav tm="100000">
                                          <p:val>
                                            <p:strVal val="#ppt_y"/>
                                          </p:val>
                                        </p:tav>
                                      </p:tavLst>
                                    </p:anim>
                                    <p:anim calcmode="lin" valueType="num">
                                      <p:cBhvr>
                                        <p:cTn id="18" dur="400" fill="hold"/>
                                        <p:tgtEl>
                                          <p:spTgt spid="40964"/>
                                        </p:tgtEl>
                                        <p:attrNameLst>
                                          <p:attrName>ppt_h</p:attrName>
                                        </p:attrNameLst>
                                      </p:cBhvr>
                                      <p:tavLst>
                                        <p:tav tm="0">
                                          <p:val>
                                            <p:strVal val="#ppt_h/10"/>
                                          </p:val>
                                        </p:tav>
                                        <p:tav tm="50000">
                                          <p:val>
                                            <p:strVal val="#ppt_h+.01"/>
                                          </p:val>
                                        </p:tav>
                                        <p:tav tm="100000">
                                          <p:val>
                                            <p:strVal val="#ppt_h"/>
                                          </p:val>
                                        </p:tav>
                                      </p:tavLst>
                                    </p:anim>
                                    <p:anim calcmode="lin" valueType="num">
                                      <p:cBhvr>
                                        <p:cTn id="19" dur="400" fill="hold"/>
                                        <p:tgtEl>
                                          <p:spTgt spid="40964"/>
                                        </p:tgtEl>
                                        <p:attrNameLst>
                                          <p:attrName>ppt_w</p:attrName>
                                        </p:attrNameLst>
                                      </p:cBhvr>
                                      <p:tavLst>
                                        <p:tav tm="0">
                                          <p:val>
                                            <p:strVal val="#ppt_w/10"/>
                                          </p:val>
                                        </p:tav>
                                        <p:tav tm="50000">
                                          <p:val>
                                            <p:strVal val="#ppt_w+.01"/>
                                          </p:val>
                                        </p:tav>
                                        <p:tav tm="100000">
                                          <p:val>
                                            <p:strVal val="#ppt_w"/>
                                          </p:val>
                                        </p:tav>
                                      </p:tavLst>
                                    </p:anim>
                                    <p:animEffect transition="in" filter="fade">
                                      <p:cBhvr>
                                        <p:cTn id="20" dur="400" tmFilter="0,0; .5, 1; 1, 1"/>
                                        <p:tgtEl>
                                          <p:spTgt spid="40964"/>
                                        </p:tgtEl>
                                      </p:cBhvr>
                                    </p:animEffect>
                                  </p:childTnLst>
                                </p:cTn>
                              </p:par>
                            </p:childTnLst>
                          </p:cTn>
                        </p:par>
                        <p:par>
                          <p:cTn id="21" fill="hold">
                            <p:stCondLst>
                              <p:cond delay="1040"/>
                            </p:stCondLst>
                            <p:childTnLst>
                              <p:par>
                                <p:cTn id="22" presetID="2" presetClass="entr" presetSubtype="8" fill="hold" grpId="0" nodeType="afterEffect">
                                  <p:stCondLst>
                                    <p:cond delay="0"/>
                                  </p:stCondLst>
                                  <p:childTnLst>
                                    <p:set>
                                      <p:cBhvr>
                                        <p:cTn id="23" dur="1" fill="hold">
                                          <p:stCondLst>
                                            <p:cond delay="0"/>
                                          </p:stCondLst>
                                        </p:cTn>
                                        <p:tgtEl>
                                          <p:spTgt spid="40965"/>
                                        </p:tgtEl>
                                        <p:attrNameLst>
                                          <p:attrName>style.visibility</p:attrName>
                                        </p:attrNameLst>
                                      </p:cBhvr>
                                      <p:to>
                                        <p:strVal val="visible"/>
                                      </p:to>
                                    </p:set>
                                    <p:anim calcmode="lin" valueType="num">
                                      <p:cBhvr additive="base">
                                        <p:cTn id="24" dur="500" fill="hold"/>
                                        <p:tgtEl>
                                          <p:spTgt spid="40965"/>
                                        </p:tgtEl>
                                        <p:attrNameLst>
                                          <p:attrName>ppt_x</p:attrName>
                                        </p:attrNameLst>
                                      </p:cBhvr>
                                      <p:tavLst>
                                        <p:tav tm="0">
                                          <p:val>
                                            <p:strVal val="0-#ppt_w/2"/>
                                          </p:val>
                                        </p:tav>
                                        <p:tav tm="100000">
                                          <p:val>
                                            <p:strVal val="#ppt_x"/>
                                          </p:val>
                                        </p:tav>
                                      </p:tavLst>
                                    </p:anim>
                                    <p:anim calcmode="lin" valueType="num">
                                      <p:cBhvr additive="base">
                                        <p:cTn id="25" dur="500" fill="hold"/>
                                        <p:tgtEl>
                                          <p:spTgt spid="40965"/>
                                        </p:tgtEl>
                                        <p:attrNameLst>
                                          <p:attrName>ppt_y</p:attrName>
                                        </p:attrNameLst>
                                      </p:cBhvr>
                                      <p:tavLst>
                                        <p:tav tm="0">
                                          <p:val>
                                            <p:strVal val="#ppt_y"/>
                                          </p:val>
                                        </p:tav>
                                        <p:tav tm="100000">
                                          <p:val>
                                            <p:strVal val="#ppt_y"/>
                                          </p:val>
                                        </p:tav>
                                      </p:tavLst>
                                    </p:anim>
                                  </p:childTnLst>
                                </p:cTn>
                              </p:par>
                              <p:par>
                                <p:cTn id="26" presetID="2" presetClass="entr" presetSubtype="2" fill="hold" grpId="0" nodeType="withEffect">
                                  <p:stCondLst>
                                    <p:cond delay="0"/>
                                  </p:stCondLst>
                                  <p:childTnLst>
                                    <p:set>
                                      <p:cBhvr>
                                        <p:cTn id="27" dur="1" fill="hold">
                                          <p:stCondLst>
                                            <p:cond delay="0"/>
                                          </p:stCondLst>
                                        </p:cTn>
                                        <p:tgtEl>
                                          <p:spTgt spid="40968"/>
                                        </p:tgtEl>
                                        <p:attrNameLst>
                                          <p:attrName>style.visibility</p:attrName>
                                        </p:attrNameLst>
                                      </p:cBhvr>
                                      <p:to>
                                        <p:strVal val="visible"/>
                                      </p:to>
                                    </p:set>
                                    <p:anim calcmode="lin" valueType="num">
                                      <p:cBhvr additive="base">
                                        <p:cTn id="28" dur="500" fill="hold"/>
                                        <p:tgtEl>
                                          <p:spTgt spid="40968"/>
                                        </p:tgtEl>
                                        <p:attrNameLst>
                                          <p:attrName>ppt_x</p:attrName>
                                        </p:attrNameLst>
                                      </p:cBhvr>
                                      <p:tavLst>
                                        <p:tav tm="0">
                                          <p:val>
                                            <p:strVal val="1+#ppt_w/2"/>
                                          </p:val>
                                        </p:tav>
                                        <p:tav tm="100000">
                                          <p:val>
                                            <p:strVal val="#ppt_x"/>
                                          </p:val>
                                        </p:tav>
                                      </p:tavLst>
                                    </p:anim>
                                    <p:anim calcmode="lin" valueType="num">
                                      <p:cBhvr additive="base">
                                        <p:cTn id="29" dur="500" fill="hold"/>
                                        <p:tgtEl>
                                          <p:spTgt spid="40968"/>
                                        </p:tgtEl>
                                        <p:attrNameLst>
                                          <p:attrName>ppt_y</p:attrName>
                                        </p:attrNameLst>
                                      </p:cBhvr>
                                      <p:tavLst>
                                        <p:tav tm="0">
                                          <p:val>
                                            <p:strVal val="#ppt_y"/>
                                          </p:val>
                                        </p:tav>
                                        <p:tav tm="100000">
                                          <p:val>
                                            <p:strVal val="#ppt_y"/>
                                          </p:val>
                                        </p:tav>
                                      </p:tavLst>
                                    </p:anim>
                                  </p:childTnLst>
                                </p:cTn>
                              </p:par>
                            </p:childTnLst>
                          </p:cTn>
                        </p:par>
                        <p:par>
                          <p:cTn id="30" fill="hold">
                            <p:stCondLst>
                              <p:cond delay="1540"/>
                            </p:stCondLst>
                            <p:childTnLst>
                              <p:par>
                                <p:cTn id="31" presetID="2" presetClass="entr" presetSubtype="1" fill="hold" grpId="0" nodeType="afterEffect">
                                  <p:stCondLst>
                                    <p:cond delay="0"/>
                                  </p:stCondLst>
                                  <p:childTnLst>
                                    <p:set>
                                      <p:cBhvr>
                                        <p:cTn id="32" dur="1" fill="hold">
                                          <p:stCondLst>
                                            <p:cond delay="0"/>
                                          </p:stCondLst>
                                        </p:cTn>
                                        <p:tgtEl>
                                          <p:spTgt spid="40966"/>
                                        </p:tgtEl>
                                        <p:attrNameLst>
                                          <p:attrName>style.visibility</p:attrName>
                                        </p:attrNameLst>
                                      </p:cBhvr>
                                      <p:to>
                                        <p:strVal val="visible"/>
                                      </p:to>
                                    </p:set>
                                    <p:anim calcmode="lin" valueType="num">
                                      <p:cBhvr additive="base">
                                        <p:cTn id="33" dur="500" fill="hold"/>
                                        <p:tgtEl>
                                          <p:spTgt spid="40966"/>
                                        </p:tgtEl>
                                        <p:attrNameLst>
                                          <p:attrName>ppt_x</p:attrName>
                                        </p:attrNameLst>
                                      </p:cBhvr>
                                      <p:tavLst>
                                        <p:tav tm="0">
                                          <p:val>
                                            <p:strVal val="#ppt_x"/>
                                          </p:val>
                                        </p:tav>
                                        <p:tav tm="100000">
                                          <p:val>
                                            <p:strVal val="#ppt_x"/>
                                          </p:val>
                                        </p:tav>
                                      </p:tavLst>
                                    </p:anim>
                                    <p:anim calcmode="lin" valueType="num">
                                      <p:cBhvr additive="base">
                                        <p:cTn id="34" dur="500" fill="hold"/>
                                        <p:tgtEl>
                                          <p:spTgt spid="40966"/>
                                        </p:tgtEl>
                                        <p:attrNameLst>
                                          <p:attrName>ppt_y</p:attrName>
                                        </p:attrNameLst>
                                      </p:cBhvr>
                                      <p:tavLst>
                                        <p:tav tm="0">
                                          <p:val>
                                            <p:strVal val="0-#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40967"/>
                                        </p:tgtEl>
                                        <p:attrNameLst>
                                          <p:attrName>style.visibility</p:attrName>
                                        </p:attrNameLst>
                                      </p:cBhvr>
                                      <p:to>
                                        <p:strVal val="visible"/>
                                      </p:to>
                                    </p:set>
                                    <p:anim calcmode="lin" valueType="num">
                                      <p:cBhvr additive="base">
                                        <p:cTn id="37" dur="500" fill="hold"/>
                                        <p:tgtEl>
                                          <p:spTgt spid="40967"/>
                                        </p:tgtEl>
                                        <p:attrNameLst>
                                          <p:attrName>ppt_x</p:attrName>
                                        </p:attrNameLst>
                                      </p:cBhvr>
                                      <p:tavLst>
                                        <p:tav tm="0">
                                          <p:val>
                                            <p:strVal val="#ppt_x"/>
                                          </p:val>
                                        </p:tav>
                                        <p:tav tm="100000">
                                          <p:val>
                                            <p:strVal val="#ppt_x"/>
                                          </p:val>
                                        </p:tav>
                                      </p:tavLst>
                                    </p:anim>
                                    <p:anim calcmode="lin" valueType="num">
                                      <p:cBhvr additive="base">
                                        <p:cTn id="38" dur="500" fill="hold"/>
                                        <p:tgtEl>
                                          <p:spTgt spid="40967"/>
                                        </p:tgtEl>
                                        <p:attrNameLst>
                                          <p:attrName>ppt_y</p:attrName>
                                        </p:attrNameLst>
                                      </p:cBhvr>
                                      <p:tavLst>
                                        <p:tav tm="0">
                                          <p:val>
                                            <p:strVal val="1+#ppt_h/2"/>
                                          </p:val>
                                        </p:tav>
                                        <p:tav tm="100000">
                                          <p:val>
                                            <p:strVal val="#ppt_y"/>
                                          </p:val>
                                        </p:tav>
                                      </p:tavLst>
                                    </p:anim>
                                  </p:childTnLst>
                                </p:cTn>
                              </p:par>
                            </p:childTnLst>
                          </p:cTn>
                        </p:par>
                        <p:par>
                          <p:cTn id="39" fill="hold">
                            <p:stCondLst>
                              <p:cond delay="2040"/>
                            </p:stCondLst>
                            <p:childTnLst>
                              <p:par>
                                <p:cTn id="40" presetID="31" presetClass="entr" presetSubtype="0" fill="hold" grpId="0" nodeType="afterEffect">
                                  <p:stCondLst>
                                    <p:cond delay="0"/>
                                  </p:stCondLst>
                                  <p:childTnLst>
                                    <p:set>
                                      <p:cBhvr>
                                        <p:cTn id="41" dur="1" fill="hold">
                                          <p:stCondLst>
                                            <p:cond delay="0"/>
                                          </p:stCondLst>
                                        </p:cTn>
                                        <p:tgtEl>
                                          <p:spTgt spid="40972"/>
                                        </p:tgtEl>
                                        <p:attrNameLst>
                                          <p:attrName>style.visibility</p:attrName>
                                        </p:attrNameLst>
                                      </p:cBhvr>
                                      <p:to>
                                        <p:strVal val="visible"/>
                                      </p:to>
                                    </p:set>
                                    <p:anim calcmode="lin" valueType="num">
                                      <p:cBhvr>
                                        <p:cTn id="42" dur="500" fill="hold"/>
                                        <p:tgtEl>
                                          <p:spTgt spid="40972"/>
                                        </p:tgtEl>
                                        <p:attrNameLst>
                                          <p:attrName>ppt_w</p:attrName>
                                        </p:attrNameLst>
                                      </p:cBhvr>
                                      <p:tavLst>
                                        <p:tav tm="0">
                                          <p:val>
                                            <p:fltVal val="0"/>
                                          </p:val>
                                        </p:tav>
                                        <p:tav tm="100000">
                                          <p:val>
                                            <p:strVal val="#ppt_w"/>
                                          </p:val>
                                        </p:tav>
                                      </p:tavLst>
                                    </p:anim>
                                    <p:anim calcmode="lin" valueType="num">
                                      <p:cBhvr>
                                        <p:cTn id="43" dur="500" fill="hold"/>
                                        <p:tgtEl>
                                          <p:spTgt spid="40972"/>
                                        </p:tgtEl>
                                        <p:attrNameLst>
                                          <p:attrName>ppt_h</p:attrName>
                                        </p:attrNameLst>
                                      </p:cBhvr>
                                      <p:tavLst>
                                        <p:tav tm="0">
                                          <p:val>
                                            <p:fltVal val="0"/>
                                          </p:val>
                                        </p:tav>
                                        <p:tav tm="100000">
                                          <p:val>
                                            <p:strVal val="#ppt_h"/>
                                          </p:val>
                                        </p:tav>
                                      </p:tavLst>
                                    </p:anim>
                                    <p:anim calcmode="lin" valueType="num">
                                      <p:cBhvr>
                                        <p:cTn id="44" dur="500" fill="hold"/>
                                        <p:tgtEl>
                                          <p:spTgt spid="40972"/>
                                        </p:tgtEl>
                                        <p:attrNameLst>
                                          <p:attrName>style.rotation</p:attrName>
                                        </p:attrNameLst>
                                      </p:cBhvr>
                                      <p:tavLst>
                                        <p:tav tm="0">
                                          <p:val>
                                            <p:fltVal val="90"/>
                                          </p:val>
                                        </p:tav>
                                        <p:tav tm="100000">
                                          <p:val>
                                            <p:fltVal val="0"/>
                                          </p:val>
                                        </p:tav>
                                      </p:tavLst>
                                    </p:anim>
                                    <p:animEffect transition="in" filter="fade">
                                      <p:cBhvr>
                                        <p:cTn id="45" dur="500"/>
                                        <p:tgtEl>
                                          <p:spTgt spid="40972"/>
                                        </p:tgtEl>
                                      </p:cBhvr>
                                    </p:animEffect>
                                  </p:childTnLst>
                                </p:cTn>
                              </p:par>
                              <p:par>
                                <p:cTn id="46" presetID="31" presetClass="entr" presetSubtype="0" fill="hold" grpId="0" nodeType="withEffect">
                                  <p:stCondLst>
                                    <p:cond delay="0"/>
                                  </p:stCondLst>
                                  <p:childTnLst>
                                    <p:set>
                                      <p:cBhvr>
                                        <p:cTn id="47" dur="1" fill="hold">
                                          <p:stCondLst>
                                            <p:cond delay="0"/>
                                          </p:stCondLst>
                                        </p:cTn>
                                        <p:tgtEl>
                                          <p:spTgt spid="40973"/>
                                        </p:tgtEl>
                                        <p:attrNameLst>
                                          <p:attrName>style.visibility</p:attrName>
                                        </p:attrNameLst>
                                      </p:cBhvr>
                                      <p:to>
                                        <p:strVal val="visible"/>
                                      </p:to>
                                    </p:set>
                                    <p:anim calcmode="lin" valueType="num">
                                      <p:cBhvr>
                                        <p:cTn id="48" dur="500" fill="hold"/>
                                        <p:tgtEl>
                                          <p:spTgt spid="40973"/>
                                        </p:tgtEl>
                                        <p:attrNameLst>
                                          <p:attrName>ppt_w</p:attrName>
                                        </p:attrNameLst>
                                      </p:cBhvr>
                                      <p:tavLst>
                                        <p:tav tm="0">
                                          <p:val>
                                            <p:fltVal val="0"/>
                                          </p:val>
                                        </p:tav>
                                        <p:tav tm="100000">
                                          <p:val>
                                            <p:strVal val="#ppt_w"/>
                                          </p:val>
                                        </p:tav>
                                      </p:tavLst>
                                    </p:anim>
                                    <p:anim calcmode="lin" valueType="num">
                                      <p:cBhvr>
                                        <p:cTn id="49" dur="500" fill="hold"/>
                                        <p:tgtEl>
                                          <p:spTgt spid="40973"/>
                                        </p:tgtEl>
                                        <p:attrNameLst>
                                          <p:attrName>ppt_h</p:attrName>
                                        </p:attrNameLst>
                                      </p:cBhvr>
                                      <p:tavLst>
                                        <p:tav tm="0">
                                          <p:val>
                                            <p:fltVal val="0"/>
                                          </p:val>
                                        </p:tav>
                                        <p:tav tm="100000">
                                          <p:val>
                                            <p:strVal val="#ppt_h"/>
                                          </p:val>
                                        </p:tav>
                                      </p:tavLst>
                                    </p:anim>
                                    <p:anim calcmode="lin" valueType="num">
                                      <p:cBhvr>
                                        <p:cTn id="50" dur="500" fill="hold"/>
                                        <p:tgtEl>
                                          <p:spTgt spid="40973"/>
                                        </p:tgtEl>
                                        <p:attrNameLst>
                                          <p:attrName>style.rotation</p:attrName>
                                        </p:attrNameLst>
                                      </p:cBhvr>
                                      <p:tavLst>
                                        <p:tav tm="0">
                                          <p:val>
                                            <p:fltVal val="90"/>
                                          </p:val>
                                        </p:tav>
                                        <p:tav tm="100000">
                                          <p:val>
                                            <p:fltVal val="0"/>
                                          </p:val>
                                        </p:tav>
                                      </p:tavLst>
                                    </p:anim>
                                    <p:animEffect transition="in" filter="fade">
                                      <p:cBhvr>
                                        <p:cTn id="51" dur="500"/>
                                        <p:tgtEl>
                                          <p:spTgt spid="40973"/>
                                        </p:tgtEl>
                                      </p:cBhvr>
                                    </p:animEffect>
                                  </p:childTnLst>
                                </p:cTn>
                              </p:par>
                              <p:par>
                                <p:cTn id="52" presetID="31" presetClass="entr" presetSubtype="0" fill="hold" grpId="0" nodeType="withEffect">
                                  <p:stCondLst>
                                    <p:cond delay="0"/>
                                  </p:stCondLst>
                                  <p:childTnLst>
                                    <p:set>
                                      <p:cBhvr>
                                        <p:cTn id="53" dur="1" fill="hold">
                                          <p:stCondLst>
                                            <p:cond delay="0"/>
                                          </p:stCondLst>
                                        </p:cTn>
                                        <p:tgtEl>
                                          <p:spTgt spid="40974"/>
                                        </p:tgtEl>
                                        <p:attrNameLst>
                                          <p:attrName>style.visibility</p:attrName>
                                        </p:attrNameLst>
                                      </p:cBhvr>
                                      <p:to>
                                        <p:strVal val="visible"/>
                                      </p:to>
                                    </p:set>
                                    <p:anim calcmode="lin" valueType="num">
                                      <p:cBhvr>
                                        <p:cTn id="54" dur="500" fill="hold"/>
                                        <p:tgtEl>
                                          <p:spTgt spid="40974"/>
                                        </p:tgtEl>
                                        <p:attrNameLst>
                                          <p:attrName>ppt_w</p:attrName>
                                        </p:attrNameLst>
                                      </p:cBhvr>
                                      <p:tavLst>
                                        <p:tav tm="0">
                                          <p:val>
                                            <p:fltVal val="0"/>
                                          </p:val>
                                        </p:tav>
                                        <p:tav tm="100000">
                                          <p:val>
                                            <p:strVal val="#ppt_w"/>
                                          </p:val>
                                        </p:tav>
                                      </p:tavLst>
                                    </p:anim>
                                    <p:anim calcmode="lin" valueType="num">
                                      <p:cBhvr>
                                        <p:cTn id="55" dur="500" fill="hold"/>
                                        <p:tgtEl>
                                          <p:spTgt spid="40974"/>
                                        </p:tgtEl>
                                        <p:attrNameLst>
                                          <p:attrName>ppt_h</p:attrName>
                                        </p:attrNameLst>
                                      </p:cBhvr>
                                      <p:tavLst>
                                        <p:tav tm="0">
                                          <p:val>
                                            <p:fltVal val="0"/>
                                          </p:val>
                                        </p:tav>
                                        <p:tav tm="100000">
                                          <p:val>
                                            <p:strVal val="#ppt_h"/>
                                          </p:val>
                                        </p:tav>
                                      </p:tavLst>
                                    </p:anim>
                                    <p:anim calcmode="lin" valueType="num">
                                      <p:cBhvr>
                                        <p:cTn id="56" dur="500" fill="hold"/>
                                        <p:tgtEl>
                                          <p:spTgt spid="40974"/>
                                        </p:tgtEl>
                                        <p:attrNameLst>
                                          <p:attrName>style.rotation</p:attrName>
                                        </p:attrNameLst>
                                      </p:cBhvr>
                                      <p:tavLst>
                                        <p:tav tm="0">
                                          <p:val>
                                            <p:fltVal val="90"/>
                                          </p:val>
                                        </p:tav>
                                        <p:tav tm="100000">
                                          <p:val>
                                            <p:fltVal val="0"/>
                                          </p:val>
                                        </p:tav>
                                      </p:tavLst>
                                    </p:anim>
                                    <p:animEffect transition="in" filter="fade">
                                      <p:cBhvr>
                                        <p:cTn id="57" dur="500"/>
                                        <p:tgtEl>
                                          <p:spTgt spid="40974"/>
                                        </p:tgtEl>
                                      </p:cBhvr>
                                    </p:animEffect>
                                  </p:childTnLst>
                                </p:cTn>
                              </p:par>
                              <p:par>
                                <p:cTn id="58" presetID="31" presetClass="entr" presetSubtype="0" fill="hold" grpId="0" nodeType="withEffect">
                                  <p:stCondLst>
                                    <p:cond delay="0"/>
                                  </p:stCondLst>
                                  <p:childTnLst>
                                    <p:set>
                                      <p:cBhvr>
                                        <p:cTn id="59" dur="1" fill="hold">
                                          <p:stCondLst>
                                            <p:cond delay="0"/>
                                          </p:stCondLst>
                                        </p:cTn>
                                        <p:tgtEl>
                                          <p:spTgt spid="40975"/>
                                        </p:tgtEl>
                                        <p:attrNameLst>
                                          <p:attrName>style.visibility</p:attrName>
                                        </p:attrNameLst>
                                      </p:cBhvr>
                                      <p:to>
                                        <p:strVal val="visible"/>
                                      </p:to>
                                    </p:set>
                                    <p:anim calcmode="lin" valueType="num">
                                      <p:cBhvr>
                                        <p:cTn id="60" dur="500" fill="hold"/>
                                        <p:tgtEl>
                                          <p:spTgt spid="40975"/>
                                        </p:tgtEl>
                                        <p:attrNameLst>
                                          <p:attrName>ppt_w</p:attrName>
                                        </p:attrNameLst>
                                      </p:cBhvr>
                                      <p:tavLst>
                                        <p:tav tm="0">
                                          <p:val>
                                            <p:fltVal val="0"/>
                                          </p:val>
                                        </p:tav>
                                        <p:tav tm="100000">
                                          <p:val>
                                            <p:strVal val="#ppt_w"/>
                                          </p:val>
                                        </p:tav>
                                      </p:tavLst>
                                    </p:anim>
                                    <p:anim calcmode="lin" valueType="num">
                                      <p:cBhvr>
                                        <p:cTn id="61" dur="500" fill="hold"/>
                                        <p:tgtEl>
                                          <p:spTgt spid="40975"/>
                                        </p:tgtEl>
                                        <p:attrNameLst>
                                          <p:attrName>ppt_h</p:attrName>
                                        </p:attrNameLst>
                                      </p:cBhvr>
                                      <p:tavLst>
                                        <p:tav tm="0">
                                          <p:val>
                                            <p:fltVal val="0"/>
                                          </p:val>
                                        </p:tav>
                                        <p:tav tm="100000">
                                          <p:val>
                                            <p:strVal val="#ppt_h"/>
                                          </p:val>
                                        </p:tav>
                                      </p:tavLst>
                                    </p:anim>
                                    <p:anim calcmode="lin" valueType="num">
                                      <p:cBhvr>
                                        <p:cTn id="62" dur="500" fill="hold"/>
                                        <p:tgtEl>
                                          <p:spTgt spid="40975"/>
                                        </p:tgtEl>
                                        <p:attrNameLst>
                                          <p:attrName>style.rotation</p:attrName>
                                        </p:attrNameLst>
                                      </p:cBhvr>
                                      <p:tavLst>
                                        <p:tav tm="0">
                                          <p:val>
                                            <p:fltVal val="90"/>
                                          </p:val>
                                        </p:tav>
                                        <p:tav tm="100000">
                                          <p:val>
                                            <p:fltVal val="0"/>
                                          </p:val>
                                        </p:tav>
                                      </p:tavLst>
                                    </p:anim>
                                    <p:animEffect transition="in" filter="fade">
                                      <p:cBhvr>
                                        <p:cTn id="63" dur="500"/>
                                        <p:tgtEl>
                                          <p:spTgt spid="40975"/>
                                        </p:tgtEl>
                                      </p:cBhvr>
                                    </p:animEffect>
                                  </p:childTnLst>
                                </p:cTn>
                              </p:par>
                              <p:par>
                                <p:cTn id="64" presetID="31" presetClass="entr" presetSubtype="0" fill="hold" grpId="0" nodeType="withEffect">
                                  <p:stCondLst>
                                    <p:cond delay="0"/>
                                  </p:stCondLst>
                                  <p:childTnLst>
                                    <p:set>
                                      <p:cBhvr>
                                        <p:cTn id="65" dur="1" fill="hold">
                                          <p:stCondLst>
                                            <p:cond delay="0"/>
                                          </p:stCondLst>
                                        </p:cTn>
                                        <p:tgtEl>
                                          <p:spTgt spid="40978"/>
                                        </p:tgtEl>
                                        <p:attrNameLst>
                                          <p:attrName>style.visibility</p:attrName>
                                        </p:attrNameLst>
                                      </p:cBhvr>
                                      <p:to>
                                        <p:strVal val="visible"/>
                                      </p:to>
                                    </p:set>
                                    <p:anim calcmode="lin" valueType="num">
                                      <p:cBhvr>
                                        <p:cTn id="66" dur="500" fill="hold"/>
                                        <p:tgtEl>
                                          <p:spTgt spid="40978"/>
                                        </p:tgtEl>
                                        <p:attrNameLst>
                                          <p:attrName>ppt_w</p:attrName>
                                        </p:attrNameLst>
                                      </p:cBhvr>
                                      <p:tavLst>
                                        <p:tav tm="0">
                                          <p:val>
                                            <p:fltVal val="0"/>
                                          </p:val>
                                        </p:tav>
                                        <p:tav tm="100000">
                                          <p:val>
                                            <p:strVal val="#ppt_w"/>
                                          </p:val>
                                        </p:tav>
                                      </p:tavLst>
                                    </p:anim>
                                    <p:anim calcmode="lin" valueType="num">
                                      <p:cBhvr>
                                        <p:cTn id="67" dur="500" fill="hold"/>
                                        <p:tgtEl>
                                          <p:spTgt spid="40978"/>
                                        </p:tgtEl>
                                        <p:attrNameLst>
                                          <p:attrName>ppt_h</p:attrName>
                                        </p:attrNameLst>
                                      </p:cBhvr>
                                      <p:tavLst>
                                        <p:tav tm="0">
                                          <p:val>
                                            <p:fltVal val="0"/>
                                          </p:val>
                                        </p:tav>
                                        <p:tav tm="100000">
                                          <p:val>
                                            <p:strVal val="#ppt_h"/>
                                          </p:val>
                                        </p:tav>
                                      </p:tavLst>
                                    </p:anim>
                                    <p:anim calcmode="lin" valueType="num">
                                      <p:cBhvr>
                                        <p:cTn id="68" dur="500" fill="hold"/>
                                        <p:tgtEl>
                                          <p:spTgt spid="40978"/>
                                        </p:tgtEl>
                                        <p:attrNameLst>
                                          <p:attrName>style.rotation</p:attrName>
                                        </p:attrNameLst>
                                      </p:cBhvr>
                                      <p:tavLst>
                                        <p:tav tm="0">
                                          <p:val>
                                            <p:fltVal val="90"/>
                                          </p:val>
                                        </p:tav>
                                        <p:tav tm="100000">
                                          <p:val>
                                            <p:fltVal val="0"/>
                                          </p:val>
                                        </p:tav>
                                      </p:tavLst>
                                    </p:anim>
                                    <p:animEffect transition="in" filter="fade">
                                      <p:cBhvr>
                                        <p:cTn id="69" dur="500"/>
                                        <p:tgtEl>
                                          <p:spTgt spid="40978"/>
                                        </p:tgtEl>
                                      </p:cBhvr>
                                    </p:animEffect>
                                  </p:childTnLst>
                                </p:cTn>
                              </p:par>
                              <p:par>
                                <p:cTn id="70" presetID="31" presetClass="entr" presetSubtype="0" fill="hold" grpId="0" nodeType="withEffect">
                                  <p:stCondLst>
                                    <p:cond delay="0"/>
                                  </p:stCondLst>
                                  <p:childTnLst>
                                    <p:set>
                                      <p:cBhvr>
                                        <p:cTn id="71" dur="1" fill="hold">
                                          <p:stCondLst>
                                            <p:cond delay="0"/>
                                          </p:stCondLst>
                                        </p:cTn>
                                        <p:tgtEl>
                                          <p:spTgt spid="40979"/>
                                        </p:tgtEl>
                                        <p:attrNameLst>
                                          <p:attrName>style.visibility</p:attrName>
                                        </p:attrNameLst>
                                      </p:cBhvr>
                                      <p:to>
                                        <p:strVal val="visible"/>
                                      </p:to>
                                    </p:set>
                                    <p:anim calcmode="lin" valueType="num">
                                      <p:cBhvr>
                                        <p:cTn id="72" dur="500" fill="hold"/>
                                        <p:tgtEl>
                                          <p:spTgt spid="40979"/>
                                        </p:tgtEl>
                                        <p:attrNameLst>
                                          <p:attrName>ppt_w</p:attrName>
                                        </p:attrNameLst>
                                      </p:cBhvr>
                                      <p:tavLst>
                                        <p:tav tm="0">
                                          <p:val>
                                            <p:fltVal val="0"/>
                                          </p:val>
                                        </p:tav>
                                        <p:tav tm="100000">
                                          <p:val>
                                            <p:strVal val="#ppt_w"/>
                                          </p:val>
                                        </p:tav>
                                      </p:tavLst>
                                    </p:anim>
                                    <p:anim calcmode="lin" valueType="num">
                                      <p:cBhvr>
                                        <p:cTn id="73" dur="500" fill="hold"/>
                                        <p:tgtEl>
                                          <p:spTgt spid="40979"/>
                                        </p:tgtEl>
                                        <p:attrNameLst>
                                          <p:attrName>ppt_h</p:attrName>
                                        </p:attrNameLst>
                                      </p:cBhvr>
                                      <p:tavLst>
                                        <p:tav tm="0">
                                          <p:val>
                                            <p:fltVal val="0"/>
                                          </p:val>
                                        </p:tav>
                                        <p:tav tm="100000">
                                          <p:val>
                                            <p:strVal val="#ppt_h"/>
                                          </p:val>
                                        </p:tav>
                                      </p:tavLst>
                                    </p:anim>
                                    <p:anim calcmode="lin" valueType="num">
                                      <p:cBhvr>
                                        <p:cTn id="74" dur="500" fill="hold"/>
                                        <p:tgtEl>
                                          <p:spTgt spid="40979"/>
                                        </p:tgtEl>
                                        <p:attrNameLst>
                                          <p:attrName>style.rotation</p:attrName>
                                        </p:attrNameLst>
                                      </p:cBhvr>
                                      <p:tavLst>
                                        <p:tav tm="0">
                                          <p:val>
                                            <p:fltVal val="90"/>
                                          </p:val>
                                        </p:tav>
                                        <p:tav tm="100000">
                                          <p:val>
                                            <p:fltVal val="0"/>
                                          </p:val>
                                        </p:tav>
                                      </p:tavLst>
                                    </p:anim>
                                    <p:animEffect transition="in" filter="fade">
                                      <p:cBhvr>
                                        <p:cTn id="75" dur="500"/>
                                        <p:tgtEl>
                                          <p:spTgt spid="40979"/>
                                        </p:tgtEl>
                                      </p:cBhvr>
                                    </p:animEffect>
                                  </p:childTnLst>
                                </p:cTn>
                              </p:par>
                              <p:par>
                                <p:cTn id="76" presetID="31" presetClass="entr" presetSubtype="0" fill="hold" grpId="0" nodeType="withEffect">
                                  <p:stCondLst>
                                    <p:cond delay="0"/>
                                  </p:stCondLst>
                                  <p:childTnLst>
                                    <p:set>
                                      <p:cBhvr>
                                        <p:cTn id="77" dur="1" fill="hold">
                                          <p:stCondLst>
                                            <p:cond delay="0"/>
                                          </p:stCondLst>
                                        </p:cTn>
                                        <p:tgtEl>
                                          <p:spTgt spid="40976"/>
                                        </p:tgtEl>
                                        <p:attrNameLst>
                                          <p:attrName>style.visibility</p:attrName>
                                        </p:attrNameLst>
                                      </p:cBhvr>
                                      <p:to>
                                        <p:strVal val="visible"/>
                                      </p:to>
                                    </p:set>
                                    <p:anim calcmode="lin" valueType="num">
                                      <p:cBhvr>
                                        <p:cTn id="78" dur="500" fill="hold"/>
                                        <p:tgtEl>
                                          <p:spTgt spid="40976"/>
                                        </p:tgtEl>
                                        <p:attrNameLst>
                                          <p:attrName>ppt_w</p:attrName>
                                        </p:attrNameLst>
                                      </p:cBhvr>
                                      <p:tavLst>
                                        <p:tav tm="0">
                                          <p:val>
                                            <p:fltVal val="0"/>
                                          </p:val>
                                        </p:tav>
                                        <p:tav tm="100000">
                                          <p:val>
                                            <p:strVal val="#ppt_w"/>
                                          </p:val>
                                        </p:tav>
                                      </p:tavLst>
                                    </p:anim>
                                    <p:anim calcmode="lin" valueType="num">
                                      <p:cBhvr>
                                        <p:cTn id="79" dur="500" fill="hold"/>
                                        <p:tgtEl>
                                          <p:spTgt spid="40976"/>
                                        </p:tgtEl>
                                        <p:attrNameLst>
                                          <p:attrName>ppt_h</p:attrName>
                                        </p:attrNameLst>
                                      </p:cBhvr>
                                      <p:tavLst>
                                        <p:tav tm="0">
                                          <p:val>
                                            <p:fltVal val="0"/>
                                          </p:val>
                                        </p:tav>
                                        <p:tav tm="100000">
                                          <p:val>
                                            <p:strVal val="#ppt_h"/>
                                          </p:val>
                                        </p:tav>
                                      </p:tavLst>
                                    </p:anim>
                                    <p:anim calcmode="lin" valueType="num">
                                      <p:cBhvr>
                                        <p:cTn id="80" dur="500" fill="hold"/>
                                        <p:tgtEl>
                                          <p:spTgt spid="40976"/>
                                        </p:tgtEl>
                                        <p:attrNameLst>
                                          <p:attrName>style.rotation</p:attrName>
                                        </p:attrNameLst>
                                      </p:cBhvr>
                                      <p:tavLst>
                                        <p:tav tm="0">
                                          <p:val>
                                            <p:fltVal val="90"/>
                                          </p:val>
                                        </p:tav>
                                        <p:tav tm="100000">
                                          <p:val>
                                            <p:fltVal val="0"/>
                                          </p:val>
                                        </p:tav>
                                      </p:tavLst>
                                    </p:anim>
                                    <p:animEffect transition="in" filter="fade">
                                      <p:cBhvr>
                                        <p:cTn id="81" dur="500"/>
                                        <p:tgtEl>
                                          <p:spTgt spid="40976"/>
                                        </p:tgtEl>
                                      </p:cBhvr>
                                    </p:animEffect>
                                  </p:childTnLst>
                                </p:cTn>
                              </p:par>
                              <p:par>
                                <p:cTn id="82" presetID="31" presetClass="entr" presetSubtype="0" fill="hold" grpId="0" nodeType="withEffect">
                                  <p:stCondLst>
                                    <p:cond delay="0"/>
                                  </p:stCondLst>
                                  <p:childTnLst>
                                    <p:set>
                                      <p:cBhvr>
                                        <p:cTn id="83" dur="1" fill="hold">
                                          <p:stCondLst>
                                            <p:cond delay="0"/>
                                          </p:stCondLst>
                                        </p:cTn>
                                        <p:tgtEl>
                                          <p:spTgt spid="40977"/>
                                        </p:tgtEl>
                                        <p:attrNameLst>
                                          <p:attrName>style.visibility</p:attrName>
                                        </p:attrNameLst>
                                      </p:cBhvr>
                                      <p:to>
                                        <p:strVal val="visible"/>
                                      </p:to>
                                    </p:set>
                                    <p:anim calcmode="lin" valueType="num">
                                      <p:cBhvr>
                                        <p:cTn id="84" dur="500" fill="hold"/>
                                        <p:tgtEl>
                                          <p:spTgt spid="40977"/>
                                        </p:tgtEl>
                                        <p:attrNameLst>
                                          <p:attrName>ppt_w</p:attrName>
                                        </p:attrNameLst>
                                      </p:cBhvr>
                                      <p:tavLst>
                                        <p:tav tm="0">
                                          <p:val>
                                            <p:fltVal val="0"/>
                                          </p:val>
                                        </p:tav>
                                        <p:tav tm="100000">
                                          <p:val>
                                            <p:strVal val="#ppt_w"/>
                                          </p:val>
                                        </p:tav>
                                      </p:tavLst>
                                    </p:anim>
                                    <p:anim calcmode="lin" valueType="num">
                                      <p:cBhvr>
                                        <p:cTn id="85" dur="500" fill="hold"/>
                                        <p:tgtEl>
                                          <p:spTgt spid="40977"/>
                                        </p:tgtEl>
                                        <p:attrNameLst>
                                          <p:attrName>ppt_h</p:attrName>
                                        </p:attrNameLst>
                                      </p:cBhvr>
                                      <p:tavLst>
                                        <p:tav tm="0">
                                          <p:val>
                                            <p:fltVal val="0"/>
                                          </p:val>
                                        </p:tav>
                                        <p:tav tm="100000">
                                          <p:val>
                                            <p:strVal val="#ppt_h"/>
                                          </p:val>
                                        </p:tav>
                                      </p:tavLst>
                                    </p:anim>
                                    <p:anim calcmode="lin" valueType="num">
                                      <p:cBhvr>
                                        <p:cTn id="86" dur="500" fill="hold"/>
                                        <p:tgtEl>
                                          <p:spTgt spid="40977"/>
                                        </p:tgtEl>
                                        <p:attrNameLst>
                                          <p:attrName>style.rotation</p:attrName>
                                        </p:attrNameLst>
                                      </p:cBhvr>
                                      <p:tavLst>
                                        <p:tav tm="0">
                                          <p:val>
                                            <p:fltVal val="90"/>
                                          </p:val>
                                        </p:tav>
                                        <p:tav tm="100000">
                                          <p:val>
                                            <p:fltVal val="0"/>
                                          </p:val>
                                        </p:tav>
                                      </p:tavLst>
                                    </p:anim>
                                    <p:animEffect transition="in" filter="fade">
                                      <p:cBhvr>
                                        <p:cTn id="87" dur="500"/>
                                        <p:tgtEl>
                                          <p:spTgt spid="40977"/>
                                        </p:tgtEl>
                                      </p:cBhvr>
                                    </p:animEffect>
                                  </p:childTnLst>
                                </p:cTn>
                              </p:par>
                            </p:childTnLst>
                          </p:cTn>
                        </p:par>
                        <p:par>
                          <p:cTn id="88" fill="hold">
                            <p:stCondLst>
                              <p:cond delay="2540"/>
                            </p:stCondLst>
                            <p:childTnLst>
                              <p:par>
                                <p:cTn id="89" presetID="22" presetClass="entr" presetSubtype="8" fill="hold" nodeType="afterEffect">
                                  <p:stCondLst>
                                    <p:cond delay="0"/>
                                  </p:stCondLst>
                                  <p:childTnLst>
                                    <p:set>
                                      <p:cBhvr>
                                        <p:cTn id="90" dur="1" fill="hold">
                                          <p:stCondLst>
                                            <p:cond delay="0"/>
                                          </p:stCondLst>
                                        </p:cTn>
                                        <p:tgtEl>
                                          <p:spTgt spid="40969"/>
                                        </p:tgtEl>
                                        <p:attrNameLst>
                                          <p:attrName>style.visibility</p:attrName>
                                        </p:attrNameLst>
                                      </p:cBhvr>
                                      <p:to>
                                        <p:strVal val="visible"/>
                                      </p:to>
                                    </p:set>
                                    <p:animEffect transition="in" filter="wipe(left)">
                                      <p:cBhvr>
                                        <p:cTn id="91" dur="500"/>
                                        <p:tgtEl>
                                          <p:spTgt spid="40969"/>
                                        </p:tgtEl>
                                      </p:cBhvr>
                                    </p:animEffect>
                                  </p:childTnLst>
                                </p:cTn>
                              </p:par>
                              <p:par>
                                <p:cTn id="92" presetID="22" presetClass="entr" presetSubtype="8" fill="hold" nodeType="withEffect">
                                  <p:stCondLst>
                                    <p:cond delay="0"/>
                                  </p:stCondLst>
                                  <p:childTnLst>
                                    <p:set>
                                      <p:cBhvr>
                                        <p:cTn id="93" dur="1" fill="hold">
                                          <p:stCondLst>
                                            <p:cond delay="0"/>
                                          </p:stCondLst>
                                        </p:cTn>
                                        <p:tgtEl>
                                          <p:spTgt spid="40970"/>
                                        </p:tgtEl>
                                        <p:attrNameLst>
                                          <p:attrName>style.visibility</p:attrName>
                                        </p:attrNameLst>
                                      </p:cBhvr>
                                      <p:to>
                                        <p:strVal val="visible"/>
                                      </p:to>
                                    </p:set>
                                    <p:animEffect transition="in" filter="wipe(left)">
                                      <p:cBhvr>
                                        <p:cTn id="94" dur="500"/>
                                        <p:tgtEl>
                                          <p:spTgt spid="40970"/>
                                        </p:tgtEl>
                                      </p:cBhvr>
                                    </p:animEffect>
                                  </p:childTnLst>
                                </p:cTn>
                              </p:par>
                              <p:par>
                                <p:cTn id="95" presetID="22" presetClass="entr" presetSubtype="8" fill="hold" nodeType="withEffect">
                                  <p:stCondLst>
                                    <p:cond delay="0"/>
                                  </p:stCondLst>
                                  <p:childTnLst>
                                    <p:set>
                                      <p:cBhvr>
                                        <p:cTn id="96" dur="1" fill="hold">
                                          <p:stCondLst>
                                            <p:cond delay="0"/>
                                          </p:stCondLst>
                                        </p:cTn>
                                        <p:tgtEl>
                                          <p:spTgt spid="40971"/>
                                        </p:tgtEl>
                                        <p:attrNameLst>
                                          <p:attrName>style.visibility</p:attrName>
                                        </p:attrNameLst>
                                      </p:cBhvr>
                                      <p:to>
                                        <p:strVal val="visible"/>
                                      </p:to>
                                    </p:set>
                                    <p:animEffect transition="in" filter="wipe(left)">
                                      <p:cBhvr>
                                        <p:cTn id="97" dur="500"/>
                                        <p:tgtEl>
                                          <p:spTgt spid="40971"/>
                                        </p:tgtEl>
                                      </p:cBhvr>
                                    </p:animEffect>
                                  </p:childTnLst>
                                </p:cTn>
                              </p:par>
                            </p:childTnLst>
                          </p:cTn>
                        </p:par>
                        <p:par>
                          <p:cTn id="98" fill="hold">
                            <p:stCondLst>
                              <p:cond delay="3040"/>
                            </p:stCondLst>
                            <p:childTnLst>
                              <p:par>
                                <p:cTn id="99" presetID="22" presetClass="entr" presetSubtype="8" fill="hold" grpId="0" nodeType="afterEffect">
                                  <p:stCondLst>
                                    <p:cond delay="0"/>
                                  </p:stCondLst>
                                  <p:childTnLst>
                                    <p:set>
                                      <p:cBhvr>
                                        <p:cTn id="100" dur="1" fill="hold">
                                          <p:stCondLst>
                                            <p:cond delay="0"/>
                                          </p:stCondLst>
                                        </p:cTn>
                                        <p:tgtEl>
                                          <p:spTgt spid="40980"/>
                                        </p:tgtEl>
                                        <p:attrNameLst>
                                          <p:attrName>style.visibility</p:attrName>
                                        </p:attrNameLst>
                                      </p:cBhvr>
                                      <p:to>
                                        <p:strVal val="visible"/>
                                      </p:to>
                                    </p:set>
                                    <p:animEffect transition="in" filter="wipe(left)">
                                      <p:cBhvr>
                                        <p:cTn id="101" dur="500"/>
                                        <p:tgtEl>
                                          <p:spTgt spid="40980"/>
                                        </p:tgtEl>
                                      </p:cBhvr>
                                    </p:animEffect>
                                  </p:childTnLst>
                                </p:cTn>
                              </p:par>
                              <p:par>
                                <p:cTn id="102" presetID="22" presetClass="entr" presetSubtype="8" fill="hold" grpId="0" nodeType="withEffect">
                                  <p:stCondLst>
                                    <p:cond delay="0"/>
                                  </p:stCondLst>
                                  <p:childTnLst>
                                    <p:set>
                                      <p:cBhvr>
                                        <p:cTn id="103" dur="1" fill="hold">
                                          <p:stCondLst>
                                            <p:cond delay="0"/>
                                          </p:stCondLst>
                                        </p:cTn>
                                        <p:tgtEl>
                                          <p:spTgt spid="40981"/>
                                        </p:tgtEl>
                                        <p:attrNameLst>
                                          <p:attrName>style.visibility</p:attrName>
                                        </p:attrNameLst>
                                      </p:cBhvr>
                                      <p:to>
                                        <p:strVal val="visible"/>
                                      </p:to>
                                    </p:set>
                                    <p:animEffect transition="in" filter="wipe(left)">
                                      <p:cBhvr>
                                        <p:cTn id="104" dur="500"/>
                                        <p:tgtEl>
                                          <p:spTgt spid="40981"/>
                                        </p:tgtEl>
                                      </p:cBhvr>
                                    </p:animEffect>
                                  </p:childTnLst>
                                </p:cTn>
                              </p:par>
                              <p:par>
                                <p:cTn id="105" presetID="22" presetClass="entr" presetSubtype="8" fill="hold" grpId="0" nodeType="withEffect">
                                  <p:stCondLst>
                                    <p:cond delay="0"/>
                                  </p:stCondLst>
                                  <p:childTnLst>
                                    <p:set>
                                      <p:cBhvr>
                                        <p:cTn id="106" dur="1" fill="hold">
                                          <p:stCondLst>
                                            <p:cond delay="0"/>
                                          </p:stCondLst>
                                        </p:cTn>
                                        <p:tgtEl>
                                          <p:spTgt spid="40983"/>
                                        </p:tgtEl>
                                        <p:attrNameLst>
                                          <p:attrName>style.visibility</p:attrName>
                                        </p:attrNameLst>
                                      </p:cBhvr>
                                      <p:to>
                                        <p:strVal val="visible"/>
                                      </p:to>
                                    </p:set>
                                    <p:animEffect transition="in" filter="wipe(left)">
                                      <p:cBhvr>
                                        <p:cTn id="107" dur="500"/>
                                        <p:tgtEl>
                                          <p:spTgt spid="40983"/>
                                        </p:tgtEl>
                                      </p:cBhvr>
                                    </p:animEffect>
                                  </p:childTnLst>
                                </p:cTn>
                              </p:par>
                              <p:par>
                                <p:cTn id="108" presetID="22" presetClass="entr" presetSubtype="2" fill="hold" grpId="0" nodeType="withEffect">
                                  <p:stCondLst>
                                    <p:cond delay="0"/>
                                  </p:stCondLst>
                                  <p:childTnLst>
                                    <p:set>
                                      <p:cBhvr>
                                        <p:cTn id="109" dur="1" fill="hold">
                                          <p:stCondLst>
                                            <p:cond delay="0"/>
                                          </p:stCondLst>
                                        </p:cTn>
                                        <p:tgtEl>
                                          <p:spTgt spid="40982"/>
                                        </p:tgtEl>
                                        <p:attrNameLst>
                                          <p:attrName>style.visibility</p:attrName>
                                        </p:attrNameLst>
                                      </p:cBhvr>
                                      <p:to>
                                        <p:strVal val="visible"/>
                                      </p:to>
                                    </p:set>
                                    <p:animEffect transition="in" filter="wipe(right)">
                                      <p:cBhvr>
                                        <p:cTn id="110" dur="500"/>
                                        <p:tgtEl>
                                          <p:spTgt spid="409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2" grpId="0" animBg="1"/>
      <p:bldP spid="40963" grpId="0" autoUpdateAnimBg="0"/>
      <p:bldP spid="40964" grpId="0" autoUpdateAnimBg="0"/>
      <p:bldP spid="40965" grpId="0" animBg="1"/>
      <p:bldP spid="40966" grpId="0" animBg="1"/>
      <p:bldP spid="40967" grpId="0" animBg="1"/>
      <p:bldP spid="40968" grpId="0" animBg="1"/>
      <p:bldP spid="40972" grpId="0" autoUpdateAnimBg="0"/>
      <p:bldP spid="40973" grpId="0" autoUpdateAnimBg="0"/>
      <p:bldP spid="40974" grpId="0" autoUpdateAnimBg="0"/>
      <p:bldP spid="40975" grpId="0" autoUpdateAnimBg="0"/>
      <p:bldP spid="40976" grpId="0" autoUpdateAnimBg="0"/>
      <p:bldP spid="40977" grpId="0" autoUpdateAnimBg="0"/>
      <p:bldP spid="40978" grpId="0" autoUpdateAnimBg="0"/>
      <p:bldP spid="40979" grpId="0" autoUpdateAnimBg="0"/>
      <p:bldP spid="40980" grpId="0" autoUpdateAnimBg="0"/>
      <p:bldP spid="40981" grpId="0" autoUpdateAnimBg="0"/>
      <p:bldP spid="40982" grpId="0" autoUpdateAnimBg="0"/>
      <p:bldP spid="40983"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直接连接符 5"/>
          <p:cNvCxnSpPr/>
          <p:nvPr/>
        </p:nvCxnSpPr>
        <p:spPr>
          <a:xfrm flipH="1">
            <a:off x="1209455" y="3168366"/>
            <a:ext cx="4824477" cy="0"/>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flipH="1">
            <a:off x="1238199" y="2636780"/>
            <a:ext cx="4824477" cy="0"/>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flipH="1">
            <a:off x="1209455" y="1988485"/>
            <a:ext cx="4824477" cy="0"/>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H="1">
            <a:off x="1209455" y="1405220"/>
            <a:ext cx="4824477" cy="0"/>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pic>
        <p:nvPicPr>
          <p:cNvPr id="11" name="图片 1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293161" y="1210799"/>
            <a:ext cx="1972850" cy="1315233"/>
          </a:xfrm>
          <a:prstGeom prst="rect">
            <a:avLst/>
          </a:prstGeom>
          <a:solidFill>
            <a:srgbClr val="70B43C"/>
          </a:solidFill>
          <a:ln w="19050">
            <a:solidFill>
              <a:srgbClr val="006E69"/>
            </a:solidFill>
          </a:ln>
        </p:spPr>
      </p:pic>
      <p:pic>
        <p:nvPicPr>
          <p:cNvPr id="12" name="图片 1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293161" y="2727836"/>
            <a:ext cx="1972850" cy="1390401"/>
          </a:xfrm>
          <a:prstGeom prst="rect">
            <a:avLst/>
          </a:prstGeom>
          <a:solidFill>
            <a:srgbClr val="70B43C"/>
          </a:solidFill>
          <a:ln w="19050">
            <a:solidFill>
              <a:srgbClr val="006E69"/>
            </a:solidFill>
          </a:ln>
        </p:spPr>
      </p:pic>
      <p:cxnSp>
        <p:nvCxnSpPr>
          <p:cNvPr id="13" name="直接连接符 12"/>
          <p:cNvCxnSpPr/>
          <p:nvPr/>
        </p:nvCxnSpPr>
        <p:spPr>
          <a:xfrm>
            <a:off x="1238199" y="3738280"/>
            <a:ext cx="4795733" cy="0"/>
          </a:xfrm>
          <a:prstGeom prst="line">
            <a:avLst/>
          </a:prstGeom>
          <a:ln w="19050">
            <a:solidFill>
              <a:srgbClr val="006E69"/>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flipV="1">
            <a:off x="1238199" y="1210799"/>
            <a:ext cx="0" cy="2527481"/>
          </a:xfrm>
          <a:prstGeom prst="line">
            <a:avLst/>
          </a:prstGeom>
          <a:ln w="19050">
            <a:solidFill>
              <a:srgbClr val="006E69"/>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830891" y="1641902"/>
            <a:ext cx="378565" cy="1941557"/>
          </a:xfrm>
          <a:prstGeom prst="rect">
            <a:avLst/>
          </a:prstGeom>
          <a:noFill/>
        </p:spPr>
        <p:txBody>
          <a:bodyPr vert="eaVert" wrap="none" rtlCol="0">
            <a:spAutoFit/>
          </a:bodyPr>
          <a:lstStyle/>
          <a:p>
            <a:r>
              <a:rPr lang="zh-CN" altLang="en-US" sz="1260" spc="540" dirty="0">
                <a:solidFill>
                  <a:schemeClr val="tx1">
                    <a:lumMod val="75000"/>
                    <a:lumOff val="25000"/>
                  </a:schemeClr>
                </a:solidFill>
              </a:rPr>
              <a:t>单击此处添加文本</a:t>
            </a:r>
          </a:p>
        </p:txBody>
      </p:sp>
      <p:grpSp>
        <p:nvGrpSpPr>
          <p:cNvPr id="16" name="组合 15"/>
          <p:cNvGrpSpPr/>
          <p:nvPr/>
        </p:nvGrpSpPr>
        <p:grpSpPr>
          <a:xfrm>
            <a:off x="1691850" y="3762773"/>
            <a:ext cx="3958399" cy="286232"/>
            <a:chOff x="1782738" y="4077220"/>
            <a:chExt cx="4398221" cy="318035"/>
          </a:xfrm>
        </p:grpSpPr>
        <p:sp>
          <p:nvSpPr>
            <p:cNvPr id="17" name="矩形 16"/>
            <p:cNvSpPr/>
            <p:nvPr/>
          </p:nvSpPr>
          <p:spPr>
            <a:xfrm>
              <a:off x="1782738" y="4077220"/>
              <a:ext cx="744862" cy="318035"/>
            </a:xfrm>
            <a:prstGeom prst="rect">
              <a:avLst/>
            </a:prstGeom>
          </p:spPr>
          <p:txBody>
            <a:bodyPr wrap="none">
              <a:spAutoFit/>
            </a:bodyPr>
            <a:lstStyle/>
            <a:p>
              <a:r>
                <a:rPr lang="zh-CN" altLang="en-US" sz="1260" dirty="0">
                  <a:solidFill>
                    <a:schemeClr val="tx1">
                      <a:lumMod val="75000"/>
                      <a:lumOff val="25000"/>
                    </a:schemeClr>
                  </a:solidFill>
                </a:rPr>
                <a:t>工作一</a:t>
              </a:r>
            </a:p>
          </p:txBody>
        </p:sp>
        <p:sp>
          <p:nvSpPr>
            <p:cNvPr id="18" name="矩形 17"/>
            <p:cNvSpPr/>
            <p:nvPr/>
          </p:nvSpPr>
          <p:spPr>
            <a:xfrm>
              <a:off x="2987825" y="4077220"/>
              <a:ext cx="744862" cy="318035"/>
            </a:xfrm>
            <a:prstGeom prst="rect">
              <a:avLst/>
            </a:prstGeom>
          </p:spPr>
          <p:txBody>
            <a:bodyPr wrap="none">
              <a:spAutoFit/>
            </a:bodyPr>
            <a:lstStyle/>
            <a:p>
              <a:r>
                <a:rPr lang="zh-CN" altLang="en-US" sz="1260" dirty="0">
                  <a:solidFill>
                    <a:schemeClr val="tx1">
                      <a:lumMod val="75000"/>
                      <a:lumOff val="25000"/>
                    </a:schemeClr>
                  </a:solidFill>
                </a:rPr>
                <a:t>工作二</a:t>
              </a:r>
            </a:p>
          </p:txBody>
        </p:sp>
        <p:sp>
          <p:nvSpPr>
            <p:cNvPr id="19" name="矩形 18"/>
            <p:cNvSpPr/>
            <p:nvPr/>
          </p:nvSpPr>
          <p:spPr>
            <a:xfrm>
              <a:off x="5436097" y="4077220"/>
              <a:ext cx="744862" cy="318035"/>
            </a:xfrm>
            <a:prstGeom prst="rect">
              <a:avLst/>
            </a:prstGeom>
          </p:spPr>
          <p:txBody>
            <a:bodyPr wrap="none">
              <a:spAutoFit/>
            </a:bodyPr>
            <a:lstStyle/>
            <a:p>
              <a:r>
                <a:rPr lang="zh-CN" altLang="en-US" sz="1260" dirty="0">
                  <a:solidFill>
                    <a:schemeClr val="tx1">
                      <a:lumMod val="75000"/>
                      <a:lumOff val="25000"/>
                    </a:schemeClr>
                  </a:solidFill>
                </a:rPr>
                <a:t>工作四</a:t>
              </a:r>
            </a:p>
          </p:txBody>
        </p:sp>
        <p:sp>
          <p:nvSpPr>
            <p:cNvPr id="20" name="矩形 19"/>
            <p:cNvSpPr/>
            <p:nvPr/>
          </p:nvSpPr>
          <p:spPr>
            <a:xfrm>
              <a:off x="4211960" y="4077220"/>
              <a:ext cx="744862" cy="318035"/>
            </a:xfrm>
            <a:prstGeom prst="rect">
              <a:avLst/>
            </a:prstGeom>
          </p:spPr>
          <p:txBody>
            <a:bodyPr wrap="none">
              <a:spAutoFit/>
            </a:bodyPr>
            <a:lstStyle/>
            <a:p>
              <a:r>
                <a:rPr lang="zh-CN" altLang="en-US" sz="1260" dirty="0">
                  <a:solidFill>
                    <a:schemeClr val="tx1">
                      <a:lumMod val="75000"/>
                      <a:lumOff val="25000"/>
                    </a:schemeClr>
                  </a:solidFill>
                </a:rPr>
                <a:t>工作三</a:t>
              </a:r>
            </a:p>
          </p:txBody>
        </p:sp>
      </p:grpSp>
      <p:sp>
        <p:nvSpPr>
          <p:cNvPr id="21" name="矩形 20"/>
          <p:cNvSpPr/>
          <p:nvPr/>
        </p:nvSpPr>
        <p:spPr>
          <a:xfrm>
            <a:off x="1627042" y="2699723"/>
            <a:ext cx="259229" cy="1029671"/>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p>
        </p:txBody>
      </p:sp>
      <p:sp>
        <p:nvSpPr>
          <p:cNvPr id="22" name="矩形 21"/>
          <p:cNvSpPr/>
          <p:nvPr/>
        </p:nvSpPr>
        <p:spPr>
          <a:xfrm>
            <a:off x="1984549" y="2247714"/>
            <a:ext cx="259229" cy="1481680"/>
          </a:xfrm>
          <a:prstGeom prst="rect">
            <a:avLst/>
          </a:prstGeom>
          <a:solidFill>
            <a:srgbClr val="006E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p>
        </p:txBody>
      </p:sp>
      <p:sp>
        <p:nvSpPr>
          <p:cNvPr id="23" name="矩形 22"/>
          <p:cNvSpPr/>
          <p:nvPr/>
        </p:nvSpPr>
        <p:spPr>
          <a:xfrm>
            <a:off x="2803774" y="2137189"/>
            <a:ext cx="259229" cy="1587173"/>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p>
        </p:txBody>
      </p:sp>
      <p:sp>
        <p:nvSpPr>
          <p:cNvPr id="24" name="矩形 23"/>
          <p:cNvSpPr/>
          <p:nvPr/>
        </p:nvSpPr>
        <p:spPr>
          <a:xfrm>
            <a:off x="3161280" y="1641901"/>
            <a:ext cx="259229" cy="2082460"/>
          </a:xfrm>
          <a:prstGeom prst="rect">
            <a:avLst/>
          </a:prstGeom>
          <a:solidFill>
            <a:srgbClr val="006E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p>
        </p:txBody>
      </p:sp>
      <p:sp>
        <p:nvSpPr>
          <p:cNvPr id="25" name="矩形 24"/>
          <p:cNvSpPr/>
          <p:nvPr/>
        </p:nvSpPr>
        <p:spPr>
          <a:xfrm>
            <a:off x="3905824" y="2621379"/>
            <a:ext cx="259229" cy="110298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p>
        </p:txBody>
      </p:sp>
      <p:sp>
        <p:nvSpPr>
          <p:cNvPr id="26" name="矩形 25"/>
          <p:cNvSpPr/>
          <p:nvPr/>
        </p:nvSpPr>
        <p:spPr>
          <a:xfrm>
            <a:off x="4263331" y="2137188"/>
            <a:ext cx="259229" cy="1587173"/>
          </a:xfrm>
          <a:prstGeom prst="rect">
            <a:avLst/>
          </a:prstGeom>
          <a:solidFill>
            <a:srgbClr val="006E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p>
        </p:txBody>
      </p:sp>
      <p:sp>
        <p:nvSpPr>
          <p:cNvPr id="27" name="矩形 26"/>
          <p:cNvSpPr/>
          <p:nvPr/>
        </p:nvSpPr>
        <p:spPr>
          <a:xfrm>
            <a:off x="5014594" y="2382930"/>
            <a:ext cx="259229" cy="134143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p>
        </p:txBody>
      </p:sp>
      <p:sp>
        <p:nvSpPr>
          <p:cNvPr id="28" name="矩形 27"/>
          <p:cNvSpPr/>
          <p:nvPr/>
        </p:nvSpPr>
        <p:spPr>
          <a:xfrm>
            <a:off x="5372100" y="1794064"/>
            <a:ext cx="259229" cy="1930296"/>
          </a:xfrm>
          <a:prstGeom prst="rect">
            <a:avLst/>
          </a:prstGeom>
          <a:solidFill>
            <a:srgbClr val="006E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p>
        </p:txBody>
      </p:sp>
      <p:sp>
        <p:nvSpPr>
          <p:cNvPr id="29" name="TextBox 28"/>
          <p:cNvSpPr txBox="1"/>
          <p:nvPr/>
        </p:nvSpPr>
        <p:spPr>
          <a:xfrm>
            <a:off x="1853432" y="1970714"/>
            <a:ext cx="463588" cy="286232"/>
          </a:xfrm>
          <a:prstGeom prst="rect">
            <a:avLst/>
          </a:prstGeom>
          <a:noFill/>
        </p:spPr>
        <p:txBody>
          <a:bodyPr wrap="none" rtlCol="0">
            <a:spAutoFit/>
          </a:bodyPr>
          <a:lstStyle/>
          <a:p>
            <a:r>
              <a:rPr lang="en-US" altLang="zh-CN" sz="1260" dirty="0">
                <a:solidFill>
                  <a:schemeClr val="tx1">
                    <a:lumMod val="65000"/>
                    <a:lumOff val="35000"/>
                  </a:schemeClr>
                </a:solidFill>
              </a:rPr>
              <a:t>57%</a:t>
            </a:r>
            <a:endParaRPr lang="zh-CN" altLang="en-US" sz="1260" dirty="0">
              <a:solidFill>
                <a:schemeClr val="tx1">
                  <a:lumMod val="65000"/>
                  <a:lumOff val="35000"/>
                </a:schemeClr>
              </a:solidFill>
            </a:endParaRPr>
          </a:p>
        </p:txBody>
      </p:sp>
      <p:sp>
        <p:nvSpPr>
          <p:cNvPr id="30" name="TextBox 29"/>
          <p:cNvSpPr txBox="1"/>
          <p:nvPr/>
        </p:nvSpPr>
        <p:spPr>
          <a:xfrm>
            <a:off x="3046211" y="1364902"/>
            <a:ext cx="463588" cy="286232"/>
          </a:xfrm>
          <a:prstGeom prst="rect">
            <a:avLst/>
          </a:prstGeom>
          <a:noFill/>
        </p:spPr>
        <p:txBody>
          <a:bodyPr wrap="none" rtlCol="0">
            <a:spAutoFit/>
          </a:bodyPr>
          <a:lstStyle/>
          <a:p>
            <a:r>
              <a:rPr lang="en-US" altLang="zh-CN" sz="1260" dirty="0">
                <a:solidFill>
                  <a:schemeClr val="tx1">
                    <a:lumMod val="65000"/>
                    <a:lumOff val="35000"/>
                  </a:schemeClr>
                </a:solidFill>
              </a:rPr>
              <a:t>81%</a:t>
            </a:r>
            <a:endParaRPr lang="zh-CN" altLang="en-US" sz="1260" dirty="0">
              <a:solidFill>
                <a:schemeClr val="tx1">
                  <a:lumMod val="65000"/>
                  <a:lumOff val="35000"/>
                </a:schemeClr>
              </a:solidFill>
            </a:endParaRPr>
          </a:p>
        </p:txBody>
      </p:sp>
      <p:sp>
        <p:nvSpPr>
          <p:cNvPr id="31" name="TextBox 30"/>
          <p:cNvSpPr txBox="1"/>
          <p:nvPr/>
        </p:nvSpPr>
        <p:spPr>
          <a:xfrm>
            <a:off x="4145079" y="1849985"/>
            <a:ext cx="463588" cy="286232"/>
          </a:xfrm>
          <a:prstGeom prst="rect">
            <a:avLst/>
          </a:prstGeom>
          <a:noFill/>
        </p:spPr>
        <p:txBody>
          <a:bodyPr wrap="none" rtlCol="0">
            <a:spAutoFit/>
          </a:bodyPr>
          <a:lstStyle/>
          <a:p>
            <a:r>
              <a:rPr lang="en-US" altLang="zh-CN" sz="1260" dirty="0">
                <a:solidFill>
                  <a:schemeClr val="tx1">
                    <a:lumMod val="65000"/>
                    <a:lumOff val="35000"/>
                  </a:schemeClr>
                </a:solidFill>
              </a:rPr>
              <a:t>59%</a:t>
            </a:r>
            <a:endParaRPr lang="zh-CN" altLang="en-US" sz="1260" dirty="0">
              <a:solidFill>
                <a:schemeClr val="tx1">
                  <a:lumMod val="65000"/>
                  <a:lumOff val="35000"/>
                </a:schemeClr>
              </a:solidFill>
            </a:endParaRPr>
          </a:p>
        </p:txBody>
      </p:sp>
      <p:sp>
        <p:nvSpPr>
          <p:cNvPr id="32" name="TextBox 31"/>
          <p:cNvSpPr txBox="1"/>
          <p:nvPr/>
        </p:nvSpPr>
        <p:spPr>
          <a:xfrm>
            <a:off x="5257032" y="1503187"/>
            <a:ext cx="463588" cy="286232"/>
          </a:xfrm>
          <a:prstGeom prst="rect">
            <a:avLst/>
          </a:prstGeom>
          <a:noFill/>
        </p:spPr>
        <p:txBody>
          <a:bodyPr wrap="none" rtlCol="0">
            <a:spAutoFit/>
          </a:bodyPr>
          <a:lstStyle/>
          <a:p>
            <a:r>
              <a:rPr lang="en-US" altLang="zh-CN" sz="1260" dirty="0">
                <a:solidFill>
                  <a:schemeClr val="tx1">
                    <a:lumMod val="65000"/>
                    <a:lumOff val="35000"/>
                  </a:schemeClr>
                </a:solidFill>
              </a:rPr>
              <a:t>72%</a:t>
            </a:r>
            <a:endParaRPr lang="zh-CN" altLang="en-US" sz="1260" dirty="0">
              <a:solidFill>
                <a:schemeClr val="tx1">
                  <a:lumMod val="65000"/>
                  <a:lumOff val="35000"/>
                </a:schemeClr>
              </a:solidFill>
            </a:endParaRPr>
          </a:p>
        </p:txBody>
      </p:sp>
      <p:sp>
        <p:nvSpPr>
          <p:cNvPr id="33" name="矩形 32"/>
          <p:cNvSpPr/>
          <p:nvPr/>
        </p:nvSpPr>
        <p:spPr>
          <a:xfrm>
            <a:off x="1400588" y="4258041"/>
            <a:ext cx="259229" cy="173257"/>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p>
        </p:txBody>
      </p:sp>
      <p:sp>
        <p:nvSpPr>
          <p:cNvPr id="34" name="矩形 33"/>
          <p:cNvSpPr/>
          <p:nvPr/>
        </p:nvSpPr>
        <p:spPr>
          <a:xfrm>
            <a:off x="2674159" y="4258039"/>
            <a:ext cx="259229" cy="173256"/>
          </a:xfrm>
          <a:prstGeom prst="rect">
            <a:avLst/>
          </a:prstGeom>
          <a:solidFill>
            <a:srgbClr val="006E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p>
        </p:txBody>
      </p:sp>
      <p:sp>
        <p:nvSpPr>
          <p:cNvPr id="35" name="矩形 34"/>
          <p:cNvSpPr/>
          <p:nvPr/>
        </p:nvSpPr>
        <p:spPr>
          <a:xfrm>
            <a:off x="1691850" y="4206168"/>
            <a:ext cx="670376" cy="286232"/>
          </a:xfrm>
          <a:prstGeom prst="rect">
            <a:avLst/>
          </a:prstGeom>
        </p:spPr>
        <p:txBody>
          <a:bodyPr wrap="none">
            <a:spAutoFit/>
          </a:bodyPr>
          <a:lstStyle/>
          <a:p>
            <a:r>
              <a:rPr lang="zh-CN" altLang="en-US" sz="1260" dirty="0">
                <a:solidFill>
                  <a:schemeClr val="tx1">
                    <a:lumMod val="75000"/>
                    <a:lumOff val="25000"/>
                  </a:schemeClr>
                </a:solidFill>
              </a:rPr>
              <a:t>计划数</a:t>
            </a:r>
          </a:p>
        </p:txBody>
      </p:sp>
      <p:sp>
        <p:nvSpPr>
          <p:cNvPr id="36" name="矩形 35"/>
          <p:cNvSpPr/>
          <p:nvPr/>
        </p:nvSpPr>
        <p:spPr>
          <a:xfrm>
            <a:off x="3021805" y="4206169"/>
            <a:ext cx="670376" cy="286232"/>
          </a:xfrm>
          <a:prstGeom prst="rect">
            <a:avLst/>
          </a:prstGeom>
        </p:spPr>
        <p:txBody>
          <a:bodyPr wrap="none">
            <a:spAutoFit/>
          </a:bodyPr>
          <a:lstStyle/>
          <a:p>
            <a:r>
              <a:rPr lang="zh-CN" altLang="en-US" sz="1260" dirty="0">
                <a:solidFill>
                  <a:schemeClr val="tx1">
                    <a:lumMod val="75000"/>
                    <a:lumOff val="25000"/>
                  </a:schemeClr>
                </a:solidFill>
              </a:rPr>
              <a:t>实际数</a:t>
            </a:r>
          </a:p>
        </p:txBody>
      </p:sp>
      <p:sp>
        <p:nvSpPr>
          <p:cNvPr id="40" name="Freeform 5"/>
          <p:cNvSpPr/>
          <p:nvPr/>
        </p:nvSpPr>
        <p:spPr bwMode="auto">
          <a:xfrm>
            <a:off x="135679" y="117959"/>
            <a:ext cx="796217" cy="272512"/>
          </a:xfrm>
          <a:custGeom>
            <a:avLst/>
            <a:gdLst>
              <a:gd name="T0" fmla="*/ 26235543 w 1889"/>
              <a:gd name="T1" fmla="*/ 0 h 638"/>
              <a:gd name="T2" fmla="*/ 526296332 w 1889"/>
              <a:gd name="T3" fmla="*/ 0 h 638"/>
              <a:gd name="T4" fmla="*/ 552848407 w 1889"/>
              <a:gd name="T5" fmla="*/ 26948536 h 638"/>
              <a:gd name="T6" fmla="*/ 552848407 w 1889"/>
              <a:gd name="T7" fmla="*/ 62663581 h 638"/>
              <a:gd name="T8" fmla="*/ 572762322 w 1889"/>
              <a:gd name="T9" fmla="*/ 80845609 h 638"/>
              <a:gd name="T10" fmla="*/ 597101489 w 1889"/>
              <a:gd name="T11" fmla="*/ 103573572 h 638"/>
              <a:gd name="T12" fmla="*/ 572762322 w 1889"/>
              <a:gd name="T13" fmla="*/ 126301534 h 638"/>
              <a:gd name="T14" fmla="*/ 552848407 w 1889"/>
              <a:gd name="T15" fmla="*/ 144808354 h 638"/>
              <a:gd name="T16" fmla="*/ 552848407 w 1889"/>
              <a:gd name="T17" fmla="*/ 180198607 h 638"/>
              <a:gd name="T18" fmla="*/ 526296332 w 1889"/>
              <a:gd name="T19" fmla="*/ 207147143 h 638"/>
              <a:gd name="T20" fmla="*/ 26235543 w 1889"/>
              <a:gd name="T21" fmla="*/ 207147143 h 638"/>
              <a:gd name="T22" fmla="*/ 0 w 1889"/>
              <a:gd name="T23" fmla="*/ 180198607 h 638"/>
              <a:gd name="T24" fmla="*/ 0 w 1889"/>
              <a:gd name="T25" fmla="*/ 26948536 h 638"/>
              <a:gd name="T26" fmla="*/ 26235543 w 1889"/>
              <a:gd name="T27" fmla="*/ 0 h 63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889" h="638">
                <a:moveTo>
                  <a:pt x="83" y="0"/>
                </a:moveTo>
                <a:lnTo>
                  <a:pt x="1665" y="0"/>
                </a:lnTo>
                <a:cubicBezTo>
                  <a:pt x="1711" y="0"/>
                  <a:pt x="1749" y="37"/>
                  <a:pt x="1749" y="83"/>
                </a:cubicBezTo>
                <a:lnTo>
                  <a:pt x="1749" y="193"/>
                </a:lnTo>
                <a:lnTo>
                  <a:pt x="1812" y="249"/>
                </a:lnTo>
                <a:lnTo>
                  <a:pt x="1889" y="319"/>
                </a:lnTo>
                <a:lnTo>
                  <a:pt x="1812" y="389"/>
                </a:lnTo>
                <a:lnTo>
                  <a:pt x="1749" y="446"/>
                </a:lnTo>
                <a:lnTo>
                  <a:pt x="1749" y="555"/>
                </a:lnTo>
                <a:cubicBezTo>
                  <a:pt x="1749" y="601"/>
                  <a:pt x="1711" y="638"/>
                  <a:pt x="1665" y="638"/>
                </a:cubicBezTo>
                <a:lnTo>
                  <a:pt x="83" y="638"/>
                </a:lnTo>
                <a:cubicBezTo>
                  <a:pt x="37" y="638"/>
                  <a:pt x="0" y="601"/>
                  <a:pt x="0" y="555"/>
                </a:cubicBezTo>
                <a:lnTo>
                  <a:pt x="0" y="83"/>
                </a:lnTo>
                <a:cubicBezTo>
                  <a:pt x="0" y="37"/>
                  <a:pt x="37" y="0"/>
                  <a:pt x="83" y="0"/>
                </a:cubicBezTo>
                <a:close/>
              </a:path>
            </a:pathLst>
          </a:custGeom>
          <a:solidFill>
            <a:srgbClr val="005E5E"/>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685434" eaLnBrk="1" fontAlgn="base" latinLnBrk="0" hangingPunct="1">
              <a:lnSpc>
                <a:spcPct val="100000"/>
              </a:lnSpc>
              <a:spcBef>
                <a:spcPct val="0"/>
              </a:spcBef>
              <a:spcAft>
                <a:spcPct val="0"/>
              </a:spcAft>
              <a:buClrTx/>
              <a:buSzTx/>
              <a:buFontTx/>
              <a:buNone/>
              <a:tabLst/>
              <a:defRPr/>
            </a:pPr>
            <a:endParaRPr kumimoji="0" lang="zh-CN" altLang="en-US" sz="1349" b="0" i="0" u="none" strike="noStrike" kern="0" cap="none" spc="0" normalizeH="0" baseline="0" noProof="0" smtClean="0">
              <a:ln>
                <a:noFill/>
              </a:ln>
              <a:solidFill>
                <a:srgbClr val="005E5E"/>
              </a:solidFill>
              <a:effectLst/>
              <a:uLnTx/>
              <a:uFillTx/>
              <a:latin typeface="Arial"/>
            </a:endParaRPr>
          </a:p>
        </p:txBody>
      </p:sp>
      <p:sp>
        <p:nvSpPr>
          <p:cNvPr id="41" name="TextBox 44"/>
          <p:cNvSpPr txBox="1">
            <a:spLocks noChangeArrowheads="1"/>
          </p:cNvSpPr>
          <p:nvPr/>
        </p:nvSpPr>
        <p:spPr bwMode="auto">
          <a:xfrm>
            <a:off x="144012" y="114390"/>
            <a:ext cx="733791"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434" eaLnBrk="1" fontAlgn="base" hangingPunct="1">
              <a:spcBef>
                <a:spcPct val="0"/>
              </a:spcBef>
              <a:spcAft>
                <a:spcPct val="0"/>
              </a:spcAft>
            </a:pPr>
            <a:r>
              <a:rPr lang="en-US" altLang="zh-CN" sz="1499" dirty="0" smtClean="0">
                <a:solidFill>
                  <a:srgbClr val="FFFFFF"/>
                </a:solidFill>
                <a:latin typeface="微软雅黑" panose="020B0503020204020204" pitchFamily="34" charset="-122"/>
                <a:ea typeface="微软雅黑" panose="020B0503020204020204" pitchFamily="34" charset="-122"/>
              </a:rPr>
              <a:t>LOGO</a:t>
            </a:r>
            <a:endParaRPr lang="zh-CN" altLang="en-US" sz="1499" dirty="0">
              <a:solidFill>
                <a:srgbClr val="FFFFFF"/>
              </a:solidFill>
              <a:latin typeface="微软雅黑" panose="020B0503020204020204" pitchFamily="34" charset="-122"/>
              <a:ea typeface="微软雅黑" panose="020B0503020204020204" pitchFamily="34" charset="-122"/>
            </a:endParaRPr>
          </a:p>
        </p:txBody>
      </p:sp>
      <p:sp>
        <p:nvSpPr>
          <p:cNvPr id="42" name="TextBox 45"/>
          <p:cNvSpPr txBox="1">
            <a:spLocks noChangeArrowheads="1"/>
          </p:cNvSpPr>
          <p:nvPr/>
        </p:nvSpPr>
        <p:spPr bwMode="auto">
          <a:xfrm>
            <a:off x="944987" y="70359"/>
            <a:ext cx="2708804" cy="415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434" eaLnBrk="1" fontAlgn="base" hangingPunct="1">
              <a:spcBef>
                <a:spcPct val="0"/>
              </a:spcBef>
              <a:spcAft>
                <a:spcPct val="0"/>
              </a:spcAft>
            </a:pPr>
            <a:r>
              <a:rPr lang="en-US" altLang="zh-CN" sz="2099" b="1" dirty="0" smtClean="0">
                <a:solidFill>
                  <a:srgbClr val="404040"/>
                </a:solidFill>
                <a:latin typeface="微软雅黑" panose="020B0503020204020204" pitchFamily="34" charset="-122"/>
                <a:ea typeface="微软雅黑" panose="020B0503020204020204" pitchFamily="34" charset="-122"/>
              </a:rPr>
              <a:t>  </a:t>
            </a:r>
            <a:r>
              <a:rPr lang="zh-CN" altLang="en-US" sz="2099" b="1" dirty="0">
                <a:solidFill>
                  <a:srgbClr val="404040"/>
                </a:solidFill>
                <a:latin typeface="微软雅黑" panose="020B0503020204020204" pitchFamily="34" charset="-122"/>
                <a:ea typeface="微软雅黑" panose="020B0503020204020204" pitchFamily="34" charset="-122"/>
              </a:rPr>
              <a:t>请输入您的标题</a:t>
            </a:r>
          </a:p>
        </p:txBody>
      </p:sp>
    </p:spTree>
    <p:extLst>
      <p:ext uri="{BB962C8B-B14F-4D97-AF65-F5344CB8AC3E}">
        <p14:creationId xmlns:p14="http://schemas.microsoft.com/office/powerpoint/2010/main" val="842682426"/>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400" fill="hold"/>
                                        <p:tgtEl>
                                          <p:spTgt spid="40"/>
                                        </p:tgtEl>
                                        <p:attrNameLst>
                                          <p:attrName>ppt_x</p:attrName>
                                        </p:attrNameLst>
                                      </p:cBhvr>
                                      <p:tavLst>
                                        <p:tav tm="0">
                                          <p:val>
                                            <p:strVal val="0-#ppt_w/2"/>
                                          </p:val>
                                        </p:tav>
                                        <p:tav tm="100000">
                                          <p:val>
                                            <p:strVal val="#ppt_x"/>
                                          </p:val>
                                        </p:tav>
                                      </p:tavLst>
                                    </p:anim>
                                    <p:anim calcmode="lin" valueType="num">
                                      <p:cBhvr additive="base">
                                        <p:cTn id="8" dur="400" fill="hold"/>
                                        <p:tgtEl>
                                          <p:spTgt spid="40"/>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1"/>
                                        </p:tgtEl>
                                        <p:attrNameLst>
                                          <p:attrName>style.visibility</p:attrName>
                                        </p:attrNameLst>
                                      </p:cBhvr>
                                      <p:to>
                                        <p:strVal val="visible"/>
                                      </p:to>
                                    </p:set>
                                    <p:anim calcmode="lin" valueType="num">
                                      <p:cBhvr additive="base">
                                        <p:cTn id="11" dur="400" fill="hold"/>
                                        <p:tgtEl>
                                          <p:spTgt spid="41"/>
                                        </p:tgtEl>
                                        <p:attrNameLst>
                                          <p:attrName>ppt_x</p:attrName>
                                        </p:attrNameLst>
                                      </p:cBhvr>
                                      <p:tavLst>
                                        <p:tav tm="0">
                                          <p:val>
                                            <p:strVal val="0-#ppt_w/2"/>
                                          </p:val>
                                        </p:tav>
                                        <p:tav tm="100000">
                                          <p:val>
                                            <p:strVal val="#ppt_x"/>
                                          </p:val>
                                        </p:tav>
                                      </p:tavLst>
                                    </p:anim>
                                    <p:anim calcmode="lin" valueType="num">
                                      <p:cBhvr additive="base">
                                        <p:cTn id="12" dur="400" fill="hold"/>
                                        <p:tgtEl>
                                          <p:spTgt spid="41"/>
                                        </p:tgtEl>
                                        <p:attrNameLst>
                                          <p:attrName>ppt_y</p:attrName>
                                        </p:attrNameLst>
                                      </p:cBhvr>
                                      <p:tavLst>
                                        <p:tav tm="0">
                                          <p:val>
                                            <p:strVal val="#ppt_y"/>
                                          </p:val>
                                        </p:tav>
                                        <p:tav tm="100000">
                                          <p:val>
                                            <p:strVal val="#ppt_y"/>
                                          </p:val>
                                        </p:tav>
                                      </p:tavLst>
                                    </p:anim>
                                  </p:childTnLst>
                                </p:cTn>
                              </p:par>
                            </p:childTnLst>
                          </p:cTn>
                        </p:par>
                        <p:par>
                          <p:cTn id="13" fill="hold">
                            <p:stCondLst>
                              <p:cond delay="4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42"/>
                                        </p:tgtEl>
                                        <p:attrNameLst>
                                          <p:attrName>style.visibility</p:attrName>
                                        </p:attrNameLst>
                                      </p:cBhvr>
                                      <p:to>
                                        <p:strVal val="visible"/>
                                      </p:to>
                                    </p:set>
                                    <p:anim calcmode="lin" valueType="num">
                                      <p:cBhvr>
                                        <p:cTn id="16" dur="400" fill="hold"/>
                                        <p:tgtEl>
                                          <p:spTgt spid="42"/>
                                        </p:tgtEl>
                                        <p:attrNameLst>
                                          <p:attrName>ppt_x</p:attrName>
                                        </p:attrNameLst>
                                      </p:cBhvr>
                                      <p:tavLst>
                                        <p:tav tm="0">
                                          <p:val>
                                            <p:strVal val="#ppt_x"/>
                                          </p:val>
                                        </p:tav>
                                        <p:tav tm="50000">
                                          <p:val>
                                            <p:strVal val="#ppt_x+.1"/>
                                          </p:val>
                                        </p:tav>
                                        <p:tav tm="100000">
                                          <p:val>
                                            <p:strVal val="#ppt_x"/>
                                          </p:val>
                                        </p:tav>
                                      </p:tavLst>
                                    </p:anim>
                                    <p:anim calcmode="lin" valueType="num">
                                      <p:cBhvr>
                                        <p:cTn id="17" dur="400" fill="hold"/>
                                        <p:tgtEl>
                                          <p:spTgt spid="42"/>
                                        </p:tgtEl>
                                        <p:attrNameLst>
                                          <p:attrName>ppt_y</p:attrName>
                                        </p:attrNameLst>
                                      </p:cBhvr>
                                      <p:tavLst>
                                        <p:tav tm="0">
                                          <p:val>
                                            <p:strVal val="#ppt_y"/>
                                          </p:val>
                                        </p:tav>
                                        <p:tav tm="100000">
                                          <p:val>
                                            <p:strVal val="#ppt_y"/>
                                          </p:val>
                                        </p:tav>
                                      </p:tavLst>
                                    </p:anim>
                                    <p:anim calcmode="lin" valueType="num">
                                      <p:cBhvr>
                                        <p:cTn id="18" dur="400" fill="hold"/>
                                        <p:tgtEl>
                                          <p:spTgt spid="42"/>
                                        </p:tgtEl>
                                        <p:attrNameLst>
                                          <p:attrName>ppt_h</p:attrName>
                                        </p:attrNameLst>
                                      </p:cBhvr>
                                      <p:tavLst>
                                        <p:tav tm="0">
                                          <p:val>
                                            <p:strVal val="#ppt_h/10"/>
                                          </p:val>
                                        </p:tav>
                                        <p:tav tm="50000">
                                          <p:val>
                                            <p:strVal val="#ppt_h+.01"/>
                                          </p:val>
                                        </p:tav>
                                        <p:tav tm="100000">
                                          <p:val>
                                            <p:strVal val="#ppt_h"/>
                                          </p:val>
                                        </p:tav>
                                      </p:tavLst>
                                    </p:anim>
                                    <p:anim calcmode="lin" valueType="num">
                                      <p:cBhvr>
                                        <p:cTn id="19" dur="400" fill="hold"/>
                                        <p:tgtEl>
                                          <p:spTgt spid="42"/>
                                        </p:tgtEl>
                                        <p:attrNameLst>
                                          <p:attrName>ppt_w</p:attrName>
                                        </p:attrNameLst>
                                      </p:cBhvr>
                                      <p:tavLst>
                                        <p:tav tm="0">
                                          <p:val>
                                            <p:strVal val="#ppt_w/10"/>
                                          </p:val>
                                        </p:tav>
                                        <p:tav tm="50000">
                                          <p:val>
                                            <p:strVal val="#ppt_w+.01"/>
                                          </p:val>
                                        </p:tav>
                                        <p:tav tm="100000">
                                          <p:val>
                                            <p:strVal val="#ppt_w"/>
                                          </p:val>
                                        </p:tav>
                                      </p:tavLst>
                                    </p:anim>
                                    <p:animEffect transition="in" filter="fade">
                                      <p:cBhvr>
                                        <p:cTn id="20" dur="400" tmFilter="0,0; .5, 1; 1, 1"/>
                                        <p:tgtEl>
                                          <p:spTgt spid="42"/>
                                        </p:tgtEl>
                                      </p:cBhvr>
                                    </p:animEffect>
                                  </p:childTnLst>
                                </p:cTn>
                              </p:par>
                            </p:childTnLst>
                          </p:cTn>
                        </p:par>
                        <p:par>
                          <p:cTn id="21" fill="hold">
                            <p:stCondLst>
                              <p:cond delay="1040"/>
                            </p:stCondLst>
                            <p:childTnLst>
                              <p:par>
                                <p:cTn id="22" presetID="2" presetClass="entr" presetSubtype="12" fill="hold" nodeType="afterEffect">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cBhvr additive="base">
                                        <p:cTn id="24" dur="500" fill="hold"/>
                                        <p:tgtEl>
                                          <p:spTgt spid="11"/>
                                        </p:tgtEl>
                                        <p:attrNameLst>
                                          <p:attrName>ppt_x</p:attrName>
                                        </p:attrNameLst>
                                      </p:cBhvr>
                                      <p:tavLst>
                                        <p:tav tm="0">
                                          <p:val>
                                            <p:strVal val="0-#ppt_w/2"/>
                                          </p:val>
                                        </p:tav>
                                        <p:tav tm="100000">
                                          <p:val>
                                            <p:strVal val="#ppt_x"/>
                                          </p:val>
                                        </p:tav>
                                      </p:tavLst>
                                    </p:anim>
                                    <p:anim calcmode="lin" valueType="num">
                                      <p:cBhvr additive="base">
                                        <p:cTn id="25" dur="500" fill="hold"/>
                                        <p:tgtEl>
                                          <p:spTgt spid="11"/>
                                        </p:tgtEl>
                                        <p:attrNameLst>
                                          <p:attrName>ppt_y</p:attrName>
                                        </p:attrNameLst>
                                      </p:cBhvr>
                                      <p:tavLst>
                                        <p:tav tm="0">
                                          <p:val>
                                            <p:strVal val="1+#ppt_h/2"/>
                                          </p:val>
                                        </p:tav>
                                        <p:tav tm="100000">
                                          <p:val>
                                            <p:strVal val="#ppt_y"/>
                                          </p:val>
                                        </p:tav>
                                      </p:tavLst>
                                    </p:anim>
                                  </p:childTnLst>
                                </p:cTn>
                              </p:par>
                              <p:par>
                                <p:cTn id="26" presetID="2" presetClass="entr" presetSubtype="12" fill="hold" nodeType="with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additive="base">
                                        <p:cTn id="28" dur="500" fill="hold"/>
                                        <p:tgtEl>
                                          <p:spTgt spid="12"/>
                                        </p:tgtEl>
                                        <p:attrNameLst>
                                          <p:attrName>ppt_x</p:attrName>
                                        </p:attrNameLst>
                                      </p:cBhvr>
                                      <p:tavLst>
                                        <p:tav tm="0">
                                          <p:val>
                                            <p:strVal val="0-#ppt_w/2"/>
                                          </p:val>
                                        </p:tav>
                                        <p:tav tm="100000">
                                          <p:val>
                                            <p:strVal val="#ppt_x"/>
                                          </p:val>
                                        </p:tav>
                                      </p:tavLst>
                                    </p:anim>
                                    <p:anim calcmode="lin" valueType="num">
                                      <p:cBhvr additive="base">
                                        <p:cTn id="29" dur="500" fill="hold"/>
                                        <p:tgtEl>
                                          <p:spTgt spid="12"/>
                                        </p:tgtEl>
                                        <p:attrNameLst>
                                          <p:attrName>ppt_y</p:attrName>
                                        </p:attrNameLst>
                                      </p:cBhvr>
                                      <p:tavLst>
                                        <p:tav tm="0">
                                          <p:val>
                                            <p:strVal val="1+#ppt_h/2"/>
                                          </p:val>
                                        </p:tav>
                                        <p:tav tm="100000">
                                          <p:val>
                                            <p:strVal val="#ppt_y"/>
                                          </p:val>
                                        </p:tav>
                                      </p:tavLst>
                                    </p:anim>
                                  </p:childTnLst>
                                </p:cTn>
                              </p:par>
                            </p:childTnLst>
                          </p:cTn>
                        </p:par>
                        <p:par>
                          <p:cTn id="30" fill="hold">
                            <p:stCondLst>
                              <p:cond delay="1540"/>
                            </p:stCondLst>
                            <p:childTnLst>
                              <p:par>
                                <p:cTn id="31" presetID="22" presetClass="entr" presetSubtype="4" fill="hold" nodeType="after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wipe(down)">
                                      <p:cBhvr>
                                        <p:cTn id="33" dur="500"/>
                                        <p:tgtEl>
                                          <p:spTgt spid="14"/>
                                        </p:tgtEl>
                                      </p:cBhvr>
                                    </p:animEffect>
                                  </p:childTnLst>
                                </p:cTn>
                              </p:par>
                              <p:par>
                                <p:cTn id="34" presetID="22" presetClass="entr" presetSubtype="8" fill="hold" nodeType="with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wipe(left)">
                                      <p:cBhvr>
                                        <p:cTn id="36" dur="500"/>
                                        <p:tgtEl>
                                          <p:spTgt spid="13"/>
                                        </p:tgtEl>
                                      </p:cBhvr>
                                    </p:animEffect>
                                  </p:childTnLst>
                                </p:cTn>
                              </p:par>
                            </p:childTnLst>
                          </p:cTn>
                        </p:par>
                        <p:par>
                          <p:cTn id="37" fill="hold">
                            <p:stCondLst>
                              <p:cond delay="2040"/>
                            </p:stCondLst>
                            <p:childTnLst>
                              <p:par>
                                <p:cTn id="38" presetID="10" presetClass="entr" presetSubtype="0" fill="hold" nodeType="afterEffect">
                                  <p:stCondLst>
                                    <p:cond delay="0"/>
                                  </p:stCondLst>
                                  <p:childTnLst>
                                    <p:set>
                                      <p:cBhvr>
                                        <p:cTn id="39" dur="1" fill="hold">
                                          <p:stCondLst>
                                            <p:cond delay="0"/>
                                          </p:stCondLst>
                                        </p:cTn>
                                        <p:tgtEl>
                                          <p:spTgt spid="16"/>
                                        </p:tgtEl>
                                        <p:attrNameLst>
                                          <p:attrName>style.visibility</p:attrName>
                                        </p:attrNameLst>
                                      </p:cBhvr>
                                      <p:to>
                                        <p:strVal val="visible"/>
                                      </p:to>
                                    </p:set>
                                    <p:animEffect transition="in" filter="fade">
                                      <p:cBhvr>
                                        <p:cTn id="40" dur="500"/>
                                        <p:tgtEl>
                                          <p:spTgt spid="16"/>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500"/>
                                        <p:tgtEl>
                                          <p:spTgt spid="15"/>
                                        </p:tgtEl>
                                      </p:cBhvr>
                                    </p:animEffect>
                                  </p:childTnLst>
                                </p:cTn>
                              </p:par>
                              <p:par>
                                <p:cTn id="44" presetID="22" presetClass="entr" presetSubtype="8" fill="hold" nodeType="withEffect">
                                  <p:stCondLst>
                                    <p:cond delay="250"/>
                                  </p:stCondLst>
                                  <p:childTnLst>
                                    <p:set>
                                      <p:cBhvr>
                                        <p:cTn id="45" dur="1" fill="hold">
                                          <p:stCondLst>
                                            <p:cond delay="0"/>
                                          </p:stCondLst>
                                        </p:cTn>
                                        <p:tgtEl>
                                          <p:spTgt spid="6"/>
                                        </p:tgtEl>
                                        <p:attrNameLst>
                                          <p:attrName>style.visibility</p:attrName>
                                        </p:attrNameLst>
                                      </p:cBhvr>
                                      <p:to>
                                        <p:strVal val="visible"/>
                                      </p:to>
                                    </p:set>
                                    <p:animEffect transition="in" filter="wipe(left)">
                                      <p:cBhvr>
                                        <p:cTn id="46" dur="500"/>
                                        <p:tgtEl>
                                          <p:spTgt spid="6"/>
                                        </p:tgtEl>
                                      </p:cBhvr>
                                    </p:animEffect>
                                  </p:childTnLst>
                                </p:cTn>
                              </p:par>
                              <p:par>
                                <p:cTn id="47" presetID="22" presetClass="entr" presetSubtype="8" fill="hold" nodeType="withEffect">
                                  <p:stCondLst>
                                    <p:cond delay="250"/>
                                  </p:stCondLst>
                                  <p:childTnLst>
                                    <p:set>
                                      <p:cBhvr>
                                        <p:cTn id="48" dur="1" fill="hold">
                                          <p:stCondLst>
                                            <p:cond delay="0"/>
                                          </p:stCondLst>
                                        </p:cTn>
                                        <p:tgtEl>
                                          <p:spTgt spid="8"/>
                                        </p:tgtEl>
                                        <p:attrNameLst>
                                          <p:attrName>style.visibility</p:attrName>
                                        </p:attrNameLst>
                                      </p:cBhvr>
                                      <p:to>
                                        <p:strVal val="visible"/>
                                      </p:to>
                                    </p:set>
                                    <p:animEffect transition="in" filter="wipe(left)">
                                      <p:cBhvr>
                                        <p:cTn id="49" dur="500"/>
                                        <p:tgtEl>
                                          <p:spTgt spid="8"/>
                                        </p:tgtEl>
                                      </p:cBhvr>
                                    </p:animEffect>
                                  </p:childTnLst>
                                </p:cTn>
                              </p:par>
                              <p:par>
                                <p:cTn id="50" presetID="22" presetClass="entr" presetSubtype="8" fill="hold" nodeType="withEffect">
                                  <p:stCondLst>
                                    <p:cond delay="250"/>
                                  </p:stCondLst>
                                  <p:childTnLst>
                                    <p:set>
                                      <p:cBhvr>
                                        <p:cTn id="51" dur="1" fill="hold">
                                          <p:stCondLst>
                                            <p:cond delay="0"/>
                                          </p:stCondLst>
                                        </p:cTn>
                                        <p:tgtEl>
                                          <p:spTgt spid="9"/>
                                        </p:tgtEl>
                                        <p:attrNameLst>
                                          <p:attrName>style.visibility</p:attrName>
                                        </p:attrNameLst>
                                      </p:cBhvr>
                                      <p:to>
                                        <p:strVal val="visible"/>
                                      </p:to>
                                    </p:set>
                                    <p:animEffect transition="in" filter="wipe(left)">
                                      <p:cBhvr>
                                        <p:cTn id="52" dur="500"/>
                                        <p:tgtEl>
                                          <p:spTgt spid="9"/>
                                        </p:tgtEl>
                                      </p:cBhvr>
                                    </p:animEffect>
                                  </p:childTnLst>
                                </p:cTn>
                              </p:par>
                              <p:par>
                                <p:cTn id="53" presetID="22" presetClass="entr" presetSubtype="8" fill="hold" nodeType="withEffect">
                                  <p:stCondLst>
                                    <p:cond delay="250"/>
                                  </p:stCondLst>
                                  <p:childTnLst>
                                    <p:set>
                                      <p:cBhvr>
                                        <p:cTn id="54" dur="1" fill="hold">
                                          <p:stCondLst>
                                            <p:cond delay="0"/>
                                          </p:stCondLst>
                                        </p:cTn>
                                        <p:tgtEl>
                                          <p:spTgt spid="10"/>
                                        </p:tgtEl>
                                        <p:attrNameLst>
                                          <p:attrName>style.visibility</p:attrName>
                                        </p:attrNameLst>
                                      </p:cBhvr>
                                      <p:to>
                                        <p:strVal val="visible"/>
                                      </p:to>
                                    </p:set>
                                    <p:animEffect transition="in" filter="wipe(left)">
                                      <p:cBhvr>
                                        <p:cTn id="55" dur="500"/>
                                        <p:tgtEl>
                                          <p:spTgt spid="10"/>
                                        </p:tgtEl>
                                      </p:cBhvr>
                                    </p:animEffect>
                                  </p:childTnLst>
                                </p:cTn>
                              </p:par>
                            </p:childTnLst>
                          </p:cTn>
                        </p:par>
                        <p:par>
                          <p:cTn id="56" fill="hold">
                            <p:stCondLst>
                              <p:cond delay="2790"/>
                            </p:stCondLst>
                            <p:childTnLst>
                              <p:par>
                                <p:cTn id="57" presetID="22" presetClass="entr" presetSubtype="4" fill="hold" grpId="0" nodeType="afterEffect">
                                  <p:stCondLst>
                                    <p:cond delay="0"/>
                                  </p:stCondLst>
                                  <p:childTnLst>
                                    <p:set>
                                      <p:cBhvr>
                                        <p:cTn id="58" dur="1" fill="hold">
                                          <p:stCondLst>
                                            <p:cond delay="0"/>
                                          </p:stCondLst>
                                        </p:cTn>
                                        <p:tgtEl>
                                          <p:spTgt spid="21"/>
                                        </p:tgtEl>
                                        <p:attrNameLst>
                                          <p:attrName>style.visibility</p:attrName>
                                        </p:attrNameLst>
                                      </p:cBhvr>
                                      <p:to>
                                        <p:strVal val="visible"/>
                                      </p:to>
                                    </p:set>
                                    <p:animEffect transition="in" filter="wipe(down)">
                                      <p:cBhvr>
                                        <p:cTn id="59" dur="500"/>
                                        <p:tgtEl>
                                          <p:spTgt spid="21"/>
                                        </p:tgtEl>
                                      </p:cBhvr>
                                    </p:animEffect>
                                  </p:childTnLst>
                                </p:cTn>
                              </p:par>
                              <p:par>
                                <p:cTn id="60" presetID="22" presetClass="entr" presetSubtype="4" fill="hold" grpId="0" nodeType="withEffect">
                                  <p:stCondLst>
                                    <p:cond delay="0"/>
                                  </p:stCondLst>
                                  <p:childTnLst>
                                    <p:set>
                                      <p:cBhvr>
                                        <p:cTn id="61" dur="1" fill="hold">
                                          <p:stCondLst>
                                            <p:cond delay="0"/>
                                          </p:stCondLst>
                                        </p:cTn>
                                        <p:tgtEl>
                                          <p:spTgt spid="22"/>
                                        </p:tgtEl>
                                        <p:attrNameLst>
                                          <p:attrName>style.visibility</p:attrName>
                                        </p:attrNameLst>
                                      </p:cBhvr>
                                      <p:to>
                                        <p:strVal val="visible"/>
                                      </p:to>
                                    </p:set>
                                    <p:animEffect transition="in" filter="wipe(down)">
                                      <p:cBhvr>
                                        <p:cTn id="62" dur="500"/>
                                        <p:tgtEl>
                                          <p:spTgt spid="22"/>
                                        </p:tgtEl>
                                      </p:cBhvr>
                                    </p:animEffect>
                                  </p:childTnLst>
                                </p:cTn>
                              </p:par>
                              <p:par>
                                <p:cTn id="63" presetID="22" presetClass="entr" presetSubtype="4" fill="hold" grpId="0" nodeType="withEffect">
                                  <p:stCondLst>
                                    <p:cond delay="0"/>
                                  </p:stCondLst>
                                  <p:childTnLst>
                                    <p:set>
                                      <p:cBhvr>
                                        <p:cTn id="64" dur="1" fill="hold">
                                          <p:stCondLst>
                                            <p:cond delay="0"/>
                                          </p:stCondLst>
                                        </p:cTn>
                                        <p:tgtEl>
                                          <p:spTgt spid="23"/>
                                        </p:tgtEl>
                                        <p:attrNameLst>
                                          <p:attrName>style.visibility</p:attrName>
                                        </p:attrNameLst>
                                      </p:cBhvr>
                                      <p:to>
                                        <p:strVal val="visible"/>
                                      </p:to>
                                    </p:set>
                                    <p:animEffect transition="in" filter="wipe(down)">
                                      <p:cBhvr>
                                        <p:cTn id="65" dur="500"/>
                                        <p:tgtEl>
                                          <p:spTgt spid="23"/>
                                        </p:tgtEl>
                                      </p:cBhvr>
                                    </p:animEffect>
                                  </p:childTnLst>
                                </p:cTn>
                              </p:par>
                              <p:par>
                                <p:cTn id="66" presetID="22" presetClass="entr" presetSubtype="4" fill="hold" grpId="0" nodeType="withEffect">
                                  <p:stCondLst>
                                    <p:cond delay="0"/>
                                  </p:stCondLst>
                                  <p:childTnLst>
                                    <p:set>
                                      <p:cBhvr>
                                        <p:cTn id="67" dur="1" fill="hold">
                                          <p:stCondLst>
                                            <p:cond delay="0"/>
                                          </p:stCondLst>
                                        </p:cTn>
                                        <p:tgtEl>
                                          <p:spTgt spid="24"/>
                                        </p:tgtEl>
                                        <p:attrNameLst>
                                          <p:attrName>style.visibility</p:attrName>
                                        </p:attrNameLst>
                                      </p:cBhvr>
                                      <p:to>
                                        <p:strVal val="visible"/>
                                      </p:to>
                                    </p:set>
                                    <p:animEffect transition="in" filter="wipe(down)">
                                      <p:cBhvr>
                                        <p:cTn id="68" dur="500"/>
                                        <p:tgtEl>
                                          <p:spTgt spid="24"/>
                                        </p:tgtEl>
                                      </p:cBhvr>
                                    </p:animEffect>
                                  </p:childTnLst>
                                </p:cTn>
                              </p:par>
                              <p:par>
                                <p:cTn id="69" presetID="22" presetClass="entr" presetSubtype="4" fill="hold" grpId="0" nodeType="withEffect">
                                  <p:stCondLst>
                                    <p:cond delay="0"/>
                                  </p:stCondLst>
                                  <p:childTnLst>
                                    <p:set>
                                      <p:cBhvr>
                                        <p:cTn id="70" dur="1" fill="hold">
                                          <p:stCondLst>
                                            <p:cond delay="0"/>
                                          </p:stCondLst>
                                        </p:cTn>
                                        <p:tgtEl>
                                          <p:spTgt spid="25"/>
                                        </p:tgtEl>
                                        <p:attrNameLst>
                                          <p:attrName>style.visibility</p:attrName>
                                        </p:attrNameLst>
                                      </p:cBhvr>
                                      <p:to>
                                        <p:strVal val="visible"/>
                                      </p:to>
                                    </p:set>
                                    <p:animEffect transition="in" filter="wipe(down)">
                                      <p:cBhvr>
                                        <p:cTn id="71" dur="500"/>
                                        <p:tgtEl>
                                          <p:spTgt spid="25"/>
                                        </p:tgtEl>
                                      </p:cBhvr>
                                    </p:animEffect>
                                  </p:childTnLst>
                                </p:cTn>
                              </p:par>
                              <p:par>
                                <p:cTn id="72" presetID="22" presetClass="entr" presetSubtype="4" fill="hold" grpId="0" nodeType="withEffect">
                                  <p:stCondLst>
                                    <p:cond delay="0"/>
                                  </p:stCondLst>
                                  <p:childTnLst>
                                    <p:set>
                                      <p:cBhvr>
                                        <p:cTn id="73" dur="1" fill="hold">
                                          <p:stCondLst>
                                            <p:cond delay="0"/>
                                          </p:stCondLst>
                                        </p:cTn>
                                        <p:tgtEl>
                                          <p:spTgt spid="26"/>
                                        </p:tgtEl>
                                        <p:attrNameLst>
                                          <p:attrName>style.visibility</p:attrName>
                                        </p:attrNameLst>
                                      </p:cBhvr>
                                      <p:to>
                                        <p:strVal val="visible"/>
                                      </p:to>
                                    </p:set>
                                    <p:animEffect transition="in" filter="wipe(down)">
                                      <p:cBhvr>
                                        <p:cTn id="74" dur="500"/>
                                        <p:tgtEl>
                                          <p:spTgt spid="26"/>
                                        </p:tgtEl>
                                      </p:cBhvr>
                                    </p:animEffect>
                                  </p:childTnLst>
                                </p:cTn>
                              </p:par>
                              <p:par>
                                <p:cTn id="75" presetID="22" presetClass="entr" presetSubtype="4" fill="hold" grpId="0" nodeType="withEffect">
                                  <p:stCondLst>
                                    <p:cond delay="0"/>
                                  </p:stCondLst>
                                  <p:childTnLst>
                                    <p:set>
                                      <p:cBhvr>
                                        <p:cTn id="76" dur="1" fill="hold">
                                          <p:stCondLst>
                                            <p:cond delay="0"/>
                                          </p:stCondLst>
                                        </p:cTn>
                                        <p:tgtEl>
                                          <p:spTgt spid="27"/>
                                        </p:tgtEl>
                                        <p:attrNameLst>
                                          <p:attrName>style.visibility</p:attrName>
                                        </p:attrNameLst>
                                      </p:cBhvr>
                                      <p:to>
                                        <p:strVal val="visible"/>
                                      </p:to>
                                    </p:set>
                                    <p:animEffect transition="in" filter="wipe(down)">
                                      <p:cBhvr>
                                        <p:cTn id="77" dur="500"/>
                                        <p:tgtEl>
                                          <p:spTgt spid="27"/>
                                        </p:tgtEl>
                                      </p:cBhvr>
                                    </p:animEffect>
                                  </p:childTnLst>
                                </p:cTn>
                              </p:par>
                              <p:par>
                                <p:cTn id="78" presetID="22" presetClass="entr" presetSubtype="4" fill="hold" grpId="0" nodeType="withEffect">
                                  <p:stCondLst>
                                    <p:cond delay="0"/>
                                  </p:stCondLst>
                                  <p:childTnLst>
                                    <p:set>
                                      <p:cBhvr>
                                        <p:cTn id="79" dur="1" fill="hold">
                                          <p:stCondLst>
                                            <p:cond delay="0"/>
                                          </p:stCondLst>
                                        </p:cTn>
                                        <p:tgtEl>
                                          <p:spTgt spid="28"/>
                                        </p:tgtEl>
                                        <p:attrNameLst>
                                          <p:attrName>style.visibility</p:attrName>
                                        </p:attrNameLst>
                                      </p:cBhvr>
                                      <p:to>
                                        <p:strVal val="visible"/>
                                      </p:to>
                                    </p:set>
                                    <p:animEffect transition="in" filter="wipe(down)">
                                      <p:cBhvr>
                                        <p:cTn id="80" dur="500"/>
                                        <p:tgtEl>
                                          <p:spTgt spid="28"/>
                                        </p:tgtEl>
                                      </p:cBhvr>
                                    </p:animEffect>
                                  </p:childTnLst>
                                </p:cTn>
                              </p:par>
                            </p:childTnLst>
                          </p:cTn>
                        </p:par>
                        <p:par>
                          <p:cTn id="81" fill="hold">
                            <p:stCondLst>
                              <p:cond delay="3290"/>
                            </p:stCondLst>
                            <p:childTnLst>
                              <p:par>
                                <p:cTn id="82" presetID="2" presetClass="entr" presetSubtype="9" fill="hold" grpId="0" nodeType="afterEffect">
                                  <p:stCondLst>
                                    <p:cond delay="0"/>
                                  </p:stCondLst>
                                  <p:childTnLst>
                                    <p:set>
                                      <p:cBhvr>
                                        <p:cTn id="83" dur="1" fill="hold">
                                          <p:stCondLst>
                                            <p:cond delay="0"/>
                                          </p:stCondLst>
                                        </p:cTn>
                                        <p:tgtEl>
                                          <p:spTgt spid="29"/>
                                        </p:tgtEl>
                                        <p:attrNameLst>
                                          <p:attrName>style.visibility</p:attrName>
                                        </p:attrNameLst>
                                      </p:cBhvr>
                                      <p:to>
                                        <p:strVal val="visible"/>
                                      </p:to>
                                    </p:set>
                                    <p:anim calcmode="lin" valueType="num">
                                      <p:cBhvr additive="base">
                                        <p:cTn id="84" dur="500" fill="hold"/>
                                        <p:tgtEl>
                                          <p:spTgt spid="29"/>
                                        </p:tgtEl>
                                        <p:attrNameLst>
                                          <p:attrName>ppt_x</p:attrName>
                                        </p:attrNameLst>
                                      </p:cBhvr>
                                      <p:tavLst>
                                        <p:tav tm="0">
                                          <p:val>
                                            <p:strVal val="0-#ppt_w/2"/>
                                          </p:val>
                                        </p:tav>
                                        <p:tav tm="100000">
                                          <p:val>
                                            <p:strVal val="#ppt_x"/>
                                          </p:val>
                                        </p:tav>
                                      </p:tavLst>
                                    </p:anim>
                                    <p:anim calcmode="lin" valueType="num">
                                      <p:cBhvr additive="base">
                                        <p:cTn id="85" dur="500" fill="hold"/>
                                        <p:tgtEl>
                                          <p:spTgt spid="29"/>
                                        </p:tgtEl>
                                        <p:attrNameLst>
                                          <p:attrName>ppt_y</p:attrName>
                                        </p:attrNameLst>
                                      </p:cBhvr>
                                      <p:tavLst>
                                        <p:tav tm="0">
                                          <p:val>
                                            <p:strVal val="0-#ppt_h/2"/>
                                          </p:val>
                                        </p:tav>
                                        <p:tav tm="100000">
                                          <p:val>
                                            <p:strVal val="#ppt_y"/>
                                          </p:val>
                                        </p:tav>
                                      </p:tavLst>
                                    </p:anim>
                                  </p:childTnLst>
                                </p:cTn>
                              </p:par>
                              <p:par>
                                <p:cTn id="86" presetID="2" presetClass="entr" presetSubtype="9" fill="hold" grpId="0" nodeType="withEffect">
                                  <p:stCondLst>
                                    <p:cond delay="0"/>
                                  </p:stCondLst>
                                  <p:childTnLst>
                                    <p:set>
                                      <p:cBhvr>
                                        <p:cTn id="87" dur="1" fill="hold">
                                          <p:stCondLst>
                                            <p:cond delay="0"/>
                                          </p:stCondLst>
                                        </p:cTn>
                                        <p:tgtEl>
                                          <p:spTgt spid="30"/>
                                        </p:tgtEl>
                                        <p:attrNameLst>
                                          <p:attrName>style.visibility</p:attrName>
                                        </p:attrNameLst>
                                      </p:cBhvr>
                                      <p:to>
                                        <p:strVal val="visible"/>
                                      </p:to>
                                    </p:set>
                                    <p:anim calcmode="lin" valueType="num">
                                      <p:cBhvr additive="base">
                                        <p:cTn id="88" dur="500" fill="hold"/>
                                        <p:tgtEl>
                                          <p:spTgt spid="30"/>
                                        </p:tgtEl>
                                        <p:attrNameLst>
                                          <p:attrName>ppt_x</p:attrName>
                                        </p:attrNameLst>
                                      </p:cBhvr>
                                      <p:tavLst>
                                        <p:tav tm="0">
                                          <p:val>
                                            <p:strVal val="0-#ppt_w/2"/>
                                          </p:val>
                                        </p:tav>
                                        <p:tav tm="100000">
                                          <p:val>
                                            <p:strVal val="#ppt_x"/>
                                          </p:val>
                                        </p:tav>
                                      </p:tavLst>
                                    </p:anim>
                                    <p:anim calcmode="lin" valueType="num">
                                      <p:cBhvr additive="base">
                                        <p:cTn id="89" dur="500" fill="hold"/>
                                        <p:tgtEl>
                                          <p:spTgt spid="30"/>
                                        </p:tgtEl>
                                        <p:attrNameLst>
                                          <p:attrName>ppt_y</p:attrName>
                                        </p:attrNameLst>
                                      </p:cBhvr>
                                      <p:tavLst>
                                        <p:tav tm="0">
                                          <p:val>
                                            <p:strVal val="0-#ppt_h/2"/>
                                          </p:val>
                                        </p:tav>
                                        <p:tav tm="100000">
                                          <p:val>
                                            <p:strVal val="#ppt_y"/>
                                          </p:val>
                                        </p:tav>
                                      </p:tavLst>
                                    </p:anim>
                                  </p:childTnLst>
                                </p:cTn>
                              </p:par>
                              <p:par>
                                <p:cTn id="90" presetID="2" presetClass="entr" presetSubtype="9" fill="hold" grpId="0" nodeType="withEffect">
                                  <p:stCondLst>
                                    <p:cond delay="0"/>
                                  </p:stCondLst>
                                  <p:childTnLst>
                                    <p:set>
                                      <p:cBhvr>
                                        <p:cTn id="91" dur="1" fill="hold">
                                          <p:stCondLst>
                                            <p:cond delay="0"/>
                                          </p:stCondLst>
                                        </p:cTn>
                                        <p:tgtEl>
                                          <p:spTgt spid="31"/>
                                        </p:tgtEl>
                                        <p:attrNameLst>
                                          <p:attrName>style.visibility</p:attrName>
                                        </p:attrNameLst>
                                      </p:cBhvr>
                                      <p:to>
                                        <p:strVal val="visible"/>
                                      </p:to>
                                    </p:set>
                                    <p:anim calcmode="lin" valueType="num">
                                      <p:cBhvr additive="base">
                                        <p:cTn id="92" dur="500" fill="hold"/>
                                        <p:tgtEl>
                                          <p:spTgt spid="31"/>
                                        </p:tgtEl>
                                        <p:attrNameLst>
                                          <p:attrName>ppt_x</p:attrName>
                                        </p:attrNameLst>
                                      </p:cBhvr>
                                      <p:tavLst>
                                        <p:tav tm="0">
                                          <p:val>
                                            <p:strVal val="0-#ppt_w/2"/>
                                          </p:val>
                                        </p:tav>
                                        <p:tav tm="100000">
                                          <p:val>
                                            <p:strVal val="#ppt_x"/>
                                          </p:val>
                                        </p:tav>
                                      </p:tavLst>
                                    </p:anim>
                                    <p:anim calcmode="lin" valueType="num">
                                      <p:cBhvr additive="base">
                                        <p:cTn id="93" dur="500" fill="hold"/>
                                        <p:tgtEl>
                                          <p:spTgt spid="31"/>
                                        </p:tgtEl>
                                        <p:attrNameLst>
                                          <p:attrName>ppt_y</p:attrName>
                                        </p:attrNameLst>
                                      </p:cBhvr>
                                      <p:tavLst>
                                        <p:tav tm="0">
                                          <p:val>
                                            <p:strVal val="0-#ppt_h/2"/>
                                          </p:val>
                                        </p:tav>
                                        <p:tav tm="100000">
                                          <p:val>
                                            <p:strVal val="#ppt_y"/>
                                          </p:val>
                                        </p:tav>
                                      </p:tavLst>
                                    </p:anim>
                                  </p:childTnLst>
                                </p:cTn>
                              </p:par>
                              <p:par>
                                <p:cTn id="94" presetID="2" presetClass="entr" presetSubtype="9" fill="hold" grpId="0" nodeType="withEffect">
                                  <p:stCondLst>
                                    <p:cond delay="0"/>
                                  </p:stCondLst>
                                  <p:childTnLst>
                                    <p:set>
                                      <p:cBhvr>
                                        <p:cTn id="95" dur="1" fill="hold">
                                          <p:stCondLst>
                                            <p:cond delay="0"/>
                                          </p:stCondLst>
                                        </p:cTn>
                                        <p:tgtEl>
                                          <p:spTgt spid="32"/>
                                        </p:tgtEl>
                                        <p:attrNameLst>
                                          <p:attrName>style.visibility</p:attrName>
                                        </p:attrNameLst>
                                      </p:cBhvr>
                                      <p:to>
                                        <p:strVal val="visible"/>
                                      </p:to>
                                    </p:set>
                                    <p:anim calcmode="lin" valueType="num">
                                      <p:cBhvr additive="base">
                                        <p:cTn id="96" dur="500" fill="hold"/>
                                        <p:tgtEl>
                                          <p:spTgt spid="32"/>
                                        </p:tgtEl>
                                        <p:attrNameLst>
                                          <p:attrName>ppt_x</p:attrName>
                                        </p:attrNameLst>
                                      </p:cBhvr>
                                      <p:tavLst>
                                        <p:tav tm="0">
                                          <p:val>
                                            <p:strVal val="0-#ppt_w/2"/>
                                          </p:val>
                                        </p:tav>
                                        <p:tav tm="100000">
                                          <p:val>
                                            <p:strVal val="#ppt_x"/>
                                          </p:val>
                                        </p:tav>
                                      </p:tavLst>
                                    </p:anim>
                                    <p:anim calcmode="lin" valueType="num">
                                      <p:cBhvr additive="base">
                                        <p:cTn id="97" dur="500" fill="hold"/>
                                        <p:tgtEl>
                                          <p:spTgt spid="32"/>
                                        </p:tgtEl>
                                        <p:attrNameLst>
                                          <p:attrName>ppt_y</p:attrName>
                                        </p:attrNameLst>
                                      </p:cBhvr>
                                      <p:tavLst>
                                        <p:tav tm="0">
                                          <p:val>
                                            <p:strVal val="0-#ppt_h/2"/>
                                          </p:val>
                                        </p:tav>
                                        <p:tav tm="100000">
                                          <p:val>
                                            <p:strVal val="#ppt_y"/>
                                          </p:val>
                                        </p:tav>
                                      </p:tavLst>
                                    </p:anim>
                                  </p:childTnLst>
                                </p:cTn>
                              </p:par>
                            </p:childTnLst>
                          </p:cTn>
                        </p:par>
                        <p:par>
                          <p:cTn id="98" fill="hold">
                            <p:stCondLst>
                              <p:cond delay="3790"/>
                            </p:stCondLst>
                            <p:childTnLst>
                              <p:par>
                                <p:cTn id="99" presetID="2" presetClass="entr" presetSubtype="4" fill="hold" grpId="0" nodeType="afterEffect">
                                  <p:stCondLst>
                                    <p:cond delay="0"/>
                                  </p:stCondLst>
                                  <p:childTnLst>
                                    <p:set>
                                      <p:cBhvr>
                                        <p:cTn id="100" dur="1" fill="hold">
                                          <p:stCondLst>
                                            <p:cond delay="0"/>
                                          </p:stCondLst>
                                        </p:cTn>
                                        <p:tgtEl>
                                          <p:spTgt spid="33"/>
                                        </p:tgtEl>
                                        <p:attrNameLst>
                                          <p:attrName>style.visibility</p:attrName>
                                        </p:attrNameLst>
                                      </p:cBhvr>
                                      <p:to>
                                        <p:strVal val="visible"/>
                                      </p:to>
                                    </p:set>
                                    <p:anim calcmode="lin" valueType="num">
                                      <p:cBhvr additive="base">
                                        <p:cTn id="101" dur="500" fill="hold"/>
                                        <p:tgtEl>
                                          <p:spTgt spid="33"/>
                                        </p:tgtEl>
                                        <p:attrNameLst>
                                          <p:attrName>ppt_x</p:attrName>
                                        </p:attrNameLst>
                                      </p:cBhvr>
                                      <p:tavLst>
                                        <p:tav tm="0">
                                          <p:val>
                                            <p:strVal val="#ppt_x"/>
                                          </p:val>
                                        </p:tav>
                                        <p:tav tm="100000">
                                          <p:val>
                                            <p:strVal val="#ppt_x"/>
                                          </p:val>
                                        </p:tav>
                                      </p:tavLst>
                                    </p:anim>
                                    <p:anim calcmode="lin" valueType="num">
                                      <p:cBhvr additive="base">
                                        <p:cTn id="102" dur="500" fill="hold"/>
                                        <p:tgtEl>
                                          <p:spTgt spid="33"/>
                                        </p:tgtEl>
                                        <p:attrNameLst>
                                          <p:attrName>ppt_y</p:attrName>
                                        </p:attrNameLst>
                                      </p:cBhvr>
                                      <p:tavLst>
                                        <p:tav tm="0">
                                          <p:val>
                                            <p:strVal val="1+#ppt_h/2"/>
                                          </p:val>
                                        </p:tav>
                                        <p:tav tm="100000">
                                          <p:val>
                                            <p:strVal val="#ppt_y"/>
                                          </p:val>
                                        </p:tav>
                                      </p:tavLst>
                                    </p:anim>
                                  </p:childTnLst>
                                </p:cTn>
                              </p:par>
                              <p:par>
                                <p:cTn id="103" presetID="2" presetClass="entr" presetSubtype="4" fill="hold" grpId="0" nodeType="withEffect">
                                  <p:stCondLst>
                                    <p:cond delay="0"/>
                                  </p:stCondLst>
                                  <p:childTnLst>
                                    <p:set>
                                      <p:cBhvr>
                                        <p:cTn id="104" dur="1" fill="hold">
                                          <p:stCondLst>
                                            <p:cond delay="0"/>
                                          </p:stCondLst>
                                        </p:cTn>
                                        <p:tgtEl>
                                          <p:spTgt spid="34"/>
                                        </p:tgtEl>
                                        <p:attrNameLst>
                                          <p:attrName>style.visibility</p:attrName>
                                        </p:attrNameLst>
                                      </p:cBhvr>
                                      <p:to>
                                        <p:strVal val="visible"/>
                                      </p:to>
                                    </p:set>
                                    <p:anim calcmode="lin" valueType="num">
                                      <p:cBhvr additive="base">
                                        <p:cTn id="105" dur="500" fill="hold"/>
                                        <p:tgtEl>
                                          <p:spTgt spid="34"/>
                                        </p:tgtEl>
                                        <p:attrNameLst>
                                          <p:attrName>ppt_x</p:attrName>
                                        </p:attrNameLst>
                                      </p:cBhvr>
                                      <p:tavLst>
                                        <p:tav tm="0">
                                          <p:val>
                                            <p:strVal val="#ppt_x"/>
                                          </p:val>
                                        </p:tav>
                                        <p:tav tm="100000">
                                          <p:val>
                                            <p:strVal val="#ppt_x"/>
                                          </p:val>
                                        </p:tav>
                                      </p:tavLst>
                                    </p:anim>
                                    <p:anim calcmode="lin" valueType="num">
                                      <p:cBhvr additive="base">
                                        <p:cTn id="106" dur="500" fill="hold"/>
                                        <p:tgtEl>
                                          <p:spTgt spid="34"/>
                                        </p:tgtEl>
                                        <p:attrNameLst>
                                          <p:attrName>ppt_y</p:attrName>
                                        </p:attrNameLst>
                                      </p:cBhvr>
                                      <p:tavLst>
                                        <p:tav tm="0">
                                          <p:val>
                                            <p:strVal val="1+#ppt_h/2"/>
                                          </p:val>
                                        </p:tav>
                                        <p:tav tm="100000">
                                          <p:val>
                                            <p:strVal val="#ppt_y"/>
                                          </p:val>
                                        </p:tav>
                                      </p:tavLst>
                                    </p:anim>
                                  </p:childTnLst>
                                </p:cTn>
                              </p:par>
                              <p:par>
                                <p:cTn id="107" presetID="2" presetClass="entr" presetSubtype="4" fill="hold" grpId="0" nodeType="withEffect">
                                  <p:stCondLst>
                                    <p:cond delay="0"/>
                                  </p:stCondLst>
                                  <p:childTnLst>
                                    <p:set>
                                      <p:cBhvr>
                                        <p:cTn id="108" dur="1" fill="hold">
                                          <p:stCondLst>
                                            <p:cond delay="0"/>
                                          </p:stCondLst>
                                        </p:cTn>
                                        <p:tgtEl>
                                          <p:spTgt spid="35"/>
                                        </p:tgtEl>
                                        <p:attrNameLst>
                                          <p:attrName>style.visibility</p:attrName>
                                        </p:attrNameLst>
                                      </p:cBhvr>
                                      <p:to>
                                        <p:strVal val="visible"/>
                                      </p:to>
                                    </p:set>
                                    <p:anim calcmode="lin" valueType="num">
                                      <p:cBhvr additive="base">
                                        <p:cTn id="109" dur="500" fill="hold"/>
                                        <p:tgtEl>
                                          <p:spTgt spid="35"/>
                                        </p:tgtEl>
                                        <p:attrNameLst>
                                          <p:attrName>ppt_x</p:attrName>
                                        </p:attrNameLst>
                                      </p:cBhvr>
                                      <p:tavLst>
                                        <p:tav tm="0">
                                          <p:val>
                                            <p:strVal val="#ppt_x"/>
                                          </p:val>
                                        </p:tav>
                                        <p:tav tm="100000">
                                          <p:val>
                                            <p:strVal val="#ppt_x"/>
                                          </p:val>
                                        </p:tav>
                                      </p:tavLst>
                                    </p:anim>
                                    <p:anim calcmode="lin" valueType="num">
                                      <p:cBhvr additive="base">
                                        <p:cTn id="110" dur="500" fill="hold"/>
                                        <p:tgtEl>
                                          <p:spTgt spid="35"/>
                                        </p:tgtEl>
                                        <p:attrNameLst>
                                          <p:attrName>ppt_y</p:attrName>
                                        </p:attrNameLst>
                                      </p:cBhvr>
                                      <p:tavLst>
                                        <p:tav tm="0">
                                          <p:val>
                                            <p:strVal val="1+#ppt_h/2"/>
                                          </p:val>
                                        </p:tav>
                                        <p:tav tm="100000">
                                          <p:val>
                                            <p:strVal val="#ppt_y"/>
                                          </p:val>
                                        </p:tav>
                                      </p:tavLst>
                                    </p:anim>
                                  </p:childTnLst>
                                </p:cTn>
                              </p:par>
                              <p:par>
                                <p:cTn id="111" presetID="2" presetClass="entr" presetSubtype="4" fill="hold" grpId="0" nodeType="withEffect">
                                  <p:stCondLst>
                                    <p:cond delay="0"/>
                                  </p:stCondLst>
                                  <p:childTnLst>
                                    <p:set>
                                      <p:cBhvr>
                                        <p:cTn id="112" dur="1" fill="hold">
                                          <p:stCondLst>
                                            <p:cond delay="0"/>
                                          </p:stCondLst>
                                        </p:cTn>
                                        <p:tgtEl>
                                          <p:spTgt spid="36"/>
                                        </p:tgtEl>
                                        <p:attrNameLst>
                                          <p:attrName>style.visibility</p:attrName>
                                        </p:attrNameLst>
                                      </p:cBhvr>
                                      <p:to>
                                        <p:strVal val="visible"/>
                                      </p:to>
                                    </p:set>
                                    <p:anim calcmode="lin" valueType="num">
                                      <p:cBhvr additive="base">
                                        <p:cTn id="113" dur="500" fill="hold"/>
                                        <p:tgtEl>
                                          <p:spTgt spid="36"/>
                                        </p:tgtEl>
                                        <p:attrNameLst>
                                          <p:attrName>ppt_x</p:attrName>
                                        </p:attrNameLst>
                                      </p:cBhvr>
                                      <p:tavLst>
                                        <p:tav tm="0">
                                          <p:val>
                                            <p:strVal val="#ppt_x"/>
                                          </p:val>
                                        </p:tav>
                                        <p:tav tm="100000">
                                          <p:val>
                                            <p:strVal val="#ppt_x"/>
                                          </p:val>
                                        </p:tav>
                                      </p:tavLst>
                                    </p:anim>
                                    <p:anim calcmode="lin" valueType="num">
                                      <p:cBhvr additive="base">
                                        <p:cTn id="114"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1" grpId="0" animBg="1"/>
      <p:bldP spid="22" grpId="0" animBg="1"/>
      <p:bldP spid="23" grpId="0" animBg="1"/>
      <p:bldP spid="24" grpId="0" animBg="1"/>
      <p:bldP spid="25" grpId="0" animBg="1"/>
      <p:bldP spid="26" grpId="0" animBg="1"/>
      <p:bldP spid="27" grpId="0" animBg="1"/>
      <p:bldP spid="28" grpId="0" animBg="1"/>
      <p:bldP spid="29" grpId="0"/>
      <p:bldP spid="30" grpId="0"/>
      <p:bldP spid="31" grpId="0"/>
      <p:bldP spid="32" grpId="0"/>
      <p:bldP spid="33" grpId="0" animBg="1"/>
      <p:bldP spid="34" grpId="0" animBg="1"/>
      <p:bldP spid="35" grpId="0"/>
      <p:bldP spid="36" grpId="0"/>
      <p:bldP spid="40" grpId="0" animBg="1"/>
      <p:bldP spid="41" grpId="0" autoUpdateAnimBg="0"/>
      <p:bldP spid="42"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242" name="Oval 5"/>
          <p:cNvSpPr>
            <a:spLocks noChangeArrowheads="1"/>
          </p:cNvSpPr>
          <p:nvPr/>
        </p:nvSpPr>
        <p:spPr bwMode="auto">
          <a:xfrm>
            <a:off x="1631713" y="1737564"/>
            <a:ext cx="1586483" cy="1596987"/>
          </a:xfrm>
          <a:prstGeom prst="ellipse">
            <a:avLst/>
          </a:prstGeom>
          <a:solidFill>
            <a:schemeClr val="tx2"/>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685434" rtl="0" eaLnBrk="1" fontAlgn="base" latinLnBrk="0" hangingPunct="1">
              <a:lnSpc>
                <a:spcPct val="100000"/>
              </a:lnSpc>
              <a:spcBef>
                <a:spcPct val="0"/>
              </a:spcBef>
              <a:spcAft>
                <a:spcPct val="0"/>
              </a:spcAft>
              <a:buClrTx/>
              <a:buSzTx/>
              <a:buFontTx/>
              <a:buNone/>
              <a:tabLst/>
              <a:defRPr/>
            </a:pPr>
            <a:endParaRPr kumimoji="0" lang="zh-CN" altLang="en-US" sz="1349" b="0" i="0" u="none" strike="noStrike" kern="1200" cap="none" spc="0" normalizeH="0" baseline="0" noProof="0">
              <a:ln>
                <a:noFill/>
              </a:ln>
              <a:solidFill>
                <a:srgbClr val="005E5E"/>
              </a:solidFill>
              <a:effectLst/>
              <a:uLnTx/>
              <a:uFillTx/>
              <a:latin typeface="Arial"/>
              <a:ea typeface="宋体" panose="02010600030101010101" pitchFamily="2" charset="-122"/>
              <a:cs typeface="+mn-cs"/>
            </a:endParaRPr>
          </a:p>
        </p:txBody>
      </p:sp>
      <p:sp>
        <p:nvSpPr>
          <p:cNvPr id="10243" name="Freeform 6"/>
          <p:cNvSpPr/>
          <p:nvPr/>
        </p:nvSpPr>
        <p:spPr bwMode="auto">
          <a:xfrm>
            <a:off x="2583842" y="2845451"/>
            <a:ext cx="659348" cy="558113"/>
          </a:xfrm>
          <a:custGeom>
            <a:avLst/>
            <a:gdLst>
              <a:gd name="T0" fmla="*/ 761295547 w 1016"/>
              <a:gd name="T1" fmla="*/ 9881257 h 854"/>
              <a:gd name="T2" fmla="*/ 5244822 w 1016"/>
              <a:gd name="T3" fmla="*/ 649106362 h 854"/>
              <a:gd name="T4" fmla="*/ 0 w 1016"/>
              <a:gd name="T5" fmla="*/ 620983052 h 854"/>
              <a:gd name="T6" fmla="*/ 735069706 w 1016"/>
              <a:gd name="T7" fmla="*/ 0 h 854"/>
              <a:gd name="T8" fmla="*/ 761295547 w 1016"/>
              <a:gd name="T9" fmla="*/ 9881257 h 85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16" h="854">
                <a:moveTo>
                  <a:pt x="1016" y="13"/>
                </a:moveTo>
                <a:cubicBezTo>
                  <a:pt x="850" y="443"/>
                  <a:pt x="470" y="766"/>
                  <a:pt x="7" y="854"/>
                </a:cubicBezTo>
                <a:lnTo>
                  <a:pt x="0" y="817"/>
                </a:lnTo>
                <a:cubicBezTo>
                  <a:pt x="450" y="732"/>
                  <a:pt x="819" y="417"/>
                  <a:pt x="981" y="0"/>
                </a:cubicBezTo>
                <a:lnTo>
                  <a:pt x="1016" y="13"/>
                </a:lnTo>
                <a:close/>
              </a:path>
            </a:pathLst>
          </a:custGeom>
          <a:solidFill>
            <a:schemeClr val="tx2"/>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685434" rtl="0" eaLnBrk="1" fontAlgn="base" latinLnBrk="0" hangingPunct="1">
              <a:lnSpc>
                <a:spcPct val="100000"/>
              </a:lnSpc>
              <a:spcBef>
                <a:spcPct val="0"/>
              </a:spcBef>
              <a:spcAft>
                <a:spcPct val="0"/>
              </a:spcAft>
              <a:buClrTx/>
              <a:buSzTx/>
              <a:buFontTx/>
              <a:buNone/>
              <a:tabLst/>
              <a:defRPr/>
            </a:pPr>
            <a:endParaRPr kumimoji="0" lang="zh-CN" altLang="en-US" sz="1349" b="0" i="0" u="none" strike="noStrike" kern="1200" cap="none" spc="0" normalizeH="0" baseline="0" noProof="0">
              <a:ln>
                <a:noFill/>
              </a:ln>
              <a:solidFill>
                <a:srgbClr val="005E5E"/>
              </a:solidFill>
              <a:effectLst/>
              <a:uLnTx/>
              <a:uFillTx/>
              <a:latin typeface="Arial"/>
              <a:ea typeface="宋体" panose="02010600030101010101" pitchFamily="2" charset="-122"/>
              <a:cs typeface="+mn-cs"/>
            </a:endParaRPr>
          </a:p>
        </p:txBody>
      </p:sp>
      <p:sp>
        <p:nvSpPr>
          <p:cNvPr id="10244" name="Freeform 7"/>
          <p:cNvSpPr/>
          <p:nvPr/>
        </p:nvSpPr>
        <p:spPr bwMode="auto">
          <a:xfrm>
            <a:off x="1548399" y="1653066"/>
            <a:ext cx="1166357" cy="1019835"/>
          </a:xfrm>
          <a:custGeom>
            <a:avLst/>
            <a:gdLst>
              <a:gd name="T0" fmla="*/ 1012979490 w 1796"/>
              <a:gd name="T1" fmla="*/ 0 h 1560"/>
              <a:gd name="T2" fmla="*/ 1347638119 w 1796"/>
              <a:gd name="T3" fmla="*/ 57042820 h 1560"/>
              <a:gd name="T4" fmla="*/ 1337883498 w 1796"/>
              <a:gd name="T5" fmla="*/ 84423513 h 1560"/>
              <a:gd name="T6" fmla="*/ 1012979490 w 1796"/>
              <a:gd name="T7" fmla="*/ 28901649 h 1560"/>
              <a:gd name="T8" fmla="*/ 28513710 w 1796"/>
              <a:gd name="T9" fmla="*/ 1026771631 h 1560"/>
              <a:gd name="T10" fmla="*/ 39768643 w 1796"/>
              <a:gd name="T11" fmla="*/ 1181167833 h 1560"/>
              <a:gd name="T12" fmla="*/ 12005955 w 1796"/>
              <a:gd name="T13" fmla="*/ 1186492050 h 1560"/>
              <a:gd name="T14" fmla="*/ 0 w 1796"/>
              <a:gd name="T15" fmla="*/ 1026771631 h 1560"/>
              <a:gd name="T16" fmla="*/ 1012979490 w 1796"/>
              <a:gd name="T17" fmla="*/ 0 h 156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796" h="1560">
                <a:moveTo>
                  <a:pt x="1350" y="0"/>
                </a:moveTo>
                <a:cubicBezTo>
                  <a:pt x="1507" y="0"/>
                  <a:pt x="1657" y="27"/>
                  <a:pt x="1796" y="75"/>
                </a:cubicBezTo>
                <a:lnTo>
                  <a:pt x="1783" y="111"/>
                </a:lnTo>
                <a:cubicBezTo>
                  <a:pt x="1648" y="63"/>
                  <a:pt x="1502" y="38"/>
                  <a:pt x="1350" y="38"/>
                </a:cubicBezTo>
                <a:cubicBezTo>
                  <a:pt x="625" y="38"/>
                  <a:pt x="38" y="625"/>
                  <a:pt x="38" y="1350"/>
                </a:cubicBezTo>
                <a:cubicBezTo>
                  <a:pt x="38" y="1419"/>
                  <a:pt x="43" y="1487"/>
                  <a:pt x="53" y="1553"/>
                </a:cubicBezTo>
                <a:lnTo>
                  <a:pt x="16" y="1560"/>
                </a:lnTo>
                <a:cubicBezTo>
                  <a:pt x="6" y="1491"/>
                  <a:pt x="0" y="1422"/>
                  <a:pt x="0" y="1350"/>
                </a:cubicBezTo>
                <a:cubicBezTo>
                  <a:pt x="0" y="605"/>
                  <a:pt x="605" y="0"/>
                  <a:pt x="1350" y="0"/>
                </a:cubicBezTo>
                <a:close/>
              </a:path>
            </a:pathLst>
          </a:custGeom>
          <a:solidFill>
            <a:schemeClr val="tx2"/>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685434" rtl="0" eaLnBrk="1" fontAlgn="base" latinLnBrk="0" hangingPunct="1">
              <a:lnSpc>
                <a:spcPct val="100000"/>
              </a:lnSpc>
              <a:spcBef>
                <a:spcPct val="0"/>
              </a:spcBef>
              <a:spcAft>
                <a:spcPct val="0"/>
              </a:spcAft>
              <a:buClrTx/>
              <a:buSzTx/>
              <a:buFontTx/>
              <a:buNone/>
              <a:tabLst/>
              <a:defRPr/>
            </a:pPr>
            <a:endParaRPr kumimoji="0" lang="zh-CN" altLang="en-US" sz="1349" b="0" i="0" u="none" strike="noStrike" kern="1200" cap="none" spc="0" normalizeH="0" baseline="0" noProof="0">
              <a:ln>
                <a:noFill/>
              </a:ln>
              <a:solidFill>
                <a:srgbClr val="005E5E"/>
              </a:solidFill>
              <a:effectLst/>
              <a:uLnTx/>
              <a:uFillTx/>
              <a:latin typeface="Arial"/>
              <a:ea typeface="宋体" panose="02010600030101010101" pitchFamily="2" charset="-122"/>
              <a:cs typeface="+mn-cs"/>
            </a:endParaRPr>
          </a:p>
        </p:txBody>
      </p:sp>
      <p:cxnSp>
        <p:nvCxnSpPr>
          <p:cNvPr id="10245" name="直接连接符 68"/>
          <p:cNvCxnSpPr>
            <a:cxnSpLocks noChangeShapeType="1"/>
          </p:cNvCxnSpPr>
          <p:nvPr/>
        </p:nvCxnSpPr>
        <p:spPr bwMode="auto">
          <a:xfrm>
            <a:off x="4150088" y="2161204"/>
            <a:ext cx="0" cy="1429196"/>
          </a:xfrm>
          <a:prstGeom prst="line">
            <a:avLst/>
          </a:prstGeom>
          <a:noFill/>
          <a:ln w="12700">
            <a:solidFill>
              <a:srgbClr val="FFFFFF"/>
            </a:solidFill>
            <a:prstDash val="dash"/>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246" name="Rectangle 37"/>
          <p:cNvSpPr>
            <a:spLocks noChangeArrowheads="1"/>
          </p:cNvSpPr>
          <p:nvPr/>
        </p:nvSpPr>
        <p:spPr bwMode="auto">
          <a:xfrm>
            <a:off x="3458609" y="1348427"/>
            <a:ext cx="46417" cy="237882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685434" rtl="0" eaLnBrk="1" fontAlgn="base" latinLnBrk="0" hangingPunct="1">
              <a:lnSpc>
                <a:spcPct val="100000"/>
              </a:lnSpc>
              <a:spcBef>
                <a:spcPct val="0"/>
              </a:spcBef>
              <a:spcAft>
                <a:spcPct val="0"/>
              </a:spcAft>
              <a:buClrTx/>
              <a:buSzTx/>
              <a:buFontTx/>
              <a:buNone/>
              <a:tabLst/>
              <a:defRPr/>
            </a:pPr>
            <a:endParaRPr kumimoji="0" lang="zh-CN" altLang="en-US" sz="1349" b="0" i="0" u="none" strike="noStrike" kern="1200" cap="none" spc="0" normalizeH="0" baseline="0" noProof="0">
              <a:ln>
                <a:noFill/>
              </a:ln>
              <a:solidFill>
                <a:srgbClr val="005E5E"/>
              </a:solidFill>
              <a:effectLst/>
              <a:uLnTx/>
              <a:uFillTx/>
              <a:latin typeface="Arial"/>
              <a:ea typeface="宋体" panose="02010600030101010101" pitchFamily="2" charset="-122"/>
              <a:cs typeface="+mn-cs"/>
            </a:endParaRPr>
          </a:p>
        </p:txBody>
      </p:sp>
      <p:sp>
        <p:nvSpPr>
          <p:cNvPr id="10247" name="Freeform 38"/>
          <p:cNvSpPr/>
          <p:nvPr/>
        </p:nvSpPr>
        <p:spPr bwMode="auto">
          <a:xfrm>
            <a:off x="3505025" y="1396027"/>
            <a:ext cx="164242" cy="454582"/>
          </a:xfrm>
          <a:custGeom>
            <a:avLst/>
            <a:gdLst>
              <a:gd name="T0" fmla="*/ 166645332 w 288"/>
              <a:gd name="T1" fmla="*/ 233345106 h 788"/>
              <a:gd name="T2" fmla="*/ 83323046 w 288"/>
              <a:gd name="T3" fmla="*/ 350017274 h 788"/>
              <a:gd name="T4" fmla="*/ 0 w 288"/>
              <a:gd name="T5" fmla="*/ 466689442 h 788"/>
              <a:gd name="T6" fmla="*/ 0 w 288"/>
              <a:gd name="T7" fmla="*/ 233345106 h 788"/>
              <a:gd name="T8" fmla="*/ 0 w 288"/>
              <a:gd name="T9" fmla="*/ 0 h 788"/>
              <a:gd name="T10" fmla="*/ 83323046 w 288"/>
              <a:gd name="T11" fmla="*/ 116672168 h 788"/>
              <a:gd name="T12" fmla="*/ 166645332 w 288"/>
              <a:gd name="T13" fmla="*/ 233345106 h 78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8" h="788">
                <a:moveTo>
                  <a:pt x="288" y="394"/>
                </a:moveTo>
                <a:lnTo>
                  <a:pt x="144" y="591"/>
                </a:lnTo>
                <a:lnTo>
                  <a:pt x="0" y="788"/>
                </a:lnTo>
                <a:lnTo>
                  <a:pt x="0" y="394"/>
                </a:lnTo>
                <a:lnTo>
                  <a:pt x="0" y="0"/>
                </a:lnTo>
                <a:lnTo>
                  <a:pt x="144" y="197"/>
                </a:lnTo>
                <a:lnTo>
                  <a:pt x="288" y="39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685434" rtl="0" eaLnBrk="1" fontAlgn="base" latinLnBrk="0" hangingPunct="1">
              <a:lnSpc>
                <a:spcPct val="100000"/>
              </a:lnSpc>
              <a:spcBef>
                <a:spcPct val="0"/>
              </a:spcBef>
              <a:spcAft>
                <a:spcPct val="0"/>
              </a:spcAft>
              <a:buClrTx/>
              <a:buSzTx/>
              <a:buFontTx/>
              <a:buNone/>
              <a:tabLst/>
              <a:defRPr/>
            </a:pPr>
            <a:endParaRPr kumimoji="0" lang="zh-CN" altLang="en-US" sz="1349" b="0" i="0" u="none" strike="noStrike" kern="1200" cap="none" spc="0" normalizeH="0" baseline="0" noProof="0">
              <a:ln>
                <a:noFill/>
              </a:ln>
              <a:solidFill>
                <a:srgbClr val="005E5E"/>
              </a:solidFill>
              <a:effectLst/>
              <a:uLnTx/>
              <a:uFillTx/>
              <a:latin typeface="Arial"/>
              <a:ea typeface="宋体" panose="02010600030101010101" pitchFamily="2" charset="-122"/>
              <a:cs typeface="+mn-cs"/>
            </a:endParaRPr>
          </a:p>
        </p:txBody>
      </p:sp>
      <p:sp>
        <p:nvSpPr>
          <p:cNvPr id="10248" name="Oval 39"/>
          <p:cNvSpPr>
            <a:spLocks noChangeArrowheads="1"/>
          </p:cNvSpPr>
          <p:nvPr/>
        </p:nvSpPr>
        <p:spPr bwMode="auto">
          <a:xfrm>
            <a:off x="4050115" y="2045768"/>
            <a:ext cx="209468" cy="210631"/>
          </a:xfrm>
          <a:prstGeom prst="ellipse">
            <a:avLst/>
          </a:prstGeom>
          <a:solidFill>
            <a:schemeClr val="tx2"/>
          </a:solidFill>
          <a:ln w="28575">
            <a:solidFill>
              <a:srgbClr val="FFFFFF"/>
            </a:solidFill>
            <a:round/>
          </a:ln>
        </p:spPr>
        <p:txBody>
          <a:bodyPr/>
          <a:lstStyle/>
          <a:p>
            <a:pPr marL="0" marR="0" lvl="0" indent="0" algn="l" defTabSz="685434" rtl="0" eaLnBrk="1" fontAlgn="base" latinLnBrk="0" hangingPunct="1">
              <a:lnSpc>
                <a:spcPct val="100000"/>
              </a:lnSpc>
              <a:spcBef>
                <a:spcPct val="0"/>
              </a:spcBef>
              <a:spcAft>
                <a:spcPct val="0"/>
              </a:spcAft>
              <a:buClrTx/>
              <a:buSzTx/>
              <a:buFontTx/>
              <a:buNone/>
              <a:tabLst/>
              <a:defRPr/>
            </a:pPr>
            <a:endParaRPr kumimoji="0" lang="zh-CN" altLang="en-US" sz="1349" b="0" i="0" u="none" strike="noStrike" kern="1200" cap="none" spc="0" normalizeH="0" baseline="0" noProof="0">
              <a:ln>
                <a:noFill/>
              </a:ln>
              <a:solidFill>
                <a:srgbClr val="005E5E"/>
              </a:solidFill>
              <a:effectLst/>
              <a:uLnTx/>
              <a:uFillTx/>
              <a:latin typeface="Arial"/>
              <a:ea typeface="宋体" panose="02010600030101010101" pitchFamily="2" charset="-122"/>
              <a:cs typeface="+mn-cs"/>
            </a:endParaRPr>
          </a:p>
        </p:txBody>
      </p:sp>
      <p:sp>
        <p:nvSpPr>
          <p:cNvPr id="10249" name="Oval 40"/>
          <p:cNvSpPr>
            <a:spLocks noChangeArrowheads="1"/>
          </p:cNvSpPr>
          <p:nvPr/>
        </p:nvSpPr>
        <p:spPr bwMode="auto">
          <a:xfrm>
            <a:off x="4050115" y="2520583"/>
            <a:ext cx="209468" cy="210631"/>
          </a:xfrm>
          <a:prstGeom prst="ellipse">
            <a:avLst/>
          </a:prstGeom>
          <a:solidFill>
            <a:schemeClr val="tx2"/>
          </a:solidFill>
          <a:ln w="28575">
            <a:solidFill>
              <a:srgbClr val="FFFFFF"/>
            </a:solidFill>
            <a:round/>
          </a:ln>
        </p:spPr>
        <p:txBody>
          <a:bodyPr/>
          <a:lstStyle/>
          <a:p>
            <a:pPr marL="0" marR="0" lvl="0" indent="0" algn="l" defTabSz="685434" rtl="0" eaLnBrk="1" fontAlgn="base" latinLnBrk="0" hangingPunct="1">
              <a:lnSpc>
                <a:spcPct val="100000"/>
              </a:lnSpc>
              <a:spcBef>
                <a:spcPct val="0"/>
              </a:spcBef>
              <a:spcAft>
                <a:spcPct val="0"/>
              </a:spcAft>
              <a:buClrTx/>
              <a:buSzTx/>
              <a:buFontTx/>
              <a:buNone/>
              <a:tabLst/>
              <a:defRPr/>
            </a:pPr>
            <a:endParaRPr kumimoji="0" lang="zh-CN" altLang="en-US" sz="1349" b="0" i="0" u="none" strike="noStrike" kern="1200" cap="none" spc="0" normalizeH="0" baseline="0" noProof="0">
              <a:ln>
                <a:noFill/>
              </a:ln>
              <a:solidFill>
                <a:srgbClr val="005E5E"/>
              </a:solidFill>
              <a:effectLst/>
              <a:uLnTx/>
              <a:uFillTx/>
              <a:latin typeface="Arial"/>
              <a:ea typeface="宋体" panose="02010600030101010101" pitchFamily="2" charset="-122"/>
              <a:cs typeface="+mn-cs"/>
            </a:endParaRPr>
          </a:p>
        </p:txBody>
      </p:sp>
      <p:sp>
        <p:nvSpPr>
          <p:cNvPr id="10250" name="Oval 41"/>
          <p:cNvSpPr>
            <a:spLocks noChangeArrowheads="1"/>
          </p:cNvSpPr>
          <p:nvPr/>
        </p:nvSpPr>
        <p:spPr bwMode="auto">
          <a:xfrm>
            <a:off x="4050115" y="2995392"/>
            <a:ext cx="209468" cy="209441"/>
          </a:xfrm>
          <a:prstGeom prst="ellipse">
            <a:avLst/>
          </a:prstGeom>
          <a:solidFill>
            <a:schemeClr val="tx2"/>
          </a:solidFill>
          <a:ln w="28575">
            <a:solidFill>
              <a:srgbClr val="FFFFFF"/>
            </a:solidFill>
            <a:round/>
          </a:ln>
        </p:spPr>
        <p:txBody>
          <a:bodyPr/>
          <a:lstStyle/>
          <a:p>
            <a:pPr marL="0" marR="0" lvl="0" indent="0" algn="l" defTabSz="685434" rtl="0" eaLnBrk="1" fontAlgn="base" latinLnBrk="0" hangingPunct="1">
              <a:lnSpc>
                <a:spcPct val="100000"/>
              </a:lnSpc>
              <a:spcBef>
                <a:spcPct val="0"/>
              </a:spcBef>
              <a:spcAft>
                <a:spcPct val="0"/>
              </a:spcAft>
              <a:buClrTx/>
              <a:buSzTx/>
              <a:buFontTx/>
              <a:buNone/>
              <a:tabLst/>
              <a:defRPr/>
            </a:pPr>
            <a:endParaRPr kumimoji="0" lang="zh-CN" altLang="en-US" sz="1349" b="0" i="0" u="none" strike="noStrike" kern="1200" cap="none" spc="0" normalizeH="0" baseline="0" noProof="0">
              <a:ln>
                <a:noFill/>
              </a:ln>
              <a:solidFill>
                <a:srgbClr val="005E5E"/>
              </a:solidFill>
              <a:effectLst/>
              <a:uLnTx/>
              <a:uFillTx/>
              <a:latin typeface="Arial"/>
              <a:ea typeface="宋体" panose="02010600030101010101" pitchFamily="2" charset="-122"/>
              <a:cs typeface="+mn-cs"/>
            </a:endParaRPr>
          </a:p>
        </p:txBody>
      </p:sp>
      <p:sp>
        <p:nvSpPr>
          <p:cNvPr id="10251" name="Oval 42"/>
          <p:cNvSpPr>
            <a:spLocks noChangeArrowheads="1"/>
          </p:cNvSpPr>
          <p:nvPr/>
        </p:nvSpPr>
        <p:spPr bwMode="auto">
          <a:xfrm>
            <a:off x="4050115" y="3499954"/>
            <a:ext cx="209468" cy="210631"/>
          </a:xfrm>
          <a:prstGeom prst="ellipse">
            <a:avLst/>
          </a:prstGeom>
          <a:solidFill>
            <a:schemeClr val="tx2"/>
          </a:solidFill>
          <a:ln w="28575">
            <a:solidFill>
              <a:srgbClr val="FFFFFF"/>
            </a:solidFill>
            <a:round/>
          </a:ln>
        </p:spPr>
        <p:txBody>
          <a:bodyPr/>
          <a:lstStyle/>
          <a:p>
            <a:pPr marL="0" marR="0" lvl="0" indent="0" algn="l" defTabSz="685434" rtl="0" eaLnBrk="1" fontAlgn="base" latinLnBrk="0" hangingPunct="1">
              <a:lnSpc>
                <a:spcPct val="100000"/>
              </a:lnSpc>
              <a:spcBef>
                <a:spcPct val="0"/>
              </a:spcBef>
              <a:spcAft>
                <a:spcPct val="0"/>
              </a:spcAft>
              <a:buClrTx/>
              <a:buSzTx/>
              <a:buFontTx/>
              <a:buNone/>
              <a:tabLst/>
              <a:defRPr/>
            </a:pPr>
            <a:endParaRPr kumimoji="0" lang="zh-CN" altLang="en-US" sz="1349" b="0" i="0" u="none" strike="noStrike" kern="1200" cap="none" spc="0" normalizeH="0" baseline="0" noProof="0">
              <a:ln>
                <a:noFill/>
              </a:ln>
              <a:solidFill>
                <a:srgbClr val="005E5E"/>
              </a:solidFill>
              <a:effectLst/>
              <a:uLnTx/>
              <a:uFillTx/>
              <a:latin typeface="Arial"/>
              <a:ea typeface="宋体" panose="02010600030101010101" pitchFamily="2" charset="-122"/>
              <a:cs typeface="+mn-cs"/>
            </a:endParaRPr>
          </a:p>
        </p:txBody>
      </p:sp>
      <p:sp>
        <p:nvSpPr>
          <p:cNvPr id="10252" name="TextBox 75"/>
          <p:cNvSpPr txBox="1">
            <a:spLocks noChangeArrowheads="1"/>
          </p:cNvSpPr>
          <p:nvPr/>
        </p:nvSpPr>
        <p:spPr bwMode="auto">
          <a:xfrm>
            <a:off x="3762096" y="1297255"/>
            <a:ext cx="3725201" cy="5536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l" defTabSz="685434" rtl="0" eaLnBrk="1" fontAlgn="base" latinLnBrk="0" hangingPunct="1">
              <a:lnSpc>
                <a:spcPct val="100000"/>
              </a:lnSpc>
              <a:spcBef>
                <a:spcPct val="0"/>
              </a:spcBef>
              <a:spcAft>
                <a:spcPct val="0"/>
              </a:spcAft>
              <a:buClrTx/>
              <a:buSzTx/>
              <a:buFontTx/>
              <a:buNone/>
              <a:tabLst/>
              <a:defRPr/>
            </a:pPr>
            <a:r>
              <a:rPr kumimoji="0" lang="zh-CN" altLang="en-US" sz="2998"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这里输入章节大标题</a:t>
            </a:r>
          </a:p>
        </p:txBody>
      </p:sp>
      <p:sp>
        <p:nvSpPr>
          <p:cNvPr id="10253" name="TextBox 76"/>
          <p:cNvSpPr txBox="1">
            <a:spLocks noChangeArrowheads="1"/>
          </p:cNvSpPr>
          <p:nvPr/>
        </p:nvSpPr>
        <p:spPr bwMode="auto">
          <a:xfrm>
            <a:off x="4322662" y="1932725"/>
            <a:ext cx="2884948" cy="507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l" defTabSz="685434" rtl="0" eaLnBrk="1" fontAlgn="base" latinLnBrk="0" hangingPunct="1">
              <a:lnSpc>
                <a:spcPct val="150000"/>
              </a:lnSpc>
              <a:spcBef>
                <a:spcPct val="0"/>
              </a:spcBef>
              <a:spcAft>
                <a:spcPct val="0"/>
              </a:spcAft>
              <a:buClrTx/>
              <a:buSzTx/>
              <a:buFontTx/>
              <a:buNone/>
              <a:tabLst/>
              <a:defRPr/>
            </a:pPr>
            <a:r>
              <a:rPr kumimoji="0" lang="zh-CN" altLang="en-US" sz="1799"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rPr>
              <a:t>这里可以输入小节标题一</a:t>
            </a:r>
          </a:p>
        </p:txBody>
      </p:sp>
      <p:sp>
        <p:nvSpPr>
          <p:cNvPr id="10254" name="TextBox 77"/>
          <p:cNvSpPr txBox="1">
            <a:spLocks noChangeArrowheads="1"/>
          </p:cNvSpPr>
          <p:nvPr/>
        </p:nvSpPr>
        <p:spPr bwMode="auto">
          <a:xfrm>
            <a:off x="4322662" y="2368260"/>
            <a:ext cx="2884948" cy="507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l" defTabSz="685434" rtl="0" eaLnBrk="1" fontAlgn="base" latinLnBrk="0" hangingPunct="1">
              <a:lnSpc>
                <a:spcPct val="150000"/>
              </a:lnSpc>
              <a:spcBef>
                <a:spcPct val="0"/>
              </a:spcBef>
              <a:spcAft>
                <a:spcPct val="0"/>
              </a:spcAft>
              <a:buClrTx/>
              <a:buSzTx/>
              <a:buFontTx/>
              <a:buNone/>
              <a:tabLst/>
              <a:defRPr/>
            </a:pPr>
            <a:r>
              <a:rPr kumimoji="0" lang="zh-CN" altLang="en-US" sz="1799"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rPr>
              <a:t>这里可以输入小节标题二</a:t>
            </a:r>
          </a:p>
        </p:txBody>
      </p:sp>
      <p:sp>
        <p:nvSpPr>
          <p:cNvPr id="10255" name="TextBox 78"/>
          <p:cNvSpPr txBox="1">
            <a:spLocks noChangeArrowheads="1"/>
          </p:cNvSpPr>
          <p:nvPr/>
        </p:nvSpPr>
        <p:spPr bwMode="auto">
          <a:xfrm>
            <a:off x="4322662" y="2869252"/>
            <a:ext cx="2884948" cy="507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l" defTabSz="685434" rtl="0" eaLnBrk="1" fontAlgn="base" latinLnBrk="0" hangingPunct="1">
              <a:lnSpc>
                <a:spcPct val="150000"/>
              </a:lnSpc>
              <a:spcBef>
                <a:spcPct val="0"/>
              </a:spcBef>
              <a:spcAft>
                <a:spcPct val="0"/>
              </a:spcAft>
              <a:buClrTx/>
              <a:buSzTx/>
              <a:buFontTx/>
              <a:buNone/>
              <a:tabLst/>
              <a:defRPr/>
            </a:pPr>
            <a:r>
              <a:rPr kumimoji="0" lang="zh-CN" altLang="en-US" sz="1799"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rPr>
              <a:t>这里可以输入小节标题三</a:t>
            </a:r>
          </a:p>
        </p:txBody>
      </p:sp>
      <p:sp>
        <p:nvSpPr>
          <p:cNvPr id="10256" name="TextBox 79"/>
          <p:cNvSpPr txBox="1">
            <a:spLocks noChangeArrowheads="1"/>
          </p:cNvSpPr>
          <p:nvPr/>
        </p:nvSpPr>
        <p:spPr bwMode="auto">
          <a:xfrm>
            <a:off x="4322662" y="3291704"/>
            <a:ext cx="2884948" cy="507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l" defTabSz="685434" rtl="0" eaLnBrk="1" fontAlgn="base" latinLnBrk="0" hangingPunct="1">
              <a:lnSpc>
                <a:spcPct val="150000"/>
              </a:lnSpc>
              <a:spcBef>
                <a:spcPct val="0"/>
              </a:spcBef>
              <a:spcAft>
                <a:spcPct val="0"/>
              </a:spcAft>
              <a:buClrTx/>
              <a:buSzTx/>
              <a:buFontTx/>
              <a:buNone/>
              <a:tabLst/>
              <a:defRPr/>
            </a:pPr>
            <a:r>
              <a:rPr kumimoji="0" lang="zh-CN" altLang="en-US" sz="1799"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rPr>
              <a:t>这里可以输入小节标题四</a:t>
            </a:r>
          </a:p>
        </p:txBody>
      </p:sp>
      <p:sp>
        <p:nvSpPr>
          <p:cNvPr id="10257" name="TextBox 80"/>
          <p:cNvSpPr txBox="1">
            <a:spLocks noChangeArrowheads="1"/>
          </p:cNvSpPr>
          <p:nvPr/>
        </p:nvSpPr>
        <p:spPr bwMode="auto">
          <a:xfrm>
            <a:off x="1690027" y="1925578"/>
            <a:ext cx="1471038" cy="1245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ctr" defTabSz="685434" rtl="0" eaLnBrk="1" fontAlgn="base" latinLnBrk="0" hangingPunct="1">
              <a:lnSpc>
                <a:spcPct val="100000"/>
              </a:lnSpc>
              <a:spcBef>
                <a:spcPct val="0"/>
              </a:spcBef>
              <a:spcAft>
                <a:spcPct val="0"/>
              </a:spcAft>
              <a:buClrTx/>
              <a:buSzTx/>
              <a:buFontTx/>
              <a:buNone/>
              <a:tabLst/>
              <a:defRPr/>
            </a:pPr>
            <a:r>
              <a:rPr kumimoji="0" lang="en-US" altLang="zh-CN" sz="7496" b="1"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02</a:t>
            </a:r>
            <a:endParaRPr kumimoji="0" lang="zh-CN" altLang="en-US" sz="7496"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1406525887"/>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242"/>
                                        </p:tgtEl>
                                        <p:attrNameLst>
                                          <p:attrName>style.visibility</p:attrName>
                                        </p:attrNameLst>
                                      </p:cBhvr>
                                      <p:to>
                                        <p:strVal val="visible"/>
                                      </p:to>
                                    </p:set>
                                    <p:anim calcmode="lin" valueType="num">
                                      <p:cBhvr>
                                        <p:cTn id="7" dur="500" fill="hold"/>
                                        <p:tgtEl>
                                          <p:spTgt spid="10242"/>
                                        </p:tgtEl>
                                        <p:attrNameLst>
                                          <p:attrName>ppt_w</p:attrName>
                                        </p:attrNameLst>
                                      </p:cBhvr>
                                      <p:tavLst>
                                        <p:tav tm="0">
                                          <p:val>
                                            <p:fltVal val="0"/>
                                          </p:val>
                                        </p:tav>
                                        <p:tav tm="100000">
                                          <p:val>
                                            <p:strVal val="#ppt_w"/>
                                          </p:val>
                                        </p:tav>
                                      </p:tavLst>
                                    </p:anim>
                                    <p:anim calcmode="lin" valueType="num">
                                      <p:cBhvr>
                                        <p:cTn id="8" dur="500" fill="hold"/>
                                        <p:tgtEl>
                                          <p:spTgt spid="10242"/>
                                        </p:tgtEl>
                                        <p:attrNameLst>
                                          <p:attrName>ppt_h</p:attrName>
                                        </p:attrNameLst>
                                      </p:cBhvr>
                                      <p:tavLst>
                                        <p:tav tm="0">
                                          <p:val>
                                            <p:fltVal val="0"/>
                                          </p:val>
                                        </p:tav>
                                        <p:tav tm="100000">
                                          <p:val>
                                            <p:strVal val="#ppt_h"/>
                                          </p:val>
                                        </p:tav>
                                      </p:tavLst>
                                    </p:anim>
                                    <p:animEffect transition="in" filter="fade">
                                      <p:cBhvr>
                                        <p:cTn id="9" dur="500"/>
                                        <p:tgtEl>
                                          <p:spTgt spid="10242"/>
                                        </p:tgtEl>
                                      </p:cBhvr>
                                    </p:animEffect>
                                  </p:childTnLst>
                                </p:cTn>
                              </p:par>
                              <p:par>
                                <p:cTn id="10" presetID="2" presetClass="entr" presetSubtype="9" fill="hold" grpId="0" nodeType="withEffect">
                                  <p:stCondLst>
                                    <p:cond delay="0"/>
                                  </p:stCondLst>
                                  <p:childTnLst>
                                    <p:set>
                                      <p:cBhvr>
                                        <p:cTn id="11" dur="1" fill="hold">
                                          <p:stCondLst>
                                            <p:cond delay="0"/>
                                          </p:stCondLst>
                                        </p:cTn>
                                        <p:tgtEl>
                                          <p:spTgt spid="10244"/>
                                        </p:tgtEl>
                                        <p:attrNameLst>
                                          <p:attrName>style.visibility</p:attrName>
                                        </p:attrNameLst>
                                      </p:cBhvr>
                                      <p:to>
                                        <p:strVal val="visible"/>
                                      </p:to>
                                    </p:set>
                                    <p:anim calcmode="lin" valueType="num">
                                      <p:cBhvr additive="base">
                                        <p:cTn id="12" dur="500" fill="hold"/>
                                        <p:tgtEl>
                                          <p:spTgt spid="10244"/>
                                        </p:tgtEl>
                                        <p:attrNameLst>
                                          <p:attrName>ppt_x</p:attrName>
                                        </p:attrNameLst>
                                      </p:cBhvr>
                                      <p:tavLst>
                                        <p:tav tm="0">
                                          <p:val>
                                            <p:strVal val="0-#ppt_w/2"/>
                                          </p:val>
                                        </p:tav>
                                        <p:tav tm="100000">
                                          <p:val>
                                            <p:strVal val="#ppt_x"/>
                                          </p:val>
                                        </p:tav>
                                      </p:tavLst>
                                    </p:anim>
                                    <p:anim calcmode="lin" valueType="num">
                                      <p:cBhvr additive="base">
                                        <p:cTn id="13" dur="500" fill="hold"/>
                                        <p:tgtEl>
                                          <p:spTgt spid="10244"/>
                                        </p:tgtEl>
                                        <p:attrNameLst>
                                          <p:attrName>ppt_y</p:attrName>
                                        </p:attrNameLst>
                                      </p:cBhvr>
                                      <p:tavLst>
                                        <p:tav tm="0">
                                          <p:val>
                                            <p:strVal val="0-#ppt_h/2"/>
                                          </p:val>
                                        </p:tav>
                                        <p:tav tm="100000">
                                          <p:val>
                                            <p:strVal val="#ppt_y"/>
                                          </p:val>
                                        </p:tav>
                                      </p:tavLst>
                                    </p:anim>
                                  </p:childTnLst>
                                </p:cTn>
                              </p:par>
                              <p:par>
                                <p:cTn id="14" presetID="2" presetClass="entr" presetSubtype="6" fill="hold" grpId="0" nodeType="withEffect">
                                  <p:stCondLst>
                                    <p:cond delay="0"/>
                                  </p:stCondLst>
                                  <p:childTnLst>
                                    <p:set>
                                      <p:cBhvr>
                                        <p:cTn id="15" dur="1" fill="hold">
                                          <p:stCondLst>
                                            <p:cond delay="0"/>
                                          </p:stCondLst>
                                        </p:cTn>
                                        <p:tgtEl>
                                          <p:spTgt spid="10243"/>
                                        </p:tgtEl>
                                        <p:attrNameLst>
                                          <p:attrName>style.visibility</p:attrName>
                                        </p:attrNameLst>
                                      </p:cBhvr>
                                      <p:to>
                                        <p:strVal val="visible"/>
                                      </p:to>
                                    </p:set>
                                    <p:anim calcmode="lin" valueType="num">
                                      <p:cBhvr additive="base">
                                        <p:cTn id="16" dur="500" fill="hold"/>
                                        <p:tgtEl>
                                          <p:spTgt spid="10243"/>
                                        </p:tgtEl>
                                        <p:attrNameLst>
                                          <p:attrName>ppt_x</p:attrName>
                                        </p:attrNameLst>
                                      </p:cBhvr>
                                      <p:tavLst>
                                        <p:tav tm="0">
                                          <p:val>
                                            <p:strVal val="1+#ppt_w/2"/>
                                          </p:val>
                                        </p:tav>
                                        <p:tav tm="100000">
                                          <p:val>
                                            <p:strVal val="#ppt_x"/>
                                          </p:val>
                                        </p:tav>
                                      </p:tavLst>
                                    </p:anim>
                                    <p:anim calcmode="lin" valueType="num">
                                      <p:cBhvr additive="base">
                                        <p:cTn id="17" dur="500" fill="hold"/>
                                        <p:tgtEl>
                                          <p:spTgt spid="10243"/>
                                        </p:tgtEl>
                                        <p:attrNameLst>
                                          <p:attrName>ppt_y</p:attrName>
                                        </p:attrNameLst>
                                      </p:cBhvr>
                                      <p:tavLst>
                                        <p:tav tm="0">
                                          <p:val>
                                            <p:strVal val="1+#ppt_h/2"/>
                                          </p:val>
                                        </p:tav>
                                        <p:tav tm="100000">
                                          <p:val>
                                            <p:strVal val="#ppt_y"/>
                                          </p:val>
                                        </p:tav>
                                      </p:tavLst>
                                    </p:anim>
                                  </p:childTnLst>
                                </p:cTn>
                              </p:par>
                            </p:childTnLst>
                          </p:cTn>
                        </p:par>
                        <p:par>
                          <p:cTn id="18" fill="hold">
                            <p:stCondLst>
                              <p:cond delay="500"/>
                            </p:stCondLst>
                            <p:childTnLst>
                              <p:par>
                                <p:cTn id="19" presetID="31" presetClass="entr" presetSubtype="0" fill="hold" grpId="0" nodeType="afterEffect">
                                  <p:stCondLst>
                                    <p:cond delay="0"/>
                                  </p:stCondLst>
                                  <p:childTnLst>
                                    <p:set>
                                      <p:cBhvr>
                                        <p:cTn id="20" dur="1" fill="hold">
                                          <p:stCondLst>
                                            <p:cond delay="0"/>
                                          </p:stCondLst>
                                        </p:cTn>
                                        <p:tgtEl>
                                          <p:spTgt spid="10257"/>
                                        </p:tgtEl>
                                        <p:attrNameLst>
                                          <p:attrName>style.visibility</p:attrName>
                                        </p:attrNameLst>
                                      </p:cBhvr>
                                      <p:to>
                                        <p:strVal val="visible"/>
                                      </p:to>
                                    </p:set>
                                    <p:anim calcmode="lin" valueType="num">
                                      <p:cBhvr>
                                        <p:cTn id="21" dur="500" fill="hold"/>
                                        <p:tgtEl>
                                          <p:spTgt spid="10257"/>
                                        </p:tgtEl>
                                        <p:attrNameLst>
                                          <p:attrName>ppt_w</p:attrName>
                                        </p:attrNameLst>
                                      </p:cBhvr>
                                      <p:tavLst>
                                        <p:tav tm="0">
                                          <p:val>
                                            <p:fltVal val="0"/>
                                          </p:val>
                                        </p:tav>
                                        <p:tav tm="100000">
                                          <p:val>
                                            <p:strVal val="#ppt_w"/>
                                          </p:val>
                                        </p:tav>
                                      </p:tavLst>
                                    </p:anim>
                                    <p:anim calcmode="lin" valueType="num">
                                      <p:cBhvr>
                                        <p:cTn id="22" dur="500" fill="hold"/>
                                        <p:tgtEl>
                                          <p:spTgt spid="10257"/>
                                        </p:tgtEl>
                                        <p:attrNameLst>
                                          <p:attrName>ppt_h</p:attrName>
                                        </p:attrNameLst>
                                      </p:cBhvr>
                                      <p:tavLst>
                                        <p:tav tm="0">
                                          <p:val>
                                            <p:fltVal val="0"/>
                                          </p:val>
                                        </p:tav>
                                        <p:tav tm="100000">
                                          <p:val>
                                            <p:strVal val="#ppt_h"/>
                                          </p:val>
                                        </p:tav>
                                      </p:tavLst>
                                    </p:anim>
                                    <p:anim calcmode="lin" valueType="num">
                                      <p:cBhvr>
                                        <p:cTn id="23" dur="500" fill="hold"/>
                                        <p:tgtEl>
                                          <p:spTgt spid="10257"/>
                                        </p:tgtEl>
                                        <p:attrNameLst>
                                          <p:attrName>style.rotation</p:attrName>
                                        </p:attrNameLst>
                                      </p:cBhvr>
                                      <p:tavLst>
                                        <p:tav tm="0">
                                          <p:val>
                                            <p:fltVal val="90"/>
                                          </p:val>
                                        </p:tav>
                                        <p:tav tm="100000">
                                          <p:val>
                                            <p:fltVal val="0"/>
                                          </p:val>
                                        </p:tav>
                                      </p:tavLst>
                                    </p:anim>
                                    <p:animEffect transition="in" filter="fade">
                                      <p:cBhvr>
                                        <p:cTn id="24" dur="500"/>
                                        <p:tgtEl>
                                          <p:spTgt spid="10257"/>
                                        </p:tgtEl>
                                      </p:cBhvr>
                                    </p:animEffect>
                                  </p:childTnLst>
                                </p:cTn>
                              </p:par>
                            </p:childTnLst>
                          </p:cTn>
                        </p:par>
                        <p:par>
                          <p:cTn id="25" fill="hold">
                            <p:stCondLst>
                              <p:cond delay="1000"/>
                            </p:stCondLst>
                            <p:childTnLst>
                              <p:par>
                                <p:cTn id="26" presetID="22" presetClass="entr" presetSubtype="4" fill="hold" grpId="0" nodeType="afterEffect">
                                  <p:stCondLst>
                                    <p:cond delay="0"/>
                                  </p:stCondLst>
                                  <p:childTnLst>
                                    <p:set>
                                      <p:cBhvr>
                                        <p:cTn id="27" dur="1" fill="hold">
                                          <p:stCondLst>
                                            <p:cond delay="0"/>
                                          </p:stCondLst>
                                        </p:cTn>
                                        <p:tgtEl>
                                          <p:spTgt spid="10246"/>
                                        </p:tgtEl>
                                        <p:attrNameLst>
                                          <p:attrName>style.visibility</p:attrName>
                                        </p:attrNameLst>
                                      </p:cBhvr>
                                      <p:to>
                                        <p:strVal val="visible"/>
                                      </p:to>
                                    </p:set>
                                    <p:animEffect transition="in" filter="wipe(down)">
                                      <p:cBhvr>
                                        <p:cTn id="28" dur="500"/>
                                        <p:tgtEl>
                                          <p:spTgt spid="10246"/>
                                        </p:tgtEl>
                                      </p:cBhvr>
                                    </p:animEffect>
                                  </p:childTnLst>
                                </p:cTn>
                              </p:par>
                            </p:childTnLst>
                          </p:cTn>
                        </p:par>
                        <p:par>
                          <p:cTn id="29" fill="hold">
                            <p:stCondLst>
                              <p:cond delay="1500"/>
                            </p:stCondLst>
                            <p:childTnLst>
                              <p:par>
                                <p:cTn id="30" presetID="12" presetClass="entr" presetSubtype="8" fill="hold" grpId="0" nodeType="afterEffect">
                                  <p:stCondLst>
                                    <p:cond delay="0"/>
                                  </p:stCondLst>
                                  <p:childTnLst>
                                    <p:set>
                                      <p:cBhvr>
                                        <p:cTn id="31" dur="1" fill="hold">
                                          <p:stCondLst>
                                            <p:cond delay="0"/>
                                          </p:stCondLst>
                                        </p:cTn>
                                        <p:tgtEl>
                                          <p:spTgt spid="10247"/>
                                        </p:tgtEl>
                                        <p:attrNameLst>
                                          <p:attrName>style.visibility</p:attrName>
                                        </p:attrNameLst>
                                      </p:cBhvr>
                                      <p:to>
                                        <p:strVal val="visible"/>
                                      </p:to>
                                    </p:set>
                                    <p:anim calcmode="lin" valueType="num">
                                      <p:cBhvr additive="base">
                                        <p:cTn id="32" dur="300"/>
                                        <p:tgtEl>
                                          <p:spTgt spid="10247"/>
                                        </p:tgtEl>
                                        <p:attrNameLst>
                                          <p:attrName>ppt_x</p:attrName>
                                        </p:attrNameLst>
                                      </p:cBhvr>
                                      <p:tavLst>
                                        <p:tav tm="0">
                                          <p:val>
                                            <p:strVal val="#ppt_x-#ppt_w*1.125000"/>
                                          </p:val>
                                        </p:tav>
                                        <p:tav tm="100000">
                                          <p:val>
                                            <p:strVal val="#ppt_x"/>
                                          </p:val>
                                        </p:tav>
                                      </p:tavLst>
                                    </p:anim>
                                    <p:animEffect transition="in" filter="wipe(right)">
                                      <p:cBhvr>
                                        <p:cTn id="33" dur="300"/>
                                        <p:tgtEl>
                                          <p:spTgt spid="10247"/>
                                        </p:tgtEl>
                                      </p:cBhvr>
                                    </p:animEffect>
                                  </p:childTnLst>
                                </p:cTn>
                              </p:par>
                            </p:childTnLst>
                          </p:cTn>
                        </p:par>
                        <p:par>
                          <p:cTn id="34" fill="hold">
                            <p:stCondLst>
                              <p:cond delay="1800"/>
                            </p:stCondLst>
                            <p:childTnLst>
                              <p:par>
                                <p:cTn id="35" presetID="56" presetClass="entr" presetSubtype="0" fill="hold" grpId="0" nodeType="afterEffect">
                                  <p:stCondLst>
                                    <p:cond delay="0"/>
                                  </p:stCondLst>
                                  <p:iterate type="lt">
                                    <p:tmPct val="10000"/>
                                  </p:iterate>
                                  <p:childTnLst>
                                    <p:set>
                                      <p:cBhvr>
                                        <p:cTn id="36" dur="1" fill="hold">
                                          <p:stCondLst>
                                            <p:cond delay="0"/>
                                          </p:stCondLst>
                                        </p:cTn>
                                        <p:tgtEl>
                                          <p:spTgt spid="10252"/>
                                        </p:tgtEl>
                                        <p:attrNameLst>
                                          <p:attrName>style.visibility</p:attrName>
                                        </p:attrNameLst>
                                      </p:cBhvr>
                                      <p:to>
                                        <p:strVal val="visible"/>
                                      </p:to>
                                    </p:set>
                                    <p:anim by="(-#ppt_w*2)" calcmode="lin" valueType="num">
                                      <p:cBhvr rctx="PPT">
                                        <p:cTn id="37" dur="250" autoRev="1" fill="hold">
                                          <p:stCondLst>
                                            <p:cond delay="0"/>
                                          </p:stCondLst>
                                        </p:cTn>
                                        <p:tgtEl>
                                          <p:spTgt spid="10252"/>
                                        </p:tgtEl>
                                        <p:attrNameLst>
                                          <p:attrName>ppt_w</p:attrName>
                                        </p:attrNameLst>
                                      </p:cBhvr>
                                    </p:anim>
                                    <p:anim by="(#ppt_w*0.50)" calcmode="lin" valueType="num">
                                      <p:cBhvr>
                                        <p:cTn id="38" dur="250" decel="50000" autoRev="1" fill="hold">
                                          <p:stCondLst>
                                            <p:cond delay="0"/>
                                          </p:stCondLst>
                                        </p:cTn>
                                        <p:tgtEl>
                                          <p:spTgt spid="10252"/>
                                        </p:tgtEl>
                                        <p:attrNameLst>
                                          <p:attrName>ppt_x</p:attrName>
                                        </p:attrNameLst>
                                      </p:cBhvr>
                                    </p:anim>
                                    <p:anim from="(-#ppt_h/2)" to="(#ppt_y)" calcmode="lin" valueType="num">
                                      <p:cBhvr>
                                        <p:cTn id="39" dur="500" fill="hold">
                                          <p:stCondLst>
                                            <p:cond delay="0"/>
                                          </p:stCondLst>
                                        </p:cTn>
                                        <p:tgtEl>
                                          <p:spTgt spid="10252"/>
                                        </p:tgtEl>
                                        <p:attrNameLst>
                                          <p:attrName>ppt_y</p:attrName>
                                        </p:attrNameLst>
                                      </p:cBhvr>
                                    </p:anim>
                                    <p:animRot by="21600000">
                                      <p:cBhvr>
                                        <p:cTn id="40" dur="500" fill="hold">
                                          <p:stCondLst>
                                            <p:cond delay="0"/>
                                          </p:stCondLst>
                                        </p:cTn>
                                        <p:tgtEl>
                                          <p:spTgt spid="10252"/>
                                        </p:tgtEl>
                                        <p:attrNameLst>
                                          <p:attrName>r</p:attrName>
                                        </p:attrNameLst>
                                      </p:cBhvr>
                                    </p:animRot>
                                  </p:childTnLst>
                                </p:cTn>
                              </p:par>
                            </p:childTnLst>
                          </p:cTn>
                        </p:par>
                        <p:par>
                          <p:cTn id="41" fill="hold">
                            <p:stCondLst>
                              <p:cond delay="2700"/>
                            </p:stCondLst>
                            <p:childTnLst>
                              <p:par>
                                <p:cTn id="42" presetID="22" presetClass="entr" presetSubtype="1" fill="hold" nodeType="afterEffect">
                                  <p:stCondLst>
                                    <p:cond delay="0"/>
                                  </p:stCondLst>
                                  <p:childTnLst>
                                    <p:set>
                                      <p:cBhvr>
                                        <p:cTn id="43" dur="1" fill="hold">
                                          <p:stCondLst>
                                            <p:cond delay="0"/>
                                          </p:stCondLst>
                                        </p:cTn>
                                        <p:tgtEl>
                                          <p:spTgt spid="10245"/>
                                        </p:tgtEl>
                                        <p:attrNameLst>
                                          <p:attrName>style.visibility</p:attrName>
                                        </p:attrNameLst>
                                      </p:cBhvr>
                                      <p:to>
                                        <p:strVal val="visible"/>
                                      </p:to>
                                    </p:set>
                                    <p:animEffect transition="in" filter="wipe(up)">
                                      <p:cBhvr>
                                        <p:cTn id="44" dur="500"/>
                                        <p:tgtEl>
                                          <p:spTgt spid="10245"/>
                                        </p:tgtEl>
                                      </p:cBhvr>
                                    </p:animEffect>
                                  </p:childTnLst>
                                </p:cTn>
                              </p:par>
                            </p:childTnLst>
                          </p:cTn>
                        </p:par>
                        <p:par>
                          <p:cTn id="45" fill="hold">
                            <p:stCondLst>
                              <p:cond delay="3200"/>
                            </p:stCondLst>
                            <p:childTnLst>
                              <p:par>
                                <p:cTn id="46" presetID="2" presetClass="entr" presetSubtype="12" fill="hold" grpId="0" nodeType="afterEffect">
                                  <p:stCondLst>
                                    <p:cond delay="0"/>
                                  </p:stCondLst>
                                  <p:childTnLst>
                                    <p:set>
                                      <p:cBhvr>
                                        <p:cTn id="47" dur="1" fill="hold">
                                          <p:stCondLst>
                                            <p:cond delay="0"/>
                                          </p:stCondLst>
                                        </p:cTn>
                                        <p:tgtEl>
                                          <p:spTgt spid="10248"/>
                                        </p:tgtEl>
                                        <p:attrNameLst>
                                          <p:attrName>style.visibility</p:attrName>
                                        </p:attrNameLst>
                                      </p:cBhvr>
                                      <p:to>
                                        <p:strVal val="visible"/>
                                      </p:to>
                                    </p:set>
                                    <p:anim calcmode="lin" valueType="num">
                                      <p:cBhvr additive="base">
                                        <p:cTn id="48" dur="500" fill="hold"/>
                                        <p:tgtEl>
                                          <p:spTgt spid="10248"/>
                                        </p:tgtEl>
                                        <p:attrNameLst>
                                          <p:attrName>ppt_x</p:attrName>
                                        </p:attrNameLst>
                                      </p:cBhvr>
                                      <p:tavLst>
                                        <p:tav tm="0">
                                          <p:val>
                                            <p:strVal val="0-#ppt_w/2"/>
                                          </p:val>
                                        </p:tav>
                                        <p:tav tm="100000">
                                          <p:val>
                                            <p:strVal val="#ppt_x"/>
                                          </p:val>
                                        </p:tav>
                                      </p:tavLst>
                                    </p:anim>
                                    <p:anim calcmode="lin" valueType="num">
                                      <p:cBhvr additive="base">
                                        <p:cTn id="49" dur="500" fill="hold"/>
                                        <p:tgtEl>
                                          <p:spTgt spid="10248"/>
                                        </p:tgtEl>
                                        <p:attrNameLst>
                                          <p:attrName>ppt_y</p:attrName>
                                        </p:attrNameLst>
                                      </p:cBhvr>
                                      <p:tavLst>
                                        <p:tav tm="0">
                                          <p:val>
                                            <p:strVal val="1+#ppt_h/2"/>
                                          </p:val>
                                        </p:tav>
                                        <p:tav tm="100000">
                                          <p:val>
                                            <p:strVal val="#ppt_y"/>
                                          </p:val>
                                        </p:tav>
                                      </p:tavLst>
                                    </p:anim>
                                  </p:childTnLst>
                                </p:cTn>
                              </p:par>
                              <p:par>
                                <p:cTn id="50" presetID="2" presetClass="entr" presetSubtype="12" fill="hold" grpId="0" nodeType="withEffect">
                                  <p:stCondLst>
                                    <p:cond delay="100"/>
                                  </p:stCondLst>
                                  <p:childTnLst>
                                    <p:set>
                                      <p:cBhvr>
                                        <p:cTn id="51" dur="1" fill="hold">
                                          <p:stCondLst>
                                            <p:cond delay="0"/>
                                          </p:stCondLst>
                                        </p:cTn>
                                        <p:tgtEl>
                                          <p:spTgt spid="10249"/>
                                        </p:tgtEl>
                                        <p:attrNameLst>
                                          <p:attrName>style.visibility</p:attrName>
                                        </p:attrNameLst>
                                      </p:cBhvr>
                                      <p:to>
                                        <p:strVal val="visible"/>
                                      </p:to>
                                    </p:set>
                                    <p:anim calcmode="lin" valueType="num">
                                      <p:cBhvr additive="base">
                                        <p:cTn id="52" dur="500" fill="hold"/>
                                        <p:tgtEl>
                                          <p:spTgt spid="10249"/>
                                        </p:tgtEl>
                                        <p:attrNameLst>
                                          <p:attrName>ppt_x</p:attrName>
                                        </p:attrNameLst>
                                      </p:cBhvr>
                                      <p:tavLst>
                                        <p:tav tm="0">
                                          <p:val>
                                            <p:strVal val="0-#ppt_w/2"/>
                                          </p:val>
                                        </p:tav>
                                        <p:tav tm="100000">
                                          <p:val>
                                            <p:strVal val="#ppt_x"/>
                                          </p:val>
                                        </p:tav>
                                      </p:tavLst>
                                    </p:anim>
                                    <p:anim calcmode="lin" valueType="num">
                                      <p:cBhvr additive="base">
                                        <p:cTn id="53" dur="500" fill="hold"/>
                                        <p:tgtEl>
                                          <p:spTgt spid="10249"/>
                                        </p:tgtEl>
                                        <p:attrNameLst>
                                          <p:attrName>ppt_y</p:attrName>
                                        </p:attrNameLst>
                                      </p:cBhvr>
                                      <p:tavLst>
                                        <p:tav tm="0">
                                          <p:val>
                                            <p:strVal val="1+#ppt_h/2"/>
                                          </p:val>
                                        </p:tav>
                                        <p:tav tm="100000">
                                          <p:val>
                                            <p:strVal val="#ppt_y"/>
                                          </p:val>
                                        </p:tav>
                                      </p:tavLst>
                                    </p:anim>
                                  </p:childTnLst>
                                </p:cTn>
                              </p:par>
                              <p:par>
                                <p:cTn id="54" presetID="2" presetClass="entr" presetSubtype="12" fill="hold" grpId="0" nodeType="withEffect">
                                  <p:stCondLst>
                                    <p:cond delay="200"/>
                                  </p:stCondLst>
                                  <p:childTnLst>
                                    <p:set>
                                      <p:cBhvr>
                                        <p:cTn id="55" dur="1" fill="hold">
                                          <p:stCondLst>
                                            <p:cond delay="0"/>
                                          </p:stCondLst>
                                        </p:cTn>
                                        <p:tgtEl>
                                          <p:spTgt spid="10250"/>
                                        </p:tgtEl>
                                        <p:attrNameLst>
                                          <p:attrName>style.visibility</p:attrName>
                                        </p:attrNameLst>
                                      </p:cBhvr>
                                      <p:to>
                                        <p:strVal val="visible"/>
                                      </p:to>
                                    </p:set>
                                    <p:anim calcmode="lin" valueType="num">
                                      <p:cBhvr additive="base">
                                        <p:cTn id="56" dur="500" fill="hold"/>
                                        <p:tgtEl>
                                          <p:spTgt spid="10250"/>
                                        </p:tgtEl>
                                        <p:attrNameLst>
                                          <p:attrName>ppt_x</p:attrName>
                                        </p:attrNameLst>
                                      </p:cBhvr>
                                      <p:tavLst>
                                        <p:tav tm="0">
                                          <p:val>
                                            <p:strVal val="0-#ppt_w/2"/>
                                          </p:val>
                                        </p:tav>
                                        <p:tav tm="100000">
                                          <p:val>
                                            <p:strVal val="#ppt_x"/>
                                          </p:val>
                                        </p:tav>
                                      </p:tavLst>
                                    </p:anim>
                                    <p:anim calcmode="lin" valueType="num">
                                      <p:cBhvr additive="base">
                                        <p:cTn id="57" dur="500" fill="hold"/>
                                        <p:tgtEl>
                                          <p:spTgt spid="10250"/>
                                        </p:tgtEl>
                                        <p:attrNameLst>
                                          <p:attrName>ppt_y</p:attrName>
                                        </p:attrNameLst>
                                      </p:cBhvr>
                                      <p:tavLst>
                                        <p:tav tm="0">
                                          <p:val>
                                            <p:strVal val="1+#ppt_h/2"/>
                                          </p:val>
                                        </p:tav>
                                        <p:tav tm="100000">
                                          <p:val>
                                            <p:strVal val="#ppt_y"/>
                                          </p:val>
                                        </p:tav>
                                      </p:tavLst>
                                    </p:anim>
                                  </p:childTnLst>
                                </p:cTn>
                              </p:par>
                              <p:par>
                                <p:cTn id="58" presetID="2" presetClass="entr" presetSubtype="12" fill="hold" grpId="0" nodeType="withEffect">
                                  <p:stCondLst>
                                    <p:cond delay="300"/>
                                  </p:stCondLst>
                                  <p:childTnLst>
                                    <p:set>
                                      <p:cBhvr>
                                        <p:cTn id="59" dur="1" fill="hold">
                                          <p:stCondLst>
                                            <p:cond delay="0"/>
                                          </p:stCondLst>
                                        </p:cTn>
                                        <p:tgtEl>
                                          <p:spTgt spid="10251"/>
                                        </p:tgtEl>
                                        <p:attrNameLst>
                                          <p:attrName>style.visibility</p:attrName>
                                        </p:attrNameLst>
                                      </p:cBhvr>
                                      <p:to>
                                        <p:strVal val="visible"/>
                                      </p:to>
                                    </p:set>
                                    <p:anim calcmode="lin" valueType="num">
                                      <p:cBhvr additive="base">
                                        <p:cTn id="60" dur="500" fill="hold"/>
                                        <p:tgtEl>
                                          <p:spTgt spid="10251"/>
                                        </p:tgtEl>
                                        <p:attrNameLst>
                                          <p:attrName>ppt_x</p:attrName>
                                        </p:attrNameLst>
                                      </p:cBhvr>
                                      <p:tavLst>
                                        <p:tav tm="0">
                                          <p:val>
                                            <p:strVal val="0-#ppt_w/2"/>
                                          </p:val>
                                        </p:tav>
                                        <p:tav tm="100000">
                                          <p:val>
                                            <p:strVal val="#ppt_x"/>
                                          </p:val>
                                        </p:tav>
                                      </p:tavLst>
                                    </p:anim>
                                    <p:anim calcmode="lin" valueType="num">
                                      <p:cBhvr additive="base">
                                        <p:cTn id="61" dur="500" fill="hold"/>
                                        <p:tgtEl>
                                          <p:spTgt spid="10251"/>
                                        </p:tgtEl>
                                        <p:attrNameLst>
                                          <p:attrName>ppt_y</p:attrName>
                                        </p:attrNameLst>
                                      </p:cBhvr>
                                      <p:tavLst>
                                        <p:tav tm="0">
                                          <p:val>
                                            <p:strVal val="1+#ppt_h/2"/>
                                          </p:val>
                                        </p:tav>
                                        <p:tav tm="100000">
                                          <p:val>
                                            <p:strVal val="#ppt_y"/>
                                          </p:val>
                                        </p:tav>
                                      </p:tavLst>
                                    </p:anim>
                                  </p:childTnLst>
                                </p:cTn>
                              </p:par>
                            </p:childTnLst>
                          </p:cTn>
                        </p:par>
                        <p:par>
                          <p:cTn id="62" fill="hold">
                            <p:stCondLst>
                              <p:cond delay="4000"/>
                            </p:stCondLst>
                            <p:childTnLst>
                              <p:par>
                                <p:cTn id="63" presetID="22" presetClass="entr" presetSubtype="8" fill="hold" grpId="0" nodeType="afterEffect">
                                  <p:stCondLst>
                                    <p:cond delay="0"/>
                                  </p:stCondLst>
                                  <p:childTnLst>
                                    <p:set>
                                      <p:cBhvr>
                                        <p:cTn id="64" dur="1" fill="hold">
                                          <p:stCondLst>
                                            <p:cond delay="0"/>
                                          </p:stCondLst>
                                        </p:cTn>
                                        <p:tgtEl>
                                          <p:spTgt spid="10253"/>
                                        </p:tgtEl>
                                        <p:attrNameLst>
                                          <p:attrName>style.visibility</p:attrName>
                                        </p:attrNameLst>
                                      </p:cBhvr>
                                      <p:to>
                                        <p:strVal val="visible"/>
                                      </p:to>
                                    </p:set>
                                    <p:animEffect transition="in" filter="wipe(left)">
                                      <p:cBhvr>
                                        <p:cTn id="65" dur="500"/>
                                        <p:tgtEl>
                                          <p:spTgt spid="10253"/>
                                        </p:tgtEl>
                                      </p:cBhvr>
                                    </p:animEffect>
                                  </p:childTnLst>
                                </p:cTn>
                              </p:par>
                              <p:par>
                                <p:cTn id="66" presetID="22" presetClass="entr" presetSubtype="8" fill="hold" grpId="0" nodeType="withEffect">
                                  <p:stCondLst>
                                    <p:cond delay="100"/>
                                  </p:stCondLst>
                                  <p:childTnLst>
                                    <p:set>
                                      <p:cBhvr>
                                        <p:cTn id="67" dur="1" fill="hold">
                                          <p:stCondLst>
                                            <p:cond delay="0"/>
                                          </p:stCondLst>
                                        </p:cTn>
                                        <p:tgtEl>
                                          <p:spTgt spid="10254"/>
                                        </p:tgtEl>
                                        <p:attrNameLst>
                                          <p:attrName>style.visibility</p:attrName>
                                        </p:attrNameLst>
                                      </p:cBhvr>
                                      <p:to>
                                        <p:strVal val="visible"/>
                                      </p:to>
                                    </p:set>
                                    <p:animEffect transition="in" filter="wipe(left)">
                                      <p:cBhvr>
                                        <p:cTn id="68" dur="500"/>
                                        <p:tgtEl>
                                          <p:spTgt spid="10254"/>
                                        </p:tgtEl>
                                      </p:cBhvr>
                                    </p:animEffect>
                                  </p:childTnLst>
                                </p:cTn>
                              </p:par>
                              <p:par>
                                <p:cTn id="69" presetID="22" presetClass="entr" presetSubtype="8" fill="hold" grpId="0" nodeType="withEffect">
                                  <p:stCondLst>
                                    <p:cond delay="200"/>
                                  </p:stCondLst>
                                  <p:childTnLst>
                                    <p:set>
                                      <p:cBhvr>
                                        <p:cTn id="70" dur="1" fill="hold">
                                          <p:stCondLst>
                                            <p:cond delay="0"/>
                                          </p:stCondLst>
                                        </p:cTn>
                                        <p:tgtEl>
                                          <p:spTgt spid="10255"/>
                                        </p:tgtEl>
                                        <p:attrNameLst>
                                          <p:attrName>style.visibility</p:attrName>
                                        </p:attrNameLst>
                                      </p:cBhvr>
                                      <p:to>
                                        <p:strVal val="visible"/>
                                      </p:to>
                                    </p:set>
                                    <p:animEffect transition="in" filter="wipe(left)">
                                      <p:cBhvr>
                                        <p:cTn id="71" dur="500"/>
                                        <p:tgtEl>
                                          <p:spTgt spid="10255"/>
                                        </p:tgtEl>
                                      </p:cBhvr>
                                    </p:animEffect>
                                  </p:childTnLst>
                                </p:cTn>
                              </p:par>
                              <p:par>
                                <p:cTn id="72" presetID="22" presetClass="entr" presetSubtype="8" fill="hold" grpId="0" nodeType="withEffect">
                                  <p:stCondLst>
                                    <p:cond delay="300"/>
                                  </p:stCondLst>
                                  <p:childTnLst>
                                    <p:set>
                                      <p:cBhvr>
                                        <p:cTn id="73" dur="1" fill="hold">
                                          <p:stCondLst>
                                            <p:cond delay="0"/>
                                          </p:stCondLst>
                                        </p:cTn>
                                        <p:tgtEl>
                                          <p:spTgt spid="10256"/>
                                        </p:tgtEl>
                                        <p:attrNameLst>
                                          <p:attrName>style.visibility</p:attrName>
                                        </p:attrNameLst>
                                      </p:cBhvr>
                                      <p:to>
                                        <p:strVal val="visible"/>
                                      </p:to>
                                    </p:set>
                                    <p:animEffect transition="in" filter="wipe(left)">
                                      <p:cBhvr>
                                        <p:cTn id="74" dur="500"/>
                                        <p:tgtEl>
                                          <p:spTgt spid="102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2" grpId="0" animBg="1" autoUpdateAnimBg="0"/>
      <p:bldP spid="10243" grpId="0" animBg="1"/>
      <p:bldP spid="10244" grpId="0" animBg="1"/>
      <p:bldP spid="10246" grpId="0" animBg="1" autoUpdateAnimBg="0"/>
      <p:bldP spid="10247" grpId="0" animBg="1"/>
      <p:bldP spid="10248" grpId="0" animBg="1" autoUpdateAnimBg="0"/>
      <p:bldP spid="10249" grpId="0" animBg="1" autoUpdateAnimBg="0"/>
      <p:bldP spid="10250" grpId="0" animBg="1" autoUpdateAnimBg="0"/>
      <p:bldP spid="10251" grpId="0" animBg="1" autoUpdateAnimBg="0"/>
      <p:bldP spid="10252" grpId="0" autoUpdateAnimBg="0"/>
      <p:bldP spid="10253" grpId="0" autoUpdateAnimBg="0"/>
      <p:bldP spid="10254" grpId="0" autoUpdateAnimBg="0"/>
      <p:bldP spid="10255" grpId="0" autoUpdateAnimBg="0"/>
      <p:bldP spid="10256" grpId="0" autoUpdateAnimBg="0"/>
      <p:bldP spid="10257" grpId="0" autoUpdateAnimBg="0"/>
    </p:bldLst>
  </p:timing>
</p:sld>
</file>

<file path=ppt/theme/theme1.xml><?xml version="1.0" encoding="utf-8"?>
<a:theme xmlns:a="http://schemas.openxmlformats.org/drawingml/2006/main" name="第一PPT，www.1ppt.com">
  <a:themeElements>
    <a:clrScheme name="">
      <a:dk1>
        <a:srgbClr val="005E5E"/>
      </a:dk1>
      <a:lt1>
        <a:srgbClr val="AACC06"/>
      </a:lt1>
      <a:dk2>
        <a:srgbClr val="2DC9B6"/>
      </a:dk2>
      <a:lt2>
        <a:srgbClr val="F18812"/>
      </a:lt2>
      <a:accent1>
        <a:srgbClr val="404040"/>
      </a:accent1>
      <a:accent2>
        <a:srgbClr val="7F7F7F"/>
      </a:accent2>
      <a:accent3>
        <a:srgbClr val="D2E2AA"/>
      </a:accent3>
      <a:accent4>
        <a:srgbClr val="004F4F"/>
      </a:accent4>
      <a:accent5>
        <a:srgbClr val="AFAFAF"/>
      </a:accent5>
      <a:accent6>
        <a:srgbClr val="727272"/>
      </a:accent6>
      <a:hlink>
        <a:srgbClr val="7F7F7F"/>
      </a:hlink>
      <a:folHlink>
        <a:srgbClr val="D9D9D9"/>
      </a:folHlink>
    </a:clrScheme>
    <a:fontScheme name="3_默认设计模板">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3_默认设计模板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3_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3_默认设计模板 3">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3_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3_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3_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3_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3_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3_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3_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3_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3_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3_默认设计模板 13">
        <a:dk1>
          <a:srgbClr val="000000"/>
        </a:dk1>
        <a:lt1>
          <a:srgbClr val="FFFFD9"/>
        </a:lt1>
        <a:dk2>
          <a:srgbClr val="2B2E30"/>
        </a:dk2>
        <a:lt2>
          <a:srgbClr val="777777"/>
        </a:lt2>
        <a:accent1>
          <a:srgbClr val="7FBA00"/>
        </a:accent1>
        <a:accent2>
          <a:srgbClr val="FCDB00"/>
        </a:accent2>
        <a:accent3>
          <a:srgbClr val="FFFFE9"/>
        </a:accent3>
        <a:accent4>
          <a:srgbClr val="000000"/>
        </a:accent4>
        <a:accent5>
          <a:srgbClr val="C0D9AA"/>
        </a:accent5>
        <a:accent6>
          <a:srgbClr val="E4C600"/>
        </a:accent6>
        <a:hlink>
          <a:srgbClr val="21A3D0"/>
        </a:hlink>
        <a:folHlink>
          <a:srgbClr val="DA251D"/>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147</TotalTime>
  <Words>3765</Words>
  <Application>Microsoft Office PowerPoint</Application>
  <PresentationFormat>全屏显示(16:9)</PresentationFormat>
  <Paragraphs>297</Paragraphs>
  <Slides>28</Slides>
  <Notes>7</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国家电网</dc:title>
  <dc:creator>第一PPT</dc:creator>
  <cp:keywords>www.1ppt.com</cp:keywords>
  <cp:lastModifiedBy>Windows User</cp:lastModifiedBy>
  <cp:revision>43</cp:revision>
  <dcterms:created xsi:type="dcterms:W3CDTF">2015-03-15T15:55:02Z</dcterms:created>
  <dcterms:modified xsi:type="dcterms:W3CDTF">2019-05-10T13:59:27Z</dcterms:modified>
</cp:coreProperties>
</file>