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7.xml" ContentType="application/vnd.openxmlformats-officedocument.presentationml.notesSlide+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5.xml" ContentType="application/vnd.openxmlformats-officedocument.presentationml.notesSlide+xml"/>
  <Override PartName="/ppt/tags/tag40.xml" ContentType="application/vnd.openxmlformats-officedocument.presentationml.tags+xml"/>
  <Override PartName="/ppt/notesSlides/notesSlide16.xml" ContentType="application/vnd.openxmlformats-officedocument.presentationml.notesSlide+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8" r:id="rId1"/>
    <p:sldMasterId id="2147484296" r:id="rId2"/>
  </p:sldMasterIdLst>
  <p:notesMasterIdLst>
    <p:notesMasterId r:id="rId31"/>
  </p:notesMasterIdLst>
  <p:sldIdLst>
    <p:sldId id="256" r:id="rId3"/>
    <p:sldId id="257" r:id="rId4"/>
    <p:sldId id="258" r:id="rId5"/>
    <p:sldId id="301" r:id="rId6"/>
    <p:sldId id="294" r:id="rId7"/>
    <p:sldId id="306" r:id="rId8"/>
    <p:sldId id="304" r:id="rId9"/>
    <p:sldId id="297" r:id="rId10"/>
    <p:sldId id="259" r:id="rId11"/>
    <p:sldId id="299" r:id="rId12"/>
    <p:sldId id="300" r:id="rId13"/>
    <p:sldId id="303" r:id="rId14"/>
    <p:sldId id="305" r:id="rId15"/>
    <p:sldId id="298" r:id="rId16"/>
    <p:sldId id="260" r:id="rId17"/>
    <p:sldId id="292" r:id="rId18"/>
    <p:sldId id="308" r:id="rId19"/>
    <p:sldId id="309" r:id="rId20"/>
    <p:sldId id="310" r:id="rId21"/>
    <p:sldId id="311" r:id="rId22"/>
    <p:sldId id="261" r:id="rId23"/>
    <p:sldId id="293" r:id="rId24"/>
    <p:sldId id="295" r:id="rId25"/>
    <p:sldId id="296" r:id="rId26"/>
    <p:sldId id="302" r:id="rId27"/>
    <p:sldId id="307" r:id="rId28"/>
    <p:sldId id="291" r:id="rId29"/>
    <p:sldId id="312" r:id="rId30"/>
  </p:sldIdLst>
  <p:sldSz cx="9144000" cy="5143500" type="screen16x9"/>
  <p:notesSz cx="6858000" cy="9144000"/>
  <p:custShowLst>
    <p:custShow name="自定义放映 1" id="0">
      <p:sldLst>
        <p:sld r:id="rId3"/>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561F"/>
    <a:srgbClr val="006800"/>
    <a:srgbClr val="008000"/>
    <a:srgbClr val="00FF00"/>
    <a:srgbClr val="33CC33"/>
    <a:srgbClr val="004274"/>
    <a:srgbClr val="3BCCFF"/>
    <a:srgbClr val="00589A"/>
    <a:srgbClr val="0067B4"/>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09" autoAdjust="0"/>
    <p:restoredTop sz="94464" autoAdjust="0"/>
  </p:normalViewPr>
  <p:slideViewPr>
    <p:cSldViewPr>
      <p:cViewPr varScale="1">
        <p:scale>
          <a:sx n="77" d="100"/>
          <a:sy n="77" d="100"/>
        </p:scale>
        <p:origin x="-96" y="-1434"/>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1294468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3445054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a:p>
        </p:txBody>
      </p:sp>
    </p:spTree>
    <p:extLst>
      <p:ext uri="{BB962C8B-B14F-4D97-AF65-F5344CB8AC3E}">
        <p14:creationId xmlns:p14="http://schemas.microsoft.com/office/powerpoint/2010/main" val="652225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2073931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1840351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12617741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4276937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3987790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084876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4077311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219566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1856385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976252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784078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1632394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4192625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99871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02394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8725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089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360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969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7526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106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819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8542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51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944995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2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206767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3_两栏内容">
    <p:bg>
      <p:bgPr>
        <a:solidFill>
          <a:srgbClr val="F5F5F5"/>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flipV="1">
            <a:off x="0" y="-31738"/>
            <a:ext cx="9143245" cy="1231924"/>
          </a:xfrm>
          <a:prstGeom prst="rect">
            <a:avLst/>
          </a:prstGeom>
        </p:spPr>
      </p:pic>
      <p:sp>
        <p:nvSpPr>
          <p:cNvPr id="2" name="标题 1"/>
          <p:cNvSpPr>
            <a:spLocks noGrp="1"/>
          </p:cNvSpPr>
          <p:nvPr>
            <p:ph type="title"/>
          </p:nvPr>
        </p:nvSpPr>
        <p:spPr>
          <a:xfrm>
            <a:off x="76318" y="57216"/>
            <a:ext cx="6400632" cy="460425"/>
          </a:xfrm>
          <a:prstGeom prst="rect">
            <a:avLst/>
          </a:prstGeom>
        </p:spPr>
        <p:txBody>
          <a:bodyPr/>
          <a:lstStyle>
            <a:lvl1pPr algn="l">
              <a:defRPr sz="2400" b="0">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99352363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1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77742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30526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848514" y="4856553"/>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945539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084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014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645752"/>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Lst>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xStyles>
    <p:titleStyle>
      <a:lvl1pPr algn="ctr" defTabSz="816159" rtl="0" eaLnBrk="1" latinLnBrk="0" hangingPunct="1">
        <a:spcBef>
          <a:spcPct val="0"/>
        </a:spcBef>
        <a:buNone/>
        <a:defRPr sz="3899" kern="1200">
          <a:solidFill>
            <a:schemeClr val="tx1"/>
          </a:solidFill>
          <a:latin typeface="+mj-lt"/>
          <a:ea typeface="+mj-ea"/>
          <a:cs typeface="+mj-cs"/>
        </a:defRPr>
      </a:lvl1pPr>
    </p:titleStyle>
    <p:bodyStyle>
      <a:lvl1pPr marL="306059" indent="-306059" algn="l" defTabSz="816159" rtl="0" eaLnBrk="1" latinLnBrk="0" hangingPunct="1">
        <a:spcBef>
          <a:spcPct val="20000"/>
        </a:spcBef>
        <a:buFont typeface="Arial" pitchFamily="34" charset="0"/>
        <a:buChar char="•"/>
        <a:defRPr sz="2849" kern="1200">
          <a:solidFill>
            <a:schemeClr val="tx1"/>
          </a:solidFill>
          <a:latin typeface="+mn-lt"/>
          <a:ea typeface="+mn-ea"/>
          <a:cs typeface="+mn-cs"/>
        </a:defRPr>
      </a:lvl1pPr>
      <a:lvl2pPr marL="663129" indent="-255050" algn="l" defTabSz="816159" rtl="0" eaLnBrk="1" latinLnBrk="0" hangingPunct="1">
        <a:spcBef>
          <a:spcPct val="20000"/>
        </a:spcBef>
        <a:buFont typeface="Arial" pitchFamily="34" charset="0"/>
        <a:buChar char="–"/>
        <a:defRPr sz="2474" kern="1200">
          <a:solidFill>
            <a:schemeClr val="tx1"/>
          </a:solidFill>
          <a:latin typeface="+mn-lt"/>
          <a:ea typeface="+mn-ea"/>
          <a:cs typeface="+mn-cs"/>
        </a:defRPr>
      </a:lvl2pPr>
      <a:lvl3pPr marL="1020198" indent="-204039" algn="l" defTabSz="816159" rtl="0" eaLnBrk="1" latinLnBrk="0" hangingPunct="1">
        <a:spcBef>
          <a:spcPct val="20000"/>
        </a:spcBef>
        <a:buFont typeface="Arial" pitchFamily="34" charset="0"/>
        <a:buChar char="•"/>
        <a:defRPr sz="2174" kern="1200">
          <a:solidFill>
            <a:schemeClr val="tx1"/>
          </a:solidFill>
          <a:latin typeface="+mn-lt"/>
          <a:ea typeface="+mn-ea"/>
          <a:cs typeface="+mn-cs"/>
        </a:defRPr>
      </a:lvl3pPr>
      <a:lvl4pPr marL="1428278"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357"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436"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2516"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0595"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8674" indent="-204039" algn="l" defTabSz="816159"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16159" rtl="0" eaLnBrk="1" latinLnBrk="0" hangingPunct="1">
        <a:defRPr sz="1575" kern="1200">
          <a:solidFill>
            <a:schemeClr val="tx1"/>
          </a:solidFill>
          <a:latin typeface="+mn-lt"/>
          <a:ea typeface="+mn-ea"/>
          <a:cs typeface="+mn-cs"/>
        </a:defRPr>
      </a:lvl1pPr>
      <a:lvl2pPr marL="408079" algn="l" defTabSz="816159" rtl="0" eaLnBrk="1" latinLnBrk="0" hangingPunct="1">
        <a:defRPr sz="1575" kern="1200">
          <a:solidFill>
            <a:schemeClr val="tx1"/>
          </a:solidFill>
          <a:latin typeface="+mn-lt"/>
          <a:ea typeface="+mn-ea"/>
          <a:cs typeface="+mn-cs"/>
        </a:defRPr>
      </a:lvl2pPr>
      <a:lvl3pPr marL="816159" algn="l" defTabSz="816159" rtl="0" eaLnBrk="1" latinLnBrk="0" hangingPunct="1">
        <a:defRPr sz="1575" kern="1200">
          <a:solidFill>
            <a:schemeClr val="tx1"/>
          </a:solidFill>
          <a:latin typeface="+mn-lt"/>
          <a:ea typeface="+mn-ea"/>
          <a:cs typeface="+mn-cs"/>
        </a:defRPr>
      </a:lvl3pPr>
      <a:lvl4pPr marL="1224238" algn="l" defTabSz="816159" rtl="0" eaLnBrk="1" latinLnBrk="0" hangingPunct="1">
        <a:defRPr sz="1575" kern="1200">
          <a:solidFill>
            <a:schemeClr val="tx1"/>
          </a:solidFill>
          <a:latin typeface="+mn-lt"/>
          <a:ea typeface="+mn-ea"/>
          <a:cs typeface="+mn-cs"/>
        </a:defRPr>
      </a:lvl4pPr>
      <a:lvl5pPr marL="1632318" algn="l" defTabSz="816159" rtl="0" eaLnBrk="1" latinLnBrk="0" hangingPunct="1">
        <a:defRPr sz="1575" kern="1200">
          <a:solidFill>
            <a:schemeClr val="tx1"/>
          </a:solidFill>
          <a:latin typeface="+mn-lt"/>
          <a:ea typeface="+mn-ea"/>
          <a:cs typeface="+mn-cs"/>
        </a:defRPr>
      </a:lvl5pPr>
      <a:lvl6pPr marL="2040396" algn="l" defTabSz="816159" rtl="0" eaLnBrk="1" latinLnBrk="0" hangingPunct="1">
        <a:defRPr sz="1575" kern="1200">
          <a:solidFill>
            <a:schemeClr val="tx1"/>
          </a:solidFill>
          <a:latin typeface="+mn-lt"/>
          <a:ea typeface="+mn-ea"/>
          <a:cs typeface="+mn-cs"/>
        </a:defRPr>
      </a:lvl6pPr>
      <a:lvl7pPr marL="2448476" algn="l" defTabSz="816159" rtl="0" eaLnBrk="1" latinLnBrk="0" hangingPunct="1">
        <a:defRPr sz="1575" kern="1200">
          <a:solidFill>
            <a:schemeClr val="tx1"/>
          </a:solidFill>
          <a:latin typeface="+mn-lt"/>
          <a:ea typeface="+mn-ea"/>
          <a:cs typeface="+mn-cs"/>
        </a:defRPr>
      </a:lvl7pPr>
      <a:lvl8pPr marL="2856555" algn="l" defTabSz="816159" rtl="0" eaLnBrk="1" latinLnBrk="0" hangingPunct="1">
        <a:defRPr sz="1575" kern="1200">
          <a:solidFill>
            <a:schemeClr val="tx1"/>
          </a:solidFill>
          <a:latin typeface="+mn-lt"/>
          <a:ea typeface="+mn-ea"/>
          <a:cs typeface="+mn-cs"/>
        </a:defRPr>
      </a:lvl8pPr>
      <a:lvl9pPr marL="3264634" algn="l" defTabSz="816159" rtl="0" eaLnBrk="1" latinLnBrk="0" hangingPunct="1">
        <a:defRPr sz="15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36205332"/>
      </p:ext>
    </p:extLst>
  </p:cSld>
  <p:clrMap bg1="lt1" tx1="dk1" bg2="lt2" tx2="dk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0.xml"/><Relationship Id="rId7" Type="http://schemas.openxmlformats.org/officeDocument/2006/relationships/image" Target="../media/image3.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10.xml"/><Relationship Id="rId5" Type="http://schemas.openxmlformats.org/officeDocument/2006/relationships/slideLayout" Target="../slideLayouts/slideLayout6.xml"/><Relationship Id="rId4" Type="http://schemas.openxmlformats.org/officeDocument/2006/relationships/tags" Target="../tags/tag3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33.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34.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35.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4.png"/><Relationship Id="rId2" Type="http://schemas.openxmlformats.org/officeDocument/2006/relationships/tags" Target="../tags/tag3.xml"/><Relationship Id="rId16" Type="http://schemas.openxmlformats.org/officeDocument/2006/relationships/image" Target="../media/image3.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8.xml"/><Relationship Id="rId7" Type="http://schemas.openxmlformats.org/officeDocument/2006/relationships/image" Target="../media/image3.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15.xml"/><Relationship Id="rId5" Type="http://schemas.openxmlformats.org/officeDocument/2006/relationships/slideLayout" Target="../slideLayouts/slideLayout6.xml"/><Relationship Id="rId4" Type="http://schemas.openxmlformats.org/officeDocument/2006/relationships/tags" Target="../tags/tag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4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7.xml"/><Relationship Id="rId7" Type="http://schemas.openxmlformats.org/officeDocument/2006/relationships/image" Target="../media/image3.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2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4.xml"/><Relationship Id="rId7" Type="http://schemas.openxmlformats.org/officeDocument/2006/relationships/image" Target="../media/image3.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7.xml"/><Relationship Id="rId5" Type="http://schemas.openxmlformats.org/officeDocument/2006/relationships/slideLayout" Target="../slideLayouts/slideLayout6.xml"/><Relationship Id="rId4"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a:spLocks noChangeArrowheads="1"/>
          </p:cNvSpPr>
          <p:nvPr/>
        </p:nvSpPr>
        <p:spPr bwMode="auto">
          <a:xfrm>
            <a:off x="1752674" y="2190760"/>
            <a:ext cx="5365571"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000" dirty="0">
                <a:solidFill>
                  <a:srgbClr val="006800"/>
                </a:solidFill>
                <a:latin typeface="造字工房明黑（非商用）常规体" pitchFamily="2" charset="-122"/>
                <a:ea typeface="造字工房明黑（非商用）常规体" pitchFamily="2" charset="-122"/>
              </a:rPr>
              <a:t>邮政储蓄银行</a:t>
            </a:r>
            <a:r>
              <a:rPr lang="en-US" altLang="zh-CN" sz="4000" dirty="0">
                <a:solidFill>
                  <a:srgbClr val="006800"/>
                </a:solidFill>
                <a:latin typeface="造字工房明黑（非商用）常规体" pitchFamily="2" charset="-122"/>
                <a:ea typeface="造字工房明黑（非商用）常规体" pitchFamily="2" charset="-122"/>
              </a:rPr>
              <a:t>PPT</a:t>
            </a:r>
            <a:r>
              <a:rPr lang="zh-CN" altLang="en-US" sz="4000" dirty="0">
                <a:solidFill>
                  <a:srgbClr val="006800"/>
                </a:solidFill>
                <a:latin typeface="造字工房明黑（非商用）常规体" pitchFamily="2" charset="-122"/>
                <a:ea typeface="造字工房明黑（非商用）常规体" pitchFamily="2" charset="-122"/>
              </a:rPr>
              <a:t>模板</a:t>
            </a:r>
          </a:p>
        </p:txBody>
      </p:sp>
      <p:sp>
        <p:nvSpPr>
          <p:cNvPr id="20" name="TextBox 5"/>
          <p:cNvSpPr txBox="1">
            <a:spLocks noChangeArrowheads="1"/>
          </p:cNvSpPr>
          <p:nvPr/>
        </p:nvSpPr>
        <p:spPr bwMode="auto">
          <a:xfrm>
            <a:off x="2362258" y="2952740"/>
            <a:ext cx="364715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rgbClr val="006800"/>
                </a:solidFill>
                <a:latin typeface="微软雅黑" panose="020B0503020204020204" pitchFamily="34" charset="-122"/>
                <a:ea typeface="微软雅黑" panose="020B0503020204020204" pitchFamily="34" charset="-122"/>
              </a:rPr>
              <a:t>邮政储蓄│会议报告│动态</a:t>
            </a:r>
            <a:r>
              <a:rPr lang="en-US" altLang="zh-CN" sz="2000" dirty="0">
                <a:solidFill>
                  <a:srgbClr val="006800"/>
                </a:solidFill>
                <a:latin typeface="微软雅黑" panose="020B0503020204020204" pitchFamily="34" charset="-122"/>
                <a:ea typeface="微软雅黑" panose="020B0503020204020204" pitchFamily="34" charset="-122"/>
              </a:rPr>
              <a:t>PPT</a:t>
            </a:r>
            <a:endParaRPr lang="zh-CN" altLang="en-US" sz="2000" dirty="0">
              <a:solidFill>
                <a:srgbClr val="0068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02619" y="449577"/>
            <a:ext cx="2301423" cy="173632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250"/>
                            </p:stCondLst>
                            <p:childTnLst>
                              <p:par>
                                <p:cTn id="15" presetID="23" presetClass="entr" presetSubtype="3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strVal val="4*#ppt_w"/>
                                          </p:val>
                                        </p:tav>
                                        <p:tav tm="100000">
                                          <p:val>
                                            <p:strVal val="#ppt_w"/>
                                          </p:val>
                                        </p:tav>
                                      </p:tavLst>
                                    </p:anim>
                                    <p:anim calcmode="lin" valueType="num">
                                      <p:cBhvr>
                                        <p:cTn id="18" dur="500" fill="hold"/>
                                        <p:tgtEl>
                                          <p:spTgt spid="19"/>
                                        </p:tgtEl>
                                        <p:attrNameLst>
                                          <p:attrName>ppt_h</p:attrName>
                                        </p:attrNameLst>
                                      </p:cBhvr>
                                      <p:tavLst>
                                        <p:tav tm="0">
                                          <p:val>
                                            <p:strVal val="4*#ppt_h"/>
                                          </p:val>
                                        </p:tav>
                                        <p:tav tm="100000">
                                          <p:val>
                                            <p:strVal val="#ppt_h"/>
                                          </p:val>
                                        </p:tav>
                                      </p:tavLst>
                                    </p:anim>
                                  </p:childTnLst>
                                </p:cTn>
                              </p:par>
                            </p:childTnLst>
                          </p:cTn>
                        </p:par>
                        <p:par>
                          <p:cTn id="19" fill="hold">
                            <p:stCondLst>
                              <p:cond delay="1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0"/>
                                        </p:tgtEl>
                                        <p:attrNameLst>
                                          <p:attrName>ppt_y</p:attrName>
                                        </p:attrNameLst>
                                      </p:cBhvr>
                                      <p:tavLst>
                                        <p:tav tm="0">
                                          <p:val>
                                            <p:strVal val="#ppt_y"/>
                                          </p:val>
                                        </p:tav>
                                        <p:tav tm="100000">
                                          <p:val>
                                            <p:strVal val="#ppt_y"/>
                                          </p:val>
                                        </p:tav>
                                      </p:tavLst>
                                    </p:anim>
                                    <p:anim calcmode="lin" valueType="num">
                                      <p:cBhvr>
                                        <p:cTn id="24"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7"/>
          <p:cNvGrpSpPr>
            <a:grpSpLocks/>
          </p:cNvGrpSpPr>
          <p:nvPr/>
        </p:nvGrpSpPr>
        <p:grpSpPr bwMode="auto">
          <a:xfrm>
            <a:off x="1413554" y="3523044"/>
            <a:ext cx="4075202" cy="1306737"/>
            <a:chOff x="2605" y="2725"/>
            <a:chExt cx="2957" cy="948"/>
          </a:xfrm>
        </p:grpSpPr>
        <p:sp>
          <p:nvSpPr>
            <p:cNvPr id="56" name="Freeform 48"/>
            <p:cNvSpPr>
              <a:spLocks/>
            </p:cNvSpPr>
            <p:nvPr/>
          </p:nvSpPr>
          <p:spPr bwMode="auto">
            <a:xfrm>
              <a:off x="3187" y="2725"/>
              <a:ext cx="2375" cy="504"/>
            </a:xfrm>
            <a:custGeom>
              <a:avLst/>
              <a:gdLst>
                <a:gd name="T0" fmla="*/ 75115 w 1678"/>
                <a:gd name="T1" fmla="*/ 0 h 1010"/>
                <a:gd name="T2" fmla="*/ 63666 w 1678"/>
                <a:gd name="T3" fmla="*/ 0 h 1010"/>
                <a:gd name="T4" fmla="*/ 7476 w 1678"/>
                <a:gd name="T5" fmla="*/ 0 h 1010"/>
                <a:gd name="T6" fmla="*/ 0 w 1678"/>
                <a:gd name="T7" fmla="*/ 0 h 1010"/>
                <a:gd name="T8" fmla="*/ 69590 w 1678"/>
                <a:gd name="T9" fmla="*/ 0 h 1010"/>
                <a:gd name="T10" fmla="*/ 91919 w 1678"/>
                <a:gd name="T11" fmla="*/ 0 h 1010"/>
                <a:gd name="T12" fmla="*/ 75115 w 1678"/>
                <a:gd name="T13" fmla="*/ 0 h 1010"/>
                <a:gd name="T14" fmla="*/ 0 60000 65536"/>
                <a:gd name="T15" fmla="*/ 0 60000 65536"/>
                <a:gd name="T16" fmla="*/ 0 60000 65536"/>
                <a:gd name="T17" fmla="*/ 0 60000 65536"/>
                <a:gd name="T18" fmla="*/ 0 60000 65536"/>
                <a:gd name="T19" fmla="*/ 0 60000 65536"/>
                <a:gd name="T20" fmla="*/ 0 60000 65536"/>
                <a:gd name="T21" fmla="*/ 0 w 1678"/>
                <a:gd name="T22" fmla="*/ 0 h 1010"/>
                <a:gd name="T23" fmla="*/ 1678 w 1678"/>
                <a:gd name="T24" fmla="*/ 1010 h 10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78" h="1010">
                  <a:moveTo>
                    <a:pt x="1162" y="936"/>
                  </a:moveTo>
                  <a:cubicBezTo>
                    <a:pt x="1222" y="836"/>
                    <a:pt x="1371" y="388"/>
                    <a:pt x="985" y="252"/>
                  </a:cubicBezTo>
                  <a:cubicBezTo>
                    <a:pt x="471" y="122"/>
                    <a:pt x="116" y="637"/>
                    <a:pt x="116" y="637"/>
                  </a:cubicBezTo>
                  <a:cubicBezTo>
                    <a:pt x="116" y="637"/>
                    <a:pt x="116" y="637"/>
                    <a:pt x="0" y="603"/>
                  </a:cubicBezTo>
                  <a:cubicBezTo>
                    <a:pt x="272" y="215"/>
                    <a:pt x="727" y="0"/>
                    <a:pt x="1077" y="63"/>
                  </a:cubicBezTo>
                  <a:cubicBezTo>
                    <a:pt x="1416" y="123"/>
                    <a:pt x="1678" y="452"/>
                    <a:pt x="1422" y="1010"/>
                  </a:cubicBezTo>
                  <a:cubicBezTo>
                    <a:pt x="1357" y="994"/>
                    <a:pt x="1209" y="950"/>
                    <a:pt x="1162" y="936"/>
                  </a:cubicBezTo>
                  <a:close/>
                </a:path>
              </a:pathLst>
            </a:custGeom>
            <a:solidFill>
              <a:srgbClr val="B4B4B4">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68" name="Freeform 49"/>
            <p:cNvSpPr>
              <a:spLocks/>
            </p:cNvSpPr>
            <p:nvPr/>
          </p:nvSpPr>
          <p:spPr bwMode="auto">
            <a:xfrm>
              <a:off x="2605" y="3055"/>
              <a:ext cx="2521" cy="618"/>
            </a:xfrm>
            <a:custGeom>
              <a:avLst/>
              <a:gdLst>
                <a:gd name="T0" fmla="*/ 31466 w 1781"/>
                <a:gd name="T1" fmla="*/ 1 h 1235"/>
                <a:gd name="T2" fmla="*/ 39407 w 1781"/>
                <a:gd name="T3" fmla="*/ 1 h 1235"/>
                <a:gd name="T4" fmla="*/ 98557 w 1781"/>
                <a:gd name="T5" fmla="*/ 1 h 1235"/>
                <a:gd name="T6" fmla="*/ 115200 w 1781"/>
                <a:gd name="T7" fmla="*/ 1 h 1235"/>
                <a:gd name="T8" fmla="*/ 29248 w 1781"/>
                <a:gd name="T9" fmla="*/ 1 h 1235"/>
                <a:gd name="T10" fmla="*/ 24088 w 1781"/>
                <a:gd name="T11" fmla="*/ 0 h 1235"/>
                <a:gd name="T12" fmla="*/ 31466 w 1781"/>
                <a:gd name="T13" fmla="*/ 1 h 1235"/>
                <a:gd name="T14" fmla="*/ 0 60000 65536"/>
                <a:gd name="T15" fmla="*/ 0 60000 65536"/>
                <a:gd name="T16" fmla="*/ 0 60000 65536"/>
                <a:gd name="T17" fmla="*/ 0 60000 65536"/>
                <a:gd name="T18" fmla="*/ 0 60000 65536"/>
                <a:gd name="T19" fmla="*/ 0 60000 65536"/>
                <a:gd name="T20" fmla="*/ 0 60000 65536"/>
                <a:gd name="T21" fmla="*/ 0 w 1781"/>
                <a:gd name="T22" fmla="*/ 0 h 1235"/>
                <a:gd name="T23" fmla="*/ 1781 w 1781"/>
                <a:gd name="T24" fmla="*/ 1235 h 1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81" h="1235">
                  <a:moveTo>
                    <a:pt x="487" y="36"/>
                  </a:moveTo>
                  <a:cubicBezTo>
                    <a:pt x="412" y="169"/>
                    <a:pt x="208" y="597"/>
                    <a:pt x="609" y="785"/>
                  </a:cubicBezTo>
                  <a:cubicBezTo>
                    <a:pt x="830" y="873"/>
                    <a:pt x="1204" y="807"/>
                    <a:pt x="1523" y="363"/>
                  </a:cubicBezTo>
                  <a:cubicBezTo>
                    <a:pt x="1586" y="379"/>
                    <a:pt x="1709" y="419"/>
                    <a:pt x="1781" y="444"/>
                  </a:cubicBezTo>
                  <a:cubicBezTo>
                    <a:pt x="1502" y="949"/>
                    <a:pt x="806" y="1235"/>
                    <a:pt x="452" y="998"/>
                  </a:cubicBezTo>
                  <a:cubicBezTo>
                    <a:pt x="0" y="701"/>
                    <a:pt x="278" y="135"/>
                    <a:pt x="372" y="0"/>
                  </a:cubicBezTo>
                  <a:cubicBezTo>
                    <a:pt x="430" y="17"/>
                    <a:pt x="411" y="11"/>
                    <a:pt x="487" y="36"/>
                  </a:cubicBezTo>
                  <a:close/>
                </a:path>
              </a:pathLst>
            </a:custGeom>
            <a:solidFill>
              <a:srgbClr val="B4B4B4">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grpSp>
      <p:grpSp>
        <p:nvGrpSpPr>
          <p:cNvPr id="44" name="Group 80"/>
          <p:cNvGrpSpPr>
            <a:grpSpLocks/>
          </p:cNvGrpSpPr>
          <p:nvPr/>
        </p:nvGrpSpPr>
        <p:grpSpPr bwMode="auto">
          <a:xfrm>
            <a:off x="712086" y="2309837"/>
            <a:ext cx="3558119" cy="2429087"/>
            <a:chOff x="7" y="1943"/>
            <a:chExt cx="2663" cy="1818"/>
          </a:xfrm>
        </p:grpSpPr>
        <p:sp>
          <p:nvSpPr>
            <p:cNvPr id="53" name="Freeform 51"/>
            <p:cNvSpPr>
              <a:spLocks/>
            </p:cNvSpPr>
            <p:nvPr/>
          </p:nvSpPr>
          <p:spPr bwMode="auto">
            <a:xfrm>
              <a:off x="7" y="1943"/>
              <a:ext cx="2599" cy="1803"/>
            </a:xfrm>
            <a:custGeom>
              <a:avLst/>
              <a:gdLst>
                <a:gd name="T0" fmla="*/ 45461 w 1781"/>
                <a:gd name="T1" fmla="*/ 3384 h 1235"/>
                <a:gd name="T2" fmla="*/ 56810 w 1781"/>
                <a:gd name="T3" fmla="*/ 73574 h 1235"/>
                <a:gd name="T4" fmla="*/ 142069 w 1781"/>
                <a:gd name="T5" fmla="*/ 34057 h 1235"/>
                <a:gd name="T6" fmla="*/ 166114 w 1781"/>
                <a:gd name="T7" fmla="*/ 41602 h 1235"/>
                <a:gd name="T8" fmla="*/ 42160 w 1781"/>
                <a:gd name="T9" fmla="*/ 93555 h 1235"/>
                <a:gd name="T10" fmla="*/ 34696 w 1781"/>
                <a:gd name="T11" fmla="*/ 0 h 1235"/>
                <a:gd name="T12" fmla="*/ 45461 w 1781"/>
                <a:gd name="T13" fmla="*/ 3384 h 1235"/>
                <a:gd name="T14" fmla="*/ 0 60000 65536"/>
                <a:gd name="T15" fmla="*/ 0 60000 65536"/>
                <a:gd name="T16" fmla="*/ 0 60000 65536"/>
                <a:gd name="T17" fmla="*/ 0 60000 65536"/>
                <a:gd name="T18" fmla="*/ 0 60000 65536"/>
                <a:gd name="T19" fmla="*/ 0 60000 65536"/>
                <a:gd name="T20" fmla="*/ 0 60000 65536"/>
                <a:gd name="T21" fmla="*/ 0 w 1781"/>
                <a:gd name="T22" fmla="*/ 0 h 1235"/>
                <a:gd name="T23" fmla="*/ 1781 w 1781"/>
                <a:gd name="T24" fmla="*/ 1235 h 1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81" h="1235">
                  <a:moveTo>
                    <a:pt x="487" y="36"/>
                  </a:moveTo>
                  <a:cubicBezTo>
                    <a:pt x="412" y="169"/>
                    <a:pt x="208" y="597"/>
                    <a:pt x="609" y="785"/>
                  </a:cubicBezTo>
                  <a:cubicBezTo>
                    <a:pt x="830" y="873"/>
                    <a:pt x="1204" y="807"/>
                    <a:pt x="1523" y="363"/>
                  </a:cubicBezTo>
                  <a:cubicBezTo>
                    <a:pt x="1586" y="379"/>
                    <a:pt x="1709" y="419"/>
                    <a:pt x="1781" y="444"/>
                  </a:cubicBezTo>
                  <a:cubicBezTo>
                    <a:pt x="1502" y="949"/>
                    <a:pt x="806" y="1235"/>
                    <a:pt x="452" y="998"/>
                  </a:cubicBezTo>
                  <a:cubicBezTo>
                    <a:pt x="0" y="701"/>
                    <a:pt x="278" y="135"/>
                    <a:pt x="372" y="0"/>
                  </a:cubicBezTo>
                  <a:cubicBezTo>
                    <a:pt x="430" y="17"/>
                    <a:pt x="411" y="11"/>
                    <a:pt x="487" y="36"/>
                  </a:cubicBezTo>
                  <a:close/>
                </a:path>
              </a:pathLst>
            </a:custGeom>
            <a:gradFill rotWithShape="1">
              <a:gsLst>
                <a:gs pos="0">
                  <a:srgbClr val="717171"/>
                </a:gs>
                <a:gs pos="50000">
                  <a:srgbClr val="F6F6F6"/>
                </a:gs>
                <a:gs pos="100000">
                  <a:srgbClr val="71717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54" name="Freeform 52"/>
            <p:cNvSpPr>
              <a:spLocks/>
            </p:cNvSpPr>
            <p:nvPr/>
          </p:nvSpPr>
          <p:spPr bwMode="auto">
            <a:xfrm>
              <a:off x="755" y="2589"/>
              <a:ext cx="1915" cy="1172"/>
            </a:xfrm>
            <a:custGeom>
              <a:avLst/>
              <a:gdLst>
                <a:gd name="T0" fmla="*/ 0 w 1312"/>
                <a:gd name="T1" fmla="*/ 55072 h 803"/>
                <a:gd name="T2" fmla="*/ 92514 w 1312"/>
                <a:gd name="T3" fmla="*/ 31320 h 803"/>
                <a:gd name="T4" fmla="*/ 118429 w 1312"/>
                <a:gd name="T5" fmla="*/ 0 h 803"/>
                <a:gd name="T6" fmla="*/ 122680 w 1312"/>
                <a:gd name="T7" fmla="*/ 5888 h 803"/>
                <a:gd name="T8" fmla="*/ 37408 w 1312"/>
                <a:gd name="T9" fmla="*/ 63376 h 803"/>
                <a:gd name="T10" fmla="*/ 0 w 1312"/>
                <a:gd name="T11" fmla="*/ 55072 h 803"/>
                <a:gd name="T12" fmla="*/ 0 60000 65536"/>
                <a:gd name="T13" fmla="*/ 0 60000 65536"/>
                <a:gd name="T14" fmla="*/ 0 60000 65536"/>
                <a:gd name="T15" fmla="*/ 0 60000 65536"/>
                <a:gd name="T16" fmla="*/ 0 60000 65536"/>
                <a:gd name="T17" fmla="*/ 0 60000 65536"/>
                <a:gd name="T18" fmla="*/ 0 w 1312"/>
                <a:gd name="T19" fmla="*/ 0 h 803"/>
                <a:gd name="T20" fmla="*/ 1312 w 1312"/>
                <a:gd name="T21" fmla="*/ 803 h 803"/>
              </a:gdLst>
              <a:ahLst/>
              <a:cxnLst>
                <a:cxn ang="T12">
                  <a:pos x="T0" y="T1"/>
                </a:cxn>
                <a:cxn ang="T13">
                  <a:pos x="T2" y="T3"/>
                </a:cxn>
                <a:cxn ang="T14">
                  <a:pos x="T4" y="T5"/>
                </a:cxn>
                <a:cxn ang="T15">
                  <a:pos x="T6" y="T7"/>
                </a:cxn>
                <a:cxn ang="T16">
                  <a:pos x="T8" y="T9"/>
                </a:cxn>
                <a:cxn ang="T17">
                  <a:pos x="T10" y="T11"/>
                </a:cxn>
              </a:cxnLst>
              <a:rect l="T18" t="T19" r="T20" b="T21"/>
              <a:pathLst>
                <a:path w="1312" h="803">
                  <a:moveTo>
                    <a:pt x="0" y="589"/>
                  </a:moveTo>
                  <a:cubicBezTo>
                    <a:pt x="0" y="589"/>
                    <a:pt x="399" y="803"/>
                    <a:pt x="989" y="335"/>
                  </a:cubicBezTo>
                  <a:cubicBezTo>
                    <a:pt x="1163" y="189"/>
                    <a:pt x="1267" y="0"/>
                    <a:pt x="1267" y="0"/>
                  </a:cubicBezTo>
                  <a:cubicBezTo>
                    <a:pt x="1312" y="63"/>
                    <a:pt x="1312" y="63"/>
                    <a:pt x="1312" y="63"/>
                  </a:cubicBezTo>
                  <a:cubicBezTo>
                    <a:pt x="1312" y="63"/>
                    <a:pt x="999" y="633"/>
                    <a:pt x="400" y="678"/>
                  </a:cubicBezTo>
                  <a:cubicBezTo>
                    <a:pt x="148" y="694"/>
                    <a:pt x="0" y="589"/>
                    <a:pt x="0" y="589"/>
                  </a:cubicBezTo>
                  <a:close/>
                </a:path>
              </a:pathLst>
            </a:custGeom>
            <a:gradFill rotWithShape="1">
              <a:gsLst>
                <a:gs pos="0">
                  <a:srgbClr val="C1C1C1"/>
                </a:gs>
                <a:gs pos="50000">
                  <a:srgbClr val="565656"/>
                </a:gs>
                <a:gs pos="100000">
                  <a:srgbClr val="C1C1C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55" name="Freeform 53"/>
            <p:cNvSpPr>
              <a:spLocks/>
            </p:cNvSpPr>
            <p:nvPr/>
          </p:nvSpPr>
          <p:spPr bwMode="auto">
            <a:xfrm>
              <a:off x="419" y="1996"/>
              <a:ext cx="389" cy="1042"/>
            </a:xfrm>
            <a:custGeom>
              <a:avLst/>
              <a:gdLst>
                <a:gd name="T0" fmla="*/ 18777 w 267"/>
                <a:gd name="T1" fmla="*/ 0 h 714"/>
                <a:gd name="T2" fmla="*/ 23864 w 267"/>
                <a:gd name="T3" fmla="*/ 4693 h 714"/>
                <a:gd name="T4" fmla="*/ 24156 w 267"/>
                <a:gd name="T5" fmla="*/ 66660 h 714"/>
                <a:gd name="T6" fmla="*/ 7987 w 267"/>
                <a:gd name="T7" fmla="*/ 33862 h 714"/>
                <a:gd name="T8" fmla="*/ 18777 w 267"/>
                <a:gd name="T9" fmla="*/ 0 h 714"/>
                <a:gd name="T10" fmla="*/ 0 60000 65536"/>
                <a:gd name="T11" fmla="*/ 0 60000 65536"/>
                <a:gd name="T12" fmla="*/ 0 60000 65536"/>
                <a:gd name="T13" fmla="*/ 0 60000 65536"/>
                <a:gd name="T14" fmla="*/ 0 60000 65536"/>
                <a:gd name="T15" fmla="*/ 0 w 267"/>
                <a:gd name="T16" fmla="*/ 0 h 714"/>
                <a:gd name="T17" fmla="*/ 267 w 267"/>
                <a:gd name="T18" fmla="*/ 714 h 714"/>
              </a:gdLst>
              <a:ahLst/>
              <a:cxnLst>
                <a:cxn ang="T10">
                  <a:pos x="T0" y="T1"/>
                </a:cxn>
                <a:cxn ang="T11">
                  <a:pos x="T2" y="T3"/>
                </a:cxn>
                <a:cxn ang="T12">
                  <a:pos x="T4" y="T5"/>
                </a:cxn>
                <a:cxn ang="T13">
                  <a:pos x="T6" y="T7"/>
                </a:cxn>
                <a:cxn ang="T14">
                  <a:pos x="T8" y="T9"/>
                </a:cxn>
              </a:cxnLst>
              <a:rect l="T15" t="T16" r="T17" b="T18"/>
              <a:pathLst>
                <a:path w="267" h="714">
                  <a:moveTo>
                    <a:pt x="205" y="0"/>
                  </a:moveTo>
                  <a:cubicBezTo>
                    <a:pt x="205" y="0"/>
                    <a:pt x="254" y="45"/>
                    <a:pt x="261" y="50"/>
                  </a:cubicBezTo>
                  <a:cubicBezTo>
                    <a:pt x="267" y="61"/>
                    <a:pt x="0" y="424"/>
                    <a:pt x="264" y="714"/>
                  </a:cubicBezTo>
                  <a:cubicBezTo>
                    <a:pt x="69" y="593"/>
                    <a:pt x="85" y="409"/>
                    <a:pt x="87" y="363"/>
                  </a:cubicBezTo>
                  <a:cubicBezTo>
                    <a:pt x="88" y="197"/>
                    <a:pt x="205" y="0"/>
                    <a:pt x="205" y="0"/>
                  </a:cubicBezTo>
                  <a:close/>
                </a:path>
              </a:pathLst>
            </a:custGeom>
            <a:gradFill rotWithShape="1">
              <a:gsLst>
                <a:gs pos="0">
                  <a:srgbClr val="A3A3A3"/>
                </a:gs>
                <a:gs pos="50000">
                  <a:srgbClr val="525252"/>
                </a:gs>
                <a:gs pos="100000">
                  <a:srgbClr val="A3A3A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grpSp>
      <p:grpSp>
        <p:nvGrpSpPr>
          <p:cNvPr id="45" name="Group 79"/>
          <p:cNvGrpSpPr>
            <a:grpSpLocks/>
          </p:cNvGrpSpPr>
          <p:nvPr/>
        </p:nvGrpSpPr>
        <p:grpSpPr bwMode="auto">
          <a:xfrm>
            <a:off x="1512429" y="1063226"/>
            <a:ext cx="3274859" cy="2097727"/>
            <a:chOff x="606" y="1010"/>
            <a:chExt cx="2451" cy="1570"/>
          </a:xfrm>
        </p:grpSpPr>
        <p:sp>
          <p:nvSpPr>
            <p:cNvPr id="46" name="Freeform 55"/>
            <p:cNvSpPr>
              <a:spLocks/>
            </p:cNvSpPr>
            <p:nvPr/>
          </p:nvSpPr>
          <p:spPr bwMode="auto">
            <a:xfrm>
              <a:off x="606" y="1010"/>
              <a:ext cx="2451" cy="1473"/>
            </a:xfrm>
            <a:custGeom>
              <a:avLst/>
              <a:gdLst>
                <a:gd name="T0" fmla="*/ 109592 w 1678"/>
                <a:gd name="T1" fmla="*/ 86671 h 1010"/>
                <a:gd name="T2" fmla="*/ 92912 w 1678"/>
                <a:gd name="T3" fmla="*/ 23386 h 1010"/>
                <a:gd name="T4" fmla="*/ 10926 w 1678"/>
                <a:gd name="T5" fmla="*/ 58986 h 1010"/>
                <a:gd name="T6" fmla="*/ 0 w 1678"/>
                <a:gd name="T7" fmla="*/ 55812 h 1010"/>
                <a:gd name="T8" fmla="*/ 101598 w 1678"/>
                <a:gd name="T9" fmla="*/ 5813 h 1010"/>
                <a:gd name="T10" fmla="*/ 134143 w 1678"/>
                <a:gd name="T11" fmla="*/ 93519 h 1010"/>
                <a:gd name="T12" fmla="*/ 109592 w 1678"/>
                <a:gd name="T13" fmla="*/ 86671 h 1010"/>
                <a:gd name="T14" fmla="*/ 0 60000 65536"/>
                <a:gd name="T15" fmla="*/ 0 60000 65536"/>
                <a:gd name="T16" fmla="*/ 0 60000 65536"/>
                <a:gd name="T17" fmla="*/ 0 60000 65536"/>
                <a:gd name="T18" fmla="*/ 0 60000 65536"/>
                <a:gd name="T19" fmla="*/ 0 60000 65536"/>
                <a:gd name="T20" fmla="*/ 0 60000 65536"/>
                <a:gd name="T21" fmla="*/ 0 w 1678"/>
                <a:gd name="T22" fmla="*/ 0 h 1010"/>
                <a:gd name="T23" fmla="*/ 1678 w 1678"/>
                <a:gd name="T24" fmla="*/ 1010 h 10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78" h="1010">
                  <a:moveTo>
                    <a:pt x="1162" y="936"/>
                  </a:moveTo>
                  <a:cubicBezTo>
                    <a:pt x="1222" y="836"/>
                    <a:pt x="1371" y="388"/>
                    <a:pt x="985" y="252"/>
                  </a:cubicBezTo>
                  <a:cubicBezTo>
                    <a:pt x="471" y="122"/>
                    <a:pt x="116" y="637"/>
                    <a:pt x="116" y="637"/>
                  </a:cubicBezTo>
                  <a:cubicBezTo>
                    <a:pt x="116" y="637"/>
                    <a:pt x="116" y="637"/>
                    <a:pt x="0" y="603"/>
                  </a:cubicBezTo>
                  <a:cubicBezTo>
                    <a:pt x="272" y="215"/>
                    <a:pt x="727" y="0"/>
                    <a:pt x="1077" y="63"/>
                  </a:cubicBezTo>
                  <a:cubicBezTo>
                    <a:pt x="1416" y="123"/>
                    <a:pt x="1678" y="452"/>
                    <a:pt x="1422" y="1010"/>
                  </a:cubicBezTo>
                  <a:cubicBezTo>
                    <a:pt x="1357" y="994"/>
                    <a:pt x="1209" y="950"/>
                    <a:pt x="1162" y="936"/>
                  </a:cubicBezTo>
                  <a:close/>
                </a:path>
              </a:pathLst>
            </a:custGeom>
            <a:gradFill>
              <a:gsLst>
                <a:gs pos="61000">
                  <a:srgbClr val="1FAE1F"/>
                </a:gs>
                <a:gs pos="0">
                  <a:srgbClr val="33CC33"/>
                </a:gs>
                <a:gs pos="100000">
                  <a:srgbClr val="008000"/>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47" name="Freeform 56"/>
            <p:cNvSpPr>
              <a:spLocks/>
            </p:cNvSpPr>
            <p:nvPr/>
          </p:nvSpPr>
          <p:spPr bwMode="auto">
            <a:xfrm>
              <a:off x="2683" y="1564"/>
              <a:ext cx="261" cy="1016"/>
            </a:xfrm>
            <a:custGeom>
              <a:avLst/>
              <a:gdLst>
                <a:gd name="T0" fmla="*/ 0 w 179"/>
                <a:gd name="T1" fmla="*/ 58983 h 696"/>
                <a:gd name="T2" fmla="*/ 3884 w 179"/>
                <a:gd name="T3" fmla="*/ 65161 h 696"/>
                <a:gd name="T4" fmla="*/ 12878 w 179"/>
                <a:gd name="T5" fmla="*/ 29500 h 696"/>
                <a:gd name="T6" fmla="*/ 8434 w 179"/>
                <a:gd name="T7" fmla="*/ 5895 h 696"/>
                <a:gd name="T8" fmla="*/ 5899 w 179"/>
                <a:gd name="T9" fmla="*/ 0 h 696"/>
                <a:gd name="T10" fmla="*/ 0 w 179"/>
                <a:gd name="T11" fmla="*/ 58983 h 696"/>
                <a:gd name="T12" fmla="*/ 0 60000 65536"/>
                <a:gd name="T13" fmla="*/ 0 60000 65536"/>
                <a:gd name="T14" fmla="*/ 0 60000 65536"/>
                <a:gd name="T15" fmla="*/ 0 60000 65536"/>
                <a:gd name="T16" fmla="*/ 0 60000 65536"/>
                <a:gd name="T17" fmla="*/ 0 60000 65536"/>
                <a:gd name="T18" fmla="*/ 0 w 179"/>
                <a:gd name="T19" fmla="*/ 0 h 696"/>
                <a:gd name="T20" fmla="*/ 179 w 179"/>
                <a:gd name="T21" fmla="*/ 696 h 696"/>
              </a:gdLst>
              <a:ahLst/>
              <a:cxnLst>
                <a:cxn ang="T12">
                  <a:pos x="T0" y="T1"/>
                </a:cxn>
                <a:cxn ang="T13">
                  <a:pos x="T2" y="T3"/>
                </a:cxn>
                <a:cxn ang="T14">
                  <a:pos x="T4" y="T5"/>
                </a:cxn>
                <a:cxn ang="T15">
                  <a:pos x="T6" y="T7"/>
                </a:cxn>
                <a:cxn ang="T16">
                  <a:pos x="T8" y="T9"/>
                </a:cxn>
                <a:cxn ang="T17">
                  <a:pos x="T10" y="T11"/>
                </a:cxn>
              </a:cxnLst>
              <a:rect l="T18" t="T19" r="T20" b="T21"/>
              <a:pathLst>
                <a:path w="179" h="696">
                  <a:moveTo>
                    <a:pt x="0" y="630"/>
                  </a:moveTo>
                  <a:cubicBezTo>
                    <a:pt x="19" y="659"/>
                    <a:pt x="42" y="696"/>
                    <a:pt x="42" y="696"/>
                  </a:cubicBezTo>
                  <a:cubicBezTo>
                    <a:pt x="42" y="696"/>
                    <a:pt x="134" y="518"/>
                    <a:pt x="139" y="315"/>
                  </a:cubicBezTo>
                  <a:cubicBezTo>
                    <a:pt x="146" y="172"/>
                    <a:pt x="91" y="63"/>
                    <a:pt x="91" y="63"/>
                  </a:cubicBezTo>
                  <a:cubicBezTo>
                    <a:pt x="64" y="0"/>
                    <a:pt x="64" y="0"/>
                    <a:pt x="64" y="0"/>
                  </a:cubicBezTo>
                  <a:cubicBezTo>
                    <a:pt x="64" y="0"/>
                    <a:pt x="179" y="245"/>
                    <a:pt x="0" y="630"/>
                  </a:cubicBez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50" name="Freeform 57"/>
            <p:cNvSpPr>
              <a:spLocks/>
            </p:cNvSpPr>
            <p:nvPr/>
          </p:nvSpPr>
          <p:spPr bwMode="auto">
            <a:xfrm>
              <a:off x="775" y="1187"/>
              <a:ext cx="1606" cy="826"/>
            </a:xfrm>
            <a:custGeom>
              <a:avLst/>
              <a:gdLst>
                <a:gd name="T0" fmla="*/ 81529 w 1100"/>
                <a:gd name="T1" fmla="*/ 12390 h 565"/>
                <a:gd name="T2" fmla="*/ 0 w 1100"/>
                <a:gd name="T3" fmla="*/ 49118 h 565"/>
                <a:gd name="T4" fmla="*/ 5066 w 1100"/>
                <a:gd name="T5" fmla="*/ 53882 h 565"/>
                <a:gd name="T6" fmla="*/ 81192 w 1100"/>
                <a:gd name="T7" fmla="*/ 17757 h 565"/>
                <a:gd name="T8" fmla="*/ 103215 w 1100"/>
                <a:gd name="T9" fmla="*/ 33030 h 565"/>
                <a:gd name="T10" fmla="*/ 81529 w 1100"/>
                <a:gd name="T11" fmla="*/ 12390 h 565"/>
                <a:gd name="T12" fmla="*/ 0 60000 65536"/>
                <a:gd name="T13" fmla="*/ 0 60000 65536"/>
                <a:gd name="T14" fmla="*/ 0 60000 65536"/>
                <a:gd name="T15" fmla="*/ 0 60000 65536"/>
                <a:gd name="T16" fmla="*/ 0 60000 65536"/>
                <a:gd name="T17" fmla="*/ 0 60000 65536"/>
                <a:gd name="T18" fmla="*/ 0 w 1100"/>
                <a:gd name="T19" fmla="*/ 0 h 565"/>
                <a:gd name="T20" fmla="*/ 1100 w 1100"/>
                <a:gd name="T21" fmla="*/ 565 h 565"/>
              </a:gdLst>
              <a:ahLst/>
              <a:cxnLst>
                <a:cxn ang="T12">
                  <a:pos x="T0" y="T1"/>
                </a:cxn>
                <a:cxn ang="T13">
                  <a:pos x="T2" y="T3"/>
                </a:cxn>
                <a:cxn ang="T14">
                  <a:pos x="T4" y="T5"/>
                </a:cxn>
                <a:cxn ang="T15">
                  <a:pos x="T6" y="T7"/>
                </a:cxn>
                <a:cxn ang="T16">
                  <a:pos x="T8" y="T9"/>
                </a:cxn>
                <a:cxn ang="T17">
                  <a:pos x="T10" y="T11"/>
                </a:cxn>
              </a:cxnLst>
              <a:rect l="T18" t="T19" r="T20" b="T21"/>
              <a:pathLst>
                <a:path w="1100" h="565">
                  <a:moveTo>
                    <a:pt x="869" y="130"/>
                  </a:moveTo>
                  <a:cubicBezTo>
                    <a:pt x="355" y="0"/>
                    <a:pt x="0" y="515"/>
                    <a:pt x="0" y="515"/>
                  </a:cubicBezTo>
                  <a:cubicBezTo>
                    <a:pt x="0" y="515"/>
                    <a:pt x="0" y="515"/>
                    <a:pt x="54" y="565"/>
                  </a:cubicBezTo>
                  <a:cubicBezTo>
                    <a:pt x="279" y="285"/>
                    <a:pt x="580" y="120"/>
                    <a:pt x="866" y="186"/>
                  </a:cubicBezTo>
                  <a:cubicBezTo>
                    <a:pt x="1050" y="226"/>
                    <a:pt x="1100" y="347"/>
                    <a:pt x="1100" y="347"/>
                  </a:cubicBezTo>
                  <a:cubicBezTo>
                    <a:pt x="1084" y="303"/>
                    <a:pt x="1043" y="192"/>
                    <a:pt x="869" y="130"/>
                  </a:cubicBez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51" name="Freeform 58"/>
            <p:cNvSpPr>
              <a:spLocks/>
            </p:cNvSpPr>
            <p:nvPr/>
          </p:nvSpPr>
          <p:spPr bwMode="auto">
            <a:xfrm>
              <a:off x="2303" y="2376"/>
              <a:ext cx="440" cy="204"/>
            </a:xfrm>
            <a:custGeom>
              <a:avLst/>
              <a:gdLst>
                <a:gd name="T0" fmla="*/ 0 w 469"/>
                <a:gd name="T1" fmla="*/ 0 h 218"/>
                <a:gd name="T2" fmla="*/ 189 w 469"/>
                <a:gd name="T3" fmla="*/ 52 h 218"/>
                <a:gd name="T4" fmla="*/ 219 w 469"/>
                <a:gd name="T5" fmla="*/ 99 h 218"/>
                <a:gd name="T6" fmla="*/ 34 w 469"/>
                <a:gd name="T7" fmla="*/ 45 h 218"/>
                <a:gd name="T8" fmla="*/ 0 w 469"/>
                <a:gd name="T9" fmla="*/ 0 h 218"/>
                <a:gd name="T10" fmla="*/ 0 60000 65536"/>
                <a:gd name="T11" fmla="*/ 0 60000 65536"/>
                <a:gd name="T12" fmla="*/ 0 60000 65536"/>
                <a:gd name="T13" fmla="*/ 0 60000 65536"/>
                <a:gd name="T14" fmla="*/ 0 60000 65536"/>
                <a:gd name="T15" fmla="*/ 0 w 469"/>
                <a:gd name="T16" fmla="*/ 0 h 218"/>
                <a:gd name="T17" fmla="*/ 469 w 469"/>
                <a:gd name="T18" fmla="*/ 218 h 218"/>
              </a:gdLst>
              <a:ahLst/>
              <a:cxnLst>
                <a:cxn ang="T10">
                  <a:pos x="T0" y="T1"/>
                </a:cxn>
                <a:cxn ang="T11">
                  <a:pos x="T2" y="T3"/>
                </a:cxn>
                <a:cxn ang="T12">
                  <a:pos x="T4" y="T5"/>
                </a:cxn>
                <a:cxn ang="T13">
                  <a:pos x="T6" y="T7"/>
                </a:cxn>
                <a:cxn ang="T14">
                  <a:pos x="T8" y="T9"/>
                </a:cxn>
              </a:cxnLst>
              <a:rect l="T15" t="T16" r="T17" b="T18"/>
              <a:pathLst>
                <a:path w="469" h="218">
                  <a:moveTo>
                    <a:pt x="0" y="0"/>
                  </a:moveTo>
                  <a:lnTo>
                    <a:pt x="404" y="115"/>
                  </a:lnTo>
                  <a:lnTo>
                    <a:pt x="469" y="218"/>
                  </a:lnTo>
                  <a:lnTo>
                    <a:pt x="73" y="10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sp>
          <p:nvSpPr>
            <p:cNvPr id="52" name="Freeform 59"/>
            <p:cNvSpPr>
              <a:spLocks/>
            </p:cNvSpPr>
            <p:nvPr/>
          </p:nvSpPr>
          <p:spPr bwMode="auto">
            <a:xfrm>
              <a:off x="606" y="1890"/>
              <a:ext cx="249" cy="123"/>
            </a:xfrm>
            <a:custGeom>
              <a:avLst/>
              <a:gdLst>
                <a:gd name="T0" fmla="*/ 89 w 264"/>
                <a:gd name="T1" fmla="*/ 24 h 131"/>
                <a:gd name="T2" fmla="*/ 131 w 264"/>
                <a:gd name="T3" fmla="*/ 61 h 131"/>
                <a:gd name="T4" fmla="*/ 41 w 264"/>
                <a:gd name="T5" fmla="*/ 37 h 131"/>
                <a:gd name="T6" fmla="*/ 0 w 264"/>
                <a:gd name="T7" fmla="*/ 0 h 131"/>
                <a:gd name="T8" fmla="*/ 89 w 264"/>
                <a:gd name="T9" fmla="*/ 24 h 131"/>
                <a:gd name="T10" fmla="*/ 0 60000 65536"/>
                <a:gd name="T11" fmla="*/ 0 60000 65536"/>
                <a:gd name="T12" fmla="*/ 0 60000 65536"/>
                <a:gd name="T13" fmla="*/ 0 60000 65536"/>
                <a:gd name="T14" fmla="*/ 0 60000 65536"/>
                <a:gd name="T15" fmla="*/ 0 w 264"/>
                <a:gd name="T16" fmla="*/ 0 h 131"/>
                <a:gd name="T17" fmla="*/ 264 w 264"/>
                <a:gd name="T18" fmla="*/ 131 h 131"/>
              </a:gdLst>
              <a:ahLst/>
              <a:cxnLst>
                <a:cxn ang="T10">
                  <a:pos x="T0" y="T1"/>
                </a:cxn>
                <a:cxn ang="T11">
                  <a:pos x="T2" y="T3"/>
                </a:cxn>
                <a:cxn ang="T12">
                  <a:pos x="T4" y="T5"/>
                </a:cxn>
                <a:cxn ang="T13">
                  <a:pos x="T6" y="T7"/>
                </a:cxn>
                <a:cxn ang="T14">
                  <a:pos x="T8" y="T9"/>
                </a:cxn>
              </a:cxnLst>
              <a:rect l="T15" t="T16" r="T17" b="T18"/>
              <a:pathLst>
                <a:path w="264" h="131">
                  <a:moveTo>
                    <a:pt x="180" y="53"/>
                  </a:moveTo>
                  <a:lnTo>
                    <a:pt x="264" y="131"/>
                  </a:lnTo>
                  <a:lnTo>
                    <a:pt x="83" y="78"/>
                  </a:lnTo>
                  <a:lnTo>
                    <a:pt x="0" y="0"/>
                  </a:lnTo>
                  <a:lnTo>
                    <a:pt x="180" y="53"/>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p>
          </p:txBody>
        </p:sp>
      </p:grpSp>
      <p:grpSp>
        <p:nvGrpSpPr>
          <p:cNvPr id="3" name="组合 2"/>
          <p:cNvGrpSpPr/>
          <p:nvPr/>
        </p:nvGrpSpPr>
        <p:grpSpPr>
          <a:xfrm>
            <a:off x="2112352" y="1838181"/>
            <a:ext cx="1099637" cy="1829164"/>
            <a:chOff x="2112351" y="2123931"/>
            <a:chExt cx="1099637" cy="1829164"/>
          </a:xfrm>
        </p:grpSpPr>
        <p:sp>
          <p:nvSpPr>
            <p:cNvPr id="69" name="Line 16"/>
            <p:cNvSpPr>
              <a:spLocks noChangeShapeType="1"/>
            </p:cNvSpPr>
            <p:nvPr/>
          </p:nvSpPr>
          <p:spPr bwMode="auto">
            <a:xfrm rot="21307710" flipH="1">
              <a:off x="2112351" y="3425323"/>
              <a:ext cx="391487" cy="527772"/>
            </a:xfrm>
            <a:prstGeom prst="line">
              <a:avLst/>
            </a:prstGeom>
            <a:noFill/>
            <a:ln w="76200">
              <a:solidFill>
                <a:srgbClr val="777777"/>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sz="1400"/>
            </a:p>
          </p:txBody>
        </p:sp>
        <p:sp>
          <p:nvSpPr>
            <p:cNvPr id="70" name="Line 17"/>
            <p:cNvSpPr>
              <a:spLocks noChangeShapeType="1"/>
            </p:cNvSpPr>
            <p:nvPr/>
          </p:nvSpPr>
          <p:spPr bwMode="auto">
            <a:xfrm rot="21307710" flipV="1">
              <a:off x="2881963" y="2123931"/>
              <a:ext cx="330025" cy="491696"/>
            </a:xfrm>
            <a:prstGeom prst="line">
              <a:avLst/>
            </a:prstGeom>
            <a:noFill/>
            <a:ln w="762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sz="1400"/>
            </a:p>
          </p:txBody>
        </p:sp>
      </p:grpSp>
      <p:sp>
        <p:nvSpPr>
          <p:cNvPr id="71" name="Text Box 18"/>
          <p:cNvSpPr txBox="1">
            <a:spLocks noChangeArrowheads="1"/>
          </p:cNvSpPr>
          <p:nvPr/>
        </p:nvSpPr>
        <p:spPr bwMode="auto">
          <a:xfrm>
            <a:off x="1955241" y="2547667"/>
            <a:ext cx="162095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pPr>
            <a:r>
              <a:rPr lang="zh-CN" altLang="zh-CN" sz="1400" b="1" dirty="0">
                <a:latin typeface="微软雅黑" pitchFamily="34" charset="-122"/>
                <a:ea typeface="微软雅黑" pitchFamily="34" charset="-122"/>
              </a:rPr>
              <a:t>单击此处添加文字</a:t>
            </a:r>
            <a:endParaRPr lang="zh-CN" altLang="zh-CN" sz="1400" b="1" noProof="1">
              <a:solidFill>
                <a:srgbClr val="171717"/>
              </a:solidFill>
              <a:latin typeface="微软雅黑" pitchFamily="34" charset="-122"/>
              <a:ea typeface="微软雅黑" pitchFamily="34" charset="-122"/>
              <a:cs typeface="Arial" pitchFamily="34" charset="0"/>
            </a:endParaRPr>
          </a:p>
        </p:txBody>
      </p:sp>
      <p:grpSp>
        <p:nvGrpSpPr>
          <p:cNvPr id="4" name="组合 3"/>
          <p:cNvGrpSpPr/>
          <p:nvPr/>
        </p:nvGrpSpPr>
        <p:grpSpPr>
          <a:xfrm>
            <a:off x="4995723" y="932284"/>
            <a:ext cx="3125212" cy="1724946"/>
            <a:chOff x="4995723" y="1218034"/>
            <a:chExt cx="3125212" cy="1724946"/>
          </a:xfrm>
        </p:grpSpPr>
        <p:sp>
          <p:nvSpPr>
            <p:cNvPr id="72" name="Rectangle 19"/>
            <p:cNvSpPr>
              <a:spLocks noChangeArrowheads="1"/>
            </p:cNvSpPr>
            <p:nvPr/>
          </p:nvSpPr>
          <p:spPr bwMode="gray">
            <a:xfrm>
              <a:off x="4995723" y="1218034"/>
              <a:ext cx="3125212" cy="303302"/>
            </a:xfrm>
            <a:prstGeom prst="rect">
              <a:avLst/>
            </a:prstGeom>
            <a:solidFill>
              <a:srgbClr val="008000"/>
            </a:soli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a:r>
                <a:rPr lang="zh-CN" altLang="zh-CN" sz="1400" b="1">
                  <a:solidFill>
                    <a:schemeClr val="bg1"/>
                  </a:solidFill>
                  <a:latin typeface="微软雅黑" pitchFamily="34" charset="-122"/>
                  <a:ea typeface="微软雅黑" pitchFamily="34" charset="-122"/>
                </a:rPr>
                <a:t>单击此处添加文字</a:t>
              </a:r>
              <a:endParaRPr lang="en-US" altLang="zh-CN" sz="1400" b="1">
                <a:solidFill>
                  <a:schemeClr val="bg1"/>
                </a:solidFill>
                <a:latin typeface="微软雅黑" pitchFamily="34" charset="-122"/>
                <a:ea typeface="微软雅黑" pitchFamily="34" charset="-122"/>
              </a:endParaRPr>
            </a:p>
          </p:txBody>
        </p:sp>
        <p:sp>
          <p:nvSpPr>
            <p:cNvPr id="73" name="Rectangle 5"/>
            <p:cNvSpPr>
              <a:spLocks noChangeArrowheads="1"/>
            </p:cNvSpPr>
            <p:nvPr/>
          </p:nvSpPr>
          <p:spPr bwMode="gray">
            <a:xfrm>
              <a:off x="4995723" y="1521336"/>
              <a:ext cx="3125212" cy="1421644"/>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150000"/>
                </a:lnSpc>
                <a:buFont typeface="Arial" pitchFamily="34" charset="0"/>
                <a:buChar char="•"/>
              </a:pPr>
              <a:r>
                <a:rPr lang="zh-CN" altLang="en-US" sz="1200">
                  <a:latin typeface="微软雅黑" pitchFamily="34" charset="-122"/>
                  <a:ea typeface="微软雅黑" pitchFamily="34" charset="-122"/>
                </a:rPr>
                <a:t>请</a:t>
              </a:r>
              <a:r>
                <a:rPr lang="zh-CN" altLang="zh-CN" sz="1200">
                  <a:latin typeface="微软雅黑" pitchFamily="34" charset="-122"/>
                  <a:ea typeface="微软雅黑" pitchFamily="34" charset="-122"/>
                </a:rPr>
                <a:t>单击此处</a:t>
              </a:r>
              <a:r>
                <a:rPr lang="zh-CN" altLang="en-US" sz="1200">
                  <a:latin typeface="微软雅黑" pitchFamily="34" charset="-122"/>
                  <a:ea typeface="微软雅黑" pitchFamily="34" charset="-122"/>
                </a:rPr>
                <a:t>，</a:t>
              </a:r>
              <a:r>
                <a:rPr lang="zh-CN" altLang="zh-CN" sz="1200">
                  <a:latin typeface="微软雅黑" pitchFamily="34" charset="-122"/>
                  <a:ea typeface="微软雅黑" pitchFamily="34" charset="-122"/>
                </a:rPr>
                <a:t>添加段落文字内容</a:t>
              </a:r>
              <a:r>
                <a:rPr lang="zh-CN" altLang="en-US" sz="1200">
                  <a:latin typeface="微软雅黑" pitchFamily="34" charset="-122"/>
                  <a:ea typeface="微软雅黑" pitchFamily="34" charset="-122"/>
                </a:rPr>
                <a:t>。</a:t>
              </a:r>
              <a:endParaRPr lang="zh-CN" altLang="zh-CN" sz="1200" noProof="1">
                <a:solidFill>
                  <a:srgbClr val="171717"/>
                </a:solidFill>
                <a:latin typeface="微软雅黑" pitchFamily="34" charset="-122"/>
                <a:ea typeface="微软雅黑" pitchFamily="34" charset="-122"/>
                <a:cs typeface="Arial" pitchFamily="34" charset="0"/>
              </a:endParaRPr>
            </a:p>
            <a:p>
              <a:pPr>
                <a:lnSpc>
                  <a:spcPct val="150000"/>
                </a:lnSpc>
                <a:buFont typeface="Arial" pitchFamily="34" charset="0"/>
                <a:buChar char="•"/>
              </a:pPr>
              <a:r>
                <a:rPr lang="zh-CN" altLang="en-US" sz="1200">
                  <a:latin typeface="微软雅黑" pitchFamily="34" charset="-122"/>
                  <a:ea typeface="微软雅黑" pitchFamily="34" charset="-122"/>
                </a:rPr>
                <a:t>请</a:t>
              </a:r>
              <a:r>
                <a:rPr lang="zh-CN" altLang="zh-CN" sz="1200">
                  <a:latin typeface="微软雅黑" pitchFamily="34" charset="-122"/>
                  <a:ea typeface="微软雅黑" pitchFamily="34" charset="-122"/>
                </a:rPr>
                <a:t>单击此处</a:t>
              </a:r>
              <a:r>
                <a:rPr lang="zh-CN" altLang="en-US" sz="1200">
                  <a:latin typeface="微软雅黑" pitchFamily="34" charset="-122"/>
                  <a:ea typeface="微软雅黑" pitchFamily="34" charset="-122"/>
                </a:rPr>
                <a:t>，</a:t>
              </a:r>
              <a:r>
                <a:rPr lang="zh-CN" altLang="zh-CN" sz="1200">
                  <a:latin typeface="微软雅黑" pitchFamily="34" charset="-122"/>
                  <a:ea typeface="微软雅黑" pitchFamily="34" charset="-122"/>
                </a:rPr>
                <a:t>添加段落文字内容</a:t>
              </a:r>
              <a:r>
                <a:rPr lang="zh-CN" altLang="en-US" sz="1200" noProof="1">
                  <a:solidFill>
                    <a:srgbClr val="171717"/>
                  </a:solidFill>
                  <a:latin typeface="微软雅黑" pitchFamily="34" charset="-122"/>
                  <a:ea typeface="微软雅黑" pitchFamily="34" charset="-122"/>
                </a:rPr>
                <a:t>。此处是示例文字，单击编辑文字内容。</a:t>
              </a:r>
              <a:endParaRPr lang="zh-CN" altLang="zh-CN" sz="1200" noProof="1">
                <a:solidFill>
                  <a:srgbClr val="171717"/>
                </a:solidFill>
                <a:latin typeface="微软雅黑" pitchFamily="34" charset="-122"/>
                <a:ea typeface="微软雅黑" pitchFamily="34" charset="-122"/>
              </a:endParaRPr>
            </a:p>
          </p:txBody>
        </p:sp>
      </p:grpSp>
      <p:grpSp>
        <p:nvGrpSpPr>
          <p:cNvPr id="5" name="组合 4"/>
          <p:cNvGrpSpPr/>
          <p:nvPr/>
        </p:nvGrpSpPr>
        <p:grpSpPr>
          <a:xfrm>
            <a:off x="4995723" y="2781490"/>
            <a:ext cx="3125212" cy="1724946"/>
            <a:chOff x="4995723" y="3067240"/>
            <a:chExt cx="3125212" cy="1724946"/>
          </a:xfrm>
        </p:grpSpPr>
        <p:sp>
          <p:nvSpPr>
            <p:cNvPr id="74" name="Rectangle 21"/>
            <p:cNvSpPr>
              <a:spLocks noChangeArrowheads="1"/>
            </p:cNvSpPr>
            <p:nvPr/>
          </p:nvSpPr>
          <p:spPr bwMode="gray">
            <a:xfrm>
              <a:off x="4995723" y="3067240"/>
              <a:ext cx="3125212" cy="303302"/>
            </a:xfrm>
            <a:prstGeom prst="rect">
              <a:avLst/>
            </a:prstGeom>
            <a:solidFill>
              <a:srgbClr val="008000"/>
            </a:solidFill>
            <a:ln w="12700" algn="ctr">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a:r>
                <a:rPr lang="zh-CN" altLang="zh-CN" sz="1400" b="1">
                  <a:solidFill>
                    <a:schemeClr val="bg1"/>
                  </a:solidFill>
                  <a:latin typeface="微软雅黑" pitchFamily="34" charset="-122"/>
                  <a:ea typeface="微软雅黑" pitchFamily="34" charset="-122"/>
                </a:rPr>
                <a:t>单击此处添加文字</a:t>
              </a:r>
              <a:endParaRPr lang="en-US" altLang="zh-CN" sz="1400" b="1">
                <a:solidFill>
                  <a:schemeClr val="bg1"/>
                </a:solidFill>
                <a:latin typeface="微软雅黑" pitchFamily="34" charset="-122"/>
                <a:ea typeface="微软雅黑" pitchFamily="34" charset="-122"/>
              </a:endParaRPr>
            </a:p>
          </p:txBody>
        </p:sp>
        <p:sp>
          <p:nvSpPr>
            <p:cNvPr id="75" name="Rectangle 5"/>
            <p:cNvSpPr>
              <a:spLocks noChangeArrowheads="1"/>
            </p:cNvSpPr>
            <p:nvPr/>
          </p:nvSpPr>
          <p:spPr bwMode="gray">
            <a:xfrm>
              <a:off x="4995723" y="3370542"/>
              <a:ext cx="3125212" cy="1421644"/>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150000"/>
                </a:lnSpc>
                <a:buFont typeface="Arial" pitchFamily="34" charset="0"/>
                <a:buChar char="•"/>
              </a:pPr>
              <a:r>
                <a:rPr lang="zh-CN" altLang="en-US" sz="1200">
                  <a:latin typeface="微软雅黑" pitchFamily="34" charset="-122"/>
                  <a:ea typeface="微软雅黑" pitchFamily="34" charset="-122"/>
                </a:rPr>
                <a:t>请</a:t>
              </a:r>
              <a:r>
                <a:rPr lang="zh-CN" altLang="zh-CN" sz="1200">
                  <a:latin typeface="微软雅黑" pitchFamily="34" charset="-122"/>
                  <a:ea typeface="微软雅黑" pitchFamily="34" charset="-122"/>
                </a:rPr>
                <a:t>单击此处</a:t>
              </a:r>
              <a:r>
                <a:rPr lang="zh-CN" altLang="en-US" sz="1200">
                  <a:latin typeface="微软雅黑" pitchFamily="34" charset="-122"/>
                  <a:ea typeface="微软雅黑" pitchFamily="34" charset="-122"/>
                </a:rPr>
                <a:t>，</a:t>
              </a:r>
              <a:r>
                <a:rPr lang="zh-CN" altLang="zh-CN" sz="1200">
                  <a:latin typeface="微软雅黑" pitchFamily="34" charset="-122"/>
                  <a:ea typeface="微软雅黑" pitchFamily="34" charset="-122"/>
                </a:rPr>
                <a:t>添加段落文字内容</a:t>
              </a:r>
              <a:r>
                <a:rPr lang="zh-CN" altLang="en-US" sz="1200">
                  <a:latin typeface="微软雅黑" pitchFamily="34" charset="-122"/>
                  <a:ea typeface="微软雅黑" pitchFamily="34" charset="-122"/>
                </a:rPr>
                <a:t>。</a:t>
              </a:r>
              <a:endParaRPr lang="zh-CN" altLang="zh-CN" sz="1200" noProof="1">
                <a:solidFill>
                  <a:srgbClr val="171717"/>
                </a:solidFill>
                <a:latin typeface="微软雅黑" pitchFamily="34" charset="-122"/>
                <a:ea typeface="微软雅黑" pitchFamily="34" charset="-122"/>
                <a:cs typeface="Arial" pitchFamily="34" charset="0"/>
              </a:endParaRPr>
            </a:p>
            <a:p>
              <a:pPr>
                <a:lnSpc>
                  <a:spcPct val="150000"/>
                </a:lnSpc>
                <a:buFont typeface="Arial" pitchFamily="34" charset="0"/>
                <a:buChar char="•"/>
              </a:pPr>
              <a:r>
                <a:rPr lang="zh-CN" altLang="en-US" sz="1200">
                  <a:latin typeface="微软雅黑" pitchFamily="34" charset="-122"/>
                  <a:ea typeface="微软雅黑" pitchFamily="34" charset="-122"/>
                </a:rPr>
                <a:t>请</a:t>
              </a:r>
              <a:r>
                <a:rPr lang="zh-CN" altLang="zh-CN" sz="1200">
                  <a:latin typeface="微软雅黑" pitchFamily="34" charset="-122"/>
                  <a:ea typeface="微软雅黑" pitchFamily="34" charset="-122"/>
                </a:rPr>
                <a:t>单击此处</a:t>
              </a:r>
              <a:r>
                <a:rPr lang="zh-CN" altLang="en-US" sz="1200">
                  <a:latin typeface="微软雅黑" pitchFamily="34" charset="-122"/>
                  <a:ea typeface="微软雅黑" pitchFamily="34" charset="-122"/>
                </a:rPr>
                <a:t>，</a:t>
              </a:r>
              <a:r>
                <a:rPr lang="zh-CN" altLang="zh-CN" sz="1200">
                  <a:latin typeface="微软雅黑" pitchFamily="34" charset="-122"/>
                  <a:ea typeface="微软雅黑" pitchFamily="34" charset="-122"/>
                </a:rPr>
                <a:t>添加段落文字内容</a:t>
              </a:r>
              <a:r>
                <a:rPr lang="zh-CN" altLang="en-US" sz="1200" noProof="1">
                  <a:solidFill>
                    <a:srgbClr val="171717"/>
                  </a:solidFill>
                  <a:latin typeface="微软雅黑" pitchFamily="34" charset="-122"/>
                  <a:ea typeface="微软雅黑" pitchFamily="34" charset="-122"/>
                </a:rPr>
                <a:t>。此处是示例文字，单击编辑文字内容。</a:t>
              </a:r>
              <a:endParaRPr lang="zh-CN" altLang="zh-CN" sz="1200" noProof="1">
                <a:solidFill>
                  <a:srgbClr val="171717"/>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78397463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1+#ppt_w/2"/>
                                          </p:val>
                                        </p:tav>
                                        <p:tav tm="100000">
                                          <p:val>
                                            <p:strVal val="#ppt_x"/>
                                          </p:val>
                                        </p:tav>
                                      </p:tavLst>
                                    </p:anim>
                                    <p:anim calcmode="lin" valueType="num">
                                      <p:cBhvr additive="base">
                                        <p:cTn id="12" dur="500" fill="hold"/>
                                        <p:tgtEl>
                                          <p:spTgt spid="45"/>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16" presetClass="entr" presetSubtype="4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outHorizontal)">
                                      <p:cBhvr>
                                        <p:cTn id="16" dur="500"/>
                                        <p:tgtEl>
                                          <p:spTgt spid="3"/>
                                        </p:tgtEl>
                                      </p:cBhvr>
                                    </p:animEffect>
                                  </p:childTnLst>
                                </p:cTn>
                              </p:par>
                              <p:par>
                                <p:cTn id="17" presetID="10" presetClass="entr" presetSubtype="0" fill="hold" nodeType="withEffect">
                                  <p:stCondLst>
                                    <p:cond delay="5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par>
                          <p:cTn id="20" fill="hold">
                            <p:stCondLst>
                              <p:cond delay="4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1"/>
                                        </p:tgtEl>
                                        <p:attrNameLst>
                                          <p:attrName>style.visibility</p:attrName>
                                        </p:attrNameLst>
                                      </p:cBhvr>
                                      <p:to>
                                        <p:strVal val="visible"/>
                                      </p:to>
                                    </p:set>
                                    <p:anim calcmode="lin" valueType="num">
                                      <p:cBhvr>
                                        <p:cTn id="23"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1"/>
                                        </p:tgtEl>
                                        <p:attrNameLst>
                                          <p:attrName>ppt_y</p:attrName>
                                        </p:attrNameLst>
                                      </p:cBhvr>
                                      <p:tavLst>
                                        <p:tav tm="0">
                                          <p:val>
                                            <p:strVal val="#ppt_y"/>
                                          </p:val>
                                        </p:tav>
                                        <p:tav tm="100000">
                                          <p:val>
                                            <p:strVal val="#ppt_y"/>
                                          </p:val>
                                        </p:tav>
                                      </p:tavLst>
                                    </p:anim>
                                    <p:anim calcmode="lin" valueType="num">
                                      <p:cBhvr>
                                        <p:cTn id="25"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1"/>
                                        </p:tgtEl>
                                      </p:cBhvr>
                                    </p:animEffect>
                                  </p:childTnLst>
                                </p:cTn>
                              </p:par>
                            </p:childTnLst>
                          </p:cTn>
                        </p:par>
                        <p:par>
                          <p:cTn id="28" fill="hold">
                            <p:stCondLst>
                              <p:cond delay="485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00" fill="hold"/>
                                        <p:tgtEl>
                                          <p:spTgt spid="4"/>
                                        </p:tgtEl>
                                        <p:attrNameLst>
                                          <p:attrName>ppt_w</p:attrName>
                                        </p:attrNameLst>
                                      </p:cBhvr>
                                      <p:tavLst>
                                        <p:tav tm="0">
                                          <p:val>
                                            <p:fltVal val="0"/>
                                          </p:val>
                                        </p:tav>
                                        <p:tav tm="100000">
                                          <p:val>
                                            <p:strVal val="#ppt_w"/>
                                          </p:val>
                                        </p:tav>
                                      </p:tavLst>
                                    </p:anim>
                                    <p:anim calcmode="lin" valueType="num">
                                      <p:cBhvr>
                                        <p:cTn id="32" dur="200" fill="hold"/>
                                        <p:tgtEl>
                                          <p:spTgt spid="4"/>
                                        </p:tgtEl>
                                        <p:attrNameLst>
                                          <p:attrName>ppt_h</p:attrName>
                                        </p:attrNameLst>
                                      </p:cBhvr>
                                      <p:tavLst>
                                        <p:tav tm="0">
                                          <p:val>
                                            <p:fltVal val="0"/>
                                          </p:val>
                                        </p:tav>
                                        <p:tav tm="100000">
                                          <p:val>
                                            <p:strVal val="#ppt_h"/>
                                          </p:val>
                                        </p:tav>
                                      </p:tavLst>
                                    </p:anim>
                                    <p:animEffect transition="in" filter="fade">
                                      <p:cBhvr>
                                        <p:cTn id="33" dur="200"/>
                                        <p:tgtEl>
                                          <p:spTgt spid="4"/>
                                        </p:tgtEl>
                                      </p:cBhvr>
                                    </p:animEffect>
                                  </p:childTnLst>
                                </p:cTn>
                              </p:par>
                            </p:childTnLst>
                          </p:cTn>
                        </p:par>
                        <p:par>
                          <p:cTn id="34" fill="hold">
                            <p:stCondLst>
                              <p:cond delay="5050"/>
                            </p:stCondLst>
                            <p:childTnLst>
                              <p:par>
                                <p:cTn id="35" presetID="6" presetClass="emph" presetSubtype="0" fill="hold" nodeType="afterEffect">
                                  <p:stCondLst>
                                    <p:cond delay="0"/>
                                  </p:stCondLst>
                                  <p:childTnLst>
                                    <p:animScale>
                                      <p:cBhvr>
                                        <p:cTn id="36" dur="100" fill="hold"/>
                                        <p:tgtEl>
                                          <p:spTgt spid="4"/>
                                        </p:tgtEl>
                                      </p:cBhvr>
                                      <p:by x="115000" y="115000"/>
                                    </p:animScale>
                                  </p:childTnLst>
                                </p:cTn>
                              </p:par>
                              <p:par>
                                <p:cTn id="37" presetID="6" presetClass="emph" presetSubtype="0" fill="hold" nodeType="withEffect">
                                  <p:stCondLst>
                                    <p:cond delay="200"/>
                                  </p:stCondLst>
                                  <p:childTnLst>
                                    <p:animScale>
                                      <p:cBhvr>
                                        <p:cTn id="38" dur="100" fill="hold"/>
                                        <p:tgtEl>
                                          <p:spTgt spid="4"/>
                                        </p:tgtEl>
                                      </p:cBhvr>
                                      <p:by x="85000" y="85000"/>
                                    </p:animScale>
                                  </p:childTnLst>
                                </p:cTn>
                              </p:par>
                            </p:childTnLst>
                          </p:cTn>
                        </p:par>
                        <p:par>
                          <p:cTn id="39" fill="hold">
                            <p:stCondLst>
                              <p:cond delay="5350"/>
                            </p:stCondLst>
                            <p:childTnLst>
                              <p:par>
                                <p:cTn id="40" presetID="6" presetClass="emph" presetSubtype="0" fill="hold" nodeType="afterEffect">
                                  <p:stCondLst>
                                    <p:cond delay="0"/>
                                  </p:stCondLst>
                                  <p:childTnLst>
                                    <p:animScale>
                                      <p:cBhvr>
                                        <p:cTn id="41" dur="100" fill="hold"/>
                                        <p:tgtEl>
                                          <p:spTgt spid="4"/>
                                        </p:tgtEl>
                                      </p:cBhvr>
                                      <p:by x="105000" y="105000"/>
                                    </p:animScale>
                                  </p:childTnLst>
                                </p:cTn>
                              </p:par>
                              <p:par>
                                <p:cTn id="42" presetID="6" presetClass="emph" presetSubtype="0" fill="hold" nodeType="withEffect">
                                  <p:stCondLst>
                                    <p:cond delay="200"/>
                                  </p:stCondLst>
                                  <p:childTnLst>
                                    <p:animScale>
                                      <p:cBhvr>
                                        <p:cTn id="43" dur="100" fill="hold"/>
                                        <p:tgtEl>
                                          <p:spTgt spid="4"/>
                                        </p:tgtEl>
                                      </p:cBhvr>
                                      <p:by x="95000" y="95000"/>
                                    </p:animScale>
                                  </p:childTnLst>
                                </p:cTn>
                              </p:par>
                            </p:childTnLst>
                          </p:cTn>
                        </p:par>
                        <p:par>
                          <p:cTn id="44" fill="hold">
                            <p:stCondLst>
                              <p:cond delay="5650"/>
                            </p:stCondLst>
                            <p:childTnLst>
                              <p:par>
                                <p:cTn id="45" presetID="53"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00" fill="hold"/>
                                        <p:tgtEl>
                                          <p:spTgt spid="5"/>
                                        </p:tgtEl>
                                        <p:attrNameLst>
                                          <p:attrName>ppt_w</p:attrName>
                                        </p:attrNameLst>
                                      </p:cBhvr>
                                      <p:tavLst>
                                        <p:tav tm="0">
                                          <p:val>
                                            <p:fltVal val="0"/>
                                          </p:val>
                                        </p:tav>
                                        <p:tav tm="100000">
                                          <p:val>
                                            <p:strVal val="#ppt_w"/>
                                          </p:val>
                                        </p:tav>
                                      </p:tavLst>
                                    </p:anim>
                                    <p:anim calcmode="lin" valueType="num">
                                      <p:cBhvr>
                                        <p:cTn id="48" dur="200" fill="hold"/>
                                        <p:tgtEl>
                                          <p:spTgt spid="5"/>
                                        </p:tgtEl>
                                        <p:attrNameLst>
                                          <p:attrName>ppt_h</p:attrName>
                                        </p:attrNameLst>
                                      </p:cBhvr>
                                      <p:tavLst>
                                        <p:tav tm="0">
                                          <p:val>
                                            <p:fltVal val="0"/>
                                          </p:val>
                                        </p:tav>
                                        <p:tav tm="100000">
                                          <p:val>
                                            <p:strVal val="#ppt_h"/>
                                          </p:val>
                                        </p:tav>
                                      </p:tavLst>
                                    </p:anim>
                                    <p:animEffect transition="in" filter="fade">
                                      <p:cBhvr>
                                        <p:cTn id="49" dur="200"/>
                                        <p:tgtEl>
                                          <p:spTgt spid="5"/>
                                        </p:tgtEl>
                                      </p:cBhvr>
                                    </p:animEffect>
                                  </p:childTnLst>
                                </p:cTn>
                              </p:par>
                            </p:childTnLst>
                          </p:cTn>
                        </p:par>
                        <p:par>
                          <p:cTn id="50" fill="hold">
                            <p:stCondLst>
                              <p:cond delay="5850"/>
                            </p:stCondLst>
                            <p:childTnLst>
                              <p:par>
                                <p:cTn id="51" presetID="6" presetClass="emph" presetSubtype="0" fill="hold" nodeType="afterEffect">
                                  <p:stCondLst>
                                    <p:cond delay="0"/>
                                  </p:stCondLst>
                                  <p:childTnLst>
                                    <p:animScale>
                                      <p:cBhvr>
                                        <p:cTn id="52" dur="100" fill="hold"/>
                                        <p:tgtEl>
                                          <p:spTgt spid="5"/>
                                        </p:tgtEl>
                                      </p:cBhvr>
                                      <p:by x="115000" y="115000"/>
                                    </p:animScale>
                                  </p:childTnLst>
                                </p:cTn>
                              </p:par>
                              <p:par>
                                <p:cTn id="53" presetID="6" presetClass="emph" presetSubtype="0" fill="hold" nodeType="withEffect">
                                  <p:stCondLst>
                                    <p:cond delay="200"/>
                                  </p:stCondLst>
                                  <p:childTnLst>
                                    <p:animScale>
                                      <p:cBhvr>
                                        <p:cTn id="54" dur="100" fill="hold"/>
                                        <p:tgtEl>
                                          <p:spTgt spid="5"/>
                                        </p:tgtEl>
                                      </p:cBhvr>
                                      <p:by x="85000" y="85000"/>
                                    </p:animScale>
                                  </p:childTnLst>
                                </p:cTn>
                              </p:par>
                            </p:childTnLst>
                          </p:cTn>
                        </p:par>
                        <p:par>
                          <p:cTn id="55" fill="hold">
                            <p:stCondLst>
                              <p:cond delay="6150"/>
                            </p:stCondLst>
                            <p:childTnLst>
                              <p:par>
                                <p:cTn id="56" presetID="6" presetClass="emph" presetSubtype="0" fill="hold" nodeType="afterEffect">
                                  <p:stCondLst>
                                    <p:cond delay="0"/>
                                  </p:stCondLst>
                                  <p:childTnLst>
                                    <p:animScale>
                                      <p:cBhvr>
                                        <p:cTn id="57" dur="100" fill="hold"/>
                                        <p:tgtEl>
                                          <p:spTgt spid="5"/>
                                        </p:tgtEl>
                                      </p:cBhvr>
                                      <p:by x="105000" y="105000"/>
                                    </p:animScale>
                                  </p:childTnLst>
                                </p:cTn>
                              </p:par>
                              <p:par>
                                <p:cTn id="58" presetID="6" presetClass="emph" presetSubtype="0" fill="hold" nodeType="withEffect">
                                  <p:stCondLst>
                                    <p:cond delay="200"/>
                                  </p:stCondLst>
                                  <p:childTnLst>
                                    <p:animScale>
                                      <p:cBhvr>
                                        <p:cTn id="59" dur="100" fill="hold"/>
                                        <p:tgtEl>
                                          <p:spTgt spid="5"/>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3" descr="© INSCALE GmbH, 21.06.2010"/>
          <p:cNvSpPr>
            <a:spLocks/>
          </p:cNvSpPr>
          <p:nvPr/>
        </p:nvSpPr>
        <p:spPr bwMode="gray">
          <a:xfrm>
            <a:off x="2855120" y="2596357"/>
            <a:ext cx="1085850" cy="193675"/>
          </a:xfrm>
          <a:custGeom>
            <a:avLst/>
            <a:gdLst>
              <a:gd name="T0" fmla="*/ 2147483647 w 1170"/>
              <a:gd name="T1" fmla="*/ 0 h 224"/>
              <a:gd name="T2" fmla="*/ 0 w 1170"/>
              <a:gd name="T3" fmla="*/ 2147483647 h 224"/>
              <a:gd name="T4" fmla="*/ 2147483647 w 1170"/>
              <a:gd name="T5" fmla="*/ 0 h 224"/>
              <a:gd name="T6" fmla="*/ 0 60000 65536"/>
              <a:gd name="T7" fmla="*/ 0 60000 65536"/>
              <a:gd name="T8" fmla="*/ 0 60000 65536"/>
              <a:gd name="T9" fmla="*/ 0 w 1170"/>
              <a:gd name="T10" fmla="*/ 0 h 224"/>
              <a:gd name="T11" fmla="*/ 1170 w 1170"/>
              <a:gd name="T12" fmla="*/ 224 h 224"/>
            </a:gdLst>
            <a:ahLst/>
            <a:cxnLst>
              <a:cxn ang="T6">
                <a:pos x="T0" y="T1"/>
              </a:cxn>
              <a:cxn ang="T7">
                <a:pos x="T2" y="T3"/>
              </a:cxn>
              <a:cxn ang="T8">
                <a:pos x="T4" y="T5"/>
              </a:cxn>
            </a:cxnLst>
            <a:rect l="T9" t="T10" r="T11" b="T12"/>
            <a:pathLst>
              <a:path w="1170" h="224">
                <a:moveTo>
                  <a:pt x="1170" y="0"/>
                </a:moveTo>
                <a:lnTo>
                  <a:pt x="0" y="224"/>
                </a:lnTo>
                <a:lnTo>
                  <a:pt x="1170" y="0"/>
                </a:lnTo>
                <a:close/>
              </a:path>
            </a:pathLst>
          </a:custGeom>
          <a:gradFill rotWithShape="1">
            <a:gsLst>
              <a:gs pos="0">
                <a:srgbClr val="C4C2C2"/>
              </a:gs>
              <a:gs pos="100000">
                <a:srgbClr val="EBEAEA">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5" name="Line 4" descr="© INSCALE GmbH, 21.06.2010"/>
          <p:cNvSpPr>
            <a:spLocks noChangeShapeType="1"/>
          </p:cNvSpPr>
          <p:nvPr/>
        </p:nvSpPr>
        <p:spPr bwMode="gray">
          <a:xfrm flipH="1">
            <a:off x="2855120" y="2596357"/>
            <a:ext cx="1085850" cy="1936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Rectangle 14" descr="© INSCALE GmbH, 21.06.2010"/>
          <p:cNvSpPr>
            <a:spLocks noChangeAspect="1" noChangeArrowheads="1"/>
          </p:cNvSpPr>
          <p:nvPr/>
        </p:nvSpPr>
        <p:spPr bwMode="gray">
          <a:xfrm>
            <a:off x="2856707" y="2240756"/>
            <a:ext cx="0" cy="0"/>
          </a:xfrm>
          <a:prstGeom prst="rect">
            <a:avLst/>
          </a:prstGeom>
          <a:solidFill>
            <a:srgbClr val="FFFFFF"/>
          </a:solidFill>
          <a:ln w="12700">
            <a:solidFill>
              <a:srgbClr val="FFFFFF"/>
            </a:solidFill>
            <a:miter lim="800000"/>
            <a:headEnd/>
            <a:tailEnd/>
          </a:ln>
        </p:spPr>
        <p:txBody>
          <a:bodyPr/>
          <a:lstStyle/>
          <a:p>
            <a:endParaRPr lang="zh-CN" altLang="zh-CN"/>
          </a:p>
        </p:txBody>
      </p:sp>
      <p:grpSp>
        <p:nvGrpSpPr>
          <p:cNvPr id="4" name="组合 3"/>
          <p:cNvGrpSpPr/>
          <p:nvPr/>
        </p:nvGrpSpPr>
        <p:grpSpPr>
          <a:xfrm>
            <a:off x="1416846" y="2026444"/>
            <a:ext cx="2871787" cy="1395412"/>
            <a:chOff x="1416845" y="2312194"/>
            <a:chExt cx="2871787" cy="1395412"/>
          </a:xfrm>
        </p:grpSpPr>
        <p:sp>
          <p:nvSpPr>
            <p:cNvPr id="90" name="Freeform 11" descr="© INSCALE GmbH, 21.06.2010"/>
            <p:cNvSpPr>
              <a:spLocks noChangeAspect="1"/>
            </p:cNvSpPr>
            <p:nvPr/>
          </p:nvSpPr>
          <p:spPr bwMode="gray">
            <a:xfrm>
              <a:off x="1416845" y="2391569"/>
              <a:ext cx="1439862" cy="1316037"/>
            </a:xfrm>
            <a:custGeom>
              <a:avLst/>
              <a:gdLst>
                <a:gd name="T0" fmla="*/ 2147483647 w 1473"/>
                <a:gd name="T1" fmla="*/ 2147483647 h 1470"/>
                <a:gd name="T2" fmla="*/ 2147483647 w 1473"/>
                <a:gd name="T3" fmla="*/ 0 h 1470"/>
                <a:gd name="T4" fmla="*/ 2147483647 w 1473"/>
                <a:gd name="T5" fmla="*/ 2147483647 h 1470"/>
                <a:gd name="T6" fmla="*/ 2147483647 w 1473"/>
                <a:gd name="T7" fmla="*/ 2147483647 h 1470"/>
                <a:gd name="T8" fmla="*/ 0 w 1473"/>
                <a:gd name="T9" fmla="*/ 2147483647 h 1470"/>
                <a:gd name="T10" fmla="*/ 2147483647 w 1473"/>
                <a:gd name="T11" fmla="*/ 2147483647 h 1470"/>
                <a:gd name="T12" fmla="*/ 2147483647 w 1473"/>
                <a:gd name="T13" fmla="*/ 2147483647 h 1470"/>
                <a:gd name="T14" fmla="*/ 2147483647 w 1473"/>
                <a:gd name="T15" fmla="*/ 2147483647 h 1470"/>
                <a:gd name="T16" fmla="*/ 0 60000 65536"/>
                <a:gd name="T17" fmla="*/ 0 60000 65536"/>
                <a:gd name="T18" fmla="*/ 0 60000 65536"/>
                <a:gd name="T19" fmla="*/ 0 60000 65536"/>
                <a:gd name="T20" fmla="*/ 0 60000 65536"/>
                <a:gd name="T21" fmla="*/ 0 60000 65536"/>
                <a:gd name="T22" fmla="*/ 0 60000 65536"/>
                <a:gd name="T23" fmla="*/ 0 60000 65536"/>
                <a:gd name="T24" fmla="*/ 0 w 1473"/>
                <a:gd name="T25" fmla="*/ 0 h 1470"/>
                <a:gd name="T26" fmla="*/ 1473 w 1473"/>
                <a:gd name="T27" fmla="*/ 1470 h 14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73" h="1470">
                  <a:moveTo>
                    <a:pt x="1002" y="60"/>
                  </a:moveTo>
                  <a:lnTo>
                    <a:pt x="688" y="0"/>
                  </a:lnTo>
                  <a:lnTo>
                    <a:pt x="610" y="134"/>
                  </a:lnTo>
                  <a:lnTo>
                    <a:pt x="494" y="336"/>
                  </a:lnTo>
                  <a:lnTo>
                    <a:pt x="0" y="1190"/>
                  </a:lnTo>
                  <a:lnTo>
                    <a:pt x="1473" y="1470"/>
                  </a:lnTo>
                  <a:lnTo>
                    <a:pt x="1473" y="150"/>
                  </a:lnTo>
                  <a:lnTo>
                    <a:pt x="1002" y="60"/>
                  </a:lnTo>
                  <a:close/>
                </a:path>
              </a:pathLst>
            </a:custGeom>
            <a:solidFill>
              <a:srgbClr val="008000"/>
            </a:solidFill>
            <a:ln>
              <a:noFill/>
            </a:ln>
            <a:extLst/>
          </p:spPr>
          <p:txBody>
            <a:bodyPr/>
            <a:lstStyle/>
            <a:p>
              <a:endParaRPr lang="zh-CN" altLang="en-US"/>
            </a:p>
          </p:txBody>
        </p:sp>
        <p:sp>
          <p:nvSpPr>
            <p:cNvPr id="95" name="Freeform 16" descr="© INSCALE GmbH, 21.06.2010"/>
            <p:cNvSpPr>
              <a:spLocks noChangeAspect="1"/>
            </p:cNvSpPr>
            <p:nvPr/>
          </p:nvSpPr>
          <p:spPr bwMode="gray">
            <a:xfrm>
              <a:off x="2856707" y="2391569"/>
              <a:ext cx="1431925" cy="1316037"/>
            </a:xfrm>
            <a:custGeom>
              <a:avLst/>
              <a:gdLst>
                <a:gd name="T0" fmla="*/ 2147483647 w 1466"/>
                <a:gd name="T1" fmla="*/ 2147483647 h 1470"/>
                <a:gd name="T2" fmla="*/ 2147483647 w 1466"/>
                <a:gd name="T3" fmla="*/ 2147483647 h 1470"/>
                <a:gd name="T4" fmla="*/ 2147483647 w 1466"/>
                <a:gd name="T5" fmla="*/ 0 h 1470"/>
                <a:gd name="T6" fmla="*/ 2147483647 w 1466"/>
                <a:gd name="T7" fmla="*/ 2147483647 h 1470"/>
                <a:gd name="T8" fmla="*/ 0 w 1466"/>
                <a:gd name="T9" fmla="*/ 2147483647 h 1470"/>
                <a:gd name="T10" fmla="*/ 0 w 1466"/>
                <a:gd name="T11" fmla="*/ 2147483647 h 1470"/>
                <a:gd name="T12" fmla="*/ 2147483647 w 1466"/>
                <a:gd name="T13" fmla="*/ 2147483647 h 1470"/>
                <a:gd name="T14" fmla="*/ 2147483647 w 1466"/>
                <a:gd name="T15" fmla="*/ 2147483647 h 1470"/>
                <a:gd name="T16" fmla="*/ 0 60000 65536"/>
                <a:gd name="T17" fmla="*/ 0 60000 65536"/>
                <a:gd name="T18" fmla="*/ 0 60000 65536"/>
                <a:gd name="T19" fmla="*/ 0 60000 65536"/>
                <a:gd name="T20" fmla="*/ 0 60000 65536"/>
                <a:gd name="T21" fmla="*/ 0 60000 65536"/>
                <a:gd name="T22" fmla="*/ 0 60000 65536"/>
                <a:gd name="T23" fmla="*/ 0 60000 65536"/>
                <a:gd name="T24" fmla="*/ 0 w 1466"/>
                <a:gd name="T25" fmla="*/ 0 h 1470"/>
                <a:gd name="T26" fmla="*/ 1466 w 1466"/>
                <a:gd name="T27" fmla="*/ 1470 h 14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66" h="1470">
                  <a:moveTo>
                    <a:pt x="970" y="336"/>
                  </a:moveTo>
                  <a:lnTo>
                    <a:pt x="854" y="134"/>
                  </a:lnTo>
                  <a:lnTo>
                    <a:pt x="778" y="0"/>
                  </a:lnTo>
                  <a:lnTo>
                    <a:pt x="468" y="60"/>
                  </a:lnTo>
                  <a:lnTo>
                    <a:pt x="0" y="150"/>
                  </a:lnTo>
                  <a:lnTo>
                    <a:pt x="0" y="1470"/>
                  </a:lnTo>
                  <a:lnTo>
                    <a:pt x="1466" y="1190"/>
                  </a:lnTo>
                  <a:lnTo>
                    <a:pt x="970" y="336"/>
                  </a:lnTo>
                  <a:close/>
                </a:path>
              </a:pathLst>
            </a:custGeom>
            <a:solidFill>
              <a:srgbClr val="33CC33"/>
            </a:solidFill>
            <a:ln>
              <a:noFill/>
            </a:ln>
            <a:extLst/>
          </p:spPr>
          <p:txBody>
            <a:bodyPr/>
            <a:lstStyle/>
            <a:p>
              <a:endParaRPr lang="zh-CN" altLang="en-US"/>
            </a:p>
          </p:txBody>
        </p:sp>
        <p:sp>
          <p:nvSpPr>
            <p:cNvPr id="99" name="Freeform 20" descr="© INSCALE GmbH, 21.06.2010"/>
            <p:cNvSpPr>
              <a:spLocks noChangeAspect="1"/>
            </p:cNvSpPr>
            <p:nvPr/>
          </p:nvSpPr>
          <p:spPr bwMode="gray">
            <a:xfrm>
              <a:off x="1427957" y="3213894"/>
              <a:ext cx="1428750" cy="493712"/>
            </a:xfrm>
            <a:custGeom>
              <a:avLst/>
              <a:gdLst>
                <a:gd name="T0" fmla="*/ 0 w 1461"/>
                <a:gd name="T1" fmla="*/ 2147483647 h 552"/>
                <a:gd name="T2" fmla="*/ 2147483647 w 1461"/>
                <a:gd name="T3" fmla="*/ 0 h 552"/>
                <a:gd name="T4" fmla="*/ 2147483647 w 1461"/>
                <a:gd name="T5" fmla="*/ 2147483647 h 552"/>
                <a:gd name="T6" fmla="*/ 0 w 1461"/>
                <a:gd name="T7" fmla="*/ 2147483647 h 552"/>
                <a:gd name="T8" fmla="*/ 0 60000 65536"/>
                <a:gd name="T9" fmla="*/ 0 60000 65536"/>
                <a:gd name="T10" fmla="*/ 0 60000 65536"/>
                <a:gd name="T11" fmla="*/ 0 60000 65536"/>
                <a:gd name="T12" fmla="*/ 0 w 1461"/>
                <a:gd name="T13" fmla="*/ 0 h 552"/>
                <a:gd name="T14" fmla="*/ 1461 w 1461"/>
                <a:gd name="T15" fmla="*/ 552 h 552"/>
              </a:gdLst>
              <a:ahLst/>
              <a:cxnLst>
                <a:cxn ang="T8">
                  <a:pos x="T0" y="T1"/>
                </a:cxn>
                <a:cxn ang="T9">
                  <a:pos x="T2" y="T3"/>
                </a:cxn>
                <a:cxn ang="T10">
                  <a:pos x="T4" y="T5"/>
                </a:cxn>
                <a:cxn ang="T11">
                  <a:pos x="T6" y="T7"/>
                </a:cxn>
              </a:cxnLst>
              <a:rect l="T12" t="T13" r="T14" b="T15"/>
              <a:pathLst>
                <a:path w="1461" h="552">
                  <a:moveTo>
                    <a:pt x="0" y="274"/>
                  </a:moveTo>
                  <a:lnTo>
                    <a:pt x="1461" y="0"/>
                  </a:lnTo>
                  <a:lnTo>
                    <a:pt x="1461" y="552"/>
                  </a:lnTo>
                  <a:lnTo>
                    <a:pt x="0" y="274"/>
                  </a:lnTo>
                  <a:close/>
                </a:path>
              </a:pathLst>
            </a:custGeom>
            <a:solidFill>
              <a:schemeClr val="accent1">
                <a:lumMod val="75000"/>
              </a:schemeClr>
            </a:solidFill>
            <a:ln>
              <a:noFill/>
            </a:ln>
            <a:extLst/>
          </p:spPr>
          <p:txBody>
            <a:bodyPr/>
            <a:lstStyle/>
            <a:p>
              <a:endParaRPr lang="zh-CN" altLang="en-US"/>
            </a:p>
          </p:txBody>
        </p:sp>
        <p:sp>
          <p:nvSpPr>
            <p:cNvPr id="100" name="Freeform 21" descr="© INSCALE GmbH, 21.06.2010"/>
            <p:cNvSpPr>
              <a:spLocks noChangeAspect="1"/>
            </p:cNvSpPr>
            <p:nvPr/>
          </p:nvSpPr>
          <p:spPr bwMode="gray">
            <a:xfrm>
              <a:off x="2856707" y="3213894"/>
              <a:ext cx="1431925" cy="493712"/>
            </a:xfrm>
            <a:custGeom>
              <a:avLst/>
              <a:gdLst>
                <a:gd name="T0" fmla="*/ 0 w 1466"/>
                <a:gd name="T1" fmla="*/ 0 h 552"/>
                <a:gd name="T2" fmla="*/ 2147483647 w 1466"/>
                <a:gd name="T3" fmla="*/ 2147483647 h 552"/>
                <a:gd name="T4" fmla="*/ 0 w 1466"/>
                <a:gd name="T5" fmla="*/ 2147483647 h 552"/>
                <a:gd name="T6" fmla="*/ 0 w 1466"/>
                <a:gd name="T7" fmla="*/ 0 h 552"/>
                <a:gd name="T8" fmla="*/ 0 60000 65536"/>
                <a:gd name="T9" fmla="*/ 0 60000 65536"/>
                <a:gd name="T10" fmla="*/ 0 60000 65536"/>
                <a:gd name="T11" fmla="*/ 0 60000 65536"/>
                <a:gd name="T12" fmla="*/ 0 w 1466"/>
                <a:gd name="T13" fmla="*/ 0 h 552"/>
                <a:gd name="T14" fmla="*/ 1466 w 1466"/>
                <a:gd name="T15" fmla="*/ 552 h 552"/>
              </a:gdLst>
              <a:ahLst/>
              <a:cxnLst>
                <a:cxn ang="T8">
                  <a:pos x="T0" y="T1"/>
                </a:cxn>
                <a:cxn ang="T9">
                  <a:pos x="T2" y="T3"/>
                </a:cxn>
                <a:cxn ang="T10">
                  <a:pos x="T4" y="T5"/>
                </a:cxn>
                <a:cxn ang="T11">
                  <a:pos x="T6" y="T7"/>
                </a:cxn>
              </a:cxnLst>
              <a:rect l="T12" t="T13" r="T14" b="T15"/>
              <a:pathLst>
                <a:path w="1466" h="552">
                  <a:moveTo>
                    <a:pt x="0" y="0"/>
                  </a:moveTo>
                  <a:lnTo>
                    <a:pt x="1466" y="272"/>
                  </a:lnTo>
                  <a:lnTo>
                    <a:pt x="0" y="552"/>
                  </a:lnTo>
                  <a:lnTo>
                    <a:pt x="0" y="0"/>
                  </a:lnTo>
                  <a:close/>
                </a:path>
              </a:pathLst>
            </a:custGeom>
            <a:solidFill>
              <a:srgbClr val="92D050"/>
            </a:solidFill>
            <a:ln>
              <a:noFill/>
            </a:ln>
            <a:extLst/>
          </p:spPr>
          <p:txBody>
            <a:bodyPr/>
            <a:lstStyle/>
            <a:p>
              <a:endParaRPr lang="zh-CN" altLang="en-US"/>
            </a:p>
          </p:txBody>
        </p:sp>
        <p:sp>
          <p:nvSpPr>
            <p:cNvPr id="101" name="Freeform 22" descr="© INSCALE GmbH, 21.06.2010"/>
            <p:cNvSpPr>
              <a:spLocks noChangeAspect="1"/>
            </p:cNvSpPr>
            <p:nvPr/>
          </p:nvSpPr>
          <p:spPr bwMode="gray">
            <a:xfrm>
              <a:off x="2088357" y="2312194"/>
              <a:ext cx="1528763" cy="214312"/>
            </a:xfrm>
            <a:custGeom>
              <a:avLst/>
              <a:gdLst>
                <a:gd name="T0" fmla="*/ 2147483647 w 1563"/>
                <a:gd name="T1" fmla="*/ 0 h 240"/>
                <a:gd name="T2" fmla="*/ 2147483647 w 1563"/>
                <a:gd name="T3" fmla="*/ 2147483647 h 240"/>
                <a:gd name="T4" fmla="*/ 2147483647 w 1563"/>
                <a:gd name="T5" fmla="*/ 0 h 240"/>
                <a:gd name="T6" fmla="*/ 0 w 1563"/>
                <a:gd name="T7" fmla="*/ 2147483647 h 240"/>
                <a:gd name="T8" fmla="*/ 2147483647 w 1563"/>
                <a:gd name="T9" fmla="*/ 2147483647 h 240"/>
                <a:gd name="T10" fmla="*/ 2147483647 w 1563"/>
                <a:gd name="T11" fmla="*/ 2147483647 h 240"/>
                <a:gd name="T12" fmla="*/ 2147483647 w 1563"/>
                <a:gd name="T13" fmla="*/ 0 h 240"/>
                <a:gd name="T14" fmla="*/ 0 60000 65536"/>
                <a:gd name="T15" fmla="*/ 0 60000 65536"/>
                <a:gd name="T16" fmla="*/ 0 60000 65536"/>
                <a:gd name="T17" fmla="*/ 0 60000 65536"/>
                <a:gd name="T18" fmla="*/ 0 60000 65536"/>
                <a:gd name="T19" fmla="*/ 0 60000 65536"/>
                <a:gd name="T20" fmla="*/ 0 60000 65536"/>
                <a:gd name="T21" fmla="*/ 0 w 1563"/>
                <a:gd name="T22" fmla="*/ 0 h 240"/>
                <a:gd name="T23" fmla="*/ 1563 w 1563"/>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3" h="240">
                  <a:moveTo>
                    <a:pt x="1097" y="0"/>
                  </a:moveTo>
                  <a:lnTo>
                    <a:pt x="785" y="60"/>
                  </a:lnTo>
                  <a:lnTo>
                    <a:pt x="470" y="0"/>
                  </a:lnTo>
                  <a:lnTo>
                    <a:pt x="0" y="90"/>
                  </a:lnTo>
                  <a:lnTo>
                    <a:pt x="785" y="240"/>
                  </a:lnTo>
                  <a:lnTo>
                    <a:pt x="1563" y="90"/>
                  </a:lnTo>
                  <a:lnTo>
                    <a:pt x="1097" y="0"/>
                  </a:lnTo>
                  <a:close/>
                </a:path>
              </a:pathLst>
            </a:custGeom>
            <a:solidFill>
              <a:srgbClr val="006800"/>
            </a:solidFill>
            <a:ln>
              <a:noFill/>
            </a:ln>
            <a:extLst/>
          </p:spPr>
          <p:txBody>
            <a:bodyPr/>
            <a:lstStyle/>
            <a:p>
              <a:endParaRPr lang="zh-CN" altLang="en-US"/>
            </a:p>
          </p:txBody>
        </p:sp>
      </p:grpSp>
      <p:grpSp>
        <p:nvGrpSpPr>
          <p:cNvPr id="5" name="组合 4"/>
          <p:cNvGrpSpPr/>
          <p:nvPr/>
        </p:nvGrpSpPr>
        <p:grpSpPr>
          <a:xfrm>
            <a:off x="2182021" y="897731"/>
            <a:ext cx="1341437" cy="1181100"/>
            <a:chOff x="2182020" y="1183481"/>
            <a:chExt cx="1341437" cy="1181100"/>
          </a:xfrm>
        </p:grpSpPr>
        <p:sp>
          <p:nvSpPr>
            <p:cNvPr id="91" name="Freeform 12" descr="© INSCALE GmbH, 21.06.2010"/>
            <p:cNvSpPr>
              <a:spLocks noChangeAspect="1"/>
            </p:cNvSpPr>
            <p:nvPr/>
          </p:nvSpPr>
          <p:spPr bwMode="gray">
            <a:xfrm>
              <a:off x="2182020" y="1183481"/>
              <a:ext cx="674687" cy="1181100"/>
            </a:xfrm>
            <a:custGeom>
              <a:avLst/>
              <a:gdLst>
                <a:gd name="T0" fmla="*/ 2147483647 w 691"/>
                <a:gd name="T1" fmla="*/ 2147483647 h 1319"/>
                <a:gd name="T2" fmla="*/ 2147483647 w 691"/>
                <a:gd name="T3" fmla="*/ 0 h 1319"/>
                <a:gd name="T4" fmla="*/ 0 w 691"/>
                <a:gd name="T5" fmla="*/ 2147483647 h 1319"/>
                <a:gd name="T6" fmla="*/ 2147483647 w 691"/>
                <a:gd name="T7" fmla="*/ 2147483647 h 1319"/>
                <a:gd name="T8" fmla="*/ 2147483647 w 691"/>
                <a:gd name="T9" fmla="*/ 2147483647 h 1319"/>
                <a:gd name="T10" fmla="*/ 0 60000 65536"/>
                <a:gd name="T11" fmla="*/ 0 60000 65536"/>
                <a:gd name="T12" fmla="*/ 0 60000 65536"/>
                <a:gd name="T13" fmla="*/ 0 60000 65536"/>
                <a:gd name="T14" fmla="*/ 0 60000 65536"/>
                <a:gd name="T15" fmla="*/ 0 w 691"/>
                <a:gd name="T16" fmla="*/ 0 h 1319"/>
                <a:gd name="T17" fmla="*/ 691 w 691"/>
                <a:gd name="T18" fmla="*/ 1319 h 1319"/>
              </a:gdLst>
              <a:ahLst/>
              <a:cxnLst>
                <a:cxn ang="T10">
                  <a:pos x="T0" y="T1"/>
                </a:cxn>
                <a:cxn ang="T11">
                  <a:pos x="T2" y="T3"/>
                </a:cxn>
                <a:cxn ang="T12">
                  <a:pos x="T4" y="T5"/>
                </a:cxn>
                <a:cxn ang="T13">
                  <a:pos x="T6" y="T7"/>
                </a:cxn>
                <a:cxn ang="T14">
                  <a:pos x="T8" y="T9"/>
                </a:cxn>
              </a:cxnLst>
              <a:rect l="T15" t="T16" r="T17" b="T18"/>
              <a:pathLst>
                <a:path w="691" h="1319">
                  <a:moveTo>
                    <a:pt x="691" y="4"/>
                  </a:moveTo>
                  <a:lnTo>
                    <a:pt x="687" y="0"/>
                  </a:lnTo>
                  <a:lnTo>
                    <a:pt x="0" y="1187"/>
                  </a:lnTo>
                  <a:lnTo>
                    <a:pt x="691" y="1319"/>
                  </a:lnTo>
                  <a:lnTo>
                    <a:pt x="691" y="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13" descr="© INSCALE GmbH, 21.06.2010"/>
            <p:cNvSpPr>
              <a:spLocks noChangeAspect="1"/>
            </p:cNvSpPr>
            <p:nvPr/>
          </p:nvSpPr>
          <p:spPr bwMode="gray">
            <a:xfrm>
              <a:off x="2856707" y="1186656"/>
              <a:ext cx="666750" cy="1177925"/>
            </a:xfrm>
            <a:custGeom>
              <a:avLst/>
              <a:gdLst>
                <a:gd name="T0" fmla="*/ 0 w 684"/>
                <a:gd name="T1" fmla="*/ 2147483647 h 1315"/>
                <a:gd name="T2" fmla="*/ 2147483647 w 684"/>
                <a:gd name="T3" fmla="*/ 2147483647 h 1315"/>
                <a:gd name="T4" fmla="*/ 0 w 684"/>
                <a:gd name="T5" fmla="*/ 0 h 1315"/>
                <a:gd name="T6" fmla="*/ 0 w 684"/>
                <a:gd name="T7" fmla="*/ 2147483647 h 1315"/>
                <a:gd name="T8" fmla="*/ 0 w 684"/>
                <a:gd name="T9" fmla="*/ 2147483647 h 1315"/>
                <a:gd name="T10" fmla="*/ 0 60000 65536"/>
                <a:gd name="T11" fmla="*/ 0 60000 65536"/>
                <a:gd name="T12" fmla="*/ 0 60000 65536"/>
                <a:gd name="T13" fmla="*/ 0 60000 65536"/>
                <a:gd name="T14" fmla="*/ 0 60000 65536"/>
                <a:gd name="T15" fmla="*/ 0 w 684"/>
                <a:gd name="T16" fmla="*/ 0 h 1315"/>
                <a:gd name="T17" fmla="*/ 684 w 684"/>
                <a:gd name="T18" fmla="*/ 1315 h 1315"/>
              </a:gdLst>
              <a:ahLst/>
              <a:cxnLst>
                <a:cxn ang="T10">
                  <a:pos x="T0" y="T1"/>
                </a:cxn>
                <a:cxn ang="T11">
                  <a:pos x="T2" y="T3"/>
                </a:cxn>
                <a:cxn ang="T12">
                  <a:pos x="T4" y="T5"/>
                </a:cxn>
                <a:cxn ang="T13">
                  <a:pos x="T6" y="T7"/>
                </a:cxn>
                <a:cxn ang="T14">
                  <a:pos x="T8" y="T9"/>
                </a:cxn>
              </a:cxnLst>
              <a:rect l="T15" t="T16" r="T17" b="T18"/>
              <a:pathLst>
                <a:path w="684" h="1315">
                  <a:moveTo>
                    <a:pt x="0" y="1315"/>
                  </a:moveTo>
                  <a:lnTo>
                    <a:pt x="684" y="1185"/>
                  </a:lnTo>
                  <a:lnTo>
                    <a:pt x="0" y="0"/>
                  </a:lnTo>
                  <a:lnTo>
                    <a:pt x="0" y="1315"/>
                  </a:lnTo>
                  <a:close/>
                </a:path>
              </a:pathLst>
            </a:custGeom>
            <a:gradFill rotWithShape="1">
              <a:gsLst>
                <a:gs pos="0">
                  <a:srgbClr val="DDDDDD"/>
                </a:gs>
                <a:gs pos="100000">
                  <a:srgbClr val="F5F5F5"/>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Rectangle 15" descr="© INSCALE GmbH, 21.06.2010"/>
            <p:cNvSpPr>
              <a:spLocks noChangeAspect="1" noChangeArrowheads="1"/>
            </p:cNvSpPr>
            <p:nvPr/>
          </p:nvSpPr>
          <p:spPr bwMode="gray">
            <a:xfrm>
              <a:off x="2856707" y="2364581"/>
              <a:ext cx="0" cy="0"/>
            </a:xfrm>
            <a:prstGeom prst="rect">
              <a:avLst/>
            </a:prstGeom>
            <a:solidFill>
              <a:srgbClr val="FFFFFF"/>
            </a:solidFill>
            <a:ln w="12700">
              <a:solidFill>
                <a:srgbClr val="FFFFFF"/>
              </a:solidFill>
              <a:miter lim="800000"/>
              <a:headEnd/>
              <a:tailEnd/>
            </a:ln>
          </p:spPr>
          <p:txBody>
            <a:bodyPr/>
            <a:lstStyle/>
            <a:p>
              <a:endParaRPr lang="zh-CN" altLang="zh-CN"/>
            </a:p>
          </p:txBody>
        </p:sp>
        <p:sp>
          <p:nvSpPr>
            <p:cNvPr id="102" name="Freeform 23" descr="© INSCALE GmbH, 21.06.2010"/>
            <p:cNvSpPr>
              <a:spLocks noChangeAspect="1"/>
            </p:cNvSpPr>
            <p:nvPr/>
          </p:nvSpPr>
          <p:spPr bwMode="gray">
            <a:xfrm>
              <a:off x="2182020" y="2128044"/>
              <a:ext cx="674687" cy="236537"/>
            </a:xfrm>
            <a:custGeom>
              <a:avLst/>
              <a:gdLst>
                <a:gd name="T0" fmla="*/ 0 w 691"/>
                <a:gd name="T1" fmla="*/ 2147483647 h 265"/>
                <a:gd name="T2" fmla="*/ 2147483647 w 691"/>
                <a:gd name="T3" fmla="*/ 0 h 265"/>
                <a:gd name="T4" fmla="*/ 2147483647 w 691"/>
                <a:gd name="T5" fmla="*/ 2147483647 h 265"/>
                <a:gd name="T6" fmla="*/ 0 w 691"/>
                <a:gd name="T7" fmla="*/ 2147483647 h 265"/>
                <a:gd name="T8" fmla="*/ 0 60000 65536"/>
                <a:gd name="T9" fmla="*/ 0 60000 65536"/>
                <a:gd name="T10" fmla="*/ 0 60000 65536"/>
                <a:gd name="T11" fmla="*/ 0 60000 65536"/>
                <a:gd name="T12" fmla="*/ 0 w 691"/>
                <a:gd name="T13" fmla="*/ 0 h 265"/>
                <a:gd name="T14" fmla="*/ 691 w 691"/>
                <a:gd name="T15" fmla="*/ 265 h 265"/>
              </a:gdLst>
              <a:ahLst/>
              <a:cxnLst>
                <a:cxn ang="T8">
                  <a:pos x="T0" y="T1"/>
                </a:cxn>
                <a:cxn ang="T9">
                  <a:pos x="T2" y="T3"/>
                </a:cxn>
                <a:cxn ang="T10">
                  <a:pos x="T4" y="T5"/>
                </a:cxn>
                <a:cxn ang="T11">
                  <a:pos x="T6" y="T7"/>
                </a:cxn>
              </a:cxnLst>
              <a:rect l="T12" t="T13" r="T14" b="T15"/>
              <a:pathLst>
                <a:path w="691" h="265">
                  <a:moveTo>
                    <a:pt x="0" y="133"/>
                  </a:moveTo>
                  <a:lnTo>
                    <a:pt x="691" y="0"/>
                  </a:lnTo>
                  <a:lnTo>
                    <a:pt x="691" y="265"/>
                  </a:lnTo>
                  <a:lnTo>
                    <a:pt x="0" y="13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24" descr="© INSCALE GmbH, 21.06.2010"/>
            <p:cNvSpPr>
              <a:spLocks noChangeAspect="1"/>
            </p:cNvSpPr>
            <p:nvPr/>
          </p:nvSpPr>
          <p:spPr bwMode="gray">
            <a:xfrm>
              <a:off x="2856707" y="2128044"/>
              <a:ext cx="666750" cy="236537"/>
            </a:xfrm>
            <a:custGeom>
              <a:avLst/>
              <a:gdLst>
                <a:gd name="T0" fmla="*/ 0 w 684"/>
                <a:gd name="T1" fmla="*/ 2147483647 h 265"/>
                <a:gd name="T2" fmla="*/ 0 w 684"/>
                <a:gd name="T3" fmla="*/ 0 h 265"/>
                <a:gd name="T4" fmla="*/ 2147483647 w 684"/>
                <a:gd name="T5" fmla="*/ 2147483647 h 265"/>
                <a:gd name="T6" fmla="*/ 0 w 684"/>
                <a:gd name="T7" fmla="*/ 2147483647 h 265"/>
                <a:gd name="T8" fmla="*/ 0 60000 65536"/>
                <a:gd name="T9" fmla="*/ 0 60000 65536"/>
                <a:gd name="T10" fmla="*/ 0 60000 65536"/>
                <a:gd name="T11" fmla="*/ 0 60000 65536"/>
                <a:gd name="T12" fmla="*/ 0 w 684"/>
                <a:gd name="T13" fmla="*/ 0 h 265"/>
                <a:gd name="T14" fmla="*/ 684 w 684"/>
                <a:gd name="T15" fmla="*/ 265 h 265"/>
              </a:gdLst>
              <a:ahLst/>
              <a:cxnLst>
                <a:cxn ang="T8">
                  <a:pos x="T0" y="T1"/>
                </a:cxn>
                <a:cxn ang="T9">
                  <a:pos x="T2" y="T3"/>
                </a:cxn>
                <a:cxn ang="T10">
                  <a:pos x="T4" y="T5"/>
                </a:cxn>
                <a:cxn ang="T11">
                  <a:pos x="T6" y="T7"/>
                </a:cxn>
              </a:cxnLst>
              <a:rect l="T12" t="T13" r="T14" b="T15"/>
              <a:pathLst>
                <a:path w="684" h="265">
                  <a:moveTo>
                    <a:pt x="0" y="265"/>
                  </a:moveTo>
                  <a:lnTo>
                    <a:pt x="0" y="0"/>
                  </a:lnTo>
                  <a:lnTo>
                    <a:pt x="684" y="135"/>
                  </a:lnTo>
                  <a:lnTo>
                    <a:pt x="0" y="265"/>
                  </a:lnTo>
                  <a:close/>
                </a:path>
              </a:pathLst>
            </a:custGeom>
            <a:gradFill rotWithShape="1">
              <a:gsLst>
                <a:gs pos="0">
                  <a:srgbClr val="C0C0C0"/>
                </a:gs>
                <a:gs pos="100000">
                  <a:srgbClr val="D9D9D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2"/>
          <p:cNvGrpSpPr/>
          <p:nvPr/>
        </p:nvGrpSpPr>
        <p:grpSpPr>
          <a:xfrm>
            <a:off x="659608" y="3234531"/>
            <a:ext cx="4386263" cy="2381250"/>
            <a:chOff x="659607" y="3520281"/>
            <a:chExt cx="4386263" cy="2381250"/>
          </a:xfrm>
        </p:grpSpPr>
        <p:sp>
          <p:nvSpPr>
            <p:cNvPr id="86" name="Freeform 7" descr="© INSCALE GmbH, 21.06.2010"/>
            <p:cNvSpPr>
              <a:spLocks noChangeAspect="1"/>
            </p:cNvSpPr>
            <p:nvPr/>
          </p:nvSpPr>
          <p:spPr bwMode="gray">
            <a:xfrm>
              <a:off x="659607" y="3602831"/>
              <a:ext cx="2197100" cy="1441450"/>
            </a:xfrm>
            <a:custGeom>
              <a:avLst/>
              <a:gdLst>
                <a:gd name="T0" fmla="*/ 2147483647 w 2249"/>
                <a:gd name="T1" fmla="*/ 2147483647 h 1611"/>
                <a:gd name="T2" fmla="*/ 2147483647 w 2249"/>
                <a:gd name="T3" fmla="*/ 0 h 1611"/>
                <a:gd name="T4" fmla="*/ 2147483647 w 2249"/>
                <a:gd name="T5" fmla="*/ 2147483647 h 1611"/>
                <a:gd name="T6" fmla="*/ 2147483647 w 2249"/>
                <a:gd name="T7" fmla="*/ 2147483647 h 1611"/>
                <a:gd name="T8" fmla="*/ 0 w 2249"/>
                <a:gd name="T9" fmla="*/ 2147483647 h 1611"/>
                <a:gd name="T10" fmla="*/ 2147483647 w 2249"/>
                <a:gd name="T11" fmla="*/ 2147483647 h 1611"/>
                <a:gd name="T12" fmla="*/ 2147483647 w 2249"/>
                <a:gd name="T13" fmla="*/ 2147483647 h 1611"/>
                <a:gd name="T14" fmla="*/ 2147483647 w 2249"/>
                <a:gd name="T15" fmla="*/ 2147483647 h 1611"/>
                <a:gd name="T16" fmla="*/ 0 60000 65536"/>
                <a:gd name="T17" fmla="*/ 0 60000 65536"/>
                <a:gd name="T18" fmla="*/ 0 60000 65536"/>
                <a:gd name="T19" fmla="*/ 0 60000 65536"/>
                <a:gd name="T20" fmla="*/ 0 60000 65536"/>
                <a:gd name="T21" fmla="*/ 0 60000 65536"/>
                <a:gd name="T22" fmla="*/ 0 60000 65536"/>
                <a:gd name="T23" fmla="*/ 0 60000 65536"/>
                <a:gd name="T24" fmla="*/ 0 w 2249"/>
                <a:gd name="T25" fmla="*/ 0 h 1611"/>
                <a:gd name="T26" fmla="*/ 2249 w 2249"/>
                <a:gd name="T27" fmla="*/ 1611 h 16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49" h="1611">
                  <a:moveTo>
                    <a:pt x="1776" y="208"/>
                  </a:moveTo>
                  <a:lnTo>
                    <a:pt x="684" y="0"/>
                  </a:lnTo>
                  <a:lnTo>
                    <a:pt x="412" y="470"/>
                  </a:lnTo>
                  <a:lnTo>
                    <a:pt x="294" y="672"/>
                  </a:lnTo>
                  <a:lnTo>
                    <a:pt x="0" y="1180"/>
                  </a:lnTo>
                  <a:lnTo>
                    <a:pt x="2249" y="1611"/>
                  </a:lnTo>
                  <a:lnTo>
                    <a:pt x="2249" y="298"/>
                  </a:lnTo>
                  <a:lnTo>
                    <a:pt x="1776" y="20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8" descr="© INSCALE GmbH, 21.06.2010"/>
            <p:cNvSpPr>
              <a:spLocks noChangeAspect="1"/>
            </p:cNvSpPr>
            <p:nvPr/>
          </p:nvSpPr>
          <p:spPr bwMode="gray">
            <a:xfrm>
              <a:off x="2856707" y="3602831"/>
              <a:ext cx="2189163" cy="1441450"/>
            </a:xfrm>
            <a:custGeom>
              <a:avLst/>
              <a:gdLst>
                <a:gd name="T0" fmla="*/ 2147483647 w 2242"/>
                <a:gd name="T1" fmla="*/ 2147483647 h 1611"/>
                <a:gd name="T2" fmla="*/ 2147483647 w 2242"/>
                <a:gd name="T3" fmla="*/ 2147483647 h 1611"/>
                <a:gd name="T4" fmla="*/ 2147483647 w 2242"/>
                <a:gd name="T5" fmla="*/ 0 h 1611"/>
                <a:gd name="T6" fmla="*/ 2147483647 w 2242"/>
                <a:gd name="T7" fmla="*/ 2147483647 h 1611"/>
                <a:gd name="T8" fmla="*/ 0 w 2242"/>
                <a:gd name="T9" fmla="*/ 2147483647 h 1611"/>
                <a:gd name="T10" fmla="*/ 0 w 2242"/>
                <a:gd name="T11" fmla="*/ 2147483647 h 1611"/>
                <a:gd name="T12" fmla="*/ 2147483647 w 2242"/>
                <a:gd name="T13" fmla="*/ 2147483647 h 1611"/>
                <a:gd name="T14" fmla="*/ 2147483647 w 2242"/>
                <a:gd name="T15" fmla="*/ 2147483647 h 1611"/>
                <a:gd name="T16" fmla="*/ 0 60000 65536"/>
                <a:gd name="T17" fmla="*/ 0 60000 65536"/>
                <a:gd name="T18" fmla="*/ 0 60000 65536"/>
                <a:gd name="T19" fmla="*/ 0 60000 65536"/>
                <a:gd name="T20" fmla="*/ 0 60000 65536"/>
                <a:gd name="T21" fmla="*/ 0 60000 65536"/>
                <a:gd name="T22" fmla="*/ 0 60000 65536"/>
                <a:gd name="T23" fmla="*/ 0 60000 65536"/>
                <a:gd name="T24" fmla="*/ 0 w 2242"/>
                <a:gd name="T25" fmla="*/ 0 h 1611"/>
                <a:gd name="T26" fmla="*/ 2242 w 2242"/>
                <a:gd name="T27" fmla="*/ 1611 h 16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42" h="1611">
                  <a:moveTo>
                    <a:pt x="1946" y="670"/>
                  </a:moveTo>
                  <a:lnTo>
                    <a:pt x="1830" y="468"/>
                  </a:lnTo>
                  <a:lnTo>
                    <a:pt x="1558" y="0"/>
                  </a:lnTo>
                  <a:lnTo>
                    <a:pt x="470" y="208"/>
                  </a:lnTo>
                  <a:lnTo>
                    <a:pt x="0" y="298"/>
                  </a:lnTo>
                  <a:lnTo>
                    <a:pt x="0" y="1611"/>
                  </a:lnTo>
                  <a:lnTo>
                    <a:pt x="2242" y="1180"/>
                  </a:lnTo>
                  <a:lnTo>
                    <a:pt x="1946" y="670"/>
                  </a:lnTo>
                  <a:close/>
                </a:path>
              </a:pathLst>
            </a:custGeom>
            <a:gradFill rotWithShape="1">
              <a:gsLst>
                <a:gs pos="0">
                  <a:srgbClr val="DDDDDD"/>
                </a:gs>
                <a:gs pos="100000">
                  <a:srgbClr val="F5F5F5"/>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9" descr="© INSCALE GmbH, 21.06.2010"/>
            <p:cNvSpPr>
              <a:spLocks noChangeAspect="1"/>
            </p:cNvSpPr>
            <p:nvPr/>
          </p:nvSpPr>
          <p:spPr bwMode="gray">
            <a:xfrm>
              <a:off x="659607" y="4272756"/>
              <a:ext cx="2197100" cy="771525"/>
            </a:xfrm>
            <a:custGeom>
              <a:avLst/>
              <a:gdLst>
                <a:gd name="T0" fmla="*/ 0 w 2249"/>
                <a:gd name="T1" fmla="*/ 2147483647 h 859"/>
                <a:gd name="T2" fmla="*/ 2147483647 w 2249"/>
                <a:gd name="T3" fmla="*/ 0 h 859"/>
                <a:gd name="T4" fmla="*/ 2147483647 w 2249"/>
                <a:gd name="T5" fmla="*/ 2147483647 h 859"/>
                <a:gd name="T6" fmla="*/ 0 w 2249"/>
                <a:gd name="T7" fmla="*/ 2147483647 h 859"/>
                <a:gd name="T8" fmla="*/ 0 60000 65536"/>
                <a:gd name="T9" fmla="*/ 0 60000 65536"/>
                <a:gd name="T10" fmla="*/ 0 60000 65536"/>
                <a:gd name="T11" fmla="*/ 0 60000 65536"/>
                <a:gd name="T12" fmla="*/ 0 w 2249"/>
                <a:gd name="T13" fmla="*/ 0 h 859"/>
                <a:gd name="T14" fmla="*/ 2249 w 2249"/>
                <a:gd name="T15" fmla="*/ 859 h 859"/>
              </a:gdLst>
              <a:ahLst/>
              <a:cxnLst>
                <a:cxn ang="T8">
                  <a:pos x="T0" y="T1"/>
                </a:cxn>
                <a:cxn ang="T9">
                  <a:pos x="T2" y="T3"/>
                </a:cxn>
                <a:cxn ang="T10">
                  <a:pos x="T4" y="T5"/>
                </a:cxn>
                <a:cxn ang="T11">
                  <a:pos x="T6" y="T7"/>
                </a:cxn>
              </a:cxnLst>
              <a:rect l="T12" t="T13" r="T14" b="T15"/>
              <a:pathLst>
                <a:path w="2249" h="859">
                  <a:moveTo>
                    <a:pt x="0" y="428"/>
                  </a:moveTo>
                  <a:lnTo>
                    <a:pt x="2249" y="0"/>
                  </a:lnTo>
                  <a:lnTo>
                    <a:pt x="2249" y="859"/>
                  </a:lnTo>
                  <a:lnTo>
                    <a:pt x="0" y="42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10" descr="© INSCALE GmbH, 21.06.2010"/>
            <p:cNvSpPr>
              <a:spLocks noChangeAspect="1"/>
            </p:cNvSpPr>
            <p:nvPr/>
          </p:nvSpPr>
          <p:spPr bwMode="gray">
            <a:xfrm>
              <a:off x="2856707" y="4272756"/>
              <a:ext cx="2189163" cy="771525"/>
            </a:xfrm>
            <a:custGeom>
              <a:avLst/>
              <a:gdLst>
                <a:gd name="T0" fmla="*/ 0 w 2242"/>
                <a:gd name="T1" fmla="*/ 0 h 859"/>
                <a:gd name="T2" fmla="*/ 2147483647 w 2242"/>
                <a:gd name="T3" fmla="*/ 2147483647 h 859"/>
                <a:gd name="T4" fmla="*/ 0 w 2242"/>
                <a:gd name="T5" fmla="*/ 2147483647 h 859"/>
                <a:gd name="T6" fmla="*/ 0 w 2242"/>
                <a:gd name="T7" fmla="*/ 0 h 859"/>
                <a:gd name="T8" fmla="*/ 0 60000 65536"/>
                <a:gd name="T9" fmla="*/ 0 60000 65536"/>
                <a:gd name="T10" fmla="*/ 0 60000 65536"/>
                <a:gd name="T11" fmla="*/ 0 60000 65536"/>
                <a:gd name="T12" fmla="*/ 0 w 2242"/>
                <a:gd name="T13" fmla="*/ 0 h 859"/>
                <a:gd name="T14" fmla="*/ 2242 w 2242"/>
                <a:gd name="T15" fmla="*/ 859 h 859"/>
              </a:gdLst>
              <a:ahLst/>
              <a:cxnLst>
                <a:cxn ang="T8">
                  <a:pos x="T0" y="T1"/>
                </a:cxn>
                <a:cxn ang="T9">
                  <a:pos x="T2" y="T3"/>
                </a:cxn>
                <a:cxn ang="T10">
                  <a:pos x="T4" y="T5"/>
                </a:cxn>
                <a:cxn ang="T11">
                  <a:pos x="T6" y="T7"/>
                </a:cxn>
              </a:cxnLst>
              <a:rect l="T12" t="T13" r="T14" b="T15"/>
              <a:pathLst>
                <a:path w="2242" h="859">
                  <a:moveTo>
                    <a:pt x="0" y="0"/>
                  </a:moveTo>
                  <a:lnTo>
                    <a:pt x="2242" y="428"/>
                  </a:lnTo>
                  <a:lnTo>
                    <a:pt x="0" y="859"/>
                  </a:lnTo>
                  <a:lnTo>
                    <a:pt x="0" y="0"/>
                  </a:lnTo>
                  <a:close/>
                </a:path>
              </a:pathLst>
            </a:custGeom>
            <a:gradFill rotWithShape="1">
              <a:gsLst>
                <a:gs pos="0">
                  <a:srgbClr val="C0C0C0"/>
                </a:gs>
                <a:gs pos="100000">
                  <a:srgbClr val="D9D9D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Rectangle 17" descr="© INSCALE GmbH, 21.06.2010"/>
            <p:cNvSpPr>
              <a:spLocks noChangeAspect="1" noChangeArrowheads="1"/>
            </p:cNvSpPr>
            <p:nvPr/>
          </p:nvSpPr>
          <p:spPr bwMode="gray">
            <a:xfrm>
              <a:off x="2856707" y="3707606"/>
              <a:ext cx="0" cy="0"/>
            </a:xfrm>
            <a:prstGeom prst="rect">
              <a:avLst/>
            </a:prstGeom>
            <a:solidFill>
              <a:srgbClr val="FFFFFF"/>
            </a:solidFill>
            <a:ln w="12700">
              <a:solidFill>
                <a:srgbClr val="FFFFFF"/>
              </a:solidFill>
              <a:miter lim="800000"/>
              <a:headEnd/>
              <a:tailEnd/>
            </a:ln>
          </p:spPr>
          <p:txBody>
            <a:bodyPr/>
            <a:lstStyle/>
            <a:p>
              <a:endParaRPr lang="zh-CN" altLang="zh-CN"/>
            </a:p>
          </p:txBody>
        </p:sp>
        <p:sp>
          <p:nvSpPr>
            <p:cNvPr id="97" name="Rectangle 18" descr="© INSCALE GmbH, 21.06.2010"/>
            <p:cNvSpPr>
              <a:spLocks noChangeAspect="1" noChangeArrowheads="1"/>
            </p:cNvSpPr>
            <p:nvPr/>
          </p:nvSpPr>
          <p:spPr bwMode="gray">
            <a:xfrm>
              <a:off x="2856707" y="3867944"/>
              <a:ext cx="0" cy="3175"/>
            </a:xfrm>
            <a:prstGeom prst="rect">
              <a:avLst/>
            </a:prstGeom>
            <a:solidFill>
              <a:srgbClr val="FFFFFF"/>
            </a:solidFill>
            <a:ln w="12700">
              <a:solidFill>
                <a:srgbClr val="FFFFFF"/>
              </a:solidFill>
              <a:miter lim="800000"/>
              <a:headEnd/>
              <a:tailEnd/>
            </a:ln>
          </p:spPr>
          <p:txBody>
            <a:bodyPr/>
            <a:lstStyle/>
            <a:p>
              <a:endParaRPr lang="zh-CN" altLang="zh-CN"/>
            </a:p>
          </p:txBody>
        </p:sp>
        <p:sp>
          <p:nvSpPr>
            <p:cNvPr id="98" name="Freeform 19" descr="© INSCALE GmbH, 21.06.2010"/>
            <p:cNvSpPr>
              <a:spLocks noChangeAspect="1"/>
            </p:cNvSpPr>
            <p:nvPr/>
          </p:nvSpPr>
          <p:spPr bwMode="gray">
            <a:xfrm>
              <a:off x="1326357" y="3520281"/>
              <a:ext cx="3055938" cy="347663"/>
            </a:xfrm>
            <a:custGeom>
              <a:avLst/>
              <a:gdLst>
                <a:gd name="T0" fmla="*/ 0 w 3129"/>
                <a:gd name="T1" fmla="*/ 2147483647 h 388"/>
                <a:gd name="T2" fmla="*/ 2147483647 w 3129"/>
                <a:gd name="T3" fmla="*/ 0 h 388"/>
                <a:gd name="T4" fmla="*/ 2147483647 w 3129"/>
                <a:gd name="T5" fmla="*/ 2147483647 h 388"/>
                <a:gd name="T6" fmla="*/ 2147483647 w 3129"/>
                <a:gd name="T7" fmla="*/ 0 h 388"/>
                <a:gd name="T8" fmla="*/ 2147483647 w 3129"/>
                <a:gd name="T9" fmla="*/ 2147483647 h 388"/>
                <a:gd name="T10" fmla="*/ 2147483647 w 3129"/>
                <a:gd name="T11" fmla="*/ 2147483647 h 388"/>
                <a:gd name="T12" fmla="*/ 0 w 3129"/>
                <a:gd name="T13" fmla="*/ 2147483647 h 388"/>
                <a:gd name="T14" fmla="*/ 0 60000 65536"/>
                <a:gd name="T15" fmla="*/ 0 60000 65536"/>
                <a:gd name="T16" fmla="*/ 0 60000 65536"/>
                <a:gd name="T17" fmla="*/ 0 60000 65536"/>
                <a:gd name="T18" fmla="*/ 0 60000 65536"/>
                <a:gd name="T19" fmla="*/ 0 60000 65536"/>
                <a:gd name="T20" fmla="*/ 0 60000 65536"/>
                <a:gd name="T21" fmla="*/ 0 w 3129"/>
                <a:gd name="T22" fmla="*/ 0 h 388"/>
                <a:gd name="T23" fmla="*/ 3129 w 3129"/>
                <a:gd name="T24" fmla="*/ 388 h 3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9" h="388">
                  <a:moveTo>
                    <a:pt x="0" y="88"/>
                  </a:moveTo>
                  <a:lnTo>
                    <a:pt x="470" y="0"/>
                  </a:lnTo>
                  <a:lnTo>
                    <a:pt x="1567" y="208"/>
                  </a:lnTo>
                  <a:lnTo>
                    <a:pt x="2661" y="0"/>
                  </a:lnTo>
                  <a:lnTo>
                    <a:pt x="3129" y="88"/>
                  </a:lnTo>
                  <a:lnTo>
                    <a:pt x="1567" y="388"/>
                  </a:lnTo>
                  <a:lnTo>
                    <a:pt x="0" y="88"/>
                  </a:lnTo>
                  <a:close/>
                </a:path>
              </a:pathLst>
            </a:custGeom>
            <a:gradFill rotWithShape="1">
              <a:gsLst>
                <a:gs pos="0">
                  <a:srgbClr val="000000"/>
                </a:gs>
                <a:gs pos="100000">
                  <a:srgbClr val="4A4A4A"/>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04" name="Group 40" descr="© INSCALE GmbH, 21.06.2010"/>
            <p:cNvGrpSpPr>
              <a:grpSpLocks/>
            </p:cNvGrpSpPr>
            <p:nvPr/>
          </p:nvGrpSpPr>
          <p:grpSpPr bwMode="auto">
            <a:xfrm>
              <a:off x="659607" y="4653756"/>
              <a:ext cx="4386263" cy="1247775"/>
              <a:chOff x="1505" y="3178"/>
              <a:chExt cx="2763" cy="786"/>
            </a:xfrm>
          </p:grpSpPr>
          <p:sp>
            <p:nvSpPr>
              <p:cNvPr id="105" name="Freeform 26" descr="© INSCALE GmbH, 21.06.2010"/>
              <p:cNvSpPr>
                <a:spLocks noChangeAspect="1"/>
              </p:cNvSpPr>
              <p:nvPr/>
            </p:nvSpPr>
            <p:spPr bwMode="gray">
              <a:xfrm>
                <a:off x="1505" y="3178"/>
                <a:ext cx="1382" cy="786"/>
              </a:xfrm>
              <a:custGeom>
                <a:avLst/>
                <a:gdLst>
                  <a:gd name="T0" fmla="*/ 0 w 2246"/>
                  <a:gd name="T1" fmla="*/ 0 h 1393"/>
                  <a:gd name="T2" fmla="*/ 10 w 2246"/>
                  <a:gd name="T3" fmla="*/ 1 h 1393"/>
                  <a:gd name="T4" fmla="*/ 10 w 2246"/>
                  <a:gd name="T5" fmla="*/ 3 h 1393"/>
                  <a:gd name="T6" fmla="*/ 4 w 2246"/>
                  <a:gd name="T7" fmla="*/ 3 h 1393"/>
                  <a:gd name="T8" fmla="*/ 0 w 2246"/>
                  <a:gd name="T9" fmla="*/ 0 h 1393"/>
                  <a:gd name="T10" fmla="*/ 0 60000 65536"/>
                  <a:gd name="T11" fmla="*/ 0 60000 65536"/>
                  <a:gd name="T12" fmla="*/ 0 60000 65536"/>
                  <a:gd name="T13" fmla="*/ 0 60000 65536"/>
                  <a:gd name="T14" fmla="*/ 0 60000 65536"/>
                  <a:gd name="T15" fmla="*/ 0 w 2246"/>
                  <a:gd name="T16" fmla="*/ 0 h 1393"/>
                  <a:gd name="T17" fmla="*/ 2246 w 2246"/>
                  <a:gd name="T18" fmla="*/ 1393 h 1393"/>
                </a:gdLst>
                <a:ahLst/>
                <a:cxnLst>
                  <a:cxn ang="T10">
                    <a:pos x="T0" y="T1"/>
                  </a:cxn>
                  <a:cxn ang="T11">
                    <a:pos x="T2" y="T3"/>
                  </a:cxn>
                  <a:cxn ang="T12">
                    <a:pos x="T4" y="T5"/>
                  </a:cxn>
                  <a:cxn ang="T13">
                    <a:pos x="T6" y="T7"/>
                  </a:cxn>
                  <a:cxn ang="T14">
                    <a:pos x="T8" y="T9"/>
                  </a:cxn>
                </a:cxnLst>
                <a:rect l="T15" t="T16" r="T17" b="T18"/>
                <a:pathLst>
                  <a:path w="2246" h="1393">
                    <a:moveTo>
                      <a:pt x="0" y="0"/>
                    </a:moveTo>
                    <a:lnTo>
                      <a:pt x="2246" y="429"/>
                    </a:lnTo>
                    <a:lnTo>
                      <a:pt x="2246" y="1393"/>
                    </a:lnTo>
                    <a:lnTo>
                      <a:pt x="660" y="1393"/>
                    </a:lnTo>
                    <a:lnTo>
                      <a:pt x="0" y="0"/>
                    </a:lnTo>
                    <a:close/>
                  </a:path>
                </a:pathLst>
              </a:custGeom>
              <a:gradFill rotWithShape="1">
                <a:gsLst>
                  <a:gs pos="0">
                    <a:srgbClr val="969696"/>
                  </a:gs>
                  <a:gs pos="100000">
                    <a:srgbClr val="DBDBDB">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 name="Freeform 27" descr="© INSCALE GmbH, 21.06.2010"/>
              <p:cNvSpPr>
                <a:spLocks noChangeAspect="1"/>
              </p:cNvSpPr>
              <p:nvPr/>
            </p:nvSpPr>
            <p:spPr bwMode="gray">
              <a:xfrm>
                <a:off x="2887" y="3178"/>
                <a:ext cx="1381" cy="786"/>
              </a:xfrm>
              <a:custGeom>
                <a:avLst/>
                <a:gdLst>
                  <a:gd name="T0" fmla="*/ 0 w 2243"/>
                  <a:gd name="T1" fmla="*/ 1 h 1393"/>
                  <a:gd name="T2" fmla="*/ 10 w 2243"/>
                  <a:gd name="T3" fmla="*/ 0 h 1393"/>
                  <a:gd name="T4" fmla="*/ 7 w 2243"/>
                  <a:gd name="T5" fmla="*/ 3 h 1393"/>
                  <a:gd name="T6" fmla="*/ 0 w 2243"/>
                  <a:gd name="T7" fmla="*/ 3 h 1393"/>
                  <a:gd name="T8" fmla="*/ 0 w 2243"/>
                  <a:gd name="T9" fmla="*/ 1 h 1393"/>
                  <a:gd name="T10" fmla="*/ 0 60000 65536"/>
                  <a:gd name="T11" fmla="*/ 0 60000 65536"/>
                  <a:gd name="T12" fmla="*/ 0 60000 65536"/>
                  <a:gd name="T13" fmla="*/ 0 60000 65536"/>
                  <a:gd name="T14" fmla="*/ 0 60000 65536"/>
                  <a:gd name="T15" fmla="*/ 0 w 2243"/>
                  <a:gd name="T16" fmla="*/ 0 h 1393"/>
                  <a:gd name="T17" fmla="*/ 2243 w 2243"/>
                  <a:gd name="T18" fmla="*/ 1393 h 1393"/>
                </a:gdLst>
                <a:ahLst/>
                <a:cxnLst>
                  <a:cxn ang="T10">
                    <a:pos x="T0" y="T1"/>
                  </a:cxn>
                  <a:cxn ang="T11">
                    <a:pos x="T2" y="T3"/>
                  </a:cxn>
                  <a:cxn ang="T12">
                    <a:pos x="T4" y="T5"/>
                  </a:cxn>
                  <a:cxn ang="T13">
                    <a:pos x="T6" y="T7"/>
                  </a:cxn>
                  <a:cxn ang="T14">
                    <a:pos x="T8" y="T9"/>
                  </a:cxn>
                </a:cxnLst>
                <a:rect l="T15" t="T16" r="T17" b="T18"/>
                <a:pathLst>
                  <a:path w="2243" h="1393">
                    <a:moveTo>
                      <a:pt x="0" y="429"/>
                    </a:moveTo>
                    <a:lnTo>
                      <a:pt x="2243" y="0"/>
                    </a:lnTo>
                    <a:lnTo>
                      <a:pt x="1585" y="1393"/>
                    </a:lnTo>
                    <a:lnTo>
                      <a:pt x="0" y="1393"/>
                    </a:lnTo>
                    <a:lnTo>
                      <a:pt x="0" y="429"/>
                    </a:lnTo>
                    <a:close/>
                  </a:path>
                </a:pathLst>
              </a:custGeom>
              <a:gradFill rotWithShape="1">
                <a:gsLst>
                  <a:gs pos="0">
                    <a:srgbClr val="C4C2C2"/>
                  </a:gs>
                  <a:gs pos="100000">
                    <a:srgbClr val="EBEAEA">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07" name="Text Box 28"/>
          <p:cNvSpPr txBox="1">
            <a:spLocks noChangeArrowheads="1"/>
          </p:cNvSpPr>
          <p:nvPr/>
        </p:nvSpPr>
        <p:spPr bwMode="gray">
          <a:xfrm>
            <a:off x="3539333" y="897731"/>
            <a:ext cx="3706219" cy="59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Char char="•"/>
            </a:pPr>
            <a:r>
              <a:rPr lang="zh-CN" altLang="en-US">
                <a:latin typeface="微软雅黑" pitchFamily="34" charset="-122"/>
                <a:ea typeface="微软雅黑" pitchFamily="34" charset="-122"/>
              </a:rPr>
              <a:t>请</a:t>
            </a:r>
            <a:r>
              <a:rPr lang="zh-CN" altLang="zh-CN">
                <a:latin typeface="微软雅黑" pitchFamily="34" charset="-122"/>
                <a:ea typeface="微软雅黑" pitchFamily="34" charset="-122"/>
              </a:rPr>
              <a:t>单击此处</a:t>
            </a:r>
            <a:r>
              <a:rPr lang="zh-CN" altLang="en-US">
                <a:latin typeface="微软雅黑" pitchFamily="34" charset="-122"/>
                <a:ea typeface="微软雅黑" pitchFamily="34" charset="-122"/>
              </a:rPr>
              <a:t>，</a:t>
            </a:r>
            <a:r>
              <a:rPr lang="zh-CN" altLang="zh-CN">
                <a:latin typeface="微软雅黑" pitchFamily="34" charset="-122"/>
                <a:ea typeface="微软雅黑" pitchFamily="34" charset="-122"/>
              </a:rPr>
              <a:t>添加段落文字内容</a:t>
            </a:r>
            <a:r>
              <a:rPr lang="zh-CN" altLang="en-US">
                <a:latin typeface="微软雅黑" pitchFamily="34" charset="-122"/>
                <a:ea typeface="微软雅黑" pitchFamily="34" charset="-122"/>
              </a:rPr>
              <a:t>。</a:t>
            </a:r>
            <a:endParaRPr lang="en-US" altLang="zh-CN">
              <a:latin typeface="微软雅黑" pitchFamily="34" charset="-122"/>
              <a:ea typeface="微软雅黑" pitchFamily="34" charset="-122"/>
            </a:endParaRPr>
          </a:p>
        </p:txBody>
      </p:sp>
      <p:sp>
        <p:nvSpPr>
          <p:cNvPr id="108" name="Text Box 29"/>
          <p:cNvSpPr txBox="1">
            <a:spLocks noChangeArrowheads="1"/>
          </p:cNvSpPr>
          <p:nvPr/>
        </p:nvSpPr>
        <p:spPr bwMode="gray">
          <a:xfrm>
            <a:off x="4220370" y="2055020"/>
            <a:ext cx="3706219" cy="59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Char char="•"/>
            </a:pPr>
            <a:r>
              <a:rPr lang="zh-CN" altLang="en-US" dirty="0">
                <a:latin typeface="微软雅黑" pitchFamily="34" charset="-122"/>
                <a:ea typeface="微软雅黑" pitchFamily="34" charset="-122"/>
              </a:rPr>
              <a:t>请</a:t>
            </a:r>
            <a:r>
              <a:rPr lang="zh-CN" altLang="zh-CN" dirty="0">
                <a:latin typeface="微软雅黑" pitchFamily="34" charset="-122"/>
                <a:ea typeface="微软雅黑" pitchFamily="34" charset="-122"/>
              </a:rPr>
              <a:t>单击此处</a:t>
            </a:r>
            <a:r>
              <a:rPr lang="zh-CN" altLang="en-US" dirty="0">
                <a:latin typeface="微软雅黑" pitchFamily="34" charset="-122"/>
                <a:ea typeface="微软雅黑" pitchFamily="34" charset="-122"/>
              </a:rPr>
              <a:t>，</a:t>
            </a:r>
            <a:r>
              <a:rPr lang="zh-CN" altLang="zh-CN" dirty="0">
                <a:latin typeface="微软雅黑" pitchFamily="34" charset="-122"/>
                <a:ea typeface="微软雅黑" pitchFamily="34" charset="-122"/>
              </a:rPr>
              <a:t>添加段落文字内容</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109" name="Line 30" descr="© INSCALE GmbH, 21.06.2010"/>
          <p:cNvSpPr>
            <a:spLocks noChangeShapeType="1"/>
          </p:cNvSpPr>
          <p:nvPr/>
        </p:nvSpPr>
        <p:spPr bwMode="gray">
          <a:xfrm>
            <a:off x="3310733" y="1435894"/>
            <a:ext cx="3813175" cy="0"/>
          </a:xfrm>
          <a:prstGeom prst="line">
            <a:avLst/>
          </a:prstGeom>
          <a:noFill/>
          <a:ln w="19050">
            <a:solidFill>
              <a:srgbClr val="868282"/>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0" name="Line 31" descr="© INSCALE GmbH, 21.06.2010"/>
          <p:cNvSpPr>
            <a:spLocks noChangeShapeType="1"/>
          </p:cNvSpPr>
          <p:nvPr/>
        </p:nvSpPr>
        <p:spPr bwMode="gray">
          <a:xfrm>
            <a:off x="4107657" y="2594769"/>
            <a:ext cx="3819525" cy="0"/>
          </a:xfrm>
          <a:prstGeom prst="line">
            <a:avLst/>
          </a:prstGeom>
          <a:noFill/>
          <a:ln w="19050">
            <a:solidFill>
              <a:srgbClr val="868282"/>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1" name="Text Box 32"/>
          <p:cNvSpPr txBox="1">
            <a:spLocks noChangeArrowheads="1"/>
          </p:cNvSpPr>
          <p:nvPr/>
        </p:nvSpPr>
        <p:spPr bwMode="gray">
          <a:xfrm>
            <a:off x="4871246" y="3221831"/>
            <a:ext cx="3659187" cy="101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0000" rIns="72000" bIns="900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Char char="•"/>
            </a:pPr>
            <a:r>
              <a:rPr lang="zh-CN" altLang="en-US" dirty="0">
                <a:latin typeface="微软雅黑" pitchFamily="34" charset="-122"/>
                <a:ea typeface="微软雅黑" pitchFamily="34" charset="-122"/>
              </a:rPr>
              <a:t>请</a:t>
            </a:r>
            <a:r>
              <a:rPr lang="zh-CN" altLang="zh-CN" dirty="0">
                <a:latin typeface="微软雅黑" pitchFamily="34" charset="-122"/>
                <a:ea typeface="微软雅黑" pitchFamily="34" charset="-122"/>
              </a:rPr>
              <a:t>单击此处</a:t>
            </a:r>
            <a:r>
              <a:rPr lang="zh-CN" altLang="en-US" dirty="0">
                <a:latin typeface="微软雅黑" pitchFamily="34" charset="-122"/>
                <a:ea typeface="微软雅黑" pitchFamily="34" charset="-122"/>
              </a:rPr>
              <a:t>，</a:t>
            </a:r>
            <a:r>
              <a:rPr lang="zh-CN" altLang="zh-CN" dirty="0">
                <a:latin typeface="微软雅黑" pitchFamily="34" charset="-122"/>
                <a:ea typeface="微软雅黑" pitchFamily="34" charset="-122"/>
              </a:rPr>
              <a:t>添加段落文字内容</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112" name="Line 33" descr="© INSCALE GmbH, 21.06.2010"/>
          <p:cNvSpPr>
            <a:spLocks noChangeShapeType="1"/>
          </p:cNvSpPr>
          <p:nvPr/>
        </p:nvSpPr>
        <p:spPr bwMode="gray">
          <a:xfrm>
            <a:off x="4814095" y="3769519"/>
            <a:ext cx="3567805" cy="0"/>
          </a:xfrm>
          <a:prstGeom prst="line">
            <a:avLst/>
          </a:prstGeom>
          <a:noFill/>
          <a:ln w="19050">
            <a:solidFill>
              <a:srgbClr val="868282"/>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20793315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2" accel="48000" decel="46000" fill="hold" grpId="0" nodeType="withEffect">
                                  <p:stCondLst>
                                    <p:cond delay="350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1+#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3750"/>
                                  </p:stCondLst>
                                  <p:childTnLst>
                                    <p:set>
                                      <p:cBhvr>
                                        <p:cTn id="15" dur="1" fill="hold">
                                          <p:stCondLst>
                                            <p:cond delay="0"/>
                                          </p:stCondLst>
                                        </p:cTn>
                                        <p:tgtEl>
                                          <p:spTgt spid="111"/>
                                        </p:tgtEl>
                                        <p:attrNameLst>
                                          <p:attrName>style.visibility</p:attrName>
                                        </p:attrNameLst>
                                      </p:cBhvr>
                                      <p:to>
                                        <p:strVal val="visible"/>
                                      </p:to>
                                    </p:set>
                                    <p:anim calcmode="lin" valueType="num">
                                      <p:cBhvr additive="base">
                                        <p:cTn id="16" dur="500" fill="hold"/>
                                        <p:tgtEl>
                                          <p:spTgt spid="111"/>
                                        </p:tgtEl>
                                        <p:attrNameLst>
                                          <p:attrName>ppt_x</p:attrName>
                                        </p:attrNameLst>
                                      </p:cBhvr>
                                      <p:tavLst>
                                        <p:tav tm="0">
                                          <p:val>
                                            <p:strVal val="1+#ppt_w/2"/>
                                          </p:val>
                                        </p:tav>
                                        <p:tav tm="100000">
                                          <p:val>
                                            <p:strVal val="#ppt_x"/>
                                          </p:val>
                                        </p:tav>
                                      </p:tavLst>
                                    </p:anim>
                                    <p:anim calcmode="lin" valueType="num">
                                      <p:cBhvr additive="base">
                                        <p:cTn id="17" dur="500" fill="hold"/>
                                        <p:tgtEl>
                                          <p:spTgt spid="111"/>
                                        </p:tgtEl>
                                        <p:attrNameLst>
                                          <p:attrName>ppt_y</p:attrName>
                                        </p:attrNameLst>
                                      </p:cBhvr>
                                      <p:tavLst>
                                        <p:tav tm="0">
                                          <p:val>
                                            <p:strVal val="#ppt_y"/>
                                          </p:val>
                                        </p:tav>
                                        <p:tav tm="100000">
                                          <p:val>
                                            <p:strVal val="#ppt_y"/>
                                          </p:val>
                                        </p:tav>
                                      </p:tavLst>
                                    </p:anim>
                                  </p:childTnLst>
                                </p:cTn>
                              </p:par>
                              <p:par>
                                <p:cTn id="18" presetID="42" presetClass="entr" presetSubtype="0" fill="hold" nodeType="withEffect">
                                  <p:stCondLst>
                                    <p:cond delay="425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par>
                                <p:cTn id="23" presetID="2" presetClass="entr" presetSubtype="2" accel="48000" decel="46000" fill="hold" grpId="0" nodeType="withEffect">
                                  <p:stCondLst>
                                    <p:cond delay="5250"/>
                                  </p:stCondLst>
                                  <p:childTnLst>
                                    <p:set>
                                      <p:cBhvr>
                                        <p:cTn id="24" dur="1" fill="hold">
                                          <p:stCondLst>
                                            <p:cond delay="0"/>
                                          </p:stCondLst>
                                        </p:cTn>
                                        <p:tgtEl>
                                          <p:spTgt spid="110"/>
                                        </p:tgtEl>
                                        <p:attrNameLst>
                                          <p:attrName>style.visibility</p:attrName>
                                        </p:attrNameLst>
                                      </p:cBhvr>
                                      <p:to>
                                        <p:strVal val="visible"/>
                                      </p:to>
                                    </p:set>
                                    <p:anim calcmode="lin" valueType="num">
                                      <p:cBhvr additive="base">
                                        <p:cTn id="25" dur="500" fill="hold"/>
                                        <p:tgtEl>
                                          <p:spTgt spid="110"/>
                                        </p:tgtEl>
                                        <p:attrNameLst>
                                          <p:attrName>ppt_x</p:attrName>
                                        </p:attrNameLst>
                                      </p:cBhvr>
                                      <p:tavLst>
                                        <p:tav tm="0">
                                          <p:val>
                                            <p:strVal val="1+#ppt_w/2"/>
                                          </p:val>
                                        </p:tav>
                                        <p:tav tm="100000">
                                          <p:val>
                                            <p:strVal val="#ppt_x"/>
                                          </p:val>
                                        </p:tav>
                                      </p:tavLst>
                                    </p:anim>
                                    <p:anim calcmode="lin" valueType="num">
                                      <p:cBhvr additive="base">
                                        <p:cTn id="26" dur="500" fill="hold"/>
                                        <p:tgtEl>
                                          <p:spTgt spid="110"/>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5750"/>
                                  </p:stCondLst>
                                  <p:childTnLst>
                                    <p:set>
                                      <p:cBhvr>
                                        <p:cTn id="28" dur="1" fill="hold">
                                          <p:stCondLst>
                                            <p:cond delay="0"/>
                                          </p:stCondLst>
                                        </p:cTn>
                                        <p:tgtEl>
                                          <p:spTgt spid="108"/>
                                        </p:tgtEl>
                                        <p:attrNameLst>
                                          <p:attrName>style.visibility</p:attrName>
                                        </p:attrNameLst>
                                      </p:cBhvr>
                                      <p:to>
                                        <p:strVal val="visible"/>
                                      </p:to>
                                    </p:set>
                                    <p:anim calcmode="lin" valueType="num">
                                      <p:cBhvr additive="base">
                                        <p:cTn id="29" dur="500" fill="hold"/>
                                        <p:tgtEl>
                                          <p:spTgt spid="108"/>
                                        </p:tgtEl>
                                        <p:attrNameLst>
                                          <p:attrName>ppt_x</p:attrName>
                                        </p:attrNameLst>
                                      </p:cBhvr>
                                      <p:tavLst>
                                        <p:tav tm="0">
                                          <p:val>
                                            <p:strVal val="1+#ppt_w/2"/>
                                          </p:val>
                                        </p:tav>
                                        <p:tav tm="100000">
                                          <p:val>
                                            <p:strVal val="#ppt_x"/>
                                          </p:val>
                                        </p:tav>
                                      </p:tavLst>
                                    </p:anim>
                                    <p:anim calcmode="lin" valueType="num">
                                      <p:cBhvr additive="base">
                                        <p:cTn id="30" dur="500" fill="hold"/>
                                        <p:tgtEl>
                                          <p:spTgt spid="108"/>
                                        </p:tgtEl>
                                        <p:attrNameLst>
                                          <p:attrName>ppt_y</p:attrName>
                                        </p:attrNameLst>
                                      </p:cBhvr>
                                      <p:tavLst>
                                        <p:tav tm="0">
                                          <p:val>
                                            <p:strVal val="#ppt_y"/>
                                          </p:val>
                                        </p:tav>
                                        <p:tav tm="100000">
                                          <p:val>
                                            <p:strVal val="#ppt_y"/>
                                          </p:val>
                                        </p:tav>
                                      </p:tavLst>
                                    </p:anim>
                                  </p:childTnLst>
                                </p:cTn>
                              </p:par>
                              <p:par>
                                <p:cTn id="31" presetID="42" presetClass="entr" presetSubtype="0" fill="hold" nodeType="withEffect">
                                  <p:stCondLst>
                                    <p:cond delay="620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2" presetClass="entr" presetSubtype="2" accel="48000" decel="46000" fill="hold" grpId="0" nodeType="withEffect">
                                  <p:stCondLst>
                                    <p:cond delay="7250"/>
                                  </p:stCondLst>
                                  <p:childTnLst>
                                    <p:set>
                                      <p:cBhvr>
                                        <p:cTn id="37" dur="1" fill="hold">
                                          <p:stCondLst>
                                            <p:cond delay="0"/>
                                          </p:stCondLst>
                                        </p:cTn>
                                        <p:tgtEl>
                                          <p:spTgt spid="109"/>
                                        </p:tgtEl>
                                        <p:attrNameLst>
                                          <p:attrName>style.visibility</p:attrName>
                                        </p:attrNameLst>
                                      </p:cBhvr>
                                      <p:to>
                                        <p:strVal val="visible"/>
                                      </p:to>
                                    </p:set>
                                    <p:anim calcmode="lin" valueType="num">
                                      <p:cBhvr additive="base">
                                        <p:cTn id="38" dur="500" fill="hold"/>
                                        <p:tgtEl>
                                          <p:spTgt spid="109"/>
                                        </p:tgtEl>
                                        <p:attrNameLst>
                                          <p:attrName>ppt_x</p:attrName>
                                        </p:attrNameLst>
                                      </p:cBhvr>
                                      <p:tavLst>
                                        <p:tav tm="0">
                                          <p:val>
                                            <p:strVal val="1+#ppt_w/2"/>
                                          </p:val>
                                        </p:tav>
                                        <p:tav tm="100000">
                                          <p:val>
                                            <p:strVal val="#ppt_x"/>
                                          </p:val>
                                        </p:tav>
                                      </p:tavLst>
                                    </p:anim>
                                    <p:anim calcmode="lin" valueType="num">
                                      <p:cBhvr additive="base">
                                        <p:cTn id="39" dur="500" fill="hold"/>
                                        <p:tgtEl>
                                          <p:spTgt spid="109"/>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7750"/>
                                  </p:stCondLst>
                                  <p:childTnLst>
                                    <p:set>
                                      <p:cBhvr>
                                        <p:cTn id="41" dur="1" fill="hold">
                                          <p:stCondLst>
                                            <p:cond delay="0"/>
                                          </p:stCondLst>
                                        </p:cTn>
                                        <p:tgtEl>
                                          <p:spTgt spid="107"/>
                                        </p:tgtEl>
                                        <p:attrNameLst>
                                          <p:attrName>style.visibility</p:attrName>
                                        </p:attrNameLst>
                                      </p:cBhvr>
                                      <p:to>
                                        <p:strVal val="visible"/>
                                      </p:to>
                                    </p:set>
                                    <p:anim calcmode="lin" valueType="num">
                                      <p:cBhvr additive="base">
                                        <p:cTn id="42" dur="500" fill="hold"/>
                                        <p:tgtEl>
                                          <p:spTgt spid="107"/>
                                        </p:tgtEl>
                                        <p:attrNameLst>
                                          <p:attrName>ppt_x</p:attrName>
                                        </p:attrNameLst>
                                      </p:cBhvr>
                                      <p:tavLst>
                                        <p:tav tm="0">
                                          <p:val>
                                            <p:strVal val="1+#ppt_w/2"/>
                                          </p:val>
                                        </p:tav>
                                        <p:tav tm="100000">
                                          <p:val>
                                            <p:strVal val="#ppt_x"/>
                                          </p:val>
                                        </p:tav>
                                      </p:tavLst>
                                    </p:anim>
                                    <p:anim calcmode="lin" valueType="num">
                                      <p:cBhvr additive="base">
                                        <p:cTn id="43" dur="500" fill="hold"/>
                                        <p:tgtEl>
                                          <p:spTgt spid="1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animBg="1"/>
      <p:bldP spid="110" grpId="0" animBg="1"/>
      <p:bldP spid="111" grpId="0"/>
      <p:bldP spid="1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11"/>
          <p:cNvSpPr/>
          <p:nvPr/>
        </p:nvSpPr>
        <p:spPr>
          <a:xfrm>
            <a:off x="1887870" y="2038364"/>
            <a:ext cx="1803600" cy="1804126"/>
          </a:xfrm>
          <a:prstGeom prst="ellipse">
            <a:avLst/>
          </a:prstGeom>
          <a:solidFill>
            <a:schemeClr val="bg1">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决定组织结构的因素</a:t>
            </a:r>
          </a:p>
        </p:txBody>
      </p:sp>
      <p:grpSp>
        <p:nvGrpSpPr>
          <p:cNvPr id="10" name="Groupe 6"/>
          <p:cNvGrpSpPr/>
          <p:nvPr/>
        </p:nvGrpSpPr>
        <p:grpSpPr>
          <a:xfrm>
            <a:off x="732270" y="742998"/>
            <a:ext cx="4114800" cy="4114692"/>
            <a:chOff x="1891684" y="1021838"/>
            <a:chExt cx="5346684" cy="5256000"/>
          </a:xfrm>
        </p:grpSpPr>
        <p:sp>
          <p:nvSpPr>
            <p:cNvPr id="11"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rgbClr val="008000"/>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12"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rgbClr val="00B050"/>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13"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rgbClr val="006800"/>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14"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rgbClr val="33CC33"/>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15"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rgbClr val="00FF00"/>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grpSp>
      <p:sp>
        <p:nvSpPr>
          <p:cNvPr id="4" name="Rectangle 8"/>
          <p:cNvSpPr/>
          <p:nvPr/>
        </p:nvSpPr>
        <p:spPr>
          <a:xfrm>
            <a:off x="2184073" y="1205916"/>
            <a:ext cx="1064038"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战略因素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5" name="Rectangle 9"/>
          <p:cNvSpPr/>
          <p:nvPr/>
        </p:nvSpPr>
        <p:spPr>
          <a:xfrm>
            <a:off x="3644415" y="2236198"/>
            <a:ext cx="1064038" cy="338554"/>
          </a:xfrm>
          <a:prstGeom prst="rect">
            <a:avLst/>
          </a:prstGeom>
        </p:spPr>
        <p:txBody>
          <a:bodyPr wrap="square" anchor="ctr">
            <a:spAutoFit/>
          </a:bodyPr>
          <a:lstStyle/>
          <a:p>
            <a:pPr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环境因素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 name="Rectangle 13"/>
          <p:cNvSpPr/>
          <p:nvPr/>
        </p:nvSpPr>
        <p:spPr>
          <a:xfrm>
            <a:off x="694575" y="2236198"/>
            <a:ext cx="1298323"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权利因素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 name="Rectangle 14"/>
          <p:cNvSpPr/>
          <p:nvPr/>
        </p:nvSpPr>
        <p:spPr>
          <a:xfrm>
            <a:off x="1378862" y="3953659"/>
            <a:ext cx="1064038"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规模因素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8" name="Rectangle 15"/>
          <p:cNvSpPr/>
          <p:nvPr/>
        </p:nvSpPr>
        <p:spPr>
          <a:xfrm>
            <a:off x="3119070" y="3887445"/>
            <a:ext cx="1064038" cy="338554"/>
          </a:xfrm>
          <a:prstGeom prst="rect">
            <a:avLst/>
          </a:prstGeom>
        </p:spPr>
        <p:txBody>
          <a:bodyPr wrap="square" anchor="ctr">
            <a:spAutoFit/>
          </a:bodyPr>
          <a:lstStyle/>
          <a:p>
            <a:pPr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技术因素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cxnSp>
        <p:nvCxnSpPr>
          <p:cNvPr id="16" name="直接连接符 15"/>
          <p:cNvCxnSpPr/>
          <p:nvPr/>
        </p:nvCxnSpPr>
        <p:spPr>
          <a:xfrm>
            <a:off x="5105386" y="943582"/>
            <a:ext cx="0" cy="399030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315830" y="895395"/>
            <a:ext cx="2895596" cy="953305"/>
            <a:chOff x="5638772" y="1267050"/>
            <a:chExt cx="2895596" cy="953305"/>
          </a:xfrm>
        </p:grpSpPr>
        <p:sp>
          <p:nvSpPr>
            <p:cNvPr id="19" name="Text Placeholder 3"/>
            <p:cNvSpPr txBox="1">
              <a:spLocks/>
            </p:cNvSpPr>
            <p:nvPr/>
          </p:nvSpPr>
          <p:spPr>
            <a:xfrm>
              <a:off x="5638772" y="1267050"/>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008000"/>
                  </a:solidFill>
                  <a:latin typeface="微软雅黑" pitchFamily="34" charset="-122"/>
                  <a:ea typeface="微软雅黑" pitchFamily="34" charset="-122"/>
                </a:rPr>
                <a:t>单击添加文本</a:t>
              </a:r>
              <a:endParaRPr lang="en-JM" sz="1800" dirty="0">
                <a:solidFill>
                  <a:srgbClr val="008000"/>
                </a:solidFill>
                <a:latin typeface="微软雅黑" pitchFamily="34" charset="-122"/>
                <a:ea typeface="微软雅黑" pitchFamily="34" charset="-122"/>
              </a:endParaRPr>
            </a:p>
          </p:txBody>
        </p:sp>
        <p:sp>
          <p:nvSpPr>
            <p:cNvPr id="20" name="Text Placeholder 4"/>
            <p:cNvSpPr txBox="1">
              <a:spLocks/>
            </p:cNvSpPr>
            <p:nvPr/>
          </p:nvSpPr>
          <p:spPr>
            <a:xfrm>
              <a:off x="5638772" y="1571849"/>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29" name="组合 28"/>
          <p:cNvGrpSpPr/>
          <p:nvPr/>
        </p:nvGrpSpPr>
        <p:grpSpPr>
          <a:xfrm>
            <a:off x="5315830" y="1913530"/>
            <a:ext cx="2895596" cy="953305"/>
            <a:chOff x="5638772" y="2285185"/>
            <a:chExt cx="2895596" cy="953305"/>
          </a:xfrm>
        </p:grpSpPr>
        <p:sp>
          <p:nvSpPr>
            <p:cNvPr id="21" name="Text Placeholder 3"/>
            <p:cNvSpPr txBox="1">
              <a:spLocks/>
            </p:cNvSpPr>
            <p:nvPr/>
          </p:nvSpPr>
          <p:spPr>
            <a:xfrm>
              <a:off x="5638772" y="2285185"/>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008000"/>
                  </a:solidFill>
                  <a:latin typeface="微软雅黑" pitchFamily="34" charset="-122"/>
                  <a:ea typeface="微软雅黑" pitchFamily="34" charset="-122"/>
                </a:rPr>
                <a:t>单击添加文本</a:t>
              </a:r>
              <a:endParaRPr lang="en-JM" sz="1800" dirty="0">
                <a:solidFill>
                  <a:srgbClr val="008000"/>
                </a:solidFill>
                <a:latin typeface="微软雅黑" pitchFamily="34" charset="-122"/>
                <a:ea typeface="微软雅黑" pitchFamily="34" charset="-122"/>
              </a:endParaRPr>
            </a:p>
          </p:txBody>
        </p:sp>
        <p:sp>
          <p:nvSpPr>
            <p:cNvPr id="22" name="Text Placeholder 4"/>
            <p:cNvSpPr txBox="1">
              <a:spLocks/>
            </p:cNvSpPr>
            <p:nvPr/>
          </p:nvSpPr>
          <p:spPr>
            <a:xfrm>
              <a:off x="5638772" y="2589984"/>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28" name="组合 27"/>
          <p:cNvGrpSpPr/>
          <p:nvPr/>
        </p:nvGrpSpPr>
        <p:grpSpPr>
          <a:xfrm>
            <a:off x="5315830" y="2980302"/>
            <a:ext cx="2895596" cy="953305"/>
            <a:chOff x="5638772" y="3351957"/>
            <a:chExt cx="2895596" cy="953305"/>
          </a:xfrm>
        </p:grpSpPr>
        <p:sp>
          <p:nvSpPr>
            <p:cNvPr id="23" name="Text Placeholder 3"/>
            <p:cNvSpPr txBox="1">
              <a:spLocks/>
            </p:cNvSpPr>
            <p:nvPr/>
          </p:nvSpPr>
          <p:spPr>
            <a:xfrm>
              <a:off x="5638772" y="3351957"/>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008000"/>
                  </a:solidFill>
                  <a:latin typeface="微软雅黑" pitchFamily="34" charset="-122"/>
                  <a:ea typeface="微软雅黑" pitchFamily="34" charset="-122"/>
                </a:rPr>
                <a:t>单击添加文本</a:t>
              </a:r>
              <a:endParaRPr lang="en-JM" sz="1800" dirty="0">
                <a:solidFill>
                  <a:srgbClr val="008000"/>
                </a:solidFill>
                <a:latin typeface="微软雅黑" pitchFamily="34" charset="-122"/>
                <a:ea typeface="微软雅黑" pitchFamily="34" charset="-122"/>
              </a:endParaRPr>
            </a:p>
          </p:txBody>
        </p:sp>
        <p:sp>
          <p:nvSpPr>
            <p:cNvPr id="24" name="Text Placeholder 4"/>
            <p:cNvSpPr txBox="1">
              <a:spLocks/>
            </p:cNvSpPr>
            <p:nvPr/>
          </p:nvSpPr>
          <p:spPr>
            <a:xfrm>
              <a:off x="5638772" y="3656756"/>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27" name="组合 26"/>
          <p:cNvGrpSpPr/>
          <p:nvPr/>
        </p:nvGrpSpPr>
        <p:grpSpPr>
          <a:xfrm>
            <a:off x="5315830" y="4086003"/>
            <a:ext cx="2895596" cy="953305"/>
            <a:chOff x="5638772" y="4457658"/>
            <a:chExt cx="2895596" cy="953305"/>
          </a:xfrm>
        </p:grpSpPr>
        <p:sp>
          <p:nvSpPr>
            <p:cNvPr id="25" name="Text Placeholder 3"/>
            <p:cNvSpPr txBox="1">
              <a:spLocks/>
            </p:cNvSpPr>
            <p:nvPr/>
          </p:nvSpPr>
          <p:spPr>
            <a:xfrm>
              <a:off x="5638772" y="4457658"/>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008000"/>
                  </a:solidFill>
                  <a:latin typeface="微软雅黑" pitchFamily="34" charset="-122"/>
                  <a:ea typeface="微软雅黑" pitchFamily="34" charset="-122"/>
                </a:rPr>
                <a:t>单击添加文本</a:t>
              </a:r>
              <a:endParaRPr lang="en-JM" sz="1800" dirty="0">
                <a:solidFill>
                  <a:srgbClr val="008000"/>
                </a:solidFill>
                <a:latin typeface="微软雅黑" pitchFamily="34" charset="-122"/>
                <a:ea typeface="微软雅黑" pitchFamily="34" charset="-122"/>
              </a:endParaRPr>
            </a:p>
          </p:txBody>
        </p:sp>
        <p:sp>
          <p:nvSpPr>
            <p:cNvPr id="26" name="Text Placeholder 4"/>
            <p:cNvSpPr txBox="1">
              <a:spLocks/>
            </p:cNvSpPr>
            <p:nvPr/>
          </p:nvSpPr>
          <p:spPr>
            <a:xfrm>
              <a:off x="5638772" y="4762457"/>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022782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2500"/>
                                  </p:stCondLst>
                                  <p:childTnLst>
                                    <p:set>
                                      <p:cBhvr>
                                        <p:cTn id="6" dur="1" fill="hold">
                                          <p:stCondLst>
                                            <p:cond delay="0"/>
                                          </p:stCondLst>
                                        </p:cTn>
                                        <p:tgtEl>
                                          <p:spTgt spid="9"/>
                                        </p:tgtEl>
                                        <p:attrNameLst>
                                          <p:attrName>style.visibility</p:attrName>
                                        </p:attrNameLst>
                                      </p:cBhvr>
                                      <p:to>
                                        <p:strVal val="visible"/>
                                      </p:to>
                                    </p:set>
                                    <p:anim calcmode="lin" valueType="num">
                                      <p:cBhvr>
                                        <p:cTn id="7" dur="200" fill="hold"/>
                                        <p:tgtEl>
                                          <p:spTgt spid="9"/>
                                        </p:tgtEl>
                                        <p:attrNameLst>
                                          <p:attrName>ppt_w</p:attrName>
                                        </p:attrNameLst>
                                      </p:cBhvr>
                                      <p:tavLst>
                                        <p:tav tm="0">
                                          <p:val>
                                            <p:fltVal val="0"/>
                                          </p:val>
                                        </p:tav>
                                        <p:tav tm="100000">
                                          <p:val>
                                            <p:strVal val="#ppt_w"/>
                                          </p:val>
                                        </p:tav>
                                      </p:tavLst>
                                    </p:anim>
                                    <p:anim calcmode="lin" valueType="num">
                                      <p:cBhvr>
                                        <p:cTn id="8" dur="200" fill="hold"/>
                                        <p:tgtEl>
                                          <p:spTgt spid="9"/>
                                        </p:tgtEl>
                                        <p:attrNameLst>
                                          <p:attrName>ppt_h</p:attrName>
                                        </p:attrNameLst>
                                      </p:cBhvr>
                                      <p:tavLst>
                                        <p:tav tm="0">
                                          <p:val>
                                            <p:fltVal val="0"/>
                                          </p:val>
                                        </p:tav>
                                        <p:tav tm="100000">
                                          <p:val>
                                            <p:strVal val="#ppt_h"/>
                                          </p:val>
                                        </p:tav>
                                      </p:tavLst>
                                    </p:anim>
                                    <p:animEffect transition="in" filter="fade">
                                      <p:cBhvr>
                                        <p:cTn id="9" dur="200"/>
                                        <p:tgtEl>
                                          <p:spTgt spid="9"/>
                                        </p:tgtEl>
                                      </p:cBhvr>
                                    </p:animEffect>
                                  </p:childTnLst>
                                </p:cTn>
                              </p:par>
                            </p:childTnLst>
                          </p:cTn>
                        </p:par>
                        <p:par>
                          <p:cTn id="10" fill="hold">
                            <p:stCondLst>
                              <p:cond delay="2700"/>
                            </p:stCondLst>
                            <p:childTnLst>
                              <p:par>
                                <p:cTn id="11" presetID="6" presetClass="emph" presetSubtype="0" fill="hold" grpId="1" nodeType="afterEffect">
                                  <p:stCondLst>
                                    <p:cond delay="0"/>
                                  </p:stCondLst>
                                  <p:childTnLst>
                                    <p:animScale>
                                      <p:cBhvr>
                                        <p:cTn id="12" dur="100" fill="hold"/>
                                        <p:tgtEl>
                                          <p:spTgt spid="9"/>
                                        </p:tgtEl>
                                      </p:cBhvr>
                                      <p:by x="115000" y="115000"/>
                                    </p:animScale>
                                  </p:childTnLst>
                                </p:cTn>
                              </p:par>
                              <p:par>
                                <p:cTn id="13" presetID="6" presetClass="emph" presetSubtype="0" fill="hold" grpId="2" nodeType="withEffect">
                                  <p:stCondLst>
                                    <p:cond delay="200"/>
                                  </p:stCondLst>
                                  <p:childTnLst>
                                    <p:animScale>
                                      <p:cBhvr>
                                        <p:cTn id="14" dur="100" fill="hold"/>
                                        <p:tgtEl>
                                          <p:spTgt spid="9"/>
                                        </p:tgtEl>
                                      </p:cBhvr>
                                      <p:by x="85000" y="85000"/>
                                    </p:animScale>
                                  </p:childTnLst>
                                </p:cTn>
                              </p:par>
                            </p:childTnLst>
                          </p:cTn>
                        </p:par>
                        <p:par>
                          <p:cTn id="15" fill="hold">
                            <p:stCondLst>
                              <p:cond delay="3000"/>
                            </p:stCondLst>
                            <p:childTnLst>
                              <p:par>
                                <p:cTn id="16" presetID="6" presetClass="emph" presetSubtype="0" fill="hold" grpId="3" nodeType="afterEffect">
                                  <p:stCondLst>
                                    <p:cond delay="0"/>
                                  </p:stCondLst>
                                  <p:childTnLst>
                                    <p:animScale>
                                      <p:cBhvr>
                                        <p:cTn id="17" dur="100" fill="hold"/>
                                        <p:tgtEl>
                                          <p:spTgt spid="9"/>
                                        </p:tgtEl>
                                      </p:cBhvr>
                                      <p:by x="105000" y="105000"/>
                                    </p:animScale>
                                  </p:childTnLst>
                                </p:cTn>
                              </p:par>
                              <p:par>
                                <p:cTn id="18" presetID="6" presetClass="emph" presetSubtype="0" fill="hold" grpId="4" nodeType="withEffect">
                                  <p:stCondLst>
                                    <p:cond delay="200"/>
                                  </p:stCondLst>
                                  <p:childTnLst>
                                    <p:animScale>
                                      <p:cBhvr>
                                        <p:cTn id="19" dur="100" fill="hold"/>
                                        <p:tgtEl>
                                          <p:spTgt spid="9"/>
                                        </p:tgtEl>
                                      </p:cBhvr>
                                      <p:by x="95000" y="95000"/>
                                    </p:animScale>
                                  </p:childTnLst>
                                </p:cTn>
                              </p:par>
                            </p:childTnLst>
                          </p:cTn>
                        </p:par>
                        <p:par>
                          <p:cTn id="20" fill="hold">
                            <p:stCondLst>
                              <p:cond delay="33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3800"/>
                            </p:stCondLst>
                            <p:childTnLst>
                              <p:par>
                                <p:cTn id="27" presetID="26" presetClass="emph" presetSubtype="0" fill="hold" nodeType="afterEffect">
                                  <p:stCondLst>
                                    <p:cond delay="0"/>
                                  </p:stCondLst>
                                  <p:childTnLst>
                                    <p:animEffect transition="out" filter="fade">
                                      <p:cBhvr>
                                        <p:cTn id="28" dur="500" tmFilter="0, 0; .2, .5; .8, .5; 1, 0"/>
                                        <p:tgtEl>
                                          <p:spTgt spid="10"/>
                                        </p:tgtEl>
                                      </p:cBhvr>
                                    </p:animEffect>
                                    <p:animScale>
                                      <p:cBhvr>
                                        <p:cTn id="29" dur="250" autoRev="1" fill="hold"/>
                                        <p:tgtEl>
                                          <p:spTgt spid="10"/>
                                        </p:tgtEl>
                                      </p:cBhvr>
                                      <p:by x="105000" y="105000"/>
                                    </p:animScale>
                                  </p:childTnLst>
                                </p:cTn>
                              </p:par>
                            </p:childTnLst>
                          </p:cTn>
                        </p:par>
                        <p:par>
                          <p:cTn id="30" fill="hold">
                            <p:stCondLst>
                              <p:cond delay="430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5800"/>
                            </p:stCondLst>
                            <p:childTnLst>
                              <p:par>
                                <p:cTn id="47" presetID="2" presetClass="entr" presetSubtype="2"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2" presetClass="entr" presetSubtype="2"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1+#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fill="hold"/>
                                        <p:tgtEl>
                                          <p:spTgt spid="29"/>
                                        </p:tgtEl>
                                        <p:attrNameLst>
                                          <p:attrName>ppt_x</p:attrName>
                                        </p:attrNameLst>
                                      </p:cBhvr>
                                      <p:tavLst>
                                        <p:tav tm="0">
                                          <p:val>
                                            <p:strVal val="1+#ppt_w/2"/>
                                          </p:val>
                                        </p:tav>
                                        <p:tav tm="100000">
                                          <p:val>
                                            <p:strVal val="#ppt_x"/>
                                          </p:val>
                                        </p:tav>
                                      </p:tavLst>
                                    </p:anim>
                                    <p:anim calcmode="lin" valueType="num">
                                      <p:cBhvr additive="base">
                                        <p:cTn id="59" dur="500" fill="hold"/>
                                        <p:tgtEl>
                                          <p:spTgt spid="2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50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fill="hold"/>
                                        <p:tgtEl>
                                          <p:spTgt spid="28"/>
                                        </p:tgtEl>
                                        <p:attrNameLst>
                                          <p:attrName>ppt_x</p:attrName>
                                        </p:attrNameLst>
                                      </p:cBhvr>
                                      <p:tavLst>
                                        <p:tav tm="0">
                                          <p:val>
                                            <p:strVal val="1+#ppt_w/2"/>
                                          </p:val>
                                        </p:tav>
                                        <p:tav tm="100000">
                                          <p:val>
                                            <p:strVal val="#ppt_x"/>
                                          </p:val>
                                        </p:tav>
                                      </p:tavLst>
                                    </p:anim>
                                    <p:anim calcmode="lin" valueType="num">
                                      <p:cBhvr additive="base">
                                        <p:cTn id="63" dur="500" fill="hold"/>
                                        <p:tgtEl>
                                          <p:spTgt spid="28"/>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75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1+#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9" grpId="3" animBg="1"/>
      <p:bldP spid="9" grpId="4" animBg="1"/>
      <p:bldP spid="4" grpId="0"/>
      <p:bldP spid="5" grpId="0"/>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02109" y="3140958"/>
            <a:ext cx="2172390" cy="584775"/>
          </a:xfrm>
          <a:prstGeom prst="rect">
            <a:avLst/>
          </a:prstGeom>
          <a:noFill/>
        </p:spPr>
        <p:txBody>
          <a:bodyPr wrap="none">
            <a:spAutoFit/>
          </a:bodyPr>
          <a:lstStyle/>
          <a:p>
            <a:pPr marL="342900" indent="-342900" fontAlgn="auto">
              <a:spcBef>
                <a:spcPts val="0"/>
              </a:spcBef>
              <a:spcAft>
                <a:spcPts val="0"/>
              </a:spcAft>
              <a:buFont typeface="Arial" pitchFamily="34" charset="0"/>
              <a:buChar char="•"/>
              <a:defRP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a:p>
            <a:pPr marL="342900" indent="-342900" fontAlgn="auto">
              <a:spcBef>
                <a:spcPts val="0"/>
              </a:spcBef>
              <a:spcAft>
                <a:spcPts val="0"/>
              </a:spcAft>
              <a:buFont typeface="Arial" pitchFamily="34" charset="0"/>
              <a:buChar char="•"/>
              <a:defRP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9" name="TextBox 8"/>
          <p:cNvSpPr txBox="1"/>
          <p:nvPr/>
        </p:nvSpPr>
        <p:spPr>
          <a:xfrm>
            <a:off x="2401468" y="3987272"/>
            <a:ext cx="2377574" cy="646331"/>
          </a:xfrm>
          <a:prstGeom prst="rect">
            <a:avLst/>
          </a:prstGeom>
          <a:noFill/>
        </p:spPr>
        <p:txBody>
          <a:bodyPr wrap="none">
            <a:spAutoFit/>
          </a:bodyPr>
          <a:lstStyle/>
          <a:p>
            <a:pPr marL="342900" indent="-342900" fontAlgn="auto">
              <a:spcBef>
                <a:spcPts val="0"/>
              </a:spcBef>
              <a:spcAft>
                <a:spcPts val="0"/>
              </a:spcAft>
              <a:buFont typeface="Arial" pitchFamily="34" charset="0"/>
              <a:buChar char="•"/>
              <a:defRPr/>
            </a:pPr>
            <a:r>
              <a:rPr lang="zh-CN" altLang="en-US" dirty="0">
                <a:solidFill>
                  <a:schemeClr val="tx1">
                    <a:lumMod val="75000"/>
                    <a:lumOff val="25000"/>
                  </a:schemeClr>
                </a:solidFill>
                <a:latin typeface="微软雅黑" pitchFamily="34" charset="-122"/>
                <a:ea typeface="微软雅黑" pitchFamily="34" charset="-122"/>
              </a:rPr>
              <a:t>点击此处输入文字</a:t>
            </a:r>
            <a:endParaRPr lang="en-US" altLang="zh-CN" dirty="0">
              <a:solidFill>
                <a:schemeClr val="tx1">
                  <a:lumMod val="75000"/>
                  <a:lumOff val="25000"/>
                </a:schemeClr>
              </a:solidFill>
              <a:latin typeface="微软雅黑" pitchFamily="34" charset="-122"/>
              <a:ea typeface="微软雅黑" pitchFamily="34" charset="-122"/>
            </a:endParaRPr>
          </a:p>
          <a:p>
            <a:pPr marL="342900" indent="-342900" fontAlgn="auto">
              <a:spcBef>
                <a:spcPts val="0"/>
              </a:spcBef>
              <a:spcAft>
                <a:spcPts val="0"/>
              </a:spcAft>
              <a:buFont typeface="Arial" pitchFamily="34" charset="0"/>
              <a:buChar char="•"/>
              <a:defRPr/>
            </a:pPr>
            <a:r>
              <a:rPr lang="zh-CN" altLang="en-US" dirty="0">
                <a:solidFill>
                  <a:schemeClr val="tx1">
                    <a:lumMod val="75000"/>
                    <a:lumOff val="25000"/>
                  </a:schemeClr>
                </a:solidFill>
                <a:latin typeface="微软雅黑" pitchFamily="34" charset="-122"/>
                <a:ea typeface="微软雅黑" pitchFamily="34" charset="-122"/>
              </a:rPr>
              <a:t>点击此处输入文字</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6508320" y="2063020"/>
            <a:ext cx="1967205" cy="523220"/>
          </a:xfrm>
          <a:prstGeom prst="rect">
            <a:avLst/>
          </a:prstGeom>
          <a:noFill/>
        </p:spPr>
        <p:txBody>
          <a:bodyPr wrap="none">
            <a:spAutoFit/>
          </a:bodyPr>
          <a:lstStyle/>
          <a:p>
            <a:pPr marL="342900" indent="-342900" fontAlgn="auto">
              <a:spcBef>
                <a:spcPts val="0"/>
              </a:spcBef>
              <a:spcAft>
                <a:spcPts val="0"/>
              </a:spcAft>
              <a:buFont typeface="Arial" pitchFamily="34" charset="0"/>
              <a:buChar char="•"/>
              <a:defRPr/>
            </a:pPr>
            <a:r>
              <a:rPr lang="zh-CN" altLang="en-US" sz="1400" dirty="0">
                <a:solidFill>
                  <a:schemeClr val="tx1">
                    <a:lumMod val="75000"/>
                    <a:lumOff val="25000"/>
                  </a:schemeClr>
                </a:solidFill>
                <a:latin typeface="微软雅黑" pitchFamily="34" charset="-122"/>
                <a:ea typeface="微软雅黑" pitchFamily="34" charset="-122"/>
              </a:rPr>
              <a:t>点击此处输入文字</a:t>
            </a:r>
            <a:endParaRPr lang="en-US" altLang="zh-CN" sz="1400" dirty="0">
              <a:solidFill>
                <a:schemeClr val="tx1">
                  <a:lumMod val="75000"/>
                  <a:lumOff val="25000"/>
                </a:schemeClr>
              </a:solidFill>
              <a:latin typeface="微软雅黑" pitchFamily="34" charset="-122"/>
              <a:ea typeface="微软雅黑" pitchFamily="34" charset="-122"/>
            </a:endParaRPr>
          </a:p>
          <a:p>
            <a:pPr marL="342900" indent="-342900" fontAlgn="auto">
              <a:spcBef>
                <a:spcPts val="0"/>
              </a:spcBef>
              <a:spcAft>
                <a:spcPts val="0"/>
              </a:spcAft>
              <a:buFont typeface="Arial" pitchFamily="34" charset="0"/>
              <a:buChar char="•"/>
              <a:defRPr/>
            </a:pPr>
            <a:r>
              <a:rPr lang="zh-CN" altLang="en-US" sz="1400" dirty="0">
                <a:solidFill>
                  <a:schemeClr val="tx1">
                    <a:lumMod val="75000"/>
                    <a:lumOff val="25000"/>
                  </a:schemeClr>
                </a:solidFill>
                <a:latin typeface="微软雅黑" pitchFamily="34" charset="-122"/>
                <a:ea typeface="微软雅黑" pitchFamily="34" charset="-122"/>
              </a:rPr>
              <a:t>点击此处输入文字</a:t>
            </a:r>
            <a:endParaRPr lang="en-US" altLang="zh-CN" sz="1400" dirty="0">
              <a:solidFill>
                <a:schemeClr val="tx1">
                  <a:lumMod val="75000"/>
                  <a:lumOff val="25000"/>
                </a:schemeClr>
              </a:solidFill>
              <a:latin typeface="微软雅黑" pitchFamily="34" charset="-122"/>
              <a:ea typeface="微软雅黑" pitchFamily="34" charset="-122"/>
            </a:endParaRPr>
          </a:p>
        </p:txBody>
      </p:sp>
      <p:grpSp>
        <p:nvGrpSpPr>
          <p:cNvPr id="18" name="组合 17"/>
          <p:cNvGrpSpPr/>
          <p:nvPr/>
        </p:nvGrpSpPr>
        <p:grpSpPr>
          <a:xfrm>
            <a:off x="381112" y="1695987"/>
            <a:ext cx="2394517" cy="2747403"/>
            <a:chOff x="381111" y="1981736"/>
            <a:chExt cx="2394517" cy="2747403"/>
          </a:xfrm>
        </p:grpSpPr>
        <p:sp>
          <p:nvSpPr>
            <p:cNvPr id="2" name="椭圆​​ 2"/>
            <p:cNvSpPr/>
            <p:nvPr/>
          </p:nvSpPr>
          <p:spPr>
            <a:xfrm>
              <a:off x="593028" y="1981736"/>
              <a:ext cx="2182600" cy="274740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006800"/>
                </a:gs>
                <a:gs pos="16700">
                  <a:srgbClr val="33CC33"/>
                </a:gs>
                <a:gs pos="100000">
                  <a:srgbClr val="006800"/>
                </a:gs>
              </a:gsLst>
              <a:lin ang="16200000" scaled="0"/>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dirty="0">
                <a:latin typeface="微软雅黑" pitchFamily="34" charset="-122"/>
                <a:ea typeface="微软雅黑" pitchFamily="34" charset="-122"/>
              </a:endParaRPr>
            </a:p>
          </p:txBody>
        </p:sp>
        <p:sp>
          <p:nvSpPr>
            <p:cNvPr id="11" name="矩形​​ 16"/>
            <p:cNvSpPr>
              <a:spLocks noChangeArrowheads="1"/>
            </p:cNvSpPr>
            <p:nvPr/>
          </p:nvSpPr>
          <p:spPr bwMode="auto">
            <a:xfrm>
              <a:off x="1277816" y="2667697"/>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点击录</a:t>
              </a:r>
              <a:endParaRPr lang="en-US" altLang="zh-CN" dirty="0">
                <a:solidFill>
                  <a:schemeClr val="bg1"/>
                </a:solidFill>
                <a:latin typeface="微软雅黑" pitchFamily="34" charset="-122"/>
                <a:ea typeface="微软雅黑" pitchFamily="34" charset="-122"/>
                <a:cs typeface="Arial Unicode MS" pitchFamily="34" charset="-122"/>
              </a:endParaRPr>
            </a:p>
            <a:p>
              <a:pPr algn="ctr"/>
              <a:r>
                <a:rPr lang="zh-CN" altLang="en-US" dirty="0">
                  <a:solidFill>
                    <a:schemeClr val="bg1"/>
                  </a:solidFill>
                  <a:latin typeface="微软雅黑" pitchFamily="34" charset="-122"/>
                  <a:ea typeface="微软雅黑" pitchFamily="34" charset="-122"/>
                  <a:cs typeface="Arial Unicode MS" pitchFamily="34" charset="-122"/>
                </a:rPr>
                <a:t>入内容</a:t>
              </a:r>
            </a:p>
          </p:txBody>
        </p:sp>
        <p:sp>
          <p:nvSpPr>
            <p:cNvPr id="14" name="新月形 13"/>
            <p:cNvSpPr/>
            <p:nvPr/>
          </p:nvSpPr>
          <p:spPr>
            <a:xfrm rot="3501444">
              <a:off x="940783" y="1575984"/>
              <a:ext cx="804055" cy="1923400"/>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9" name="组合 18"/>
          <p:cNvGrpSpPr/>
          <p:nvPr/>
        </p:nvGrpSpPr>
        <p:grpSpPr>
          <a:xfrm>
            <a:off x="3216984" y="1277285"/>
            <a:ext cx="1759061" cy="2034717"/>
            <a:chOff x="3216983" y="1563034"/>
            <a:chExt cx="1759061" cy="2034717"/>
          </a:xfrm>
        </p:grpSpPr>
        <p:sp>
          <p:nvSpPr>
            <p:cNvPr id="3" name="椭圆​​ 2"/>
            <p:cNvSpPr/>
            <p:nvPr/>
          </p:nvSpPr>
          <p:spPr>
            <a:xfrm>
              <a:off x="3360030" y="1563034"/>
              <a:ext cx="1616014" cy="2034717"/>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006800"/>
                </a:gs>
                <a:gs pos="16700">
                  <a:srgbClr val="33CC33"/>
                </a:gs>
                <a:gs pos="100000">
                  <a:srgbClr val="006800"/>
                </a:gs>
              </a:gsLst>
              <a:lin ang="16200000" scaled="0"/>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12" name="矩形​​ 17"/>
            <p:cNvSpPr>
              <a:spLocks noChangeArrowheads="1"/>
            </p:cNvSpPr>
            <p:nvPr/>
          </p:nvSpPr>
          <p:spPr bwMode="auto">
            <a:xfrm>
              <a:off x="3754564" y="2061914"/>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solidFill>
                    <a:schemeClr val="bg1"/>
                  </a:solidFill>
                  <a:latin typeface="微软雅黑" pitchFamily="34" charset="-122"/>
                  <a:ea typeface="微软雅黑" pitchFamily="34" charset="-122"/>
                  <a:cs typeface="Arial Unicode MS" pitchFamily="34" charset="-122"/>
                </a:rPr>
                <a:t>点击录</a:t>
              </a:r>
              <a:endParaRPr lang="en-US" altLang="zh-CN" sz="1600" dirty="0">
                <a:solidFill>
                  <a:schemeClr val="bg1"/>
                </a:solidFill>
                <a:latin typeface="微软雅黑" pitchFamily="34" charset="-122"/>
                <a:ea typeface="微软雅黑" pitchFamily="34" charset="-122"/>
                <a:cs typeface="Arial Unicode MS" pitchFamily="34" charset="-122"/>
              </a:endParaRPr>
            </a:p>
            <a:p>
              <a:pPr algn="ctr"/>
              <a:r>
                <a:rPr lang="zh-CN" altLang="en-US" sz="1600" dirty="0">
                  <a:solidFill>
                    <a:schemeClr val="bg1"/>
                  </a:solidFill>
                  <a:latin typeface="微软雅黑" pitchFamily="34" charset="-122"/>
                  <a:ea typeface="微软雅黑" pitchFamily="34" charset="-122"/>
                  <a:cs typeface="Arial Unicode MS" pitchFamily="34" charset="-122"/>
                </a:rPr>
                <a:t>入内容</a:t>
              </a:r>
            </a:p>
          </p:txBody>
        </p:sp>
        <p:sp>
          <p:nvSpPr>
            <p:cNvPr id="15" name="新月形 14"/>
            <p:cNvSpPr/>
            <p:nvPr/>
          </p:nvSpPr>
          <p:spPr>
            <a:xfrm rot="3501444">
              <a:off x="3607619" y="1268582"/>
              <a:ext cx="665642" cy="1446913"/>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0" name="组合 19"/>
          <p:cNvGrpSpPr/>
          <p:nvPr/>
        </p:nvGrpSpPr>
        <p:grpSpPr>
          <a:xfrm>
            <a:off x="5413743" y="967266"/>
            <a:ext cx="1246023" cy="1430716"/>
            <a:chOff x="5413742" y="1253016"/>
            <a:chExt cx="1246023" cy="1430716"/>
          </a:xfrm>
        </p:grpSpPr>
        <p:sp>
          <p:nvSpPr>
            <p:cNvPr id="4" name="椭圆​​ 2"/>
            <p:cNvSpPr/>
            <p:nvPr/>
          </p:nvSpPr>
          <p:spPr>
            <a:xfrm>
              <a:off x="5523031" y="1253016"/>
              <a:ext cx="1136734" cy="1430716"/>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006800"/>
                </a:gs>
                <a:gs pos="16700">
                  <a:srgbClr val="33CC33"/>
                </a:gs>
                <a:gs pos="100000">
                  <a:srgbClr val="006800"/>
                </a:gs>
              </a:gsLst>
              <a:lin ang="16200000" scaled="0"/>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13" name="矩形​​ 18"/>
            <p:cNvSpPr>
              <a:spLocks noChangeArrowheads="1"/>
            </p:cNvSpPr>
            <p:nvPr/>
          </p:nvSpPr>
          <p:spPr bwMode="auto">
            <a:xfrm>
              <a:off x="5728870" y="1534527"/>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dirty="0">
                  <a:solidFill>
                    <a:schemeClr val="bg1"/>
                  </a:solidFill>
                  <a:latin typeface="微软雅黑" pitchFamily="34" charset="-122"/>
                  <a:ea typeface="微软雅黑" pitchFamily="34" charset="-122"/>
                  <a:cs typeface="Arial Unicode MS" pitchFamily="34" charset="-122"/>
                </a:rPr>
                <a:t>点击录</a:t>
              </a:r>
              <a:endParaRPr lang="en-US" altLang="zh-CN" sz="1400" dirty="0">
                <a:solidFill>
                  <a:schemeClr val="bg1"/>
                </a:solidFill>
                <a:latin typeface="微软雅黑" pitchFamily="34" charset="-122"/>
                <a:ea typeface="微软雅黑" pitchFamily="34" charset="-122"/>
                <a:cs typeface="Arial Unicode MS" pitchFamily="34" charset="-122"/>
              </a:endParaRPr>
            </a:p>
            <a:p>
              <a:pPr algn="ctr"/>
              <a:r>
                <a:rPr lang="zh-CN" altLang="en-US" sz="1400" dirty="0">
                  <a:solidFill>
                    <a:schemeClr val="bg1"/>
                  </a:solidFill>
                  <a:latin typeface="微软雅黑" pitchFamily="34" charset="-122"/>
                  <a:ea typeface="微软雅黑" pitchFamily="34" charset="-122"/>
                  <a:cs typeface="Arial Unicode MS" pitchFamily="34" charset="-122"/>
                </a:rPr>
                <a:t>入内容</a:t>
              </a:r>
            </a:p>
          </p:txBody>
        </p:sp>
        <p:sp>
          <p:nvSpPr>
            <p:cNvPr id="16" name="新月形 15"/>
            <p:cNvSpPr/>
            <p:nvPr/>
          </p:nvSpPr>
          <p:spPr>
            <a:xfrm rot="3501444">
              <a:off x="5693092" y="1030195"/>
              <a:ext cx="506380" cy="1065079"/>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532005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250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6*min(max(#ppt_w*#ppt_h,.3),1)-7.4)/-.7*#ppt_w"/>
                                          </p:val>
                                        </p:tav>
                                        <p:tav tm="100000">
                                          <p:val>
                                            <p:strVal val="#ppt_w"/>
                                          </p:val>
                                        </p:tav>
                                      </p:tavLst>
                                    </p:anim>
                                    <p:anim calcmode="lin" valueType="num">
                                      <p:cBhvr>
                                        <p:cTn id="8" dur="500" fill="hold"/>
                                        <p:tgtEl>
                                          <p:spTgt spid="18"/>
                                        </p:tgtEl>
                                        <p:attrNameLst>
                                          <p:attrName>ppt_h</p:attrName>
                                        </p:attrNameLst>
                                      </p:cBhvr>
                                      <p:tavLst>
                                        <p:tav tm="0">
                                          <p:val>
                                            <p:strVal val="(6*min(max(#ppt_w*#ppt_h,.3),1)-7.4)/-.7*#ppt_h"/>
                                          </p:val>
                                        </p:tav>
                                        <p:tav tm="100000">
                                          <p:val>
                                            <p:strVal val="#ppt_h"/>
                                          </p:val>
                                        </p:tav>
                                      </p:tavLst>
                                    </p:anim>
                                    <p:anim calcmode="lin" valueType="num">
                                      <p:cBhvr>
                                        <p:cTn id="9" dur="500" fill="hold"/>
                                        <p:tgtEl>
                                          <p:spTgt spid="18"/>
                                        </p:tgtEl>
                                        <p:attrNameLst>
                                          <p:attrName>ppt_x</p:attrName>
                                        </p:attrNameLst>
                                      </p:cBhvr>
                                      <p:tavLst>
                                        <p:tav tm="0">
                                          <p:val>
                                            <p:fltVal val="0.5"/>
                                          </p:val>
                                        </p:tav>
                                        <p:tav tm="100000">
                                          <p:val>
                                            <p:strVal val="#ppt_x"/>
                                          </p:val>
                                        </p:tav>
                                      </p:tavLst>
                                    </p:anim>
                                    <p:anim calcmode="lin" valueType="num">
                                      <p:cBhvr>
                                        <p:cTn id="10" dur="500" fill="hold"/>
                                        <p:tgtEl>
                                          <p:spTgt spid="18"/>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nodeType="withEffect">
                                  <p:stCondLst>
                                    <p:cond delay="275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strVal val="(6*min(max(#ppt_w*#ppt_h,.3),1)-7.4)/-.7*#ppt_w"/>
                                          </p:val>
                                        </p:tav>
                                        <p:tav tm="100000">
                                          <p:val>
                                            <p:strVal val="#ppt_w"/>
                                          </p:val>
                                        </p:tav>
                                      </p:tavLst>
                                    </p:anim>
                                    <p:anim calcmode="lin" valueType="num">
                                      <p:cBhvr>
                                        <p:cTn id="14" dur="500" fill="hold"/>
                                        <p:tgtEl>
                                          <p:spTgt spid="19"/>
                                        </p:tgtEl>
                                        <p:attrNameLst>
                                          <p:attrName>ppt_h</p:attrName>
                                        </p:attrNameLst>
                                      </p:cBhvr>
                                      <p:tavLst>
                                        <p:tav tm="0">
                                          <p:val>
                                            <p:strVal val="(6*min(max(#ppt_w*#ppt_h,.3),1)-7.4)/-.7*#ppt_h"/>
                                          </p:val>
                                        </p:tav>
                                        <p:tav tm="100000">
                                          <p:val>
                                            <p:strVal val="#ppt_h"/>
                                          </p:val>
                                        </p:tav>
                                      </p:tavLst>
                                    </p:anim>
                                    <p:anim calcmode="lin" valueType="num">
                                      <p:cBhvr>
                                        <p:cTn id="15" dur="500" fill="hold"/>
                                        <p:tgtEl>
                                          <p:spTgt spid="19"/>
                                        </p:tgtEl>
                                        <p:attrNameLst>
                                          <p:attrName>ppt_x</p:attrName>
                                        </p:attrNameLst>
                                      </p:cBhvr>
                                      <p:tavLst>
                                        <p:tav tm="0">
                                          <p:val>
                                            <p:fltVal val="0.5"/>
                                          </p:val>
                                        </p:tav>
                                        <p:tav tm="100000">
                                          <p:val>
                                            <p:strVal val="#ppt_x"/>
                                          </p:val>
                                        </p:tav>
                                      </p:tavLst>
                                    </p:anim>
                                    <p:anim calcmode="lin" valueType="num">
                                      <p:cBhvr>
                                        <p:cTn id="16" dur="500" fill="hold"/>
                                        <p:tgtEl>
                                          <p:spTgt spid="19"/>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nodeType="withEffect">
                                  <p:stCondLst>
                                    <p:cond delay="300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strVal val="(6*min(max(#ppt_w*#ppt_h,.3),1)-7.4)/-.7*#ppt_w"/>
                                          </p:val>
                                        </p:tav>
                                        <p:tav tm="100000">
                                          <p:val>
                                            <p:strVal val="#ppt_w"/>
                                          </p:val>
                                        </p:tav>
                                      </p:tavLst>
                                    </p:anim>
                                    <p:anim calcmode="lin" valueType="num">
                                      <p:cBhvr>
                                        <p:cTn id="20" dur="500" fill="hold"/>
                                        <p:tgtEl>
                                          <p:spTgt spid="20"/>
                                        </p:tgtEl>
                                        <p:attrNameLst>
                                          <p:attrName>ppt_h</p:attrName>
                                        </p:attrNameLst>
                                      </p:cBhvr>
                                      <p:tavLst>
                                        <p:tav tm="0">
                                          <p:val>
                                            <p:strVal val="(6*min(max(#ppt_w*#ppt_h,.3),1)-7.4)/-.7*#ppt_h"/>
                                          </p:val>
                                        </p:tav>
                                        <p:tav tm="100000">
                                          <p:val>
                                            <p:strVal val="#ppt_h"/>
                                          </p:val>
                                        </p:tav>
                                      </p:tavLst>
                                    </p:anim>
                                    <p:anim calcmode="lin" valueType="num">
                                      <p:cBhvr>
                                        <p:cTn id="21" dur="500" fill="hold"/>
                                        <p:tgtEl>
                                          <p:spTgt spid="20"/>
                                        </p:tgtEl>
                                        <p:attrNameLst>
                                          <p:attrName>ppt_x</p:attrName>
                                        </p:attrNameLst>
                                      </p:cBhvr>
                                      <p:tavLst>
                                        <p:tav tm="0">
                                          <p:val>
                                            <p:fltVal val="0.5"/>
                                          </p:val>
                                        </p:tav>
                                        <p:tav tm="100000">
                                          <p:val>
                                            <p:strVal val="#ppt_x"/>
                                          </p:val>
                                        </p:tav>
                                      </p:tavLst>
                                    </p:anim>
                                    <p:anim calcmode="lin" valueType="num">
                                      <p:cBhvr>
                                        <p:cTn id="22" dur="500" fill="hold"/>
                                        <p:tgtEl>
                                          <p:spTgt spid="20"/>
                                        </p:tgtEl>
                                        <p:attrNameLst>
                                          <p:attrName>ppt_y</p:attrName>
                                        </p:attrNameLst>
                                      </p:cBhvr>
                                      <p:tavLst>
                                        <p:tav tm="0">
                                          <p:val>
                                            <p:strVal val="1+(6*min(max(#ppt_w*#ppt_h,.3),1)-7.4)/-.7*#ppt_h/2"/>
                                          </p:val>
                                        </p:tav>
                                        <p:tav tm="100000">
                                          <p:val>
                                            <p:strVal val="#ppt_y"/>
                                          </p:val>
                                        </p:tav>
                                      </p:tavLst>
                                    </p:anim>
                                  </p:childTnLst>
                                </p:cTn>
                              </p:par>
                              <p:par>
                                <p:cTn id="23" presetID="2" presetClass="entr" presetSubtype="2" fill="hold" grpId="0" nodeType="withEffect">
                                  <p:stCondLst>
                                    <p:cond delay="35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375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40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4"/>
          <p:cNvSpPr/>
          <p:nvPr/>
        </p:nvSpPr>
        <p:spPr>
          <a:xfrm>
            <a:off x="760410" y="1733572"/>
            <a:ext cx="3887788" cy="2241550"/>
          </a:xfrm>
          <a:prstGeom prst="roundRect">
            <a:avLst>
              <a:gd name="adj" fmla="val 8586"/>
            </a:avLst>
          </a:prstGeom>
          <a:noFill/>
          <a:ln w="12700">
            <a:solidFill>
              <a:srgbClr val="004274"/>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0" name="组合 28"/>
          <p:cNvGrpSpPr>
            <a:grpSpLocks/>
          </p:cNvGrpSpPr>
          <p:nvPr/>
        </p:nvGrpSpPr>
        <p:grpSpPr bwMode="auto">
          <a:xfrm>
            <a:off x="1047749" y="3387747"/>
            <a:ext cx="314325" cy="315912"/>
            <a:chOff x="5940153" y="4725144"/>
            <a:chExt cx="628790" cy="628790"/>
          </a:xfrm>
        </p:grpSpPr>
        <p:sp>
          <p:nvSpPr>
            <p:cNvPr id="41" name="泪滴形 40"/>
            <p:cNvSpPr/>
            <p:nvPr/>
          </p:nvSpPr>
          <p:spPr>
            <a:xfrm>
              <a:off x="5940153" y="4725144"/>
              <a:ext cx="628790" cy="628790"/>
            </a:xfrm>
            <a:prstGeom prst="teardrop">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椭圆​​ 16"/>
            <p:cNvSpPr/>
            <p:nvPr/>
          </p:nvSpPr>
          <p:spPr>
            <a:xfrm>
              <a:off x="6102113" y="4895771"/>
              <a:ext cx="295342" cy="297017"/>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43" name="组合 29"/>
          <p:cNvGrpSpPr>
            <a:grpSpLocks/>
          </p:cNvGrpSpPr>
          <p:nvPr/>
        </p:nvGrpSpPr>
        <p:grpSpPr bwMode="auto">
          <a:xfrm>
            <a:off x="1047749" y="2911498"/>
            <a:ext cx="314325" cy="314325"/>
            <a:chOff x="7452319" y="4725144"/>
            <a:chExt cx="628790" cy="628790"/>
          </a:xfrm>
        </p:grpSpPr>
        <p:sp>
          <p:nvSpPr>
            <p:cNvPr id="44" name="泪滴形 43"/>
            <p:cNvSpPr/>
            <p:nvPr/>
          </p:nvSpPr>
          <p:spPr>
            <a:xfrm flipH="1">
              <a:off x="7452319" y="4725144"/>
              <a:ext cx="628790" cy="628790"/>
            </a:xfrm>
            <a:prstGeom prst="teardrop">
              <a:avLst/>
            </a:prstGeom>
            <a:solidFill>
              <a:srgbClr val="00800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椭圆​​ 19"/>
            <p:cNvSpPr/>
            <p:nvPr/>
          </p:nvSpPr>
          <p:spPr>
            <a:xfrm flipH="1">
              <a:off x="7611104" y="4896632"/>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46" name="组合 26"/>
          <p:cNvGrpSpPr>
            <a:grpSpLocks/>
          </p:cNvGrpSpPr>
          <p:nvPr/>
        </p:nvGrpSpPr>
        <p:grpSpPr bwMode="auto">
          <a:xfrm>
            <a:off x="1047749" y="1955823"/>
            <a:ext cx="314325" cy="314325"/>
            <a:chOff x="5004048" y="1923583"/>
            <a:chExt cx="628790" cy="628790"/>
          </a:xfrm>
        </p:grpSpPr>
        <p:sp>
          <p:nvSpPr>
            <p:cNvPr id="47" name="泪滴形 46"/>
            <p:cNvSpPr/>
            <p:nvPr/>
          </p:nvSpPr>
          <p:spPr>
            <a:xfrm rot="10800000" flipH="1">
              <a:off x="5004048" y="1923583"/>
              <a:ext cx="628790" cy="628790"/>
            </a:xfrm>
            <a:prstGeom prst="teardrop">
              <a:avLst/>
            </a:prstGeom>
            <a:solidFill>
              <a:srgbClr val="006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椭圆​​ 22"/>
            <p:cNvSpPr/>
            <p:nvPr/>
          </p:nvSpPr>
          <p:spPr>
            <a:xfrm rot="10800000" flipH="1">
              <a:off x="5166008" y="2098246"/>
              <a:ext cx="295342" cy="295342"/>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49" name="组合 27"/>
          <p:cNvGrpSpPr>
            <a:grpSpLocks/>
          </p:cNvGrpSpPr>
          <p:nvPr/>
        </p:nvGrpSpPr>
        <p:grpSpPr bwMode="auto">
          <a:xfrm>
            <a:off x="1047749" y="2433660"/>
            <a:ext cx="314325" cy="314325"/>
            <a:chOff x="5147890" y="2714704"/>
            <a:chExt cx="628790" cy="628790"/>
          </a:xfrm>
        </p:grpSpPr>
        <p:sp>
          <p:nvSpPr>
            <p:cNvPr id="50" name="泪滴形 49"/>
            <p:cNvSpPr/>
            <p:nvPr/>
          </p:nvSpPr>
          <p:spPr>
            <a:xfrm rot="16200000" flipH="1">
              <a:off x="5147890" y="2714704"/>
              <a:ext cx="628790" cy="628790"/>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椭圆​​ 25"/>
            <p:cNvSpPr/>
            <p:nvPr/>
          </p:nvSpPr>
          <p:spPr>
            <a:xfrm rot="16200000" flipH="1">
              <a:off x="5306675" y="2889369"/>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2" name="矩形​​ 30"/>
          <p:cNvSpPr>
            <a:spLocks noChangeArrowheads="1"/>
          </p:cNvSpPr>
          <p:nvPr/>
        </p:nvSpPr>
        <p:spPr bwMode="auto">
          <a:xfrm>
            <a:off x="1481136" y="1927248"/>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latin typeface="微软雅黑" pitchFamily="34" charset="-122"/>
                <a:ea typeface="微软雅黑" pitchFamily="34" charset="-122"/>
              </a:rPr>
              <a:t>点击此处录入标题内容</a:t>
            </a:r>
          </a:p>
        </p:txBody>
      </p:sp>
      <p:sp>
        <p:nvSpPr>
          <p:cNvPr id="53" name="矩形​​ 31"/>
          <p:cNvSpPr>
            <a:spLocks noChangeArrowheads="1"/>
          </p:cNvSpPr>
          <p:nvPr/>
        </p:nvSpPr>
        <p:spPr bwMode="auto">
          <a:xfrm>
            <a:off x="1481136" y="2409847"/>
            <a:ext cx="2492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latin typeface="微软雅黑" pitchFamily="34" charset="-122"/>
                <a:ea typeface="微软雅黑" pitchFamily="34" charset="-122"/>
              </a:rPr>
              <a:t>点击此处录入标题内容</a:t>
            </a:r>
          </a:p>
        </p:txBody>
      </p:sp>
      <p:sp>
        <p:nvSpPr>
          <p:cNvPr id="54" name="矩形​​ 32"/>
          <p:cNvSpPr>
            <a:spLocks noChangeArrowheads="1"/>
          </p:cNvSpPr>
          <p:nvPr/>
        </p:nvSpPr>
        <p:spPr bwMode="auto">
          <a:xfrm>
            <a:off x="1481136" y="2857523"/>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latin typeface="微软雅黑" pitchFamily="34" charset="-122"/>
                <a:ea typeface="微软雅黑" pitchFamily="34" charset="-122"/>
              </a:rPr>
              <a:t>点击此处录入标题内容</a:t>
            </a:r>
          </a:p>
        </p:txBody>
      </p:sp>
      <p:sp>
        <p:nvSpPr>
          <p:cNvPr id="55" name="矩形​​ 33"/>
          <p:cNvSpPr>
            <a:spLocks noChangeArrowheads="1"/>
          </p:cNvSpPr>
          <p:nvPr/>
        </p:nvSpPr>
        <p:spPr bwMode="auto">
          <a:xfrm>
            <a:off x="1481136" y="3330598"/>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latin typeface="微软雅黑" pitchFamily="34" charset="-122"/>
                <a:ea typeface="微软雅黑" pitchFamily="34" charset="-122"/>
              </a:rPr>
              <a:t>点击此处录入标题内容</a:t>
            </a:r>
          </a:p>
        </p:txBody>
      </p:sp>
      <p:grpSp>
        <p:nvGrpSpPr>
          <p:cNvPr id="56" name="组合 55"/>
          <p:cNvGrpSpPr/>
          <p:nvPr/>
        </p:nvGrpSpPr>
        <p:grpSpPr>
          <a:xfrm>
            <a:off x="6397929" y="1123989"/>
            <a:ext cx="1574757" cy="1574757"/>
            <a:chOff x="6397928" y="1409738"/>
            <a:chExt cx="1574757" cy="1574757"/>
          </a:xfrm>
        </p:grpSpPr>
        <p:grpSp>
          <p:nvGrpSpPr>
            <p:cNvPr id="57" name="组合 56"/>
            <p:cNvGrpSpPr/>
            <p:nvPr/>
          </p:nvGrpSpPr>
          <p:grpSpPr>
            <a:xfrm rot="16200000" flipH="1">
              <a:off x="6397928" y="1409738"/>
              <a:ext cx="1574757" cy="1574757"/>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椭圆​​ 13"/>
              <p:cNvSpPr/>
              <p:nvPr/>
            </p:nvSpPr>
            <p:spPr>
              <a:xfrm>
                <a:off x="1369740" y="4567120"/>
                <a:ext cx="1056027" cy="1056027"/>
              </a:xfrm>
              <a:prstGeom prst="ellipse">
                <a:avLst/>
              </a:prstGeom>
              <a:solidFill>
                <a:schemeClr val="bg1"/>
              </a:solidFill>
              <a:ln w="3175">
                <a:solidFill>
                  <a:schemeClr val="bg1">
                    <a:lumMod val="9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8" name="矩形​​ 44"/>
            <p:cNvSpPr>
              <a:spLocks noChangeArrowheads="1"/>
            </p:cNvSpPr>
            <p:nvPr/>
          </p:nvSpPr>
          <p:spPr bwMode="auto">
            <a:xfrm>
              <a:off x="6919546" y="1772662"/>
              <a:ext cx="800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latin typeface="微软雅黑" pitchFamily="34" charset="-122"/>
                  <a:ea typeface="微软雅黑" pitchFamily="34" charset="-122"/>
                  <a:cs typeface="Arial Unicode MS" pitchFamily="34" charset="-122"/>
                </a:rPr>
                <a:t>点击录</a:t>
              </a:r>
              <a:endParaRPr lang="en-US" altLang="zh-CN" sz="1600" dirty="0">
                <a:latin typeface="微软雅黑" pitchFamily="34" charset="-122"/>
                <a:ea typeface="微软雅黑" pitchFamily="34" charset="-122"/>
                <a:cs typeface="Arial Unicode MS" pitchFamily="34" charset="-122"/>
              </a:endParaRPr>
            </a:p>
            <a:p>
              <a:pPr algn="ctr"/>
              <a:r>
                <a:rPr lang="zh-CN" altLang="en-US" sz="1600" dirty="0">
                  <a:latin typeface="微软雅黑" pitchFamily="34" charset="-122"/>
                  <a:ea typeface="微软雅黑" pitchFamily="34" charset="-122"/>
                  <a:cs typeface="Arial Unicode MS" pitchFamily="34" charset="-122"/>
                </a:rPr>
                <a:t>入内容</a:t>
              </a:r>
            </a:p>
          </p:txBody>
        </p:sp>
      </p:grpSp>
      <p:grpSp>
        <p:nvGrpSpPr>
          <p:cNvPr id="61" name="组合 60"/>
          <p:cNvGrpSpPr/>
          <p:nvPr/>
        </p:nvGrpSpPr>
        <p:grpSpPr>
          <a:xfrm>
            <a:off x="4791983" y="2784367"/>
            <a:ext cx="1520552" cy="1520552"/>
            <a:chOff x="4791983" y="3070117"/>
            <a:chExt cx="1520552" cy="1520552"/>
          </a:xfrm>
        </p:grpSpPr>
        <p:grpSp>
          <p:nvGrpSpPr>
            <p:cNvPr id="62" name="组合 61"/>
            <p:cNvGrpSpPr/>
            <p:nvPr/>
          </p:nvGrpSpPr>
          <p:grpSpPr>
            <a:xfrm>
              <a:off x="4791983" y="3070117"/>
              <a:ext cx="1520552" cy="1520552"/>
              <a:chOff x="1187624" y="4077072"/>
              <a:chExt cx="1728192" cy="1728192"/>
            </a:xfrm>
            <a:effectLst>
              <a:outerShdw blurRad="50800" dist="38100" dir="2700000" algn="tl" rotWithShape="0">
                <a:prstClr val="black">
                  <a:alpha val="40000"/>
                </a:prstClr>
              </a:outerShdw>
            </a:effectLst>
          </p:grpSpPr>
          <p:sp>
            <p:nvSpPr>
              <p:cNvPr id="64" name="泪滴形 63"/>
              <p:cNvSpPr/>
              <p:nvPr/>
            </p:nvSpPr>
            <p:spPr>
              <a:xfrm>
                <a:off x="1187624" y="4077072"/>
                <a:ext cx="1728192" cy="1728192"/>
              </a:xfrm>
              <a:prstGeom prst="teardrop">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5" name="椭圆​​ 3"/>
              <p:cNvSpPr/>
              <p:nvPr/>
            </p:nvSpPr>
            <p:spPr>
              <a:xfrm>
                <a:off x="1369740" y="4495805"/>
                <a:ext cx="1127342" cy="1127342"/>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3" name="矩形​​ 45"/>
            <p:cNvSpPr>
              <a:spLocks noChangeArrowheads="1"/>
            </p:cNvSpPr>
            <p:nvPr/>
          </p:nvSpPr>
          <p:spPr bwMode="auto">
            <a:xfrm>
              <a:off x="5071696" y="3645912"/>
              <a:ext cx="800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latin typeface="微软雅黑" pitchFamily="34" charset="-122"/>
                  <a:ea typeface="微软雅黑" pitchFamily="34" charset="-122"/>
                  <a:cs typeface="Arial Unicode MS" pitchFamily="34" charset="-122"/>
                </a:rPr>
                <a:t>点击录</a:t>
              </a:r>
              <a:endParaRPr lang="en-US" altLang="zh-CN" sz="1600" dirty="0">
                <a:latin typeface="微软雅黑" pitchFamily="34" charset="-122"/>
                <a:ea typeface="微软雅黑" pitchFamily="34" charset="-122"/>
                <a:cs typeface="Arial Unicode MS" pitchFamily="34" charset="-122"/>
              </a:endParaRPr>
            </a:p>
            <a:p>
              <a:pPr algn="ctr"/>
              <a:r>
                <a:rPr lang="zh-CN" altLang="en-US" sz="1600" dirty="0">
                  <a:latin typeface="微软雅黑" pitchFamily="34" charset="-122"/>
                  <a:ea typeface="微软雅黑" pitchFamily="34" charset="-122"/>
                  <a:cs typeface="Arial Unicode MS" pitchFamily="34" charset="-122"/>
                </a:rPr>
                <a:t>入内容</a:t>
              </a:r>
            </a:p>
          </p:txBody>
        </p:sp>
      </p:grpSp>
      <p:grpSp>
        <p:nvGrpSpPr>
          <p:cNvPr id="66" name="组合 65"/>
          <p:cNvGrpSpPr/>
          <p:nvPr/>
        </p:nvGrpSpPr>
        <p:grpSpPr>
          <a:xfrm>
            <a:off x="6406436" y="2784367"/>
            <a:ext cx="1735787" cy="1735787"/>
            <a:chOff x="6406435" y="3070116"/>
            <a:chExt cx="1735787" cy="1735787"/>
          </a:xfrm>
        </p:grpSpPr>
        <p:grpSp>
          <p:nvGrpSpPr>
            <p:cNvPr id="67" name="组合 66"/>
            <p:cNvGrpSpPr/>
            <p:nvPr/>
          </p:nvGrpSpPr>
          <p:grpSpPr>
            <a:xfrm flipH="1">
              <a:off x="6406435" y="3070116"/>
              <a:ext cx="1735787" cy="1735787"/>
              <a:chOff x="1187624" y="4077072"/>
              <a:chExt cx="1728192" cy="1728192"/>
            </a:xfrm>
            <a:effectLst>
              <a:outerShdw blurRad="50800" dist="38100" dir="2700000" algn="tl" rotWithShape="0">
                <a:prstClr val="black">
                  <a:alpha val="40000"/>
                </a:prstClr>
              </a:outerShdw>
            </a:effectLst>
          </p:grpSpPr>
          <p:sp>
            <p:nvSpPr>
              <p:cNvPr id="69" name="泪滴形 68"/>
              <p:cNvSpPr/>
              <p:nvPr/>
            </p:nvSpPr>
            <p:spPr>
              <a:xfrm>
                <a:off x="1187624" y="4077072"/>
                <a:ext cx="1728192" cy="1728192"/>
              </a:xfrm>
              <a:prstGeom prst="teardrop">
                <a:avLst/>
              </a:prstGeom>
              <a:solidFill>
                <a:srgbClr val="006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7"/>
              <p:cNvSpPr/>
              <p:nvPr/>
            </p:nvSpPr>
            <p:spPr>
              <a:xfrm>
                <a:off x="1369741" y="4577646"/>
                <a:ext cx="1045501" cy="1045501"/>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8" name="矩形​​ 46"/>
            <p:cNvSpPr>
              <a:spLocks noChangeArrowheads="1"/>
            </p:cNvSpPr>
            <p:nvPr/>
          </p:nvSpPr>
          <p:spPr bwMode="auto">
            <a:xfrm>
              <a:off x="7006859" y="3823712"/>
              <a:ext cx="800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latin typeface="微软雅黑" pitchFamily="34" charset="-122"/>
                  <a:ea typeface="微软雅黑" pitchFamily="34" charset="-122"/>
                  <a:cs typeface="Arial Unicode MS" pitchFamily="34" charset="-122"/>
                </a:rPr>
                <a:t>点击录</a:t>
              </a:r>
              <a:endParaRPr lang="en-US" altLang="zh-CN" sz="1600" dirty="0">
                <a:latin typeface="微软雅黑" pitchFamily="34" charset="-122"/>
                <a:ea typeface="微软雅黑" pitchFamily="34" charset="-122"/>
                <a:cs typeface="Arial Unicode MS" pitchFamily="34" charset="-122"/>
              </a:endParaRPr>
            </a:p>
            <a:p>
              <a:pPr algn="ctr"/>
              <a:r>
                <a:rPr lang="zh-CN" altLang="en-US" sz="1600" dirty="0">
                  <a:latin typeface="微软雅黑" pitchFamily="34" charset="-122"/>
                  <a:ea typeface="微软雅黑" pitchFamily="34" charset="-122"/>
                  <a:cs typeface="Arial Unicode MS" pitchFamily="34" charset="-122"/>
                </a:rPr>
                <a:t>入内容</a:t>
              </a:r>
            </a:p>
          </p:txBody>
        </p:sp>
      </p:grpSp>
      <p:sp>
        <p:nvSpPr>
          <p:cNvPr id="71" name="新月形 70"/>
          <p:cNvSpPr/>
          <p:nvPr/>
        </p:nvSpPr>
        <p:spPr>
          <a:xfrm rot="3501444">
            <a:off x="5113306" y="922622"/>
            <a:ext cx="716410" cy="1713742"/>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 name="组合 71"/>
          <p:cNvGrpSpPr/>
          <p:nvPr/>
        </p:nvGrpSpPr>
        <p:grpSpPr>
          <a:xfrm>
            <a:off x="4953635" y="1369437"/>
            <a:ext cx="1358900" cy="1358900"/>
            <a:chOff x="4953635" y="1655187"/>
            <a:chExt cx="1358900" cy="1358900"/>
          </a:xfrm>
        </p:grpSpPr>
        <p:sp>
          <p:nvSpPr>
            <p:cNvPr id="73" name="泪滴形 72"/>
            <p:cNvSpPr/>
            <p:nvPr/>
          </p:nvSpPr>
          <p:spPr>
            <a:xfrm rot="10800000" flipH="1">
              <a:off x="4953635" y="1655187"/>
              <a:ext cx="1358900" cy="1358900"/>
            </a:xfrm>
            <a:prstGeom prst="teardrop">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4" name="组合 73"/>
            <p:cNvGrpSpPr/>
            <p:nvPr/>
          </p:nvGrpSpPr>
          <p:grpSpPr>
            <a:xfrm>
              <a:off x="5071696" y="1798062"/>
              <a:ext cx="812800" cy="812800"/>
              <a:chOff x="5071696" y="1798062"/>
              <a:chExt cx="812800" cy="812800"/>
            </a:xfrm>
          </p:grpSpPr>
          <p:sp>
            <p:nvSpPr>
              <p:cNvPr id="75" name="椭圆​​ 10"/>
              <p:cNvSpPr/>
              <p:nvPr/>
            </p:nvSpPr>
            <p:spPr>
              <a:xfrm rot="10800000" flipH="1">
                <a:off x="5071696" y="1798062"/>
                <a:ext cx="812800" cy="812800"/>
              </a:xfrm>
              <a:prstGeom prst="ellipse">
                <a:avLst/>
              </a:prstGeom>
              <a:solidFill>
                <a:schemeClr val="bg1"/>
              </a:solidFill>
              <a:ln w="3175">
                <a:solidFill>
                  <a:schemeClr val="bg1">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矩形​​ 43"/>
              <p:cNvSpPr>
                <a:spLocks noChangeArrowheads="1"/>
              </p:cNvSpPr>
              <p:nvPr/>
            </p:nvSpPr>
            <p:spPr bwMode="auto">
              <a:xfrm>
                <a:off x="5109796" y="1979037"/>
                <a:ext cx="7239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dirty="0">
                    <a:latin typeface="微软雅黑" pitchFamily="34" charset="-122"/>
                    <a:ea typeface="微软雅黑" pitchFamily="34" charset="-122"/>
                    <a:cs typeface="Arial Unicode MS" pitchFamily="34" charset="-122"/>
                  </a:rPr>
                  <a:t>点击录</a:t>
                </a:r>
                <a:endParaRPr lang="en-US" altLang="zh-CN" sz="1400" dirty="0">
                  <a:latin typeface="微软雅黑" pitchFamily="34" charset="-122"/>
                  <a:ea typeface="微软雅黑" pitchFamily="34" charset="-122"/>
                  <a:cs typeface="Arial Unicode MS" pitchFamily="34" charset="-122"/>
                </a:endParaRPr>
              </a:p>
              <a:p>
                <a:pPr algn="ctr"/>
                <a:r>
                  <a:rPr lang="zh-CN" altLang="en-US" sz="1400" dirty="0">
                    <a:latin typeface="微软雅黑" pitchFamily="34" charset="-122"/>
                    <a:ea typeface="微软雅黑" pitchFamily="34" charset="-122"/>
                    <a:cs typeface="Arial Unicode MS" pitchFamily="34" charset="-122"/>
                  </a:rPr>
                  <a:t>入内容</a:t>
                </a:r>
              </a:p>
            </p:txBody>
          </p:sp>
        </p:grpSp>
      </p:grpSp>
      <p:sp>
        <p:nvSpPr>
          <p:cNvPr id="77" name="新月形 76"/>
          <p:cNvSpPr/>
          <p:nvPr/>
        </p:nvSpPr>
        <p:spPr>
          <a:xfrm rot="3501444">
            <a:off x="6532312" y="678625"/>
            <a:ext cx="716410" cy="1693296"/>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新月形 77"/>
          <p:cNvSpPr/>
          <p:nvPr/>
        </p:nvSpPr>
        <p:spPr>
          <a:xfrm rot="8052732">
            <a:off x="7323170" y="2462976"/>
            <a:ext cx="716410" cy="1693296"/>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320682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0"/>
                                  </p:stCondLst>
                                  <p:childTnLst>
                                    <p:set>
                                      <p:cBhvr>
                                        <p:cTn id="6" dur="1" fill="hold">
                                          <p:stCondLst>
                                            <p:cond delay="0"/>
                                          </p:stCondLst>
                                        </p:cTn>
                                        <p:tgtEl>
                                          <p:spTgt spid="72"/>
                                        </p:tgtEl>
                                        <p:attrNameLst>
                                          <p:attrName>style.visibility</p:attrName>
                                        </p:attrNameLst>
                                      </p:cBhvr>
                                      <p:to>
                                        <p:strVal val="visible"/>
                                      </p:to>
                                    </p:set>
                                    <p:animEffect transition="in" filter="wipe(right)">
                                      <p:cBhvr>
                                        <p:cTn id="7" dur="500"/>
                                        <p:tgtEl>
                                          <p:spTgt spid="72"/>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left)">
                                      <p:cBhvr>
                                        <p:cTn id="11" dur="500"/>
                                        <p:tgtEl>
                                          <p:spTgt spid="56"/>
                                        </p:tgtEl>
                                      </p:cBhvr>
                                    </p:animEffect>
                                  </p:childTnLst>
                                </p:cTn>
                              </p:par>
                            </p:childTnLst>
                          </p:cTn>
                        </p:par>
                        <p:par>
                          <p:cTn id="12" fill="hold">
                            <p:stCondLst>
                              <p:cond delay="3500"/>
                            </p:stCondLst>
                            <p:childTnLst>
                              <p:par>
                                <p:cTn id="13" presetID="22" presetClass="entr" presetSubtype="1"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500"/>
                                        <p:tgtEl>
                                          <p:spTgt spid="66"/>
                                        </p:tgtEl>
                                      </p:cBhvr>
                                    </p:animEffect>
                                  </p:childTnLst>
                                </p:cTn>
                              </p:par>
                            </p:childTnLst>
                          </p:cTn>
                        </p:par>
                        <p:par>
                          <p:cTn id="16" fill="hold">
                            <p:stCondLst>
                              <p:cond delay="4000"/>
                            </p:stCondLst>
                            <p:childTnLst>
                              <p:par>
                                <p:cTn id="17" presetID="22" presetClass="entr" presetSubtype="1"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up)">
                                      <p:cBhvr>
                                        <p:cTn id="19" dur="500"/>
                                        <p:tgtEl>
                                          <p:spTgt spid="61"/>
                                        </p:tgtEl>
                                      </p:cBhvr>
                                    </p:animEffect>
                                  </p:childTnLst>
                                </p:cTn>
                              </p:par>
                            </p:childTnLst>
                          </p:cTn>
                        </p:par>
                        <p:par>
                          <p:cTn id="20" fill="hold">
                            <p:stCondLst>
                              <p:cond delay="4500"/>
                            </p:stCondLst>
                            <p:childTnLst>
                              <p:par>
                                <p:cTn id="21" presetID="52" presetClass="entr" presetSubtype="0"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Scale>
                                      <p:cBhvr>
                                        <p:cTn id="23"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9"/>
                                        </p:tgtEl>
                                        <p:attrNameLst>
                                          <p:attrName>ppt_x</p:attrName>
                                          <p:attrName>ppt_y</p:attrName>
                                        </p:attrNameLst>
                                      </p:cBhvr>
                                    </p:animMotion>
                                    <p:animEffect transition="in" filter="fade">
                                      <p:cBhvr>
                                        <p:cTn id="25" dur="1000"/>
                                        <p:tgtEl>
                                          <p:spTgt spid="39"/>
                                        </p:tgtEl>
                                      </p:cBhvr>
                                    </p:animEffect>
                                  </p:childTnLst>
                                </p:cTn>
                              </p:par>
                            </p:childTnLst>
                          </p:cTn>
                        </p:par>
                        <p:par>
                          <p:cTn id="26" fill="hold">
                            <p:stCondLst>
                              <p:cond delay="5500"/>
                            </p:stCondLst>
                            <p:childTnLst>
                              <p:par>
                                <p:cTn id="27" presetID="10"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childTnLst>
                          </p:cTn>
                        </p:par>
                        <p:par>
                          <p:cTn id="34" fill="hold">
                            <p:stCondLst>
                              <p:cond delay="6500"/>
                            </p:stCondLst>
                            <p:childTnLst>
                              <p:par>
                                <p:cTn id="35" presetID="10" presetClass="entr" presetSubtype="0"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par>
                          <p:cTn id="38" fill="hold">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childTnLst>
                                </p:cTn>
                              </p:par>
                            </p:childTnLst>
                          </p:cTn>
                        </p:par>
                        <p:par>
                          <p:cTn id="42" fill="hold">
                            <p:stCondLst>
                              <p:cond delay="7500"/>
                            </p:stCondLst>
                            <p:childTnLst>
                              <p:par>
                                <p:cTn id="43" presetID="10" presetClass="entr" presetSubtype="0"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childTnLst>
                          </p:cTn>
                        </p:par>
                        <p:par>
                          <p:cTn id="46" fill="hold">
                            <p:stCondLst>
                              <p:cond delay="8000"/>
                            </p:stCondLst>
                            <p:childTnLst>
                              <p:par>
                                <p:cTn id="47" presetID="1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childTnLst>
                                </p:cTn>
                              </p:par>
                              <p:par>
                                <p:cTn id="50" presetID="10" presetClass="entr" presetSubtype="0"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par>
                          <p:cTn id="53" fill="hold">
                            <p:stCondLst>
                              <p:cond delay="8500"/>
                            </p:stCondLst>
                            <p:childTnLst>
                              <p:par>
                                <p:cTn id="54" presetID="10" presetClass="entr" presetSubtype="0" fill="hold" grpId="0"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fade">
                                      <p:cBhvr>
                                        <p:cTn id="5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2" grpId="0"/>
      <p:bldP spid="53" grpId="0"/>
      <p:bldP spid="54" grpId="0"/>
      <p:bldP spid="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
        <p:nvSpPr>
          <p:cNvPr id="8" name="Rectangle 4"/>
          <p:cNvSpPr>
            <a:spLocks noChangeArrowheads="1"/>
          </p:cNvSpPr>
          <p:nvPr>
            <p:custDataLst>
              <p:tags r:id="rId2"/>
            </p:custDataLst>
          </p:nvPr>
        </p:nvSpPr>
        <p:spPr bwMode="auto">
          <a:xfrm>
            <a:off x="1509235" y="1884312"/>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3" name="组合 2"/>
          <p:cNvGrpSpPr/>
          <p:nvPr/>
        </p:nvGrpSpPr>
        <p:grpSpPr>
          <a:xfrm>
            <a:off x="1751893" y="1770395"/>
            <a:ext cx="3693710" cy="371400"/>
            <a:chOff x="1691321" y="632994"/>
            <a:chExt cx="3693710" cy="371400"/>
          </a:xfrm>
        </p:grpSpPr>
        <p:sp>
          <p:nvSpPr>
            <p:cNvPr id="9" name="AutoShape 8"/>
            <p:cNvSpPr>
              <a:spLocks noChangeArrowheads="1"/>
            </p:cNvSpPr>
            <p:nvPr>
              <p:custDataLst>
                <p:tags r:id="rId3"/>
              </p:custDataLst>
            </p:nvPr>
          </p:nvSpPr>
          <p:spPr bwMode="auto">
            <a:xfrm>
              <a:off x="1691321" y="632994"/>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kern="0" dirty="0" smtClean="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0" name="AutoShape 8"/>
            <p:cNvSpPr>
              <a:spLocks noChangeArrowheads="1"/>
            </p:cNvSpPr>
            <p:nvPr>
              <p:custDataLst>
                <p:tags r:id="rId4"/>
              </p:custDataLst>
            </p:nvPr>
          </p:nvSpPr>
          <p:spPr bwMode="auto">
            <a:xfrm>
              <a:off x="1696003" y="632994"/>
              <a:ext cx="369839" cy="371400"/>
            </a:xfrm>
            <a:prstGeom prst="roundRect">
              <a:avLst>
                <a:gd name="adj" fmla="val 0"/>
              </a:avLst>
            </a:prstGeom>
            <a:noFill/>
            <a:ln>
              <a:noFill/>
            </a:ln>
          </p:spPr>
          <p:txBody>
            <a:bodyPr lIns="0" tIns="0" rIns="0" bIns="0" anchor="ctr">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03</a:t>
              </a:r>
              <a:endParaRPr lang="zh-CN" altLang="en-US" sz="2000" b="1" kern="0" dirty="0" smtClean="0">
                <a:solidFill>
                  <a:srgbClr val="FFFFFF"/>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88888" y="1047705"/>
            <a:ext cx="1773124" cy="1337743"/>
          </a:xfrm>
          <a:prstGeom prst="rect">
            <a:avLst/>
          </a:prstGeom>
        </p:spPr>
      </p:pic>
      <p:sp>
        <p:nvSpPr>
          <p:cNvPr id="2" name="文本框 1"/>
          <p:cNvSpPr txBox="1"/>
          <p:nvPr/>
        </p:nvSpPr>
        <p:spPr>
          <a:xfrm>
            <a:off x="2685678" y="1072599"/>
            <a:ext cx="1826141" cy="584775"/>
          </a:xfrm>
          <a:prstGeom prst="rect">
            <a:avLst/>
          </a:prstGeom>
          <a:noFill/>
        </p:spPr>
        <p:txBody>
          <a:bodyPr wrap="none" rtlCol="0">
            <a:spAutoFit/>
          </a:bodyPr>
          <a:lstStyle/>
          <a:p>
            <a:r>
              <a:rPr lang="zh-CN" altLang="en-US" sz="3200" b="1" dirty="0" smtClean="0">
                <a:solidFill>
                  <a:srgbClr val="00561F"/>
                </a:solidFill>
                <a:latin typeface="微软雅黑" panose="020B0503020204020204" pitchFamily="34" charset="-122"/>
                <a:ea typeface="微软雅黑" panose="020B0503020204020204" pitchFamily="34" charset="-122"/>
              </a:rPr>
              <a:t>第三部分</a:t>
            </a:r>
            <a:endParaRPr lang="zh-CN" altLang="en-US" sz="3200" b="1" dirty="0">
              <a:solidFill>
                <a:srgbClr val="00561F"/>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828872"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500284"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828872"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500284"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1219017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21"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1"/>
          <p:cNvSpPr txBox="1">
            <a:spLocks/>
          </p:cNvSpPr>
          <p:nvPr/>
        </p:nvSpPr>
        <p:spPr>
          <a:xfrm>
            <a:off x="5791168" y="1754675"/>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32" name="Oval 4"/>
          <p:cNvSpPr/>
          <p:nvPr/>
        </p:nvSpPr>
        <p:spPr>
          <a:xfrm>
            <a:off x="685798" y="2494150"/>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chemeClr val="tx1">
                    <a:lumMod val="75000"/>
                    <a:lumOff val="25000"/>
                  </a:schemeClr>
                </a:solidFill>
                <a:latin typeface="Impact" pitchFamily="34" charset="0"/>
              </a:rPr>
              <a:t>35%</a:t>
            </a:r>
          </a:p>
        </p:txBody>
      </p:sp>
      <p:sp>
        <p:nvSpPr>
          <p:cNvPr id="33" name="Rectangular Callout 5"/>
          <p:cNvSpPr/>
          <p:nvPr/>
        </p:nvSpPr>
        <p:spPr>
          <a:xfrm>
            <a:off x="1028698" y="1069356"/>
            <a:ext cx="1905000" cy="979282"/>
          </a:xfrm>
          <a:prstGeom prst="wedgeRectCallout">
            <a:avLst>
              <a:gd name="adj1" fmla="val -35040"/>
              <a:gd name="adj2" fmla="val 85930"/>
            </a:avLst>
          </a:prstGeom>
          <a:solidFill>
            <a:schemeClr val="bg1">
              <a:lumMod val="65000"/>
            </a:schemeClr>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sz="1200" dirty="0">
              <a:solidFill>
                <a:schemeClr val="bg1"/>
              </a:solidFill>
              <a:latin typeface="Arial" pitchFamily="34" charset="0"/>
              <a:cs typeface="Arial" pitchFamily="34" charset="0"/>
            </a:endParaRPr>
          </a:p>
        </p:txBody>
      </p:sp>
      <p:sp>
        <p:nvSpPr>
          <p:cNvPr id="34" name="Oval 6"/>
          <p:cNvSpPr/>
          <p:nvPr/>
        </p:nvSpPr>
        <p:spPr>
          <a:xfrm>
            <a:off x="1752598" y="3653313"/>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chemeClr val="tx1">
                    <a:lumMod val="75000"/>
                    <a:lumOff val="25000"/>
                  </a:schemeClr>
                </a:solidFill>
                <a:latin typeface="Impact" pitchFamily="34" charset="0"/>
              </a:rPr>
              <a:t>25%</a:t>
            </a:r>
          </a:p>
        </p:txBody>
      </p:sp>
      <p:sp>
        <p:nvSpPr>
          <p:cNvPr id="35" name="Rectangular Callout 7"/>
          <p:cNvSpPr/>
          <p:nvPr/>
        </p:nvSpPr>
        <p:spPr>
          <a:xfrm>
            <a:off x="1981198" y="2372724"/>
            <a:ext cx="1905000" cy="979282"/>
          </a:xfrm>
          <a:prstGeom prst="wedgeRectCallout">
            <a:avLst>
              <a:gd name="adj1" fmla="val -33923"/>
              <a:gd name="adj2" fmla="val 84612"/>
            </a:avLst>
          </a:prstGeom>
          <a:solidFill>
            <a:srgbClr val="008000"/>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6" name="Oval 8"/>
          <p:cNvSpPr/>
          <p:nvPr/>
        </p:nvSpPr>
        <p:spPr>
          <a:xfrm>
            <a:off x="4008118" y="2545541"/>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chemeClr val="tx1">
                    <a:lumMod val="75000"/>
                    <a:lumOff val="25000"/>
                  </a:schemeClr>
                </a:solidFill>
                <a:latin typeface="Impact" pitchFamily="34" charset="0"/>
              </a:rPr>
              <a:t>50%</a:t>
            </a:r>
          </a:p>
        </p:txBody>
      </p:sp>
      <p:sp>
        <p:nvSpPr>
          <p:cNvPr id="37" name="Rectangular Callout 9"/>
          <p:cNvSpPr/>
          <p:nvPr/>
        </p:nvSpPr>
        <p:spPr>
          <a:xfrm>
            <a:off x="3314698" y="1047790"/>
            <a:ext cx="1905000" cy="979282"/>
          </a:xfrm>
          <a:prstGeom prst="wedgeRectCallout">
            <a:avLst>
              <a:gd name="adj1" fmla="val 12910"/>
              <a:gd name="adj2" fmla="val 87187"/>
            </a:avLst>
          </a:prstGeom>
          <a:solidFill>
            <a:srgbClr val="008000"/>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8" name="Rectangle 10"/>
          <p:cNvSpPr/>
          <p:nvPr/>
        </p:nvSpPr>
        <p:spPr>
          <a:xfrm>
            <a:off x="5791168" y="1184529"/>
            <a:ext cx="2438336" cy="400110"/>
          </a:xfrm>
          <a:prstGeom prst="rect">
            <a:avLst/>
          </a:prstGeom>
        </p:spPr>
        <p:txBody>
          <a:bodyPr wrap="square">
            <a:spAutoFit/>
          </a:bodyPr>
          <a:lstStyle/>
          <a:p>
            <a:r>
              <a:rPr lang="zh-CN" altLang="en-US" sz="2000" b="1" dirty="0">
                <a:solidFill>
                  <a:srgbClr val="008000"/>
                </a:solidFill>
                <a:latin typeface="微软雅黑" pitchFamily="34" charset="-122"/>
                <a:ea typeface="微软雅黑" pitchFamily="34" charset="-122"/>
                <a:cs typeface="Arial" pitchFamily="34" charset="0"/>
              </a:rPr>
              <a:t>单击添加文字内容</a:t>
            </a:r>
            <a:endParaRPr lang="en-JM" sz="2000" b="1" dirty="0">
              <a:solidFill>
                <a:srgbClr val="008000"/>
              </a:solidFill>
              <a:latin typeface="微软雅黑" pitchFamily="34" charset="-122"/>
              <a:ea typeface="微软雅黑" pitchFamily="34" charset="-122"/>
              <a:cs typeface="Arial" pitchFamily="34" charset="0"/>
            </a:endParaRPr>
          </a:p>
        </p:txBody>
      </p:sp>
      <p:cxnSp>
        <p:nvCxnSpPr>
          <p:cNvPr id="3" name="直接连接符 2"/>
          <p:cNvCxnSpPr/>
          <p:nvPr/>
        </p:nvCxnSpPr>
        <p:spPr bwMode="auto">
          <a:xfrm>
            <a:off x="5867338" y="1685011"/>
            <a:ext cx="2133572" cy="0"/>
          </a:xfrm>
          <a:prstGeom prst="line">
            <a:avLst/>
          </a:prstGeom>
          <a:solidFill>
            <a:schemeClr val="accent1"/>
          </a:solidFill>
          <a:ln w="9525" cap="flat" cmpd="sng" algn="ctr">
            <a:solidFill>
              <a:srgbClr val="008000"/>
            </a:solidFill>
            <a:prstDash val="solid"/>
            <a:round/>
            <a:headEnd type="none" w="med" len="med"/>
            <a:tailEnd type="none" w="med" len="med"/>
          </a:ln>
          <a:effectLst/>
        </p:spPr>
      </p:cxnSp>
      <p:sp>
        <p:nvSpPr>
          <p:cNvPr id="15" name="Text Placeholder 1"/>
          <p:cNvSpPr txBox="1">
            <a:spLocks/>
          </p:cNvSpPr>
          <p:nvPr/>
        </p:nvSpPr>
        <p:spPr>
          <a:xfrm>
            <a:off x="5791168" y="3583427"/>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16" name="Rectangle 10"/>
          <p:cNvSpPr/>
          <p:nvPr/>
        </p:nvSpPr>
        <p:spPr>
          <a:xfrm>
            <a:off x="5791168" y="3013281"/>
            <a:ext cx="2438336" cy="400110"/>
          </a:xfrm>
          <a:prstGeom prst="rect">
            <a:avLst/>
          </a:prstGeom>
        </p:spPr>
        <p:txBody>
          <a:bodyPr wrap="square">
            <a:spAutoFit/>
          </a:bodyPr>
          <a:lstStyle/>
          <a:p>
            <a:r>
              <a:rPr lang="zh-CN" altLang="en-US" sz="2000" b="1" dirty="0">
                <a:latin typeface="微软雅黑" pitchFamily="34" charset="-122"/>
                <a:ea typeface="微软雅黑" pitchFamily="34" charset="-122"/>
                <a:cs typeface="Arial" pitchFamily="34" charset="0"/>
              </a:rPr>
              <a:t>单击添加文字内容</a:t>
            </a:r>
            <a:endParaRPr lang="en-JM" sz="2000" b="1" dirty="0">
              <a:latin typeface="微软雅黑" pitchFamily="34" charset="-122"/>
              <a:ea typeface="微软雅黑" pitchFamily="34" charset="-122"/>
              <a:cs typeface="Arial" pitchFamily="34" charset="0"/>
            </a:endParaRPr>
          </a:p>
        </p:txBody>
      </p:sp>
      <p:cxnSp>
        <p:nvCxnSpPr>
          <p:cNvPr id="17" name="直接连接符 16"/>
          <p:cNvCxnSpPr/>
          <p:nvPr/>
        </p:nvCxnSpPr>
        <p:spPr bwMode="auto">
          <a:xfrm>
            <a:off x="5867338" y="3513763"/>
            <a:ext cx="21335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68894648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500"/>
                                  </p:stCondLst>
                                  <p:childTnLst>
                                    <p:set>
                                      <p:cBhvr>
                                        <p:cTn id="6" dur="1" fill="hold">
                                          <p:stCondLst>
                                            <p:cond delay="0"/>
                                          </p:stCondLst>
                                        </p:cTn>
                                        <p:tgtEl>
                                          <p:spTgt spid="32"/>
                                        </p:tgtEl>
                                        <p:attrNameLst>
                                          <p:attrName>style.visibility</p:attrName>
                                        </p:attrNameLst>
                                      </p:cBhvr>
                                      <p:to>
                                        <p:strVal val="visible"/>
                                      </p:to>
                                    </p:set>
                                    <p:animScale>
                                      <p:cBhvr>
                                        <p:cTn id="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2"/>
                                        </p:tgtEl>
                                        <p:attrNameLst>
                                          <p:attrName>ppt_x</p:attrName>
                                          <p:attrName>ppt_y</p:attrName>
                                        </p:attrNameLst>
                                      </p:cBhvr>
                                    </p:animMotion>
                                    <p:animEffect transition="in" filter="fade">
                                      <p:cBhvr>
                                        <p:cTn id="9" dur="1000"/>
                                        <p:tgtEl>
                                          <p:spTgt spid="32"/>
                                        </p:tgtEl>
                                      </p:cBhvr>
                                    </p:animEffect>
                                  </p:childTnLst>
                                </p:cTn>
                              </p:par>
                              <p:par>
                                <p:cTn id="10" presetID="10" presetClass="entr" presetSubtype="0" fill="hold" grpId="0" nodeType="withEffect">
                                  <p:stCondLst>
                                    <p:cond delay="35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52" presetClass="entr" presetSubtype="0" fill="hold" grpId="0" nodeType="withEffect">
                                  <p:stCondLst>
                                    <p:cond delay="2750"/>
                                  </p:stCondLst>
                                  <p:childTnLst>
                                    <p:set>
                                      <p:cBhvr>
                                        <p:cTn id="14" dur="1" fill="hold">
                                          <p:stCondLst>
                                            <p:cond delay="0"/>
                                          </p:stCondLst>
                                        </p:cTn>
                                        <p:tgtEl>
                                          <p:spTgt spid="34"/>
                                        </p:tgtEl>
                                        <p:attrNameLst>
                                          <p:attrName>style.visibility</p:attrName>
                                        </p:attrNameLst>
                                      </p:cBhvr>
                                      <p:to>
                                        <p:strVal val="visible"/>
                                      </p:to>
                                    </p:set>
                                    <p:animScale>
                                      <p:cBhvr>
                                        <p:cTn id="15"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4"/>
                                        </p:tgtEl>
                                        <p:attrNameLst>
                                          <p:attrName>ppt_x</p:attrName>
                                          <p:attrName>ppt_y</p:attrName>
                                        </p:attrNameLst>
                                      </p:cBhvr>
                                    </p:animMotion>
                                    <p:animEffect transition="in" filter="fade">
                                      <p:cBhvr>
                                        <p:cTn id="17" dur="1000"/>
                                        <p:tgtEl>
                                          <p:spTgt spid="34"/>
                                        </p:tgtEl>
                                      </p:cBhvr>
                                    </p:animEffect>
                                  </p:childTnLst>
                                </p:cTn>
                              </p:par>
                              <p:par>
                                <p:cTn id="18" presetID="10" presetClass="entr" presetSubtype="0" fill="hold" grpId="0" nodeType="withEffect">
                                  <p:stCondLst>
                                    <p:cond delay="375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52" presetClass="entr" presetSubtype="0" fill="hold" grpId="0" nodeType="withEffect">
                                  <p:stCondLst>
                                    <p:cond delay="3250"/>
                                  </p:stCondLst>
                                  <p:childTnLst>
                                    <p:set>
                                      <p:cBhvr>
                                        <p:cTn id="22" dur="1" fill="hold">
                                          <p:stCondLst>
                                            <p:cond delay="0"/>
                                          </p:stCondLst>
                                        </p:cTn>
                                        <p:tgtEl>
                                          <p:spTgt spid="36"/>
                                        </p:tgtEl>
                                        <p:attrNameLst>
                                          <p:attrName>style.visibility</p:attrName>
                                        </p:attrNameLst>
                                      </p:cBhvr>
                                      <p:to>
                                        <p:strVal val="visible"/>
                                      </p:to>
                                    </p:set>
                                    <p:animScale>
                                      <p:cBhvr>
                                        <p:cTn id="23"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6"/>
                                        </p:tgtEl>
                                        <p:attrNameLst>
                                          <p:attrName>ppt_x</p:attrName>
                                          <p:attrName>ppt_y</p:attrName>
                                        </p:attrNameLst>
                                      </p:cBhvr>
                                    </p:animMotion>
                                    <p:animEffect transition="in" filter="fade">
                                      <p:cBhvr>
                                        <p:cTn id="25" dur="1000"/>
                                        <p:tgtEl>
                                          <p:spTgt spid="36"/>
                                        </p:tgtEl>
                                      </p:cBhvr>
                                    </p:animEffect>
                                  </p:childTnLst>
                                </p:cTn>
                              </p:par>
                              <p:par>
                                <p:cTn id="26" presetID="10" presetClass="entr" presetSubtype="0" fill="hold" grpId="0" nodeType="withEffect">
                                  <p:stCondLst>
                                    <p:cond delay="425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49" presetClass="entr" presetSubtype="0" decel="100000" fill="hold" nodeType="withEffect">
                                  <p:stCondLst>
                                    <p:cond delay="475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 calcmode="lin" valueType="num">
                                      <p:cBhvr>
                                        <p:cTn id="33" dur="500" fill="hold"/>
                                        <p:tgtEl>
                                          <p:spTgt spid="3"/>
                                        </p:tgtEl>
                                        <p:attrNameLst>
                                          <p:attrName>style.rotation</p:attrName>
                                        </p:attrNameLst>
                                      </p:cBhvr>
                                      <p:tavLst>
                                        <p:tav tm="0">
                                          <p:val>
                                            <p:fltVal val="360"/>
                                          </p:val>
                                        </p:tav>
                                        <p:tav tm="100000">
                                          <p:val>
                                            <p:fltVal val="0"/>
                                          </p:val>
                                        </p:tav>
                                      </p:tavLst>
                                    </p:anim>
                                    <p:animEffect transition="in" filter="fade">
                                      <p:cBhvr>
                                        <p:cTn id="34" dur="500"/>
                                        <p:tgtEl>
                                          <p:spTgt spid="3"/>
                                        </p:tgtEl>
                                      </p:cBhvr>
                                    </p:animEffect>
                                  </p:childTnLst>
                                </p:cTn>
                              </p:par>
                              <p:par>
                                <p:cTn id="35" presetID="47" presetClass="entr" presetSubtype="0" fill="hold" grpId="0" nodeType="withEffect">
                                  <p:stCondLst>
                                    <p:cond delay="525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anim calcmode="lin" valueType="num">
                                      <p:cBhvr>
                                        <p:cTn id="38" dur="500" fill="hold"/>
                                        <p:tgtEl>
                                          <p:spTgt spid="38"/>
                                        </p:tgtEl>
                                        <p:attrNameLst>
                                          <p:attrName>ppt_x</p:attrName>
                                        </p:attrNameLst>
                                      </p:cBhvr>
                                      <p:tavLst>
                                        <p:tav tm="0">
                                          <p:val>
                                            <p:strVal val="#ppt_x"/>
                                          </p:val>
                                        </p:tav>
                                        <p:tav tm="100000">
                                          <p:val>
                                            <p:strVal val="#ppt_x"/>
                                          </p:val>
                                        </p:tav>
                                      </p:tavLst>
                                    </p:anim>
                                    <p:anim calcmode="lin" valueType="num">
                                      <p:cBhvr>
                                        <p:cTn id="39" dur="5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anim calcmode="lin" valueType="num">
                                      <p:cBhvr>
                                        <p:cTn id="43" dur="500" fill="hold"/>
                                        <p:tgtEl>
                                          <p:spTgt spid="31"/>
                                        </p:tgtEl>
                                        <p:attrNameLst>
                                          <p:attrName>ppt_x</p:attrName>
                                        </p:attrNameLst>
                                      </p:cBhvr>
                                      <p:tavLst>
                                        <p:tav tm="0">
                                          <p:val>
                                            <p:strVal val="#ppt_x"/>
                                          </p:val>
                                        </p:tav>
                                        <p:tav tm="100000">
                                          <p:val>
                                            <p:strVal val="#ppt_x"/>
                                          </p:val>
                                        </p:tav>
                                      </p:tavLst>
                                    </p:anim>
                                    <p:anim calcmode="lin" valueType="num">
                                      <p:cBhvr>
                                        <p:cTn id="44" dur="500" fill="hold"/>
                                        <p:tgtEl>
                                          <p:spTgt spid="31"/>
                                        </p:tgtEl>
                                        <p:attrNameLst>
                                          <p:attrName>ppt_y</p:attrName>
                                        </p:attrNameLst>
                                      </p:cBhvr>
                                      <p:tavLst>
                                        <p:tav tm="0">
                                          <p:val>
                                            <p:strVal val="#ppt_y+.1"/>
                                          </p:val>
                                        </p:tav>
                                        <p:tav tm="100000">
                                          <p:val>
                                            <p:strVal val="#ppt_y"/>
                                          </p:val>
                                        </p:tav>
                                      </p:tavLst>
                                    </p:anim>
                                  </p:childTnLst>
                                </p:cTn>
                              </p:par>
                              <p:par>
                                <p:cTn id="45" presetID="49" presetClass="entr" presetSubtype="0" decel="100000" fill="hold" nodeType="withEffect">
                                  <p:stCondLst>
                                    <p:cond delay="575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 calcmode="lin" valueType="num">
                                      <p:cBhvr>
                                        <p:cTn id="49" dur="500" fill="hold"/>
                                        <p:tgtEl>
                                          <p:spTgt spid="17"/>
                                        </p:tgtEl>
                                        <p:attrNameLst>
                                          <p:attrName>style.rotation</p:attrName>
                                        </p:attrNameLst>
                                      </p:cBhvr>
                                      <p:tavLst>
                                        <p:tav tm="0">
                                          <p:val>
                                            <p:fltVal val="360"/>
                                          </p:val>
                                        </p:tav>
                                        <p:tav tm="100000">
                                          <p:val>
                                            <p:fltVal val="0"/>
                                          </p:val>
                                        </p:tav>
                                      </p:tavLst>
                                    </p:anim>
                                    <p:animEffect transition="in" filter="fade">
                                      <p:cBhvr>
                                        <p:cTn id="50" dur="500"/>
                                        <p:tgtEl>
                                          <p:spTgt spid="17"/>
                                        </p:tgtEl>
                                      </p:cBhvr>
                                    </p:animEffect>
                                  </p:childTnLst>
                                </p:cTn>
                              </p:par>
                              <p:par>
                                <p:cTn id="51" presetID="47" presetClass="entr" presetSubtype="0" fill="hold" grpId="0" nodeType="withEffect">
                                  <p:stCondLst>
                                    <p:cond delay="6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625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strVal val="#ppt_x"/>
                                          </p:val>
                                        </p:tav>
                                        <p:tav tm="100000">
                                          <p:val>
                                            <p:strVal val="#ppt_x"/>
                                          </p:val>
                                        </p:tav>
                                      </p:tavLst>
                                    </p:anim>
                                    <p:anim calcmode="lin" valueType="num">
                                      <p:cBhvr>
                                        <p:cTn id="60"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35" grpId="0" animBg="1"/>
      <p:bldP spid="36" grpId="0" animBg="1"/>
      <p:bldP spid="37" grpId="0" animBg="1"/>
      <p:bldP spid="38"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AutoShape 8"/>
          <p:cNvPicPr>
            <a:picLocks noChangeArrowheads="1"/>
          </p:cNvPicPr>
          <p:nvPr/>
        </p:nvPicPr>
        <p:blipFill>
          <a:blip r:embed="rId4" cstate="print"/>
          <a:srcRect/>
          <a:stretch>
            <a:fillRect/>
          </a:stretch>
        </p:blipFill>
        <p:spPr bwMode="auto">
          <a:xfrm>
            <a:off x="609704" y="1023796"/>
            <a:ext cx="7833360" cy="4200144"/>
          </a:xfrm>
          <a:prstGeom prst="rect">
            <a:avLst/>
          </a:prstGeom>
          <a:noFill/>
          <a:ln w="9525">
            <a:noFill/>
            <a:miter lim="800000"/>
            <a:headEnd/>
            <a:tailEnd/>
          </a:ln>
        </p:spPr>
      </p:pic>
      <p:sp>
        <p:nvSpPr>
          <p:cNvPr id="74" name="矩形 3"/>
          <p:cNvSpPr>
            <a:spLocks noChangeArrowheads="1"/>
          </p:cNvSpPr>
          <p:nvPr/>
        </p:nvSpPr>
        <p:spPr bwMode="auto">
          <a:xfrm>
            <a:off x="1136946" y="733474"/>
            <a:ext cx="2173287" cy="368300"/>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86" name="AutoShape 3"/>
          <p:cNvSpPr>
            <a:spLocks noChangeArrowheads="1"/>
          </p:cNvSpPr>
          <p:nvPr/>
        </p:nvSpPr>
        <p:spPr bwMode="auto">
          <a:xfrm>
            <a:off x="1673521" y="1776463"/>
            <a:ext cx="3571875" cy="287337"/>
          </a:xfrm>
          <a:prstGeom prst="roundRect">
            <a:avLst>
              <a:gd name="adj" fmla="val 0"/>
            </a:avLst>
          </a:prstGeom>
          <a:gradFill>
            <a:gsLst>
              <a:gs pos="61000">
                <a:srgbClr val="1FAE1F"/>
              </a:gs>
              <a:gs pos="0">
                <a:srgbClr val="33CC33"/>
              </a:gs>
              <a:gs pos="100000">
                <a:srgbClr val="008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87" name="矩形 19"/>
          <p:cNvSpPr>
            <a:spLocks noChangeArrowheads="1"/>
          </p:cNvSpPr>
          <p:nvPr/>
        </p:nvSpPr>
        <p:spPr bwMode="auto">
          <a:xfrm>
            <a:off x="932157" y="175582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008000"/>
                </a:solidFill>
                <a:latin typeface="Calibri" pitchFamily="34" charset="0"/>
                <a:ea typeface="微软雅黑" pitchFamily="34" charset="-122"/>
              </a:rPr>
              <a:t>北京</a:t>
            </a:r>
            <a:endParaRPr lang="zh-CN" altLang="en-US" kern="0" dirty="0">
              <a:solidFill>
                <a:srgbClr val="008000"/>
              </a:solidFill>
              <a:latin typeface="Calibri" pitchFamily="34" charset="0"/>
              <a:ea typeface="+mn-ea"/>
            </a:endParaRPr>
          </a:p>
        </p:txBody>
      </p:sp>
      <p:sp>
        <p:nvSpPr>
          <p:cNvPr id="88" name="AutoShape 3"/>
          <p:cNvSpPr>
            <a:spLocks noChangeArrowheads="1"/>
          </p:cNvSpPr>
          <p:nvPr/>
        </p:nvSpPr>
        <p:spPr bwMode="auto">
          <a:xfrm>
            <a:off x="1673521" y="2367013"/>
            <a:ext cx="2987675" cy="287337"/>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sp>
        <p:nvSpPr>
          <p:cNvPr id="89" name="AutoShape 3"/>
          <p:cNvSpPr>
            <a:spLocks noChangeArrowheads="1"/>
          </p:cNvSpPr>
          <p:nvPr/>
        </p:nvSpPr>
        <p:spPr bwMode="auto">
          <a:xfrm>
            <a:off x="1673521" y="2957563"/>
            <a:ext cx="1908175" cy="288925"/>
          </a:xfrm>
          <a:prstGeom prst="roundRect">
            <a:avLst>
              <a:gd name="adj" fmla="val 0"/>
            </a:avLst>
          </a:prstGeom>
          <a:gradFill>
            <a:gsLst>
              <a:gs pos="61000">
                <a:srgbClr val="1FAE1F"/>
              </a:gs>
              <a:gs pos="0">
                <a:srgbClr val="33CC33"/>
              </a:gs>
              <a:gs pos="100000">
                <a:srgbClr val="008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49" name="AutoShape 3"/>
          <p:cNvSpPr>
            <a:spLocks noChangeArrowheads="1"/>
          </p:cNvSpPr>
          <p:nvPr/>
        </p:nvSpPr>
        <p:spPr bwMode="auto">
          <a:xfrm>
            <a:off x="1673521" y="3549699"/>
            <a:ext cx="2339975" cy="287338"/>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cxnSp>
        <p:nvCxnSpPr>
          <p:cNvPr id="150" name="直接连接符 10"/>
          <p:cNvCxnSpPr>
            <a:cxnSpLocks noChangeShapeType="1"/>
          </p:cNvCxnSpPr>
          <p:nvPr/>
        </p:nvCxnSpPr>
        <p:spPr bwMode="auto">
          <a:xfrm rot="5400000">
            <a:off x="3999206" y="3087735"/>
            <a:ext cx="3527425" cy="0"/>
          </a:xfrm>
          <a:prstGeom prst="line">
            <a:avLst/>
          </a:prstGeom>
          <a:noFill/>
          <a:ln w="19050">
            <a:solidFill>
              <a:schemeClr val="tx1"/>
            </a:solidFill>
            <a:prstDash val="sysDash"/>
            <a:round/>
            <a:headEnd/>
            <a:tailEnd/>
          </a:ln>
        </p:spPr>
      </p:cxnSp>
      <p:sp>
        <p:nvSpPr>
          <p:cNvPr id="151" name="矩形 10"/>
          <p:cNvSpPr>
            <a:spLocks noChangeArrowheads="1"/>
          </p:cNvSpPr>
          <p:nvPr/>
        </p:nvSpPr>
        <p:spPr bwMode="auto">
          <a:xfrm>
            <a:off x="5778796" y="700138"/>
            <a:ext cx="2174875" cy="369887"/>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152" name="AutoShape 3"/>
          <p:cNvSpPr>
            <a:spLocks noChangeArrowheads="1"/>
          </p:cNvSpPr>
          <p:nvPr/>
        </p:nvSpPr>
        <p:spPr bwMode="auto">
          <a:xfrm>
            <a:off x="1673521" y="4140250"/>
            <a:ext cx="828675" cy="288925"/>
          </a:xfrm>
          <a:prstGeom prst="roundRect">
            <a:avLst>
              <a:gd name="adj" fmla="val 0"/>
            </a:avLst>
          </a:prstGeom>
          <a:gradFill>
            <a:gsLst>
              <a:gs pos="61000">
                <a:srgbClr val="1FAE1F"/>
              </a:gs>
              <a:gs pos="0">
                <a:srgbClr val="33CC33"/>
              </a:gs>
              <a:gs pos="100000">
                <a:srgbClr val="008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53" name="矩形 19"/>
          <p:cNvSpPr>
            <a:spLocks noChangeArrowheads="1"/>
          </p:cNvSpPr>
          <p:nvPr/>
        </p:nvSpPr>
        <p:spPr bwMode="auto">
          <a:xfrm>
            <a:off x="932157" y="234637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008000"/>
                </a:solidFill>
                <a:latin typeface="Calibri" pitchFamily="34" charset="0"/>
                <a:ea typeface="微软雅黑" pitchFamily="34" charset="-122"/>
              </a:rPr>
              <a:t>上海</a:t>
            </a:r>
            <a:endParaRPr lang="zh-CN" altLang="en-US" kern="0">
              <a:solidFill>
                <a:srgbClr val="008000"/>
              </a:solidFill>
              <a:latin typeface="Calibri" pitchFamily="34" charset="0"/>
              <a:ea typeface="+mn-ea"/>
            </a:endParaRPr>
          </a:p>
        </p:txBody>
      </p:sp>
      <p:sp>
        <p:nvSpPr>
          <p:cNvPr id="154" name="矩形 19"/>
          <p:cNvSpPr>
            <a:spLocks noChangeArrowheads="1"/>
          </p:cNvSpPr>
          <p:nvPr/>
        </p:nvSpPr>
        <p:spPr bwMode="auto">
          <a:xfrm>
            <a:off x="932157" y="2935338"/>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008000"/>
                </a:solidFill>
                <a:latin typeface="Calibri" pitchFamily="34" charset="0"/>
                <a:ea typeface="微软雅黑" pitchFamily="34" charset="-122"/>
              </a:rPr>
              <a:t>广州</a:t>
            </a:r>
            <a:endParaRPr lang="zh-CN" altLang="en-US" kern="0">
              <a:solidFill>
                <a:srgbClr val="008000"/>
              </a:solidFill>
              <a:latin typeface="Calibri" pitchFamily="34" charset="0"/>
              <a:ea typeface="+mn-ea"/>
            </a:endParaRPr>
          </a:p>
        </p:txBody>
      </p:sp>
      <p:sp>
        <p:nvSpPr>
          <p:cNvPr id="155" name="矩形 19"/>
          <p:cNvSpPr>
            <a:spLocks noChangeArrowheads="1"/>
          </p:cNvSpPr>
          <p:nvPr/>
        </p:nvSpPr>
        <p:spPr bwMode="auto">
          <a:xfrm>
            <a:off x="932157" y="3524299"/>
            <a:ext cx="635000" cy="338554"/>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008000"/>
                </a:solidFill>
                <a:latin typeface="Calibri" pitchFamily="34" charset="0"/>
                <a:ea typeface="微软雅黑" pitchFamily="34" charset="-122"/>
              </a:rPr>
              <a:t>长沙</a:t>
            </a:r>
            <a:endParaRPr lang="zh-CN" altLang="en-US" kern="0" dirty="0">
              <a:solidFill>
                <a:srgbClr val="008000"/>
              </a:solidFill>
              <a:latin typeface="Calibri" pitchFamily="34" charset="0"/>
              <a:ea typeface="+mn-ea"/>
            </a:endParaRPr>
          </a:p>
        </p:txBody>
      </p:sp>
      <p:sp>
        <p:nvSpPr>
          <p:cNvPr id="156" name="矩形 155"/>
          <p:cNvSpPr>
            <a:spLocks noChangeArrowheads="1"/>
          </p:cNvSpPr>
          <p:nvPr/>
        </p:nvSpPr>
        <p:spPr bwMode="auto">
          <a:xfrm>
            <a:off x="932157" y="4113263"/>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008000"/>
                </a:solidFill>
                <a:latin typeface="Calibri" pitchFamily="34" charset="0"/>
                <a:ea typeface="微软雅黑" pitchFamily="34" charset="-122"/>
              </a:rPr>
              <a:t>重庆</a:t>
            </a:r>
            <a:endParaRPr lang="zh-CN" altLang="en-US" kern="0" dirty="0">
              <a:solidFill>
                <a:srgbClr val="008000"/>
              </a:solidFill>
              <a:latin typeface="Calibri" pitchFamily="34" charset="0"/>
              <a:ea typeface="+mn-ea"/>
            </a:endParaRPr>
          </a:p>
        </p:txBody>
      </p:sp>
      <p:sp>
        <p:nvSpPr>
          <p:cNvPr id="157" name="矩形 19"/>
          <p:cNvSpPr>
            <a:spLocks noChangeArrowheads="1"/>
          </p:cNvSpPr>
          <p:nvPr/>
        </p:nvSpPr>
        <p:spPr bwMode="auto">
          <a:xfrm>
            <a:off x="6258220" y="17812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8" name="矩形 19"/>
          <p:cNvSpPr>
            <a:spLocks noChangeArrowheads="1"/>
          </p:cNvSpPr>
          <p:nvPr/>
        </p:nvSpPr>
        <p:spPr bwMode="auto">
          <a:xfrm>
            <a:off x="6258220" y="23812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9" name="矩形 19"/>
          <p:cNvSpPr>
            <a:spLocks noChangeArrowheads="1"/>
          </p:cNvSpPr>
          <p:nvPr/>
        </p:nvSpPr>
        <p:spPr bwMode="auto">
          <a:xfrm>
            <a:off x="6258220" y="2982963"/>
            <a:ext cx="1516062" cy="338137"/>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0" name="矩形 20"/>
          <p:cNvSpPr>
            <a:spLocks noChangeArrowheads="1"/>
          </p:cNvSpPr>
          <p:nvPr/>
        </p:nvSpPr>
        <p:spPr bwMode="auto">
          <a:xfrm>
            <a:off x="6258220" y="35846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1" name="矩形 19"/>
          <p:cNvSpPr>
            <a:spLocks noChangeArrowheads="1"/>
          </p:cNvSpPr>
          <p:nvPr/>
        </p:nvSpPr>
        <p:spPr bwMode="auto">
          <a:xfrm>
            <a:off x="6258220" y="41846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82500227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3500"/>
                            </p:stCondLst>
                            <p:childTnLst>
                              <p:par>
                                <p:cTn id="11" presetID="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0-#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anim calcmode="lin" valueType="num">
                                      <p:cBhvr additive="base">
                                        <p:cTn id="17" dur="500" fill="hold"/>
                                        <p:tgtEl>
                                          <p:spTgt spid="151"/>
                                        </p:tgtEl>
                                        <p:attrNameLst>
                                          <p:attrName>ppt_x</p:attrName>
                                        </p:attrNameLst>
                                      </p:cBhvr>
                                      <p:tavLst>
                                        <p:tav tm="0">
                                          <p:val>
                                            <p:strVal val="1+#ppt_w/2"/>
                                          </p:val>
                                        </p:tav>
                                        <p:tav tm="100000">
                                          <p:val>
                                            <p:strVal val="#ppt_x"/>
                                          </p:val>
                                        </p:tav>
                                      </p:tavLst>
                                    </p:anim>
                                    <p:anim calcmode="lin" valueType="num">
                                      <p:cBhvr additive="base">
                                        <p:cTn id="18" dur="500" fill="hold"/>
                                        <p:tgtEl>
                                          <p:spTgt spid="151"/>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500"/>
                                        <p:tgtEl>
                                          <p:spTgt spid="15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56"/>
                                        </p:tgtEl>
                                        <p:attrNameLst>
                                          <p:attrName>style.visibility</p:attrName>
                                        </p:attrNameLst>
                                      </p:cBhvr>
                                      <p:to>
                                        <p:strVal val="visible"/>
                                      </p:to>
                                    </p:set>
                                    <p:animEffect transition="in" filter="fade">
                                      <p:cBhvr>
                                        <p:cTn id="24" dur="500"/>
                                        <p:tgtEl>
                                          <p:spTgt spid="156"/>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500"/>
                                        <p:tgtEl>
                                          <p:spTgt spid="149"/>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22" presetClass="entr" presetSubtype="8" fill="hold" grpId="0" nodeType="withEffect">
                                  <p:stCondLst>
                                    <p:cond delay="125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par>
                                <p:cTn id="40" presetID="10" presetClass="entr" presetSubtype="0" fill="hold" grpId="0" nodeType="withEffect">
                                  <p:stCondLst>
                                    <p:cond delay="175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par>
                          <p:cTn id="49" fill="hold">
                            <p:stCondLst>
                              <p:cond delay="6000"/>
                            </p:stCondLst>
                            <p:childTnLst>
                              <p:par>
                                <p:cTn id="50" presetID="22" presetClass="entr" presetSubtype="4"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down)">
                                      <p:cBhvr>
                                        <p:cTn id="52" dur="500"/>
                                        <p:tgtEl>
                                          <p:spTgt spid="150"/>
                                        </p:tgtEl>
                                      </p:cBhvr>
                                    </p:animEffect>
                                  </p:childTnLst>
                                </p:cTn>
                              </p:par>
                              <p:par>
                                <p:cTn id="53" presetID="2" presetClass="entr" presetSubtype="2" fill="hold" grpId="0" nodeType="withEffect">
                                  <p:stCondLst>
                                    <p:cond delay="500"/>
                                  </p:stCondLst>
                                  <p:childTnLst>
                                    <p:set>
                                      <p:cBhvr>
                                        <p:cTn id="54" dur="1" fill="hold">
                                          <p:stCondLst>
                                            <p:cond delay="0"/>
                                          </p:stCondLst>
                                        </p:cTn>
                                        <p:tgtEl>
                                          <p:spTgt spid="157"/>
                                        </p:tgtEl>
                                        <p:attrNameLst>
                                          <p:attrName>style.visibility</p:attrName>
                                        </p:attrNameLst>
                                      </p:cBhvr>
                                      <p:to>
                                        <p:strVal val="visible"/>
                                      </p:to>
                                    </p:set>
                                    <p:anim calcmode="lin" valueType="num">
                                      <p:cBhvr additive="base">
                                        <p:cTn id="55" dur="500" fill="hold"/>
                                        <p:tgtEl>
                                          <p:spTgt spid="157"/>
                                        </p:tgtEl>
                                        <p:attrNameLst>
                                          <p:attrName>ppt_x</p:attrName>
                                        </p:attrNameLst>
                                      </p:cBhvr>
                                      <p:tavLst>
                                        <p:tav tm="0">
                                          <p:val>
                                            <p:strVal val="1+#ppt_w/2"/>
                                          </p:val>
                                        </p:tav>
                                        <p:tav tm="100000">
                                          <p:val>
                                            <p:strVal val="#ppt_x"/>
                                          </p:val>
                                        </p:tav>
                                      </p:tavLst>
                                    </p:anim>
                                    <p:anim calcmode="lin" valueType="num">
                                      <p:cBhvr additive="base">
                                        <p:cTn id="56" dur="500" fill="hold"/>
                                        <p:tgtEl>
                                          <p:spTgt spid="15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58"/>
                                        </p:tgtEl>
                                        <p:attrNameLst>
                                          <p:attrName>style.visibility</p:attrName>
                                        </p:attrNameLst>
                                      </p:cBhvr>
                                      <p:to>
                                        <p:strVal val="visible"/>
                                      </p:to>
                                    </p:set>
                                    <p:anim calcmode="lin" valueType="num">
                                      <p:cBhvr additive="base">
                                        <p:cTn id="59" dur="500" fill="hold"/>
                                        <p:tgtEl>
                                          <p:spTgt spid="158"/>
                                        </p:tgtEl>
                                        <p:attrNameLst>
                                          <p:attrName>ppt_x</p:attrName>
                                        </p:attrNameLst>
                                      </p:cBhvr>
                                      <p:tavLst>
                                        <p:tav tm="0">
                                          <p:val>
                                            <p:strVal val="1+#ppt_w/2"/>
                                          </p:val>
                                        </p:tav>
                                        <p:tav tm="100000">
                                          <p:val>
                                            <p:strVal val="#ppt_x"/>
                                          </p:val>
                                        </p:tav>
                                      </p:tavLst>
                                    </p:anim>
                                    <p:anim calcmode="lin" valueType="num">
                                      <p:cBhvr additive="base">
                                        <p:cTn id="60" dur="500" fill="hold"/>
                                        <p:tgtEl>
                                          <p:spTgt spid="1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59"/>
                                        </p:tgtEl>
                                        <p:attrNameLst>
                                          <p:attrName>style.visibility</p:attrName>
                                        </p:attrNameLst>
                                      </p:cBhvr>
                                      <p:to>
                                        <p:strVal val="visible"/>
                                      </p:to>
                                    </p:set>
                                    <p:anim calcmode="lin" valueType="num">
                                      <p:cBhvr additive="base">
                                        <p:cTn id="63" dur="500" fill="hold"/>
                                        <p:tgtEl>
                                          <p:spTgt spid="159"/>
                                        </p:tgtEl>
                                        <p:attrNameLst>
                                          <p:attrName>ppt_x</p:attrName>
                                        </p:attrNameLst>
                                      </p:cBhvr>
                                      <p:tavLst>
                                        <p:tav tm="0">
                                          <p:val>
                                            <p:strVal val="1+#ppt_w/2"/>
                                          </p:val>
                                        </p:tav>
                                        <p:tav tm="100000">
                                          <p:val>
                                            <p:strVal val="#ppt_x"/>
                                          </p:val>
                                        </p:tav>
                                      </p:tavLst>
                                    </p:anim>
                                    <p:anim calcmode="lin" valueType="num">
                                      <p:cBhvr additive="base">
                                        <p:cTn id="64" dur="500" fill="hold"/>
                                        <p:tgtEl>
                                          <p:spTgt spid="1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250"/>
                                  </p:stCondLst>
                                  <p:childTnLst>
                                    <p:set>
                                      <p:cBhvr>
                                        <p:cTn id="66" dur="1" fill="hold">
                                          <p:stCondLst>
                                            <p:cond delay="0"/>
                                          </p:stCondLst>
                                        </p:cTn>
                                        <p:tgtEl>
                                          <p:spTgt spid="160"/>
                                        </p:tgtEl>
                                        <p:attrNameLst>
                                          <p:attrName>style.visibility</p:attrName>
                                        </p:attrNameLst>
                                      </p:cBhvr>
                                      <p:to>
                                        <p:strVal val="visible"/>
                                      </p:to>
                                    </p:set>
                                    <p:anim calcmode="lin" valueType="num">
                                      <p:cBhvr additive="base">
                                        <p:cTn id="67" dur="500" fill="hold"/>
                                        <p:tgtEl>
                                          <p:spTgt spid="160"/>
                                        </p:tgtEl>
                                        <p:attrNameLst>
                                          <p:attrName>ppt_x</p:attrName>
                                        </p:attrNameLst>
                                      </p:cBhvr>
                                      <p:tavLst>
                                        <p:tav tm="0">
                                          <p:val>
                                            <p:strVal val="1+#ppt_w/2"/>
                                          </p:val>
                                        </p:tav>
                                        <p:tav tm="100000">
                                          <p:val>
                                            <p:strVal val="#ppt_x"/>
                                          </p:val>
                                        </p:tav>
                                      </p:tavLst>
                                    </p:anim>
                                    <p:anim calcmode="lin" valueType="num">
                                      <p:cBhvr additive="base">
                                        <p:cTn id="68" dur="500" fill="hold"/>
                                        <p:tgtEl>
                                          <p:spTgt spid="1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500"/>
                                  </p:stCondLst>
                                  <p:childTnLst>
                                    <p:set>
                                      <p:cBhvr>
                                        <p:cTn id="70" dur="1" fill="hold">
                                          <p:stCondLst>
                                            <p:cond delay="0"/>
                                          </p:stCondLst>
                                        </p:cTn>
                                        <p:tgtEl>
                                          <p:spTgt spid="161"/>
                                        </p:tgtEl>
                                        <p:attrNameLst>
                                          <p:attrName>style.visibility</p:attrName>
                                        </p:attrNameLst>
                                      </p:cBhvr>
                                      <p:to>
                                        <p:strVal val="visible"/>
                                      </p:to>
                                    </p:set>
                                    <p:anim calcmode="lin" valueType="num">
                                      <p:cBhvr additive="base">
                                        <p:cTn id="71" dur="500" fill="hold"/>
                                        <p:tgtEl>
                                          <p:spTgt spid="161"/>
                                        </p:tgtEl>
                                        <p:attrNameLst>
                                          <p:attrName>ppt_x</p:attrName>
                                        </p:attrNameLst>
                                      </p:cBhvr>
                                      <p:tavLst>
                                        <p:tav tm="0">
                                          <p:val>
                                            <p:strVal val="1+#ppt_w/2"/>
                                          </p:val>
                                        </p:tav>
                                        <p:tav tm="100000">
                                          <p:val>
                                            <p:strVal val="#ppt_x"/>
                                          </p:val>
                                        </p:tav>
                                      </p:tavLst>
                                    </p:anim>
                                    <p:anim calcmode="lin" valueType="num">
                                      <p:cBhvr additive="base">
                                        <p:cTn id="72"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6" grpId="0" animBg="1"/>
      <p:bldP spid="87" grpId="0"/>
      <p:bldP spid="88" grpId="0" animBg="1"/>
      <p:bldP spid="89" grpId="0" animBg="1"/>
      <p:bldP spid="149" grpId="0" animBg="1"/>
      <p:bldP spid="151" grpId="0"/>
      <p:bldP spid="152" grpId="0" animBg="1"/>
      <p:bldP spid="153" grpId="0"/>
      <p:bldP spid="154" grpId="0"/>
      <p:bldP spid="155" grpId="0"/>
      <p:bldP spid="156" grpId="0"/>
      <p:bldP spid="157" grpId="0"/>
      <p:bldP spid="158" grpId="0"/>
      <p:bldP spid="159" grpId="0"/>
      <p:bldP spid="160" grpId="0"/>
      <p:bldP spid="16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449514" y="4191041"/>
            <a:ext cx="4391025" cy="714375"/>
            <a:chOff x="2449513" y="4476790"/>
            <a:chExt cx="4391025" cy="714375"/>
          </a:xfrm>
        </p:grpSpPr>
        <p:pic>
          <p:nvPicPr>
            <p:cNvPr id="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49513" y="4476790"/>
              <a:ext cx="43910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
            <p:cNvPicPr>
              <a:picLocks noChangeAspect="1" noChangeArrowheads="1"/>
            </p:cNvPicPr>
            <p:nvPr/>
          </p:nvPicPr>
          <p:blipFill>
            <a:blip r:embed="rId4">
              <a:lum bright="30000"/>
              <a:extLst>
                <a:ext uri="{28A0092B-C50C-407E-A947-70E740481C1C}">
                  <a14:useLocalDpi xmlns:a14="http://schemas.microsoft.com/office/drawing/2010/main"/>
                </a:ext>
              </a:extLst>
            </a:blip>
            <a:srcRect/>
            <a:stretch>
              <a:fillRect/>
            </a:stretch>
          </p:blipFill>
          <p:spPr bwMode="auto">
            <a:xfrm>
              <a:off x="2449513" y="4476790"/>
              <a:ext cx="43910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Line 6"/>
          <p:cNvSpPr>
            <a:spLocks noChangeShapeType="1"/>
          </p:cNvSpPr>
          <p:nvPr/>
        </p:nvSpPr>
        <p:spPr bwMode="auto">
          <a:xfrm>
            <a:off x="5233988" y="1466890"/>
            <a:ext cx="32766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prstDash val="sysDot"/>
                <a:round/>
                <a:headEnd/>
                <a:tailEnd/>
              </a14:hiddenLine>
            </a:ext>
          </a:extLst>
        </p:spPr>
        <p:txBody>
          <a:bodyPr/>
          <a:lstStyle/>
          <a:p>
            <a:endParaRPr lang="zh-CN" altLang="en-US"/>
          </a:p>
        </p:txBody>
      </p:sp>
      <p:grpSp>
        <p:nvGrpSpPr>
          <p:cNvPr id="4" name="组合 3"/>
          <p:cNvGrpSpPr/>
          <p:nvPr/>
        </p:nvGrpSpPr>
        <p:grpSpPr>
          <a:xfrm>
            <a:off x="2960688" y="1047790"/>
            <a:ext cx="3219450" cy="3322638"/>
            <a:chOff x="2960688" y="1333540"/>
            <a:chExt cx="3219450" cy="3322638"/>
          </a:xfrm>
        </p:grpSpPr>
        <p:sp>
          <p:nvSpPr>
            <p:cNvPr id="22" name="Freeform 4"/>
            <p:cNvSpPr>
              <a:spLocks/>
            </p:cNvSpPr>
            <p:nvPr/>
          </p:nvSpPr>
          <p:spPr bwMode="auto">
            <a:xfrm>
              <a:off x="3759200" y="1333540"/>
              <a:ext cx="1606550" cy="2354263"/>
            </a:xfrm>
            <a:custGeom>
              <a:avLst/>
              <a:gdLst>
                <a:gd name="T0" fmla="*/ 0 w 1012"/>
                <a:gd name="T1" fmla="*/ 2147483647 h 1483"/>
                <a:gd name="T2" fmla="*/ 2147483647 w 1012"/>
                <a:gd name="T3" fmla="*/ 2147483647 h 1483"/>
                <a:gd name="T4" fmla="*/ 2147483647 w 1012"/>
                <a:gd name="T5" fmla="*/ 2147483647 h 1483"/>
                <a:gd name="T6" fmla="*/ 2147483647 w 1012"/>
                <a:gd name="T7" fmla="*/ 2147483647 h 1483"/>
                <a:gd name="T8" fmla="*/ 2147483647 w 1012"/>
                <a:gd name="T9" fmla="*/ 2147483647 h 1483"/>
                <a:gd name="T10" fmla="*/ 2147483647 w 1012"/>
                <a:gd name="T11" fmla="*/ 2147483647 h 1483"/>
                <a:gd name="T12" fmla="*/ 2147483647 w 1012"/>
                <a:gd name="T13" fmla="*/ 2147483647 h 1483"/>
                <a:gd name="T14" fmla="*/ 0 w 1012"/>
                <a:gd name="T15" fmla="*/ 2147483647 h 1483"/>
                <a:gd name="T16" fmla="*/ 0 60000 65536"/>
                <a:gd name="T17" fmla="*/ 0 60000 65536"/>
                <a:gd name="T18" fmla="*/ 0 60000 65536"/>
                <a:gd name="T19" fmla="*/ 0 60000 65536"/>
                <a:gd name="T20" fmla="*/ 0 60000 65536"/>
                <a:gd name="T21" fmla="*/ 0 60000 65536"/>
                <a:gd name="T22" fmla="*/ 0 60000 65536"/>
                <a:gd name="T23" fmla="*/ 0 60000 65536"/>
                <a:gd name="T24" fmla="*/ 0 w 1012"/>
                <a:gd name="T25" fmla="*/ 0 h 1483"/>
                <a:gd name="T26" fmla="*/ 1012 w 1012"/>
                <a:gd name="T27" fmla="*/ 1483 h 1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2" h="1483">
                  <a:moveTo>
                    <a:pt x="0" y="542"/>
                  </a:moveTo>
                  <a:cubicBezTo>
                    <a:pt x="0" y="827"/>
                    <a:pt x="230" y="1058"/>
                    <a:pt x="513" y="1058"/>
                  </a:cubicBezTo>
                  <a:cubicBezTo>
                    <a:pt x="684" y="1226"/>
                    <a:pt x="989" y="1483"/>
                    <a:pt x="1012" y="1463"/>
                  </a:cubicBezTo>
                  <a:cubicBezTo>
                    <a:pt x="1012" y="1463"/>
                    <a:pt x="933" y="1105"/>
                    <a:pt x="653" y="938"/>
                  </a:cubicBezTo>
                  <a:cubicBezTo>
                    <a:pt x="349" y="780"/>
                    <a:pt x="334" y="725"/>
                    <a:pt x="318" y="615"/>
                  </a:cubicBezTo>
                  <a:cubicBezTo>
                    <a:pt x="300" y="471"/>
                    <a:pt x="424" y="323"/>
                    <a:pt x="541" y="251"/>
                  </a:cubicBezTo>
                  <a:cubicBezTo>
                    <a:pt x="658" y="179"/>
                    <a:pt x="626" y="0"/>
                    <a:pt x="454" y="27"/>
                  </a:cubicBezTo>
                  <a:cubicBezTo>
                    <a:pt x="259" y="45"/>
                    <a:pt x="4" y="198"/>
                    <a:pt x="0" y="542"/>
                  </a:cubicBezTo>
                  <a:close/>
                </a:path>
              </a:pathLst>
            </a:custGeom>
            <a:gradFill rotWithShape="1">
              <a:gsLst>
                <a:gs pos="0">
                  <a:srgbClr val="000000"/>
                </a:gs>
                <a:gs pos="100000">
                  <a:srgbClr val="3F3F3F"/>
                </a:gs>
              </a:gsLst>
              <a:lin ang="0" scaled="1"/>
            </a:gradFill>
            <a:ln w="9525">
              <a:solidFill>
                <a:schemeClr val="bg1"/>
              </a:solidFill>
              <a:round/>
              <a:headEnd/>
              <a:tailEnd/>
            </a:ln>
          </p:spPr>
          <p:txBody>
            <a:bodyPr/>
            <a:lstStyle/>
            <a:p>
              <a:endParaRPr lang="zh-CN" altLang="en-US"/>
            </a:p>
          </p:txBody>
        </p:sp>
        <p:grpSp>
          <p:nvGrpSpPr>
            <p:cNvPr id="23" name="Group 5"/>
            <p:cNvGrpSpPr>
              <a:grpSpLocks/>
            </p:cNvGrpSpPr>
            <p:nvPr/>
          </p:nvGrpSpPr>
          <p:grpSpPr bwMode="auto">
            <a:xfrm>
              <a:off x="3759200" y="1376403"/>
              <a:ext cx="2420938" cy="3279775"/>
              <a:chOff x="1439" y="1137"/>
              <a:chExt cx="1525" cy="2066"/>
            </a:xfrm>
          </p:grpSpPr>
          <p:sp>
            <p:nvSpPr>
              <p:cNvPr id="24" name="Freeform 6"/>
              <p:cNvSpPr>
                <a:spLocks/>
              </p:cNvSpPr>
              <p:nvPr/>
            </p:nvSpPr>
            <p:spPr bwMode="auto">
              <a:xfrm flipH="1" flipV="1">
                <a:off x="1449" y="1720"/>
                <a:ext cx="1012" cy="1483"/>
              </a:xfrm>
              <a:custGeom>
                <a:avLst/>
                <a:gdLst>
                  <a:gd name="T0" fmla="*/ 0 w 1012"/>
                  <a:gd name="T1" fmla="*/ 542 h 1483"/>
                  <a:gd name="T2" fmla="*/ 513 w 1012"/>
                  <a:gd name="T3" fmla="*/ 1058 h 1483"/>
                  <a:gd name="T4" fmla="*/ 1012 w 1012"/>
                  <a:gd name="T5" fmla="*/ 1463 h 1483"/>
                  <a:gd name="T6" fmla="*/ 653 w 1012"/>
                  <a:gd name="T7" fmla="*/ 938 h 1483"/>
                  <a:gd name="T8" fmla="*/ 318 w 1012"/>
                  <a:gd name="T9" fmla="*/ 615 h 1483"/>
                  <a:gd name="T10" fmla="*/ 541 w 1012"/>
                  <a:gd name="T11" fmla="*/ 251 h 1483"/>
                  <a:gd name="T12" fmla="*/ 454 w 1012"/>
                  <a:gd name="T13" fmla="*/ 27 h 1483"/>
                  <a:gd name="T14" fmla="*/ 0 w 1012"/>
                  <a:gd name="T15" fmla="*/ 542 h 1483"/>
                  <a:gd name="T16" fmla="*/ 0 60000 65536"/>
                  <a:gd name="T17" fmla="*/ 0 60000 65536"/>
                  <a:gd name="T18" fmla="*/ 0 60000 65536"/>
                  <a:gd name="T19" fmla="*/ 0 60000 65536"/>
                  <a:gd name="T20" fmla="*/ 0 60000 65536"/>
                  <a:gd name="T21" fmla="*/ 0 60000 65536"/>
                  <a:gd name="T22" fmla="*/ 0 60000 65536"/>
                  <a:gd name="T23" fmla="*/ 0 60000 65536"/>
                  <a:gd name="T24" fmla="*/ 0 w 1012"/>
                  <a:gd name="T25" fmla="*/ 0 h 1483"/>
                  <a:gd name="T26" fmla="*/ 1012 w 1012"/>
                  <a:gd name="T27" fmla="*/ 1483 h 1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2" h="1483">
                    <a:moveTo>
                      <a:pt x="0" y="542"/>
                    </a:moveTo>
                    <a:cubicBezTo>
                      <a:pt x="0" y="827"/>
                      <a:pt x="230" y="1058"/>
                      <a:pt x="513" y="1058"/>
                    </a:cubicBezTo>
                    <a:cubicBezTo>
                      <a:pt x="684" y="1226"/>
                      <a:pt x="989" y="1483"/>
                      <a:pt x="1012" y="1463"/>
                    </a:cubicBezTo>
                    <a:cubicBezTo>
                      <a:pt x="1012" y="1463"/>
                      <a:pt x="933" y="1105"/>
                      <a:pt x="653" y="938"/>
                    </a:cubicBezTo>
                    <a:cubicBezTo>
                      <a:pt x="349" y="780"/>
                      <a:pt x="334" y="725"/>
                      <a:pt x="318" y="615"/>
                    </a:cubicBezTo>
                    <a:cubicBezTo>
                      <a:pt x="300" y="471"/>
                      <a:pt x="424" y="323"/>
                      <a:pt x="541" y="251"/>
                    </a:cubicBezTo>
                    <a:cubicBezTo>
                      <a:pt x="658" y="179"/>
                      <a:pt x="626" y="0"/>
                      <a:pt x="454" y="27"/>
                    </a:cubicBezTo>
                    <a:cubicBezTo>
                      <a:pt x="259" y="45"/>
                      <a:pt x="4" y="198"/>
                      <a:pt x="0" y="542"/>
                    </a:cubicBezTo>
                    <a:close/>
                  </a:path>
                </a:pathLst>
              </a:custGeom>
              <a:gradFill rotWithShape="1">
                <a:gsLst>
                  <a:gs pos="0">
                    <a:srgbClr val="000000"/>
                  </a:gs>
                  <a:gs pos="100000">
                    <a:srgbClr val="3F3F3F"/>
                  </a:gs>
                </a:gsLst>
                <a:lin ang="0" scaled="1"/>
              </a:gradFill>
              <a:ln w="9525">
                <a:solidFill>
                  <a:schemeClr val="bg1"/>
                </a:solidFill>
                <a:round/>
                <a:headEnd/>
                <a:tailEnd/>
              </a:ln>
            </p:spPr>
            <p:txBody>
              <a:bodyPr/>
              <a:lstStyle/>
              <a:p>
                <a:endParaRPr lang="zh-CN" altLang="en-US"/>
              </a:p>
            </p:txBody>
          </p:sp>
          <p:sp>
            <p:nvSpPr>
              <p:cNvPr id="25" name="Freeform 5"/>
              <p:cNvSpPr>
                <a:spLocks/>
              </p:cNvSpPr>
              <p:nvPr/>
            </p:nvSpPr>
            <p:spPr bwMode="auto">
              <a:xfrm>
                <a:off x="1439" y="1137"/>
                <a:ext cx="1525" cy="204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rotWithShape="1">
                <a:gsLst>
                  <a:gs pos="0">
                    <a:srgbClr val="EAEAEA"/>
                  </a:gs>
                  <a:gs pos="100000">
                    <a:srgbClr val="474747"/>
                  </a:gs>
                </a:gsLst>
                <a:lin ang="2700000" scaled="1"/>
              </a:gradFill>
              <a:ln w="3175">
                <a:solidFill>
                  <a:schemeClr val="bg1"/>
                </a:solidFill>
                <a:miter lim="800000"/>
                <a:headEnd/>
                <a:tailEnd/>
              </a:ln>
            </p:spPr>
            <p:txBody>
              <a:bodyPr/>
              <a:lstStyle/>
              <a:p>
                <a:endParaRPr lang="zh-CN" altLang="en-US"/>
              </a:p>
            </p:txBody>
          </p:sp>
        </p:grpSp>
        <p:grpSp>
          <p:nvGrpSpPr>
            <p:cNvPr id="3" name="组合 2"/>
            <p:cNvGrpSpPr/>
            <p:nvPr/>
          </p:nvGrpSpPr>
          <p:grpSpPr>
            <a:xfrm>
              <a:off x="2960688" y="1376403"/>
              <a:ext cx="3219450" cy="3238500"/>
              <a:chOff x="2960688" y="1376403"/>
              <a:chExt cx="3219450" cy="3238500"/>
            </a:xfrm>
          </p:grpSpPr>
          <p:sp>
            <p:nvSpPr>
              <p:cNvPr id="27" name="Freeform 4"/>
              <p:cNvSpPr>
                <a:spLocks/>
              </p:cNvSpPr>
              <p:nvPr/>
            </p:nvSpPr>
            <p:spPr bwMode="auto">
              <a:xfrm>
                <a:off x="2960688" y="1376403"/>
                <a:ext cx="2420937" cy="3238500"/>
              </a:xfrm>
              <a:custGeom>
                <a:avLst/>
                <a:gdLst>
                  <a:gd name="T0" fmla="*/ 2147483647 w 849"/>
                  <a:gd name="T1" fmla="*/ 2147483647 h 1133"/>
                  <a:gd name="T2" fmla="*/ 0 w 849"/>
                  <a:gd name="T3" fmla="*/ 2147483647 h 1133"/>
                  <a:gd name="T4" fmla="*/ 2147483647 w 849"/>
                  <a:gd name="T5" fmla="*/ 0 h 1133"/>
                  <a:gd name="T6" fmla="*/ 2147483647 w 849"/>
                  <a:gd name="T7" fmla="*/ 0 h 1133"/>
                  <a:gd name="T8" fmla="*/ 2147483647 w 849"/>
                  <a:gd name="T9" fmla="*/ 2147483647 h 1133"/>
                  <a:gd name="T10" fmla="*/ 2147483647 w 849"/>
                  <a:gd name="T11" fmla="*/ 2147483647 h 1133"/>
                  <a:gd name="T12" fmla="*/ 2147483647 w 849"/>
                  <a:gd name="T13" fmla="*/ 2147483647 h 1133"/>
                  <a:gd name="T14" fmla="*/ 2147483647 w 849"/>
                  <a:gd name="T15" fmla="*/ 2147483647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566" y="1133"/>
                    </a:moveTo>
                    <a:cubicBezTo>
                      <a:pt x="254" y="1133"/>
                      <a:pt x="0" y="880"/>
                      <a:pt x="0" y="567"/>
                    </a:cubicBezTo>
                    <a:cubicBezTo>
                      <a:pt x="0" y="253"/>
                      <a:pt x="254" y="0"/>
                      <a:pt x="566" y="0"/>
                    </a:cubicBezTo>
                    <a:cubicBezTo>
                      <a:pt x="566" y="0"/>
                      <a:pt x="566" y="0"/>
                      <a:pt x="566" y="0"/>
                    </a:cubicBezTo>
                    <a:cubicBezTo>
                      <a:pt x="410" y="0"/>
                      <a:pt x="283" y="126"/>
                      <a:pt x="283" y="282"/>
                    </a:cubicBezTo>
                    <a:cubicBezTo>
                      <a:pt x="283" y="439"/>
                      <a:pt x="410" y="566"/>
                      <a:pt x="566" y="566"/>
                    </a:cubicBezTo>
                    <a:cubicBezTo>
                      <a:pt x="722" y="566"/>
                      <a:pt x="849" y="693"/>
                      <a:pt x="849" y="850"/>
                    </a:cubicBezTo>
                    <a:cubicBezTo>
                      <a:pt x="849" y="1006"/>
                      <a:pt x="722" y="1133"/>
                      <a:pt x="566" y="1133"/>
                    </a:cubicBezTo>
                    <a:close/>
                  </a:path>
                </a:pathLst>
              </a:custGeom>
              <a:gradFill rotWithShape="1">
                <a:gsLst>
                  <a:gs pos="0">
                    <a:srgbClr val="969696"/>
                  </a:gs>
                  <a:gs pos="100000">
                    <a:srgbClr val="222222"/>
                  </a:gs>
                </a:gsLst>
                <a:lin ang="5400000" scaled="1"/>
              </a:gradFill>
              <a:ln w="3175" algn="ctr">
                <a:solidFill>
                  <a:schemeClr val="bg1"/>
                </a:solidFill>
                <a:miter lim="800000"/>
                <a:headEnd/>
                <a:tailEnd/>
              </a:ln>
            </p:spPr>
            <p:txBody>
              <a:bodyPr/>
              <a:lstStyle/>
              <a:p>
                <a:endParaRPr lang="zh-CN" altLang="en-US"/>
              </a:p>
            </p:txBody>
          </p:sp>
          <p:sp>
            <p:nvSpPr>
              <p:cNvPr id="29" name="Rectangle 13"/>
              <p:cNvSpPr>
                <a:spLocks noChangeArrowheads="1"/>
              </p:cNvSpPr>
              <p:nvPr/>
            </p:nvSpPr>
            <p:spPr bwMode="gray">
              <a:xfrm>
                <a:off x="3248025" y="3244890"/>
                <a:ext cx="1971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eaLnBrk="0" hangingPunct="0">
                  <a:lnSpc>
                    <a:spcPct val="95000"/>
                  </a:lnSpc>
                </a:pPr>
                <a:r>
                  <a:rPr lang="zh-CN" altLang="zh-CN" b="1">
                    <a:solidFill>
                      <a:schemeClr val="bg1"/>
                    </a:solidFill>
                    <a:latin typeface="微软雅黑" pitchFamily="34" charset="-122"/>
                    <a:ea typeface="微软雅黑" pitchFamily="34" charset="-122"/>
                  </a:rPr>
                  <a:t>单击添加文字</a:t>
                </a:r>
                <a:endParaRPr lang="en-US" altLang="zh-CN" b="1">
                  <a:solidFill>
                    <a:schemeClr val="bg1"/>
                  </a:solidFill>
                  <a:latin typeface="微软雅黑" pitchFamily="34" charset="-122"/>
                  <a:ea typeface="微软雅黑" pitchFamily="34" charset="-122"/>
                </a:endParaRPr>
              </a:p>
            </p:txBody>
          </p:sp>
          <p:sp>
            <p:nvSpPr>
              <p:cNvPr id="30" name="Freeform 5"/>
              <p:cNvSpPr>
                <a:spLocks/>
              </p:cNvSpPr>
              <p:nvPr/>
            </p:nvSpPr>
            <p:spPr bwMode="auto">
              <a:xfrm>
                <a:off x="3759200" y="1376403"/>
                <a:ext cx="2420938" cy="323850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a:gsLst>
                  <a:gs pos="61000">
                    <a:srgbClr val="1FAE1F"/>
                  </a:gs>
                  <a:gs pos="0">
                    <a:srgbClr val="33CC33"/>
                  </a:gs>
                  <a:gs pos="100000">
                    <a:srgbClr val="008000"/>
                  </a:gs>
                </a:gsLst>
                <a:lin ang="5400000" scaled="0"/>
              </a:gradFill>
              <a:ln w="3175">
                <a:solidFill>
                  <a:schemeClr val="bg1"/>
                </a:solidFill>
                <a:miter lim="800000"/>
                <a:headEnd/>
                <a:tailEnd/>
              </a:ln>
            </p:spPr>
            <p:txBody>
              <a:bodyPr/>
              <a:lstStyle/>
              <a:p>
                <a:endParaRPr lang="zh-CN" altLang="en-US" dirty="0"/>
              </a:p>
            </p:txBody>
          </p:sp>
          <p:sp>
            <p:nvSpPr>
              <p:cNvPr id="32" name="Rectangle 13"/>
              <p:cNvSpPr>
                <a:spLocks noChangeArrowheads="1"/>
              </p:cNvSpPr>
              <p:nvPr/>
            </p:nvSpPr>
            <p:spPr bwMode="gray">
              <a:xfrm>
                <a:off x="4171950" y="2430503"/>
                <a:ext cx="1695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eaLnBrk="0" hangingPunct="0">
                  <a:lnSpc>
                    <a:spcPct val="95000"/>
                  </a:lnSpc>
                </a:pPr>
                <a:r>
                  <a:rPr lang="zh-CN" altLang="zh-CN" b="1">
                    <a:solidFill>
                      <a:schemeClr val="bg1"/>
                    </a:solidFill>
                    <a:latin typeface="微软雅黑" pitchFamily="34" charset="-122"/>
                    <a:ea typeface="微软雅黑" pitchFamily="34" charset="-122"/>
                  </a:rPr>
                  <a:t>单击添加文字</a:t>
                </a:r>
                <a:endParaRPr lang="en-US" altLang="zh-CN" b="1">
                  <a:solidFill>
                    <a:schemeClr val="bg1"/>
                  </a:solidFill>
                  <a:latin typeface="微软雅黑" pitchFamily="34" charset="-122"/>
                  <a:ea typeface="微软雅黑" pitchFamily="34" charset="-122"/>
                </a:endParaRPr>
              </a:p>
            </p:txBody>
          </p:sp>
        </p:grpSp>
      </p:grpSp>
      <p:grpSp>
        <p:nvGrpSpPr>
          <p:cNvPr id="5" name="组合 4"/>
          <p:cNvGrpSpPr/>
          <p:nvPr/>
        </p:nvGrpSpPr>
        <p:grpSpPr>
          <a:xfrm>
            <a:off x="715224" y="1516944"/>
            <a:ext cx="2028025" cy="2674096"/>
            <a:chOff x="715223" y="1802694"/>
            <a:chExt cx="2028025" cy="2674096"/>
          </a:xfrm>
        </p:grpSpPr>
        <p:sp>
          <p:nvSpPr>
            <p:cNvPr id="43" name="직사각형 28"/>
            <p:cNvSpPr/>
            <p:nvPr/>
          </p:nvSpPr>
          <p:spPr>
            <a:xfrm>
              <a:off x="715223" y="1802694"/>
              <a:ext cx="2028025" cy="314059"/>
            </a:xfrm>
            <a:prstGeom prst="rect">
              <a:avLst/>
            </a:prstGeom>
            <a:gradFill>
              <a:gsLst>
                <a:gs pos="0">
                  <a:srgbClr val="969696"/>
                </a:gs>
                <a:gs pos="100000">
                  <a:srgbClr val="222222"/>
                </a:gs>
              </a:gsLst>
              <a:lin ang="5400000" scaled="1"/>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latin typeface="微软雅黑" pitchFamily="34" charset="-122"/>
                  <a:ea typeface="微软雅黑" pitchFamily="34" charset="-122"/>
                </a:rPr>
                <a:t>单击此处添加文字</a:t>
              </a:r>
              <a:endParaRPr lang="en-US" altLang="zh-CN" sz="1600" b="1" dirty="0">
                <a:solidFill>
                  <a:schemeClr val="bg1"/>
                </a:solidFill>
                <a:latin typeface="微软雅黑" pitchFamily="34" charset="-122"/>
                <a:ea typeface="微软雅黑" pitchFamily="34" charset="-122"/>
              </a:endParaRPr>
            </a:p>
          </p:txBody>
        </p:sp>
        <p:sp>
          <p:nvSpPr>
            <p:cNvPr id="44" name="직사각형 29"/>
            <p:cNvSpPr/>
            <p:nvPr/>
          </p:nvSpPr>
          <p:spPr>
            <a:xfrm>
              <a:off x="715223" y="2116753"/>
              <a:ext cx="2028025" cy="2360037"/>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Arial" pitchFamily="34" charset="0"/>
                <a:buChar char="•"/>
                <a:defRPr/>
              </a:pPr>
              <a:endParaRPr lang="en-US" altLang="zh-CN" sz="1200" noProof="1">
                <a:solidFill>
                  <a:schemeClr val="tx1"/>
                </a:solidFill>
                <a:latin typeface="微软雅黑" pitchFamily="34" charset="-122"/>
                <a:ea typeface="微软雅黑" pitchFamily="34" charset="-122"/>
                <a:cs typeface="Arial" charset="0"/>
              </a:endParaRPr>
            </a:p>
          </p:txBody>
        </p:sp>
        <p:sp>
          <p:nvSpPr>
            <p:cNvPr id="2" name="TextBox 1"/>
            <p:cNvSpPr txBox="1"/>
            <p:nvPr/>
          </p:nvSpPr>
          <p:spPr>
            <a:xfrm>
              <a:off x="751043" y="2248250"/>
              <a:ext cx="1980029" cy="2160591"/>
            </a:xfrm>
            <a:prstGeom prst="rect">
              <a:avLst/>
            </a:prstGeom>
            <a:noFill/>
          </p:spPr>
          <p:txBody>
            <a:bodyPr wrap="none" rtlCol="0">
              <a:spAutoFit/>
            </a:bodyPr>
            <a:lstStyle/>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p:txBody>
        </p:sp>
      </p:grpSp>
      <p:grpSp>
        <p:nvGrpSpPr>
          <p:cNvPr id="6" name="组合 5"/>
          <p:cNvGrpSpPr/>
          <p:nvPr/>
        </p:nvGrpSpPr>
        <p:grpSpPr>
          <a:xfrm>
            <a:off x="6400752" y="1545537"/>
            <a:ext cx="2057346" cy="2674096"/>
            <a:chOff x="6400752" y="1831287"/>
            <a:chExt cx="2057346" cy="2674096"/>
          </a:xfrm>
        </p:grpSpPr>
        <p:sp>
          <p:nvSpPr>
            <p:cNvPr id="45" name="직사각형 28"/>
            <p:cNvSpPr/>
            <p:nvPr/>
          </p:nvSpPr>
          <p:spPr>
            <a:xfrm>
              <a:off x="6400752" y="1831287"/>
              <a:ext cx="2028025" cy="314059"/>
            </a:xfrm>
            <a:prstGeom prst="rect">
              <a:avLst/>
            </a:prstGeom>
            <a:gradFill>
              <a:gsLst>
                <a:gs pos="61000">
                  <a:srgbClr val="1FAE1F"/>
                </a:gs>
                <a:gs pos="0">
                  <a:srgbClr val="33CC33"/>
                </a:gs>
                <a:gs pos="100000">
                  <a:srgbClr val="008000"/>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latin typeface="微软雅黑" pitchFamily="34" charset="-122"/>
                  <a:ea typeface="微软雅黑" pitchFamily="34" charset="-122"/>
                </a:rPr>
                <a:t>单击此处添加文字</a:t>
              </a:r>
              <a:endParaRPr lang="en-US" altLang="zh-CN" sz="1600" b="1" dirty="0">
                <a:solidFill>
                  <a:schemeClr val="bg1"/>
                </a:solidFill>
                <a:latin typeface="微软雅黑" pitchFamily="34" charset="-122"/>
                <a:ea typeface="微软雅黑" pitchFamily="34" charset="-122"/>
              </a:endParaRPr>
            </a:p>
          </p:txBody>
        </p:sp>
        <p:sp>
          <p:nvSpPr>
            <p:cNvPr id="46" name="직사각형 29"/>
            <p:cNvSpPr/>
            <p:nvPr/>
          </p:nvSpPr>
          <p:spPr>
            <a:xfrm>
              <a:off x="6400752" y="2145346"/>
              <a:ext cx="2028025" cy="2360037"/>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Arial" pitchFamily="34" charset="0"/>
                <a:buChar char="•"/>
                <a:defRPr/>
              </a:pPr>
              <a:endParaRPr lang="en-US" altLang="zh-CN" sz="1200" noProof="1">
                <a:solidFill>
                  <a:schemeClr val="tx1"/>
                </a:solidFill>
                <a:latin typeface="微软雅黑" pitchFamily="34" charset="-122"/>
                <a:ea typeface="微软雅黑" pitchFamily="34" charset="-122"/>
                <a:cs typeface="Arial" charset="0"/>
              </a:endParaRPr>
            </a:p>
          </p:txBody>
        </p:sp>
        <p:sp>
          <p:nvSpPr>
            <p:cNvPr id="47" name="TextBox 46"/>
            <p:cNvSpPr txBox="1"/>
            <p:nvPr/>
          </p:nvSpPr>
          <p:spPr>
            <a:xfrm>
              <a:off x="6478069" y="2219443"/>
              <a:ext cx="1980029" cy="2160591"/>
            </a:xfrm>
            <a:prstGeom prst="rect">
              <a:avLst/>
            </a:prstGeom>
            <a:noFill/>
          </p:spPr>
          <p:txBody>
            <a:bodyPr wrap="none" rtlCol="0">
              <a:spAutoFit/>
            </a:bodyPr>
            <a:lstStyle/>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a:p>
              <a:pPr>
                <a:lnSpc>
                  <a:spcPct val="120000"/>
                </a:lnSpc>
              </a:pPr>
              <a:r>
                <a:rPr lang="zh-CN" altLang="en-US" sz="1400" dirty="0">
                  <a:latin typeface="+mn-ea"/>
                </a:rPr>
                <a:t>单击添加段落文字内容</a:t>
              </a:r>
            </a:p>
          </p:txBody>
        </p:sp>
      </p:grpSp>
      <p:sp>
        <p:nvSpPr>
          <p:cNvPr id="8" name="标题 7"/>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45903426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8" presetClass="emph" presetSubtype="0" fill="hold" nodeType="withEffect">
                                  <p:stCondLst>
                                    <p:cond delay="2500"/>
                                  </p:stCondLst>
                                  <p:childTnLst>
                                    <p:animRot by="21600000">
                                      <p:cBhvr>
                                        <p:cTn id="11" dur="1500" fill="hold"/>
                                        <p:tgtEl>
                                          <p:spTgt spid="4"/>
                                        </p:tgtEl>
                                        <p:attrNameLst>
                                          <p:attrName>r</p:attrName>
                                        </p:attrNameLst>
                                      </p:cBhvr>
                                    </p:animRo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45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35"/>
          <p:cNvGrpSpPr>
            <a:grpSpLocks/>
          </p:cNvGrpSpPr>
          <p:nvPr/>
        </p:nvGrpSpPr>
        <p:grpSpPr bwMode="auto">
          <a:xfrm>
            <a:off x="838299" y="1139656"/>
            <a:ext cx="7610899" cy="3870431"/>
            <a:chOff x="649288" y="1274762"/>
            <a:chExt cx="7826375" cy="3749675"/>
          </a:xfrm>
        </p:grpSpPr>
        <p:sp>
          <p:nvSpPr>
            <p:cNvPr id="87" name="AutoShape 5"/>
            <p:cNvSpPr>
              <a:spLocks noChangeArrowheads="1"/>
            </p:cNvSpPr>
            <p:nvPr/>
          </p:nvSpPr>
          <p:spPr bwMode="auto">
            <a:xfrm>
              <a:off x="649288" y="1274762"/>
              <a:ext cx="7826375" cy="3749675"/>
            </a:xfrm>
            <a:prstGeom prst="roundRect">
              <a:avLst>
                <a:gd name="adj" fmla="val 3231"/>
              </a:avLst>
            </a:prstGeom>
            <a:noFill/>
            <a:ln w="25400">
              <a:solidFill>
                <a:schemeClr val="accent5">
                  <a:lumMod val="40000"/>
                  <a:lumOff val="60000"/>
                </a:schemeClr>
              </a:solidFill>
              <a:prstDash val="sysDot"/>
              <a:round/>
              <a:headEnd/>
              <a:tailEnd/>
            </a:ln>
          </p:spPr>
          <p:txBody>
            <a:bodyPr wrap="none" lIns="91425" tIns="45713" rIns="91425" bIns="45713" anchor="ctr"/>
            <a:lstStyle/>
            <a:p>
              <a:pPr algn="ctr" fontAlgn="auto">
                <a:spcBef>
                  <a:spcPts val="0"/>
                </a:spcBef>
                <a:spcAft>
                  <a:spcPts val="0"/>
                </a:spcAft>
                <a:defRPr/>
              </a:pPr>
              <a:endParaRPr lang="zh-CN" altLang="zh-CN">
                <a:latin typeface="+mn-lt"/>
                <a:ea typeface="+mn-ea"/>
              </a:endParaRPr>
            </a:p>
          </p:txBody>
        </p:sp>
        <p:sp>
          <p:nvSpPr>
            <p:cNvPr id="88" name="Rectangle 9"/>
            <p:cNvSpPr>
              <a:spLocks noChangeArrowheads="1"/>
            </p:cNvSpPr>
            <p:nvPr/>
          </p:nvSpPr>
          <p:spPr bwMode="auto">
            <a:xfrm>
              <a:off x="727643" y="1333404"/>
              <a:ext cx="7569200" cy="3524250"/>
            </a:xfrm>
            <a:prstGeom prst="roundRect">
              <a:avLst>
                <a:gd name="adj" fmla="val 3486"/>
              </a:avLst>
            </a:prstGeom>
            <a:solidFill>
              <a:schemeClr val="bg1">
                <a:alpha val="65881"/>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lstStyle/>
            <a:p>
              <a:pPr fontAlgn="auto">
                <a:spcBef>
                  <a:spcPts val="0"/>
                </a:spcBef>
                <a:spcAft>
                  <a:spcPts val="0"/>
                </a:spcAft>
                <a:defRPr/>
              </a:pPr>
              <a:endParaRPr lang="zh-CN" altLang="zh-CN">
                <a:latin typeface="Calibri" pitchFamily="34" charset="0"/>
                <a:ea typeface="+mn-ea"/>
              </a:endParaRPr>
            </a:p>
          </p:txBody>
        </p:sp>
      </p:grpSp>
      <p:grpSp>
        <p:nvGrpSpPr>
          <p:cNvPr id="105" name="组合 69"/>
          <p:cNvGrpSpPr>
            <a:grpSpLocks/>
          </p:cNvGrpSpPr>
          <p:nvPr/>
        </p:nvGrpSpPr>
        <p:grpSpPr bwMode="auto">
          <a:xfrm>
            <a:off x="2860750" y="819196"/>
            <a:ext cx="3646110" cy="655160"/>
            <a:chOff x="2947172" y="1895454"/>
            <a:chExt cx="3249657" cy="584766"/>
          </a:xfrm>
        </p:grpSpPr>
        <p:grpSp>
          <p:nvGrpSpPr>
            <p:cNvPr id="106" name="组合 1"/>
            <p:cNvGrpSpPr>
              <a:grpSpLocks/>
            </p:cNvGrpSpPr>
            <p:nvPr/>
          </p:nvGrpSpPr>
          <p:grpSpPr bwMode="auto">
            <a:xfrm>
              <a:off x="3039144" y="1895454"/>
              <a:ext cx="3065714" cy="584766"/>
              <a:chOff x="1214414" y="2661856"/>
              <a:chExt cx="1500198" cy="767144"/>
            </a:xfrm>
          </p:grpSpPr>
          <p:sp>
            <p:nvSpPr>
              <p:cNvPr id="108" name="圆角矩形 2"/>
              <p:cNvSpPr/>
              <p:nvPr/>
            </p:nvSpPr>
            <p:spPr>
              <a:xfrm>
                <a:off x="1214414" y="2714620"/>
                <a:ext cx="1500198" cy="714380"/>
              </a:xfrm>
              <a:prstGeom prst="roundRect">
                <a:avLst/>
              </a:prstGeom>
              <a:solidFill>
                <a:srgbClr val="008000"/>
              </a:solidFill>
              <a:ln>
                <a:gradFill>
                  <a:gsLst>
                    <a:gs pos="0">
                      <a:schemeClr val="bg1"/>
                    </a:gs>
                    <a:gs pos="70000">
                      <a:schemeClr val="bg1">
                        <a:alpha val="62000"/>
                      </a:schemeClr>
                    </a:gs>
                    <a:gs pos="100000">
                      <a:srgbClr val="FFEBFA">
                        <a:alpha val="27000"/>
                      </a:srgb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9" name="任意多边形 3"/>
              <p:cNvSpPr/>
              <p:nvPr/>
            </p:nvSpPr>
            <p:spPr>
              <a:xfrm>
                <a:off x="1214443" y="2661856"/>
                <a:ext cx="1500139" cy="583697"/>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
          <p:nvSpPr>
            <p:cNvPr id="107" name="TextBox 39"/>
            <p:cNvSpPr txBox="1">
              <a:spLocks noChangeArrowheads="1"/>
            </p:cNvSpPr>
            <p:nvPr/>
          </p:nvSpPr>
          <p:spPr bwMode="auto">
            <a:xfrm>
              <a:off x="2947172" y="1969685"/>
              <a:ext cx="3249657" cy="412061"/>
            </a:xfrm>
            <a:prstGeom prst="rect">
              <a:avLst/>
            </a:prstGeom>
            <a:noFill/>
            <a:ln w="9525">
              <a:noFill/>
              <a:miter lim="800000"/>
              <a:headEnd/>
              <a:tailEnd/>
            </a:ln>
          </p:spPr>
          <p:txBody>
            <a:bodyPr>
              <a:spAutoFit/>
            </a:bodyPr>
            <a:lstStyle/>
            <a:p>
              <a:pPr algn="ctr"/>
              <a:r>
                <a:rPr lang="zh-CN" altLang="en-US" sz="24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grpSp>
        <p:nvGrpSpPr>
          <p:cNvPr id="3" name="组合 2"/>
          <p:cNvGrpSpPr/>
          <p:nvPr/>
        </p:nvGrpSpPr>
        <p:grpSpPr>
          <a:xfrm>
            <a:off x="1276259" y="1787694"/>
            <a:ext cx="6653083" cy="2892812"/>
            <a:chOff x="1276258" y="2073444"/>
            <a:chExt cx="6653083" cy="2892812"/>
          </a:xfrm>
        </p:grpSpPr>
        <p:grpSp>
          <p:nvGrpSpPr>
            <p:cNvPr id="32" name="组合 31"/>
            <p:cNvGrpSpPr/>
            <p:nvPr/>
          </p:nvGrpSpPr>
          <p:grpSpPr>
            <a:xfrm>
              <a:off x="2104075" y="3561807"/>
              <a:ext cx="511078" cy="1064650"/>
              <a:chOff x="1214414" y="2661856"/>
              <a:chExt cx="1500198" cy="1341221"/>
            </a:xfrm>
            <a:effectLst>
              <a:reflection blurRad="6350" stA="52000" endA="300" endPos="35000" dir="5400000" sy="-100000" algn="bl" rotWithShape="0"/>
            </a:effectLst>
          </p:grpSpPr>
          <p:sp>
            <p:nvSpPr>
              <p:cNvPr id="40" name="圆角矩形 2"/>
              <p:cNvSpPr/>
              <p:nvPr/>
            </p:nvSpPr>
            <p:spPr>
              <a:xfrm>
                <a:off x="1214414" y="2714620"/>
                <a:ext cx="1500198" cy="1288457"/>
              </a:xfrm>
              <a:prstGeom prst="roundRect">
                <a:avLst/>
              </a:prstGeom>
              <a:solidFill>
                <a:srgbClr val="008000"/>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1"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2" name="组合 1"/>
            <p:cNvGrpSpPr/>
            <p:nvPr/>
          </p:nvGrpSpPr>
          <p:grpSpPr>
            <a:xfrm>
              <a:off x="1598840" y="3930339"/>
              <a:ext cx="511078" cy="696119"/>
              <a:chOff x="1214414" y="2661856"/>
              <a:chExt cx="1500198" cy="876953"/>
            </a:xfrm>
            <a:effectLst>
              <a:reflection blurRad="6350" stA="52000" endA="300" endPos="35000" dir="5400000" sy="-100000" algn="bl" rotWithShape="0"/>
            </a:effectLst>
          </p:grpSpPr>
          <p:sp>
            <p:nvSpPr>
              <p:cNvPr id="43" name="圆角矩形 2"/>
              <p:cNvSpPr/>
              <p:nvPr/>
            </p:nvSpPr>
            <p:spPr>
              <a:xfrm>
                <a:off x="1214414" y="2714621"/>
                <a:ext cx="1500198" cy="824188"/>
              </a:xfrm>
              <a:prstGeom prst="roundRect">
                <a:avLst/>
              </a:prstGeom>
              <a:solidFill>
                <a:schemeClr val="bg1">
                  <a:lumMod val="50000"/>
                </a:schemeClr>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4"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5" name="组合 1"/>
            <p:cNvGrpSpPr/>
            <p:nvPr/>
          </p:nvGrpSpPr>
          <p:grpSpPr>
            <a:xfrm>
              <a:off x="3741999" y="3684652"/>
              <a:ext cx="511078" cy="941806"/>
              <a:chOff x="1214414" y="2661856"/>
              <a:chExt cx="1500198" cy="1341221"/>
            </a:xfrm>
            <a:effectLst>
              <a:reflection blurRad="6350" stA="52000" endA="300" endPos="35000" dir="5400000" sy="-100000" algn="bl" rotWithShape="0"/>
            </a:effectLst>
          </p:grpSpPr>
          <p:sp>
            <p:nvSpPr>
              <p:cNvPr id="46" name="圆角矩形 2"/>
              <p:cNvSpPr/>
              <p:nvPr/>
            </p:nvSpPr>
            <p:spPr>
              <a:xfrm>
                <a:off x="1214414" y="2714620"/>
                <a:ext cx="1500198" cy="1288457"/>
              </a:xfrm>
              <a:prstGeom prst="roundRect">
                <a:avLst/>
              </a:prstGeom>
              <a:solidFill>
                <a:srgbClr val="008000"/>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8" name="组合 1"/>
            <p:cNvGrpSpPr/>
            <p:nvPr/>
          </p:nvGrpSpPr>
          <p:grpSpPr>
            <a:xfrm>
              <a:off x="3224157" y="4176028"/>
              <a:ext cx="511078" cy="450430"/>
              <a:chOff x="1214414" y="2661856"/>
              <a:chExt cx="1500198" cy="876953"/>
            </a:xfrm>
            <a:effectLst>
              <a:reflection blurRad="6350" stA="52000" endA="300" endPos="35000" dir="5400000" sy="-100000" algn="bl" rotWithShape="0"/>
            </a:effectLst>
          </p:grpSpPr>
          <p:sp>
            <p:nvSpPr>
              <p:cNvPr id="49" name="圆角矩形 2"/>
              <p:cNvSpPr/>
              <p:nvPr/>
            </p:nvSpPr>
            <p:spPr>
              <a:xfrm>
                <a:off x="1214414" y="2714621"/>
                <a:ext cx="1500198" cy="824188"/>
              </a:xfrm>
              <a:prstGeom prst="roundRect">
                <a:avLst/>
              </a:prstGeom>
              <a:solidFill>
                <a:schemeClr val="bg1">
                  <a:lumMod val="50000"/>
                </a:schemeClr>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0"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51" name="组合 1"/>
            <p:cNvGrpSpPr/>
            <p:nvPr/>
          </p:nvGrpSpPr>
          <p:grpSpPr>
            <a:xfrm>
              <a:off x="4978456" y="3739458"/>
              <a:ext cx="511078" cy="887000"/>
              <a:chOff x="1214414" y="2661856"/>
              <a:chExt cx="1500198" cy="1212917"/>
            </a:xfrm>
            <a:effectLst>
              <a:reflection blurRad="6350" stA="52000" endA="300" endPos="35000" dir="5400000" sy="-100000" algn="bl" rotWithShape="0"/>
            </a:effectLst>
          </p:grpSpPr>
          <p:sp>
            <p:nvSpPr>
              <p:cNvPr id="52" name="圆角矩形 2"/>
              <p:cNvSpPr/>
              <p:nvPr/>
            </p:nvSpPr>
            <p:spPr>
              <a:xfrm>
                <a:off x="1214414" y="2714619"/>
                <a:ext cx="1500198" cy="1160154"/>
              </a:xfrm>
              <a:prstGeom prst="roundRect">
                <a:avLst/>
              </a:prstGeom>
              <a:solidFill>
                <a:schemeClr val="bg1">
                  <a:lumMod val="50000"/>
                </a:schemeClr>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3"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54" name="组合 1"/>
            <p:cNvGrpSpPr/>
            <p:nvPr/>
          </p:nvGrpSpPr>
          <p:grpSpPr>
            <a:xfrm>
              <a:off x="5502766" y="3193275"/>
              <a:ext cx="511078" cy="1433183"/>
              <a:chOff x="1214414" y="2661856"/>
              <a:chExt cx="1500198" cy="1805490"/>
            </a:xfrm>
            <a:effectLst>
              <a:reflection blurRad="6350" stA="52000" endA="300" endPos="35000" dir="5400000" sy="-100000" algn="bl" rotWithShape="0"/>
            </a:effectLst>
          </p:grpSpPr>
          <p:sp>
            <p:nvSpPr>
              <p:cNvPr id="78" name="圆角矩形 2"/>
              <p:cNvSpPr/>
              <p:nvPr/>
            </p:nvSpPr>
            <p:spPr>
              <a:xfrm>
                <a:off x="1214414" y="2714620"/>
                <a:ext cx="1500198" cy="1752726"/>
              </a:xfrm>
              <a:prstGeom prst="roundRect">
                <a:avLst/>
              </a:prstGeom>
              <a:solidFill>
                <a:srgbClr val="008000"/>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79"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80" name="组合 1"/>
            <p:cNvGrpSpPr/>
            <p:nvPr/>
          </p:nvGrpSpPr>
          <p:grpSpPr>
            <a:xfrm>
              <a:off x="6713083" y="3578255"/>
              <a:ext cx="511078" cy="1091740"/>
              <a:chOff x="1214414" y="2661856"/>
              <a:chExt cx="1500198" cy="1212917"/>
            </a:xfrm>
            <a:effectLst>
              <a:reflection blurRad="6350" stA="52000" endA="300" endPos="35000" dir="5400000" sy="-100000" algn="bl" rotWithShape="0"/>
            </a:effectLst>
          </p:grpSpPr>
          <p:sp>
            <p:nvSpPr>
              <p:cNvPr id="81" name="圆角矩形 2"/>
              <p:cNvSpPr/>
              <p:nvPr/>
            </p:nvSpPr>
            <p:spPr>
              <a:xfrm>
                <a:off x="1214414" y="2714619"/>
                <a:ext cx="1500198" cy="1160154"/>
              </a:xfrm>
              <a:prstGeom prst="roundRect">
                <a:avLst/>
              </a:prstGeom>
              <a:solidFill>
                <a:schemeClr val="bg1">
                  <a:lumMod val="50000"/>
                </a:schemeClr>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82" name="任意多边形 3"/>
              <p:cNvSpPr/>
              <p:nvPr/>
            </p:nvSpPr>
            <p:spPr>
              <a:xfrm>
                <a:off x="1214414" y="2661856"/>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83" name="组合 1"/>
            <p:cNvGrpSpPr/>
            <p:nvPr/>
          </p:nvGrpSpPr>
          <p:grpSpPr>
            <a:xfrm>
              <a:off x="7195496" y="3480843"/>
              <a:ext cx="511078" cy="1145610"/>
              <a:chOff x="1214414" y="3074541"/>
              <a:chExt cx="1500198" cy="1443214"/>
            </a:xfrm>
            <a:effectLst>
              <a:reflection blurRad="6350" stA="52000" endA="300" endPos="35000" dir="5400000" sy="-100000" algn="bl" rotWithShape="0"/>
            </a:effectLst>
          </p:grpSpPr>
          <p:sp>
            <p:nvSpPr>
              <p:cNvPr id="84" name="圆角矩形 2"/>
              <p:cNvSpPr/>
              <p:nvPr/>
            </p:nvSpPr>
            <p:spPr>
              <a:xfrm>
                <a:off x="1214414" y="3074541"/>
                <a:ext cx="1500198" cy="1443214"/>
              </a:xfrm>
              <a:prstGeom prst="roundRect">
                <a:avLst/>
              </a:prstGeom>
              <a:solidFill>
                <a:srgbClr val="008000"/>
              </a:soli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85" name="任意多边形 3"/>
              <p:cNvSpPr/>
              <p:nvPr/>
            </p:nvSpPr>
            <p:spPr>
              <a:xfrm>
                <a:off x="1214414" y="3091554"/>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
          <p:nvSpPr>
            <p:cNvPr id="89" name="Line 11"/>
            <p:cNvSpPr>
              <a:spLocks noChangeShapeType="1"/>
            </p:cNvSpPr>
            <p:nvPr/>
          </p:nvSpPr>
          <p:spPr bwMode="auto">
            <a:xfrm>
              <a:off x="2928402" y="2504283"/>
              <a:ext cx="1781" cy="2104347"/>
            </a:xfrm>
            <a:prstGeom prst="line">
              <a:avLst/>
            </a:prstGeom>
            <a:noFill/>
            <a:ln w="15875">
              <a:solidFill>
                <a:schemeClr val="tx1">
                  <a:lumMod val="50000"/>
                  <a:lumOff val="50000"/>
                </a:schemeClr>
              </a:solidFill>
              <a:prstDash val="dash"/>
              <a:round/>
              <a:headEnd/>
              <a:tailEnd/>
            </a:ln>
          </p:spPr>
          <p:txBody>
            <a:bodyPr/>
            <a:lstStyle/>
            <a:p>
              <a:endParaRPr lang="zh-CN" altLang="en-US"/>
            </a:p>
          </p:txBody>
        </p:sp>
        <p:sp>
          <p:nvSpPr>
            <p:cNvPr id="90" name="Line 12"/>
            <p:cNvSpPr>
              <a:spLocks noChangeShapeType="1"/>
            </p:cNvSpPr>
            <p:nvPr/>
          </p:nvSpPr>
          <p:spPr bwMode="auto">
            <a:xfrm>
              <a:off x="4633955" y="2504283"/>
              <a:ext cx="1781" cy="2104347"/>
            </a:xfrm>
            <a:prstGeom prst="line">
              <a:avLst/>
            </a:prstGeom>
            <a:noFill/>
            <a:ln w="15875">
              <a:solidFill>
                <a:srgbClr val="008000"/>
              </a:solidFill>
              <a:prstDash val="dash"/>
              <a:round/>
              <a:headEnd/>
              <a:tailEnd/>
            </a:ln>
          </p:spPr>
          <p:txBody>
            <a:bodyPr/>
            <a:lstStyle/>
            <a:p>
              <a:endParaRPr lang="zh-CN" altLang="en-US"/>
            </a:p>
          </p:txBody>
        </p:sp>
        <p:sp>
          <p:nvSpPr>
            <p:cNvPr id="91" name="Line 13"/>
            <p:cNvSpPr>
              <a:spLocks noChangeShapeType="1"/>
            </p:cNvSpPr>
            <p:nvPr/>
          </p:nvSpPr>
          <p:spPr bwMode="auto">
            <a:xfrm>
              <a:off x="6328827" y="2504283"/>
              <a:ext cx="3561" cy="2104347"/>
            </a:xfrm>
            <a:prstGeom prst="line">
              <a:avLst/>
            </a:prstGeom>
            <a:noFill/>
            <a:ln w="15875">
              <a:solidFill>
                <a:schemeClr val="tx1">
                  <a:lumMod val="50000"/>
                  <a:lumOff val="50000"/>
                </a:schemeClr>
              </a:solidFill>
              <a:prstDash val="dash"/>
              <a:round/>
              <a:headEnd/>
              <a:tailEnd/>
            </a:ln>
          </p:spPr>
          <p:txBody>
            <a:bodyPr/>
            <a:lstStyle/>
            <a:p>
              <a:endParaRPr lang="zh-CN" altLang="en-US"/>
            </a:p>
          </p:txBody>
        </p:sp>
        <p:sp>
          <p:nvSpPr>
            <p:cNvPr id="92" name="Text Box 56"/>
            <p:cNvSpPr txBox="1">
              <a:spLocks noChangeArrowheads="1"/>
            </p:cNvSpPr>
            <p:nvPr/>
          </p:nvSpPr>
          <p:spPr bwMode="auto">
            <a:xfrm>
              <a:off x="1685641" y="4658479"/>
              <a:ext cx="902811"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dirty="0">
                  <a:latin typeface="Calibri" pitchFamily="34" charset="0"/>
                  <a:ea typeface="微软雅黑" pitchFamily="34" charset="-122"/>
                </a:rPr>
                <a:t>添加文本</a:t>
              </a:r>
              <a:endParaRPr lang="zh-CN" dirty="0">
                <a:latin typeface="+mn-lt"/>
                <a:ea typeface="+mn-ea"/>
              </a:endParaRPr>
            </a:p>
          </p:txBody>
        </p:sp>
        <p:sp>
          <p:nvSpPr>
            <p:cNvPr id="93" name="Text Box 57"/>
            <p:cNvSpPr txBox="1">
              <a:spLocks noChangeArrowheads="1"/>
            </p:cNvSpPr>
            <p:nvPr/>
          </p:nvSpPr>
          <p:spPr bwMode="auto">
            <a:xfrm>
              <a:off x="3389415" y="4658479"/>
              <a:ext cx="902811"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a:latin typeface="Calibri" pitchFamily="34" charset="0"/>
                  <a:ea typeface="微软雅黑" pitchFamily="34" charset="-122"/>
                </a:rPr>
                <a:t>添加文本</a:t>
              </a:r>
              <a:endParaRPr lang="zh-CN">
                <a:latin typeface="+mn-lt"/>
                <a:ea typeface="+mn-ea"/>
              </a:endParaRPr>
            </a:p>
          </p:txBody>
        </p:sp>
        <p:sp>
          <p:nvSpPr>
            <p:cNvPr id="94" name="Text Box 58"/>
            <p:cNvSpPr txBox="1">
              <a:spLocks noChangeArrowheads="1"/>
            </p:cNvSpPr>
            <p:nvPr/>
          </p:nvSpPr>
          <p:spPr bwMode="auto">
            <a:xfrm>
              <a:off x="5096748" y="4658479"/>
              <a:ext cx="902811"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a:latin typeface="Calibri" pitchFamily="34" charset="0"/>
                  <a:ea typeface="微软雅黑" pitchFamily="34" charset="-122"/>
                </a:rPr>
                <a:t>添加文本</a:t>
              </a:r>
              <a:endParaRPr lang="zh-CN">
                <a:latin typeface="+mn-lt"/>
                <a:ea typeface="+mn-ea"/>
              </a:endParaRPr>
            </a:p>
          </p:txBody>
        </p:sp>
        <p:sp>
          <p:nvSpPr>
            <p:cNvPr id="95" name="Text Box 59"/>
            <p:cNvSpPr txBox="1">
              <a:spLocks noChangeArrowheads="1"/>
            </p:cNvSpPr>
            <p:nvPr/>
          </p:nvSpPr>
          <p:spPr bwMode="auto">
            <a:xfrm>
              <a:off x="6811203" y="4658479"/>
              <a:ext cx="902811"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a:latin typeface="Calibri" pitchFamily="34" charset="0"/>
                  <a:ea typeface="微软雅黑" pitchFamily="34" charset="-122"/>
                </a:rPr>
                <a:t>添加文本</a:t>
              </a:r>
              <a:endParaRPr lang="zh-CN">
                <a:latin typeface="+mn-lt"/>
                <a:ea typeface="+mn-ea"/>
              </a:endParaRPr>
            </a:p>
          </p:txBody>
        </p:sp>
        <p:sp>
          <p:nvSpPr>
            <p:cNvPr id="96" name="Text Box 56"/>
            <p:cNvSpPr txBox="1">
              <a:spLocks noChangeArrowheads="1"/>
            </p:cNvSpPr>
            <p:nvPr/>
          </p:nvSpPr>
          <p:spPr bwMode="auto">
            <a:xfrm>
              <a:off x="2080597" y="3246680"/>
              <a:ext cx="543739"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dirty="0">
                  <a:latin typeface="Calibri" pitchFamily="34" charset="0"/>
                  <a:ea typeface="微软雅黑" pitchFamily="34" charset="-122"/>
                </a:rPr>
                <a:t>文本</a:t>
              </a:r>
              <a:endParaRPr lang="zh-CN" dirty="0">
                <a:latin typeface="+mn-lt"/>
                <a:ea typeface="+mn-ea"/>
              </a:endParaRPr>
            </a:p>
          </p:txBody>
        </p:sp>
        <p:sp>
          <p:nvSpPr>
            <p:cNvPr id="97" name="Text Box 56"/>
            <p:cNvSpPr txBox="1">
              <a:spLocks noChangeArrowheads="1"/>
            </p:cNvSpPr>
            <p:nvPr/>
          </p:nvSpPr>
          <p:spPr bwMode="auto">
            <a:xfrm>
              <a:off x="3604926" y="3385546"/>
              <a:ext cx="822511"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a:spAutoFit/>
            </a:bodyPr>
            <a:lstStyle/>
            <a:p>
              <a:pPr algn="ctr" fontAlgn="auto">
                <a:spcBef>
                  <a:spcPts val="0"/>
                </a:spcBef>
                <a:spcAft>
                  <a:spcPts val="0"/>
                </a:spcAft>
                <a:defRPr/>
              </a:pPr>
              <a:r>
                <a:rPr lang="zh-CN" altLang="en-US" sz="1400" dirty="0">
                  <a:latin typeface="Calibri" pitchFamily="34" charset="0"/>
                  <a:ea typeface="微软雅黑" pitchFamily="34" charset="-122"/>
                </a:rPr>
                <a:t>文本</a:t>
              </a:r>
              <a:endParaRPr lang="zh-CN" dirty="0">
                <a:latin typeface="+mn-lt"/>
                <a:ea typeface="+mn-ea"/>
              </a:endParaRPr>
            </a:p>
          </p:txBody>
        </p:sp>
        <p:sp>
          <p:nvSpPr>
            <p:cNvPr id="98" name="Text Box 56"/>
            <p:cNvSpPr txBox="1">
              <a:spLocks noChangeArrowheads="1"/>
            </p:cNvSpPr>
            <p:nvPr/>
          </p:nvSpPr>
          <p:spPr bwMode="auto">
            <a:xfrm>
              <a:off x="3243151" y="3871574"/>
              <a:ext cx="543739"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dirty="0">
                  <a:latin typeface="Calibri" pitchFamily="34" charset="0"/>
                  <a:ea typeface="微软雅黑" pitchFamily="34" charset="-122"/>
                </a:rPr>
                <a:t>文本</a:t>
              </a:r>
              <a:endParaRPr lang="zh-CN" dirty="0">
                <a:latin typeface="+mn-lt"/>
                <a:ea typeface="+mn-ea"/>
              </a:endParaRPr>
            </a:p>
          </p:txBody>
        </p:sp>
        <p:sp>
          <p:nvSpPr>
            <p:cNvPr id="99" name="Text Box 56"/>
            <p:cNvSpPr txBox="1">
              <a:spLocks noChangeArrowheads="1"/>
            </p:cNvSpPr>
            <p:nvPr/>
          </p:nvSpPr>
          <p:spPr bwMode="auto">
            <a:xfrm>
              <a:off x="5367450" y="2855008"/>
              <a:ext cx="744177"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a:spAutoFit/>
            </a:bodyPr>
            <a:lstStyle/>
            <a:p>
              <a:pPr algn="ctr" fontAlgn="auto">
                <a:spcBef>
                  <a:spcPts val="0"/>
                </a:spcBef>
                <a:spcAft>
                  <a:spcPts val="0"/>
                </a:spcAft>
                <a:defRPr/>
              </a:pPr>
              <a:r>
                <a:rPr lang="zh-CN" altLang="en-US" sz="1400" dirty="0">
                  <a:latin typeface="Calibri" pitchFamily="34" charset="0"/>
                  <a:ea typeface="微软雅黑" pitchFamily="34" charset="-122"/>
                </a:rPr>
                <a:t>文本</a:t>
              </a:r>
              <a:endParaRPr lang="zh-CN" dirty="0">
                <a:latin typeface="+mn-lt"/>
                <a:ea typeface="+mn-ea"/>
              </a:endParaRPr>
            </a:p>
          </p:txBody>
        </p:sp>
        <p:sp>
          <p:nvSpPr>
            <p:cNvPr id="100" name="Text Box 56"/>
            <p:cNvSpPr txBox="1">
              <a:spLocks noChangeArrowheads="1"/>
            </p:cNvSpPr>
            <p:nvPr/>
          </p:nvSpPr>
          <p:spPr bwMode="auto">
            <a:xfrm>
              <a:off x="4982530" y="3458538"/>
              <a:ext cx="543739"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a:latin typeface="Calibri" pitchFamily="34" charset="0"/>
                  <a:ea typeface="微软雅黑" pitchFamily="34" charset="-122"/>
                </a:rPr>
                <a:t>文本</a:t>
              </a:r>
              <a:endParaRPr lang="zh-CN">
                <a:latin typeface="+mn-lt"/>
                <a:ea typeface="+mn-ea"/>
              </a:endParaRPr>
            </a:p>
          </p:txBody>
        </p:sp>
        <p:sp>
          <p:nvSpPr>
            <p:cNvPr id="101" name="Text Box 56"/>
            <p:cNvSpPr txBox="1">
              <a:spLocks noChangeArrowheads="1"/>
            </p:cNvSpPr>
            <p:nvPr/>
          </p:nvSpPr>
          <p:spPr bwMode="auto">
            <a:xfrm>
              <a:off x="7147777" y="3168346"/>
              <a:ext cx="640918"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a:spAutoFit/>
            </a:bodyPr>
            <a:lstStyle/>
            <a:p>
              <a:pPr algn="ctr" fontAlgn="auto">
                <a:spcBef>
                  <a:spcPts val="0"/>
                </a:spcBef>
                <a:spcAft>
                  <a:spcPts val="0"/>
                </a:spcAft>
                <a:defRPr/>
              </a:pPr>
              <a:r>
                <a:rPr lang="zh-CN" altLang="en-US" sz="1400">
                  <a:latin typeface="Calibri" pitchFamily="34" charset="0"/>
                  <a:ea typeface="微软雅黑" pitchFamily="34" charset="-122"/>
                </a:rPr>
                <a:t>文本</a:t>
              </a:r>
              <a:endParaRPr lang="zh-CN">
                <a:latin typeface="+mn-lt"/>
                <a:ea typeface="+mn-ea"/>
              </a:endParaRPr>
            </a:p>
          </p:txBody>
        </p:sp>
        <p:sp>
          <p:nvSpPr>
            <p:cNvPr id="102" name="Text Box 56"/>
            <p:cNvSpPr txBox="1">
              <a:spLocks noChangeArrowheads="1"/>
            </p:cNvSpPr>
            <p:nvPr/>
          </p:nvSpPr>
          <p:spPr bwMode="auto">
            <a:xfrm>
              <a:off x="6688083" y="3262702"/>
              <a:ext cx="543739"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a:latin typeface="Calibri" pitchFamily="34" charset="0"/>
                  <a:ea typeface="微软雅黑" pitchFamily="34" charset="-122"/>
                </a:rPr>
                <a:t>文本</a:t>
              </a:r>
              <a:endParaRPr lang="zh-CN">
                <a:latin typeface="+mn-lt"/>
                <a:ea typeface="+mn-ea"/>
              </a:endParaRPr>
            </a:p>
          </p:txBody>
        </p:sp>
        <p:sp>
          <p:nvSpPr>
            <p:cNvPr id="103" name="Line 8"/>
            <p:cNvSpPr>
              <a:spLocks noChangeShapeType="1"/>
            </p:cNvSpPr>
            <p:nvPr/>
          </p:nvSpPr>
          <p:spPr bwMode="auto">
            <a:xfrm>
              <a:off x="1285161" y="2073444"/>
              <a:ext cx="0" cy="2538746"/>
            </a:xfrm>
            <a:prstGeom prst="line">
              <a:avLst/>
            </a:prstGeom>
            <a:noFill/>
            <a:ln w="25400">
              <a:solidFill>
                <a:schemeClr val="tx1">
                  <a:lumMod val="50000"/>
                  <a:lumOff val="50000"/>
                </a:schemeClr>
              </a:solidFill>
              <a:round/>
              <a:headEnd type="triangle" w="med" len="med"/>
              <a:tailEnd/>
            </a:ln>
          </p:spPr>
          <p:txBody>
            <a:bodyPr/>
            <a:lstStyle/>
            <a:p>
              <a:endParaRPr lang="zh-CN" altLang="en-US"/>
            </a:p>
          </p:txBody>
        </p:sp>
        <p:sp>
          <p:nvSpPr>
            <p:cNvPr id="104" name="Line 8"/>
            <p:cNvSpPr>
              <a:spLocks noChangeShapeType="1"/>
            </p:cNvSpPr>
            <p:nvPr/>
          </p:nvSpPr>
          <p:spPr bwMode="auto">
            <a:xfrm rot="16200000">
              <a:off x="4602800" y="1296331"/>
              <a:ext cx="0" cy="6653083"/>
            </a:xfrm>
            <a:prstGeom prst="line">
              <a:avLst/>
            </a:prstGeom>
            <a:noFill/>
            <a:ln w="25400">
              <a:solidFill>
                <a:schemeClr val="tx1">
                  <a:lumMod val="50000"/>
                  <a:lumOff val="50000"/>
                </a:schemeClr>
              </a:solidFill>
              <a:round/>
              <a:headEnd/>
              <a:tailEnd type="triangle" w="med" len="med"/>
            </a:ln>
          </p:spPr>
          <p:txBody>
            <a:bodyPr/>
            <a:lstStyle/>
            <a:p>
              <a:endParaRPr lang="zh-CN" altLang="en-US"/>
            </a:p>
          </p:txBody>
        </p:sp>
        <p:sp>
          <p:nvSpPr>
            <p:cNvPr id="110" name="Text Box 56"/>
            <p:cNvSpPr txBox="1">
              <a:spLocks noChangeArrowheads="1"/>
            </p:cNvSpPr>
            <p:nvPr/>
          </p:nvSpPr>
          <p:spPr bwMode="auto">
            <a:xfrm>
              <a:off x="1591007" y="3616988"/>
              <a:ext cx="543739" cy="307777"/>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fontAlgn="auto">
                <a:spcBef>
                  <a:spcPts val="0"/>
                </a:spcBef>
                <a:spcAft>
                  <a:spcPts val="0"/>
                </a:spcAft>
                <a:defRPr/>
              </a:pPr>
              <a:r>
                <a:rPr lang="zh-CN" altLang="en-US" sz="1400" dirty="0">
                  <a:latin typeface="Calibri" pitchFamily="34" charset="0"/>
                  <a:ea typeface="微软雅黑" pitchFamily="34" charset="-122"/>
                </a:rPr>
                <a:t>文本</a:t>
              </a:r>
              <a:endParaRPr lang="zh-CN" dirty="0">
                <a:latin typeface="+mn-lt"/>
                <a:ea typeface="+mn-ea"/>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17570112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0"/>
                                  </p:stCondLst>
                                  <p:childTnLst>
                                    <p:set>
                                      <p:cBhvr>
                                        <p:cTn id="6" dur="1" fill="hold">
                                          <p:stCondLst>
                                            <p:cond delay="0"/>
                                          </p:stCondLst>
                                        </p:cTn>
                                        <p:tgtEl>
                                          <p:spTgt spid="105"/>
                                        </p:tgtEl>
                                        <p:attrNameLst>
                                          <p:attrName>style.visibility</p:attrName>
                                        </p:attrNameLst>
                                      </p:cBhvr>
                                      <p:to>
                                        <p:strVal val="visible"/>
                                      </p:to>
                                    </p:set>
                                    <p:animEffect transition="in" filter="barn(inVertical)">
                                      <p:cBhvr>
                                        <p:cTn id="7" dur="500"/>
                                        <p:tgtEl>
                                          <p:spTgt spid="105"/>
                                        </p:tgtEl>
                                      </p:cBhvr>
                                    </p:animEffect>
                                  </p:childTnLst>
                                </p:cTn>
                              </p:par>
                              <p:par>
                                <p:cTn id="8" presetID="47" presetClass="entr" presetSubtype="0" fill="hold" nodeType="withEffect">
                                  <p:stCondLst>
                                    <p:cond delay="300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1000"/>
                                        <p:tgtEl>
                                          <p:spTgt spid="86"/>
                                        </p:tgtEl>
                                      </p:cBhvr>
                                    </p:animEffect>
                                    <p:anim calcmode="lin" valueType="num">
                                      <p:cBhvr>
                                        <p:cTn id="11" dur="1000" fill="hold"/>
                                        <p:tgtEl>
                                          <p:spTgt spid="86"/>
                                        </p:tgtEl>
                                        <p:attrNameLst>
                                          <p:attrName>ppt_x</p:attrName>
                                        </p:attrNameLst>
                                      </p:cBhvr>
                                      <p:tavLst>
                                        <p:tav tm="0">
                                          <p:val>
                                            <p:strVal val="#ppt_x"/>
                                          </p:val>
                                        </p:tav>
                                        <p:tav tm="100000">
                                          <p:val>
                                            <p:strVal val="#ppt_x"/>
                                          </p:val>
                                        </p:tav>
                                      </p:tavLst>
                                    </p:anim>
                                    <p:anim calcmode="lin" valueType="num">
                                      <p:cBhvr>
                                        <p:cTn id="12" dur="1000" fill="hold"/>
                                        <p:tgtEl>
                                          <p:spTgt spid="86"/>
                                        </p:tgtEl>
                                        <p:attrNameLst>
                                          <p:attrName>ppt_y</p:attrName>
                                        </p:attrNameLst>
                                      </p:cBhvr>
                                      <p:tavLst>
                                        <p:tav tm="0">
                                          <p:val>
                                            <p:strVal val="#ppt_y-.1"/>
                                          </p:val>
                                        </p:tav>
                                        <p:tav tm="100000">
                                          <p:val>
                                            <p:strVal val="#ppt_y"/>
                                          </p:val>
                                        </p:tav>
                                      </p:tavLst>
                                    </p:anim>
                                  </p:childTnLst>
                                </p:cTn>
                              </p:par>
                            </p:childTnLst>
                          </p:cTn>
                        </p:par>
                        <p:par>
                          <p:cTn id="13" fill="hold">
                            <p:stCondLst>
                              <p:cond delay="40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
        <p:nvSpPr>
          <p:cNvPr id="8" name="Rectangle 4"/>
          <p:cNvSpPr>
            <a:spLocks noChangeArrowheads="1"/>
          </p:cNvSpPr>
          <p:nvPr>
            <p:custDataLst>
              <p:tags r:id="rId2"/>
            </p:custDataLst>
          </p:nvPr>
        </p:nvSpPr>
        <p:spPr bwMode="auto">
          <a:xfrm>
            <a:off x="1447882" y="746911"/>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3" name="组合 2"/>
          <p:cNvGrpSpPr/>
          <p:nvPr/>
        </p:nvGrpSpPr>
        <p:grpSpPr>
          <a:xfrm>
            <a:off x="1691321" y="632994"/>
            <a:ext cx="3693710" cy="371400"/>
            <a:chOff x="1691321" y="632994"/>
            <a:chExt cx="3693710" cy="371400"/>
          </a:xfrm>
        </p:grpSpPr>
        <p:sp>
          <p:nvSpPr>
            <p:cNvPr id="9" name="AutoShape 8"/>
            <p:cNvSpPr>
              <a:spLocks noChangeArrowheads="1"/>
            </p:cNvSpPr>
            <p:nvPr>
              <p:custDataLst>
                <p:tags r:id="rId12"/>
              </p:custDataLst>
            </p:nvPr>
          </p:nvSpPr>
          <p:spPr bwMode="auto">
            <a:xfrm>
              <a:off x="1691321" y="632994"/>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kern="0" dirty="0" smtClean="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0" name="AutoShape 8"/>
            <p:cNvSpPr>
              <a:spLocks noChangeArrowheads="1"/>
            </p:cNvSpPr>
            <p:nvPr>
              <p:custDataLst>
                <p:tags r:id="rId13"/>
              </p:custDataLst>
            </p:nvPr>
          </p:nvSpPr>
          <p:spPr bwMode="auto">
            <a:xfrm>
              <a:off x="1696003" y="632994"/>
              <a:ext cx="369839" cy="371400"/>
            </a:xfrm>
            <a:prstGeom prst="roundRect">
              <a:avLst>
                <a:gd name="adj" fmla="val 0"/>
              </a:avLst>
            </a:prstGeom>
            <a:noFill/>
            <a:ln>
              <a:noFill/>
            </a:ln>
          </p:spPr>
          <p:txBody>
            <a:bodyPr lIns="0" tIns="0" rIns="0" bIns="0" anchor="ctr">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01</a:t>
              </a:r>
              <a:endParaRPr lang="zh-CN" altLang="en-US" sz="2000" b="1" kern="0" dirty="0" smtClean="0">
                <a:solidFill>
                  <a:srgbClr val="FFFFFF"/>
                </a:solidFill>
                <a:latin typeface="微软雅黑" panose="020B0503020204020204" pitchFamily="34" charset="-122"/>
                <a:ea typeface="微软雅黑" panose="020B0503020204020204" pitchFamily="34" charset="-122"/>
              </a:endParaRPr>
            </a:p>
          </p:txBody>
        </p:sp>
      </p:grpSp>
      <p:sp>
        <p:nvSpPr>
          <p:cNvPr id="11" name="Rectangle 4"/>
          <p:cNvSpPr>
            <a:spLocks noChangeArrowheads="1"/>
          </p:cNvSpPr>
          <p:nvPr>
            <p:custDataLst>
              <p:tags r:id="rId3"/>
            </p:custDataLst>
          </p:nvPr>
        </p:nvSpPr>
        <p:spPr bwMode="auto">
          <a:xfrm>
            <a:off x="1447882" y="1573977"/>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4" name="组合 3"/>
          <p:cNvGrpSpPr/>
          <p:nvPr/>
        </p:nvGrpSpPr>
        <p:grpSpPr>
          <a:xfrm>
            <a:off x="1691321" y="1460061"/>
            <a:ext cx="3693710" cy="371400"/>
            <a:chOff x="1691321" y="1460061"/>
            <a:chExt cx="3693710" cy="371400"/>
          </a:xfrm>
        </p:grpSpPr>
        <p:sp>
          <p:nvSpPr>
            <p:cNvPr id="12" name="AutoShape 8"/>
            <p:cNvSpPr>
              <a:spLocks noChangeArrowheads="1"/>
            </p:cNvSpPr>
            <p:nvPr>
              <p:custDataLst>
                <p:tags r:id="rId10"/>
              </p:custDataLst>
            </p:nvPr>
          </p:nvSpPr>
          <p:spPr bwMode="auto">
            <a:xfrm>
              <a:off x="1691321" y="1460061"/>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fontAlgn="auto" hangingPunct="1">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3" name="AutoShape 8"/>
            <p:cNvSpPr>
              <a:spLocks noChangeArrowheads="1"/>
            </p:cNvSpPr>
            <p:nvPr>
              <p:custDataLst>
                <p:tags r:id="rId11"/>
              </p:custDataLst>
            </p:nvPr>
          </p:nvSpPr>
          <p:spPr bwMode="auto">
            <a:xfrm>
              <a:off x="1696003" y="1460061"/>
              <a:ext cx="369839" cy="371400"/>
            </a:xfrm>
            <a:prstGeom prst="roundRect">
              <a:avLst>
                <a:gd name="adj" fmla="val 0"/>
              </a:avLst>
            </a:prstGeom>
            <a:noFill/>
            <a:ln>
              <a:noFill/>
            </a:ln>
          </p:spPr>
          <p:txBody>
            <a:bodyPr lIns="0" tIns="0" rIns="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02</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grpSp>
      <p:sp>
        <p:nvSpPr>
          <p:cNvPr id="14" name="Rectangle 4"/>
          <p:cNvSpPr>
            <a:spLocks noChangeArrowheads="1"/>
          </p:cNvSpPr>
          <p:nvPr>
            <p:custDataLst>
              <p:tags r:id="rId4"/>
            </p:custDataLst>
          </p:nvPr>
        </p:nvSpPr>
        <p:spPr bwMode="auto">
          <a:xfrm>
            <a:off x="1447882" y="2401043"/>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24" name="组合 23"/>
          <p:cNvGrpSpPr/>
          <p:nvPr/>
        </p:nvGrpSpPr>
        <p:grpSpPr>
          <a:xfrm>
            <a:off x="1691321" y="2287127"/>
            <a:ext cx="3693710" cy="371400"/>
            <a:chOff x="1691321" y="2287127"/>
            <a:chExt cx="3693710" cy="371400"/>
          </a:xfrm>
        </p:grpSpPr>
        <p:sp>
          <p:nvSpPr>
            <p:cNvPr id="15" name="AutoShape 8"/>
            <p:cNvSpPr>
              <a:spLocks noChangeArrowheads="1"/>
            </p:cNvSpPr>
            <p:nvPr>
              <p:custDataLst>
                <p:tags r:id="rId8"/>
              </p:custDataLst>
            </p:nvPr>
          </p:nvSpPr>
          <p:spPr bwMode="auto">
            <a:xfrm>
              <a:off x="1691321" y="2287127"/>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fontAlgn="auto" hangingPunct="1">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6" name="AutoShape 8"/>
            <p:cNvSpPr>
              <a:spLocks noChangeArrowheads="1"/>
            </p:cNvSpPr>
            <p:nvPr>
              <p:custDataLst>
                <p:tags r:id="rId9"/>
              </p:custDataLst>
            </p:nvPr>
          </p:nvSpPr>
          <p:spPr bwMode="auto">
            <a:xfrm>
              <a:off x="1696003" y="2287127"/>
              <a:ext cx="369839" cy="371400"/>
            </a:xfrm>
            <a:prstGeom prst="roundRect">
              <a:avLst>
                <a:gd name="adj" fmla="val 0"/>
              </a:avLst>
            </a:prstGeom>
            <a:noFill/>
            <a:ln>
              <a:noFill/>
            </a:ln>
          </p:spPr>
          <p:txBody>
            <a:bodyPr lIns="0" tIns="0" rIns="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03</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grpSp>
      <p:sp>
        <p:nvSpPr>
          <p:cNvPr id="17" name="Rectangle 4"/>
          <p:cNvSpPr>
            <a:spLocks noChangeArrowheads="1"/>
          </p:cNvSpPr>
          <p:nvPr>
            <p:custDataLst>
              <p:tags r:id="rId5"/>
            </p:custDataLst>
          </p:nvPr>
        </p:nvSpPr>
        <p:spPr bwMode="auto">
          <a:xfrm>
            <a:off x="1447882" y="3228109"/>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25" name="组合 24"/>
          <p:cNvGrpSpPr/>
          <p:nvPr/>
        </p:nvGrpSpPr>
        <p:grpSpPr>
          <a:xfrm>
            <a:off x="1691321" y="3114193"/>
            <a:ext cx="3693710" cy="371400"/>
            <a:chOff x="1691321" y="3114193"/>
            <a:chExt cx="3693710" cy="371400"/>
          </a:xfrm>
        </p:grpSpPr>
        <p:sp>
          <p:nvSpPr>
            <p:cNvPr id="18" name="AutoShape 8"/>
            <p:cNvSpPr>
              <a:spLocks noChangeArrowheads="1"/>
            </p:cNvSpPr>
            <p:nvPr>
              <p:custDataLst>
                <p:tags r:id="rId6"/>
              </p:custDataLst>
            </p:nvPr>
          </p:nvSpPr>
          <p:spPr bwMode="auto">
            <a:xfrm>
              <a:off x="1691321" y="3114193"/>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fontAlgn="auto" hangingPunct="1">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22" name="AutoShape 8"/>
            <p:cNvSpPr>
              <a:spLocks noChangeArrowheads="1"/>
            </p:cNvSpPr>
            <p:nvPr>
              <p:custDataLst>
                <p:tags r:id="rId7"/>
              </p:custDataLst>
            </p:nvPr>
          </p:nvSpPr>
          <p:spPr bwMode="auto">
            <a:xfrm>
              <a:off x="1696003" y="3114193"/>
              <a:ext cx="369839" cy="371400"/>
            </a:xfrm>
            <a:prstGeom prst="roundRect">
              <a:avLst>
                <a:gd name="adj" fmla="val 0"/>
              </a:avLst>
            </a:prstGeom>
            <a:noFill/>
            <a:ln>
              <a:noFill/>
            </a:ln>
          </p:spPr>
          <p:txBody>
            <a:bodyPr lIns="0" tIns="0" rIns="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04</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388888" y="1047705"/>
            <a:ext cx="1773124" cy="1337743"/>
          </a:xfrm>
          <a:prstGeom prst="rect">
            <a:avLst/>
          </a:prstGeom>
        </p:spPr>
      </p:pic>
    </p:spTree>
    <p:custDataLst>
      <p:tags r:id="rId1"/>
    </p:custDataLst>
    <p:extLst>
      <p:ext uri="{BB962C8B-B14F-4D97-AF65-F5344CB8AC3E}">
        <p14:creationId xmlns:p14="http://schemas.microsoft.com/office/powerpoint/2010/main" val="327650772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6" presetClass="entr" presetSubtype="21"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16" presetClass="entr" presetSubtype="2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barn(inVertical)">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4"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674403" y="1126906"/>
            <a:ext cx="3272095" cy="3272095"/>
          </a:xfrm>
          <a:prstGeom prst="star5">
            <a:avLst>
              <a:gd name="adj" fmla="val 31063"/>
              <a:gd name="hf" fmla="val 105146"/>
              <a:gd name="vf" fmla="val 110557"/>
            </a:avLst>
          </a:prstGeom>
          <a:gradFill flip="none" rotWithShape="1">
            <a:gsLst>
              <a:gs pos="0">
                <a:srgbClr val="006800"/>
              </a:gs>
              <a:gs pos="16700">
                <a:srgbClr val="33CC33"/>
              </a:gs>
              <a:gs pos="100000">
                <a:srgbClr val="006800"/>
              </a:gs>
            </a:gsLst>
            <a:lin ang="16200000" scaled="0"/>
            <a:tileRect/>
          </a:gradFill>
          <a:ln w="19050">
            <a:noFill/>
          </a:ln>
          <a:effectLst/>
          <a:scene3d>
            <a:camera prst="isometricTopUp"/>
            <a:lightRig rig="soft" dir="t">
              <a:rot lat="0" lon="0" rev="7800000"/>
            </a:lightRig>
          </a:scene3d>
          <a:sp3d extrusionH="762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4" name="任意多边形 3"/>
          <p:cNvSpPr/>
          <p:nvPr/>
        </p:nvSpPr>
        <p:spPr>
          <a:xfrm flipH="1">
            <a:off x="2132822" y="1726336"/>
            <a:ext cx="1007806" cy="43171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任意多边形 4"/>
          <p:cNvSpPr/>
          <p:nvPr/>
        </p:nvSpPr>
        <p:spPr>
          <a:xfrm flipH="1">
            <a:off x="1866409" y="2826498"/>
            <a:ext cx="1007806" cy="43171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TextBox 5"/>
          <p:cNvSpPr txBox="1"/>
          <p:nvPr/>
        </p:nvSpPr>
        <p:spPr>
          <a:xfrm>
            <a:off x="876117" y="1575402"/>
            <a:ext cx="1261884" cy="523220"/>
          </a:xfrm>
          <a:prstGeom prst="rect">
            <a:avLst/>
          </a:prstGeom>
          <a:noFill/>
        </p:spPr>
        <p:txBody>
          <a:bodyPr wrap="none" rtlCol="0">
            <a:spAutoFit/>
          </a:bodyPr>
          <a:lstStyle/>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p:txBody>
      </p:sp>
      <p:sp>
        <p:nvSpPr>
          <p:cNvPr id="7" name="TextBox 6"/>
          <p:cNvSpPr txBox="1"/>
          <p:nvPr/>
        </p:nvSpPr>
        <p:spPr>
          <a:xfrm>
            <a:off x="609704" y="2758064"/>
            <a:ext cx="1261884" cy="523220"/>
          </a:xfrm>
          <a:prstGeom prst="rect">
            <a:avLst/>
          </a:prstGeom>
          <a:noFill/>
        </p:spPr>
        <p:txBody>
          <a:bodyPr wrap="none" rtlCol="0">
            <a:spAutoFit/>
          </a:bodyPr>
          <a:lstStyle/>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p:txBody>
      </p:sp>
      <p:sp>
        <p:nvSpPr>
          <p:cNvPr id="8" name="TextBox 7"/>
          <p:cNvSpPr txBox="1"/>
          <p:nvPr/>
        </p:nvSpPr>
        <p:spPr>
          <a:xfrm>
            <a:off x="6337585" y="1393318"/>
            <a:ext cx="1261884" cy="523220"/>
          </a:xfrm>
          <a:prstGeom prst="rect">
            <a:avLst/>
          </a:prstGeom>
          <a:noFill/>
        </p:spPr>
        <p:txBody>
          <a:bodyPr wrap="none" rtlCol="0">
            <a:spAutoFit/>
          </a:bodyPr>
          <a:lstStyle/>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p:txBody>
      </p:sp>
      <p:sp>
        <p:nvSpPr>
          <p:cNvPr id="9" name="TextBox 8"/>
          <p:cNvSpPr txBox="1"/>
          <p:nvPr/>
        </p:nvSpPr>
        <p:spPr>
          <a:xfrm>
            <a:off x="7357870" y="2476399"/>
            <a:ext cx="1261884" cy="523220"/>
          </a:xfrm>
          <a:prstGeom prst="rect">
            <a:avLst/>
          </a:prstGeom>
          <a:noFill/>
        </p:spPr>
        <p:txBody>
          <a:bodyPr wrap="none" rtlCol="0">
            <a:spAutoFit/>
          </a:bodyPr>
          <a:lstStyle/>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p:txBody>
      </p:sp>
      <p:sp>
        <p:nvSpPr>
          <p:cNvPr id="10" name="任意多边形 9"/>
          <p:cNvSpPr/>
          <p:nvPr/>
        </p:nvSpPr>
        <p:spPr>
          <a:xfrm>
            <a:off x="5205328" y="1532648"/>
            <a:ext cx="1007806" cy="43171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任意多边形 10"/>
          <p:cNvSpPr/>
          <p:nvPr/>
        </p:nvSpPr>
        <p:spPr>
          <a:xfrm>
            <a:off x="6163862" y="2560084"/>
            <a:ext cx="1007806" cy="43171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11"/>
          <p:cNvSpPr txBox="1"/>
          <p:nvPr/>
        </p:nvSpPr>
        <p:spPr>
          <a:xfrm>
            <a:off x="5946496" y="4280890"/>
            <a:ext cx="1261884" cy="523220"/>
          </a:xfrm>
          <a:prstGeom prst="rect">
            <a:avLst/>
          </a:prstGeom>
          <a:noFill/>
        </p:spPr>
        <p:txBody>
          <a:bodyPr wrap="none" rtlCol="0">
            <a:spAutoFit/>
          </a:bodyPr>
          <a:lstStyle/>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在此插入内容</a:t>
            </a:r>
            <a:endParaRPr lang="en-US" altLang="zh-CN" sz="1400" dirty="0">
              <a:latin typeface="微软雅黑" pitchFamily="34" charset="-122"/>
              <a:ea typeface="微软雅黑" pitchFamily="34" charset="-122"/>
            </a:endParaRPr>
          </a:p>
        </p:txBody>
      </p:sp>
      <p:sp>
        <p:nvSpPr>
          <p:cNvPr id="13" name="任意多边形 12"/>
          <p:cNvSpPr/>
          <p:nvPr/>
        </p:nvSpPr>
        <p:spPr>
          <a:xfrm flipV="1">
            <a:off x="4747865" y="3956337"/>
            <a:ext cx="1007806" cy="43171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39588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750" fill="hold"/>
                                            <p:tgtEl>
                                              <p:spTgt spid="3"/>
                                            </p:tgtEl>
                                            <p:attrNameLst>
                                              <p:attrName>ppt_x</p:attrName>
                                            </p:attrNameLst>
                                          </p:cBhvr>
                                          <p:tavLst>
                                            <p:tav tm="0">
                                              <p:val>
                                                <p:strVal val="0-#ppt_w/2"/>
                                              </p:val>
                                            </p:tav>
                                            <p:tav tm="100000">
                                              <p:val>
                                                <p:strVal val="#ppt_x"/>
                                              </p:val>
                                            </p:tav>
                                          </p:tavLst>
                                        </p:anim>
                                        <p:anim calcmode="lin" valueType="num" p14:bounceEnd="52000">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
        <p:nvSpPr>
          <p:cNvPr id="8" name="Rectangle 4"/>
          <p:cNvSpPr>
            <a:spLocks noChangeArrowheads="1"/>
          </p:cNvSpPr>
          <p:nvPr>
            <p:custDataLst>
              <p:tags r:id="rId2"/>
            </p:custDataLst>
          </p:nvPr>
        </p:nvSpPr>
        <p:spPr bwMode="auto">
          <a:xfrm>
            <a:off x="1509235" y="1884312"/>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3" name="组合 2"/>
          <p:cNvGrpSpPr/>
          <p:nvPr/>
        </p:nvGrpSpPr>
        <p:grpSpPr>
          <a:xfrm>
            <a:off x="1751893" y="1770395"/>
            <a:ext cx="3693710" cy="371400"/>
            <a:chOff x="1691321" y="632994"/>
            <a:chExt cx="3693710" cy="371400"/>
          </a:xfrm>
        </p:grpSpPr>
        <p:sp>
          <p:nvSpPr>
            <p:cNvPr id="9" name="AutoShape 8"/>
            <p:cNvSpPr>
              <a:spLocks noChangeArrowheads="1"/>
            </p:cNvSpPr>
            <p:nvPr>
              <p:custDataLst>
                <p:tags r:id="rId3"/>
              </p:custDataLst>
            </p:nvPr>
          </p:nvSpPr>
          <p:spPr bwMode="auto">
            <a:xfrm>
              <a:off x="1691321" y="632994"/>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kern="0" dirty="0" smtClean="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0" name="AutoShape 8"/>
            <p:cNvSpPr>
              <a:spLocks noChangeArrowheads="1"/>
            </p:cNvSpPr>
            <p:nvPr>
              <p:custDataLst>
                <p:tags r:id="rId4"/>
              </p:custDataLst>
            </p:nvPr>
          </p:nvSpPr>
          <p:spPr bwMode="auto">
            <a:xfrm>
              <a:off x="1696003" y="632994"/>
              <a:ext cx="369839" cy="371400"/>
            </a:xfrm>
            <a:prstGeom prst="roundRect">
              <a:avLst>
                <a:gd name="adj" fmla="val 0"/>
              </a:avLst>
            </a:prstGeom>
            <a:noFill/>
            <a:ln>
              <a:noFill/>
            </a:ln>
          </p:spPr>
          <p:txBody>
            <a:bodyPr lIns="0" tIns="0" rIns="0" bIns="0" anchor="ctr">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04</a:t>
              </a:r>
              <a:endParaRPr lang="zh-CN" altLang="en-US" sz="2000" b="1" kern="0" dirty="0" smtClean="0">
                <a:solidFill>
                  <a:srgbClr val="FFFFFF"/>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88888" y="1047705"/>
            <a:ext cx="1773124" cy="1337743"/>
          </a:xfrm>
          <a:prstGeom prst="rect">
            <a:avLst/>
          </a:prstGeom>
        </p:spPr>
      </p:pic>
      <p:sp>
        <p:nvSpPr>
          <p:cNvPr id="2" name="文本框 1"/>
          <p:cNvSpPr txBox="1"/>
          <p:nvPr/>
        </p:nvSpPr>
        <p:spPr>
          <a:xfrm>
            <a:off x="2685678" y="1072599"/>
            <a:ext cx="1826141" cy="584775"/>
          </a:xfrm>
          <a:prstGeom prst="rect">
            <a:avLst/>
          </a:prstGeom>
          <a:noFill/>
        </p:spPr>
        <p:txBody>
          <a:bodyPr wrap="none" rtlCol="0">
            <a:spAutoFit/>
          </a:bodyPr>
          <a:lstStyle/>
          <a:p>
            <a:r>
              <a:rPr lang="zh-CN" altLang="en-US" sz="3200" b="1" dirty="0" smtClean="0">
                <a:solidFill>
                  <a:srgbClr val="00561F"/>
                </a:solidFill>
                <a:latin typeface="微软雅黑" panose="020B0503020204020204" pitchFamily="34" charset="-122"/>
                <a:ea typeface="微软雅黑" panose="020B0503020204020204" pitchFamily="34" charset="-122"/>
              </a:rPr>
              <a:t>第四部分</a:t>
            </a:r>
            <a:endParaRPr lang="zh-CN" altLang="en-US" sz="3200" b="1" dirty="0">
              <a:solidFill>
                <a:srgbClr val="00561F"/>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828872"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500284"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828872"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500284"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90170072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21"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672910" y="748187"/>
            <a:ext cx="1394877"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8000"/>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 name="椭圆 1"/>
          <p:cNvSpPr/>
          <p:nvPr/>
        </p:nvSpPr>
        <p:spPr>
          <a:xfrm>
            <a:off x="1545375" y="1977210"/>
            <a:ext cx="700755" cy="1401510"/>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4" name="椭圆 1"/>
          <p:cNvSpPr/>
          <p:nvPr/>
        </p:nvSpPr>
        <p:spPr>
          <a:xfrm rot="5400000">
            <a:off x="1446486" y="3223237"/>
            <a:ext cx="1394878"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33CC33"/>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5" name="椭圆 1"/>
          <p:cNvSpPr/>
          <p:nvPr/>
        </p:nvSpPr>
        <p:spPr>
          <a:xfrm rot="10800000">
            <a:off x="426207" y="555064"/>
            <a:ext cx="1394877"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6" name="椭圆 1"/>
          <p:cNvSpPr/>
          <p:nvPr/>
        </p:nvSpPr>
        <p:spPr>
          <a:xfrm rot="6199008">
            <a:off x="690948" y="2676257"/>
            <a:ext cx="700755" cy="132042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7" name="圆角矩形 14"/>
          <p:cNvSpPr/>
          <p:nvPr/>
        </p:nvSpPr>
        <p:spPr>
          <a:xfrm>
            <a:off x="2938026" y="1087188"/>
            <a:ext cx="3351437" cy="54841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8000"/>
          </a:solidFill>
          <a:ln w="25400" cap="flat" cmpd="sng" algn="ctr">
            <a:noFill/>
            <a:prstDash val="solid"/>
          </a:ln>
          <a:effectLst/>
        </p:spPr>
        <p:txBody>
          <a:bodyPr rtlCol="0" anchor="ctr"/>
          <a:lstStyle/>
          <a:p>
            <a:pPr algn="ctr" fontAlgn="auto">
              <a:spcBef>
                <a:spcPts val="0"/>
              </a:spcBef>
              <a:spcAft>
                <a:spcPts val="0"/>
              </a:spcAft>
              <a:defRPr/>
            </a:pPr>
            <a:r>
              <a:rPr lang="zh-CN" altLang="en-US" sz="1600" b="1" kern="0" dirty="0">
                <a:solidFill>
                  <a:sysClr val="window" lastClr="FFFFFF"/>
                </a:solidFill>
                <a:latin typeface="微软雅黑" pitchFamily="34" charset="-122"/>
                <a:ea typeface="微软雅黑" pitchFamily="34" charset="-122"/>
              </a:rPr>
              <a:t>您的标题写在这里</a:t>
            </a:r>
          </a:p>
        </p:txBody>
      </p:sp>
      <p:sp>
        <p:nvSpPr>
          <p:cNvPr id="8" name="圆角矩形 14"/>
          <p:cNvSpPr/>
          <p:nvPr/>
        </p:nvSpPr>
        <p:spPr>
          <a:xfrm>
            <a:off x="2741342" y="3562325"/>
            <a:ext cx="3351437" cy="54841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33CC33"/>
          </a:solidFill>
          <a:ln w="25400" cap="flat" cmpd="sng" algn="ctr">
            <a:noFill/>
            <a:prstDash val="solid"/>
          </a:ln>
          <a:effectLst/>
        </p:spPr>
        <p:txBody>
          <a:bodyPr rtlCol="0" anchor="ctr"/>
          <a:lstStyle/>
          <a:p>
            <a:pPr algn="ctr" fontAlgn="auto">
              <a:spcBef>
                <a:spcPts val="0"/>
              </a:spcBef>
              <a:spcAft>
                <a:spcPts val="0"/>
              </a:spcAft>
              <a:defRPr/>
            </a:pPr>
            <a:r>
              <a:rPr lang="zh-CN" altLang="en-US" sz="1600" b="1" kern="0" dirty="0">
                <a:solidFill>
                  <a:sysClr val="window" lastClr="FFFFFF"/>
                </a:solidFill>
                <a:latin typeface="微软雅黑" pitchFamily="34" charset="-122"/>
                <a:ea typeface="微软雅黑" pitchFamily="34" charset="-122"/>
              </a:rPr>
              <a:t>您的标题写在这里</a:t>
            </a:r>
          </a:p>
        </p:txBody>
      </p:sp>
      <p:sp>
        <p:nvSpPr>
          <p:cNvPr id="9" name="TextBox 8"/>
          <p:cNvSpPr txBox="1"/>
          <p:nvPr/>
        </p:nvSpPr>
        <p:spPr>
          <a:xfrm>
            <a:off x="2125234" y="1106352"/>
            <a:ext cx="512791" cy="646331"/>
          </a:xfrm>
          <a:prstGeom prst="rect">
            <a:avLst/>
          </a:prstGeom>
          <a:noFill/>
        </p:spPr>
        <p:txBody>
          <a:bodyPr wrap="square" rtlCol="0">
            <a:spAutoFit/>
          </a:bodyPr>
          <a:lstStyle/>
          <a:p>
            <a:pPr fontAlgn="auto">
              <a:spcBef>
                <a:spcPts val="0"/>
              </a:spcBef>
              <a:spcAft>
                <a:spcPts val="0"/>
              </a:spcAft>
              <a:defRPr/>
            </a:pPr>
            <a:r>
              <a:rPr lang="en-US" altLang="zh-CN" sz="3600" b="1" kern="0" dirty="0">
                <a:solidFill>
                  <a:srgbClr val="008000"/>
                </a:solidFill>
                <a:latin typeface="Arial Black" pitchFamily="34" charset="0"/>
                <a:ea typeface="微软雅黑" pitchFamily="34" charset="-122"/>
              </a:rPr>
              <a:t>A</a:t>
            </a:r>
            <a:endParaRPr lang="zh-CN" altLang="en-US" sz="3600" b="1" kern="0" dirty="0">
              <a:solidFill>
                <a:srgbClr val="008000"/>
              </a:solidFill>
              <a:latin typeface="Arial Black" pitchFamily="34" charset="0"/>
              <a:ea typeface="微软雅黑" pitchFamily="34" charset="-122"/>
            </a:endParaRPr>
          </a:p>
        </p:txBody>
      </p:sp>
      <p:sp>
        <p:nvSpPr>
          <p:cNvPr id="10" name="TextBox 9"/>
          <p:cNvSpPr txBox="1"/>
          <p:nvPr/>
        </p:nvSpPr>
        <p:spPr>
          <a:xfrm>
            <a:off x="2003363" y="3598431"/>
            <a:ext cx="512791" cy="646331"/>
          </a:xfrm>
          <a:prstGeom prst="rect">
            <a:avLst/>
          </a:prstGeom>
          <a:noFill/>
        </p:spPr>
        <p:txBody>
          <a:bodyPr wrap="square" rtlCol="0">
            <a:spAutoFit/>
          </a:bodyPr>
          <a:lstStyle/>
          <a:p>
            <a:pPr fontAlgn="auto">
              <a:spcBef>
                <a:spcPts val="0"/>
              </a:spcBef>
              <a:spcAft>
                <a:spcPts val="0"/>
              </a:spcAft>
              <a:defRPr/>
            </a:pPr>
            <a:r>
              <a:rPr lang="en-US" altLang="zh-CN" sz="3600" b="1" kern="0" dirty="0">
                <a:solidFill>
                  <a:srgbClr val="008000"/>
                </a:solidFill>
                <a:latin typeface="Arial Black" pitchFamily="34" charset="0"/>
                <a:ea typeface="微软雅黑" pitchFamily="34" charset="-122"/>
              </a:rPr>
              <a:t>B</a:t>
            </a:r>
            <a:endParaRPr lang="zh-CN" altLang="en-US" sz="3600" b="1" kern="0" dirty="0">
              <a:solidFill>
                <a:srgbClr val="008000"/>
              </a:solidFill>
              <a:latin typeface="Arial Black" pitchFamily="34" charset="0"/>
              <a:ea typeface="微软雅黑" pitchFamily="34" charset="-122"/>
            </a:endParaRPr>
          </a:p>
        </p:txBody>
      </p:sp>
      <p:sp>
        <p:nvSpPr>
          <p:cNvPr id="11" name="TextBox 10"/>
          <p:cNvSpPr txBox="1"/>
          <p:nvPr/>
        </p:nvSpPr>
        <p:spPr>
          <a:xfrm>
            <a:off x="3039261" y="1757476"/>
            <a:ext cx="5568051" cy="932563"/>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1400" kern="0" dirty="0">
              <a:latin typeface="微软雅黑" pitchFamily="34" charset="-122"/>
              <a:ea typeface="微软雅黑" pitchFamily="34" charset="-122"/>
            </a:endParaRPr>
          </a:p>
        </p:txBody>
      </p:sp>
      <p:sp>
        <p:nvSpPr>
          <p:cNvPr id="12" name="TextBox 11"/>
          <p:cNvSpPr txBox="1"/>
          <p:nvPr/>
        </p:nvSpPr>
        <p:spPr>
          <a:xfrm>
            <a:off x="3044858" y="4156321"/>
            <a:ext cx="5565636" cy="652486"/>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latin typeface="微软雅黑" pitchFamily="34" charset="-122"/>
              <a:ea typeface="微软雅黑" pitchFamily="34" charset="-122"/>
            </a:endParaRP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392146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30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53" presetClass="entr" presetSubtype="16" fill="hold" grpId="0" nodeType="withEffect">
                                  <p:stCondLst>
                                    <p:cond delay="3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2" presetClass="entr" presetSubtype="8" fill="hold" grpId="0" nodeType="withEffect">
                                  <p:stCondLst>
                                    <p:cond delay="400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1" fill="hold" grpId="0" nodeType="withEffect">
                                  <p:stCondLst>
                                    <p:cond delay="450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22" presetClass="entr" presetSubtype="1" fill="hold" grpId="0" nodeType="withEffect">
                                  <p:stCondLst>
                                    <p:cond delay="350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par>
                                <p:cTn id="25" presetID="22" presetClass="entr" presetSubtype="1" fill="hold" grpId="0" nodeType="withEffect">
                                  <p:stCondLst>
                                    <p:cond delay="400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par>
                                <p:cTn id="28" presetID="53" presetClass="entr" presetSubtype="16" fill="hold" grpId="0" nodeType="withEffect">
                                  <p:stCondLst>
                                    <p:cond delay="45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22" presetClass="entr" presetSubtype="8" fill="hold" grpId="0" nodeType="withEffect">
                                  <p:stCondLst>
                                    <p:cond delay="500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par>
                                <p:cTn id="36" presetID="22" presetClass="entr" presetSubtype="1" fill="hold" grpId="0" nodeType="withEffect">
                                  <p:stCondLst>
                                    <p:cond delay="550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500"/>
                                        <p:tgtEl>
                                          <p:spTgt spid="12"/>
                                        </p:tgtEl>
                                      </p:cBhvr>
                                    </p:animEffect>
                                  </p:childTnLst>
                                </p:cTn>
                              </p:par>
                              <p:par>
                                <p:cTn id="39" presetID="22" presetClass="entr" presetSubtype="2" fill="hold" grpId="0" nodeType="withEffect">
                                  <p:stCondLst>
                                    <p:cond delay="4500"/>
                                  </p:stCondLst>
                                  <p:childTnLst>
                                    <p:set>
                                      <p:cBhvr>
                                        <p:cTn id="40" dur="1" fill="hold">
                                          <p:stCondLst>
                                            <p:cond delay="0"/>
                                          </p:stCondLst>
                                        </p:cTn>
                                        <p:tgtEl>
                                          <p:spTgt spid="6"/>
                                        </p:tgtEl>
                                        <p:attrNameLst>
                                          <p:attrName>style.visibility</p:attrName>
                                        </p:attrNameLst>
                                      </p:cBhvr>
                                      <p:to>
                                        <p:strVal val="visible"/>
                                      </p:to>
                                    </p:set>
                                    <p:animEffect transition="in" filter="wipe(right)">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6"/>
          <p:cNvSpPr>
            <a:spLocks/>
          </p:cNvSpPr>
          <p:nvPr/>
        </p:nvSpPr>
        <p:spPr bwMode="auto">
          <a:xfrm>
            <a:off x="2778451" y="1524025"/>
            <a:ext cx="1359315" cy="1272975"/>
          </a:xfrm>
          <a:custGeom>
            <a:avLst/>
            <a:gdLst>
              <a:gd name="T0" fmla="*/ 0 w 440"/>
              <a:gd name="T1" fmla="*/ 327 h 327"/>
              <a:gd name="T2" fmla="*/ 1 w 440"/>
              <a:gd name="T3" fmla="*/ 327 h 327"/>
              <a:gd name="T4" fmla="*/ 440 w 440"/>
              <a:gd name="T5" fmla="*/ 91 h 327"/>
              <a:gd name="T6" fmla="*/ 0 w 440"/>
              <a:gd name="T7" fmla="*/ 0 h 327"/>
              <a:gd name="T8" fmla="*/ 0 w 440"/>
              <a:gd name="T9" fmla="*/ 327 h 327"/>
            </a:gdLst>
            <a:ahLst/>
            <a:cxnLst>
              <a:cxn ang="0">
                <a:pos x="T0" y="T1"/>
              </a:cxn>
              <a:cxn ang="0">
                <a:pos x="T2" y="T3"/>
              </a:cxn>
              <a:cxn ang="0">
                <a:pos x="T4" y="T5"/>
              </a:cxn>
              <a:cxn ang="0">
                <a:pos x="T6" y="T7"/>
              </a:cxn>
              <a:cxn ang="0">
                <a:pos x="T8" y="T9"/>
              </a:cxn>
            </a:cxnLst>
            <a:rect l="0" t="0" r="r" b="b"/>
            <a:pathLst>
              <a:path w="440" h="327">
                <a:moveTo>
                  <a:pt x="0" y="327"/>
                </a:moveTo>
                <a:cubicBezTo>
                  <a:pt x="1" y="327"/>
                  <a:pt x="1" y="327"/>
                  <a:pt x="1" y="327"/>
                </a:cubicBezTo>
                <a:cubicBezTo>
                  <a:pt x="440" y="91"/>
                  <a:pt x="440" y="91"/>
                  <a:pt x="440" y="91"/>
                </a:cubicBezTo>
                <a:cubicBezTo>
                  <a:pt x="326" y="36"/>
                  <a:pt x="171" y="1"/>
                  <a:pt x="0" y="0"/>
                </a:cubicBezTo>
                <a:cubicBezTo>
                  <a:pt x="0" y="327"/>
                  <a:pt x="0" y="327"/>
                  <a:pt x="0" y="327"/>
                </a:cubicBezTo>
                <a:close/>
              </a:path>
            </a:pathLst>
          </a:custGeom>
          <a:solidFill>
            <a:srgbClr val="FFFFFF">
              <a:lumMod val="95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59" name="Freeform 7"/>
          <p:cNvSpPr>
            <a:spLocks/>
          </p:cNvSpPr>
          <p:nvPr/>
        </p:nvSpPr>
        <p:spPr bwMode="auto">
          <a:xfrm>
            <a:off x="1400535" y="1524025"/>
            <a:ext cx="1377915" cy="1272975"/>
          </a:xfrm>
          <a:custGeom>
            <a:avLst/>
            <a:gdLst>
              <a:gd name="T0" fmla="*/ 446 w 446"/>
              <a:gd name="T1" fmla="*/ 0 h 327"/>
              <a:gd name="T2" fmla="*/ 437 w 446"/>
              <a:gd name="T3" fmla="*/ 0 h 327"/>
              <a:gd name="T4" fmla="*/ 0 w 446"/>
              <a:gd name="T5" fmla="*/ 85 h 327"/>
              <a:gd name="T6" fmla="*/ 446 w 446"/>
              <a:gd name="T7" fmla="*/ 327 h 327"/>
              <a:gd name="T8" fmla="*/ 446 w 446"/>
              <a:gd name="T9" fmla="*/ 0 h 327"/>
            </a:gdLst>
            <a:ahLst/>
            <a:cxnLst>
              <a:cxn ang="0">
                <a:pos x="T0" y="T1"/>
              </a:cxn>
              <a:cxn ang="0">
                <a:pos x="T2" y="T3"/>
              </a:cxn>
              <a:cxn ang="0">
                <a:pos x="T4" y="T5"/>
              </a:cxn>
              <a:cxn ang="0">
                <a:pos x="T6" y="T7"/>
              </a:cxn>
              <a:cxn ang="0">
                <a:pos x="T8" y="T9"/>
              </a:cxn>
            </a:cxnLst>
            <a:rect l="0" t="0" r="r" b="b"/>
            <a:pathLst>
              <a:path w="446" h="327">
                <a:moveTo>
                  <a:pt x="446" y="0"/>
                </a:moveTo>
                <a:cubicBezTo>
                  <a:pt x="443" y="0"/>
                  <a:pt x="440" y="0"/>
                  <a:pt x="437" y="0"/>
                </a:cubicBezTo>
                <a:cubicBezTo>
                  <a:pt x="269" y="0"/>
                  <a:pt x="116" y="32"/>
                  <a:pt x="0" y="85"/>
                </a:cubicBezTo>
                <a:cubicBezTo>
                  <a:pt x="446" y="327"/>
                  <a:pt x="446" y="327"/>
                  <a:pt x="446" y="327"/>
                </a:cubicBezTo>
                <a:lnTo>
                  <a:pt x="446" y="0"/>
                </a:lnTo>
                <a:close/>
              </a:path>
            </a:pathLst>
          </a:custGeom>
          <a:solidFill>
            <a:srgbClr val="FFFFFF">
              <a:lumMod val="85000"/>
            </a:srgbClr>
          </a:solidFill>
          <a:ln>
            <a:noFill/>
          </a:ln>
          <a:effectLst/>
          <a:scene3d>
            <a:camera prst="legacyObliqueBottom"/>
            <a:lightRig rig="soft" dir="r"/>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0" name="Freeform 8"/>
          <p:cNvSpPr>
            <a:spLocks/>
          </p:cNvSpPr>
          <p:nvPr/>
        </p:nvSpPr>
        <p:spPr bwMode="auto">
          <a:xfrm>
            <a:off x="741802" y="1854489"/>
            <a:ext cx="2036649" cy="942510"/>
          </a:xfrm>
          <a:custGeom>
            <a:avLst/>
            <a:gdLst>
              <a:gd name="T0" fmla="*/ 659 w 659"/>
              <a:gd name="T1" fmla="*/ 242 h 242"/>
              <a:gd name="T2" fmla="*/ 213 w 659"/>
              <a:gd name="T3" fmla="*/ 0 h 242"/>
              <a:gd name="T4" fmla="*/ 0 w 659"/>
              <a:gd name="T5" fmla="*/ 242 h 242"/>
              <a:gd name="T6" fmla="*/ 659 w 659"/>
              <a:gd name="T7" fmla="*/ 242 h 242"/>
            </a:gdLst>
            <a:ahLst/>
            <a:cxnLst>
              <a:cxn ang="0">
                <a:pos x="T0" y="T1"/>
              </a:cxn>
              <a:cxn ang="0">
                <a:pos x="T2" y="T3"/>
              </a:cxn>
              <a:cxn ang="0">
                <a:pos x="T4" y="T5"/>
              </a:cxn>
              <a:cxn ang="0">
                <a:pos x="T6" y="T7"/>
              </a:cxn>
            </a:cxnLst>
            <a:rect l="0" t="0" r="r" b="b"/>
            <a:pathLst>
              <a:path w="659" h="242">
                <a:moveTo>
                  <a:pt x="659" y="242"/>
                </a:moveTo>
                <a:cubicBezTo>
                  <a:pt x="213" y="0"/>
                  <a:pt x="213" y="0"/>
                  <a:pt x="213" y="0"/>
                </a:cubicBezTo>
                <a:cubicBezTo>
                  <a:pt x="82" y="59"/>
                  <a:pt x="0" y="146"/>
                  <a:pt x="0" y="242"/>
                </a:cubicBezTo>
                <a:cubicBezTo>
                  <a:pt x="659" y="242"/>
                  <a:pt x="659" y="242"/>
                  <a:pt x="659" y="242"/>
                </a:cubicBezTo>
                <a:close/>
              </a:path>
            </a:pathLst>
          </a:custGeom>
          <a:solidFill>
            <a:srgbClr val="FFFFFF">
              <a:lumMod val="75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285750" indent="-285750" fontAlgn="auto">
              <a:spcBef>
                <a:spcPts val="0"/>
              </a:spcBef>
              <a:spcAft>
                <a:spcPts val="0"/>
              </a:spcAft>
              <a:buFont typeface="Arial" pitchFamily="34" charset="0"/>
              <a:buChar char="•"/>
              <a:defRPr/>
            </a:pPr>
            <a:endParaRPr lang="zh-CN" altLang="en-US" kern="0">
              <a:solidFill>
                <a:sysClr val="windowText" lastClr="000000"/>
              </a:solidFill>
            </a:endParaRPr>
          </a:p>
        </p:txBody>
      </p:sp>
      <p:sp>
        <p:nvSpPr>
          <p:cNvPr id="61" name="Freeform 9"/>
          <p:cNvSpPr>
            <a:spLocks/>
          </p:cNvSpPr>
          <p:nvPr/>
        </p:nvSpPr>
        <p:spPr bwMode="auto">
          <a:xfrm>
            <a:off x="2781550" y="1879910"/>
            <a:ext cx="1976200" cy="917090"/>
          </a:xfrm>
          <a:custGeom>
            <a:avLst/>
            <a:gdLst>
              <a:gd name="T0" fmla="*/ 639 w 639"/>
              <a:gd name="T1" fmla="*/ 236 h 236"/>
              <a:gd name="T2" fmla="*/ 439 w 639"/>
              <a:gd name="T3" fmla="*/ 0 h 236"/>
              <a:gd name="T4" fmla="*/ 0 w 639"/>
              <a:gd name="T5" fmla="*/ 236 h 236"/>
              <a:gd name="T6" fmla="*/ 639 w 639"/>
              <a:gd name="T7" fmla="*/ 236 h 236"/>
            </a:gdLst>
            <a:ahLst/>
            <a:cxnLst>
              <a:cxn ang="0">
                <a:pos x="T0" y="T1"/>
              </a:cxn>
              <a:cxn ang="0">
                <a:pos x="T2" y="T3"/>
              </a:cxn>
              <a:cxn ang="0">
                <a:pos x="T4" y="T5"/>
              </a:cxn>
              <a:cxn ang="0">
                <a:pos x="T6" y="T7"/>
              </a:cxn>
            </a:cxnLst>
            <a:rect l="0" t="0" r="r" b="b"/>
            <a:pathLst>
              <a:path w="639" h="236">
                <a:moveTo>
                  <a:pt x="639" y="236"/>
                </a:moveTo>
                <a:cubicBezTo>
                  <a:pt x="639" y="143"/>
                  <a:pt x="563" y="60"/>
                  <a:pt x="439" y="0"/>
                </a:cubicBezTo>
                <a:cubicBezTo>
                  <a:pt x="0" y="236"/>
                  <a:pt x="0" y="236"/>
                  <a:pt x="0" y="236"/>
                </a:cubicBezTo>
                <a:lnTo>
                  <a:pt x="639" y="236"/>
                </a:lnTo>
                <a:close/>
              </a:path>
            </a:pathLst>
          </a:custGeom>
          <a:solidFill>
            <a:srgbClr val="F8F8F8"/>
          </a:solidFill>
          <a:ln>
            <a:noFill/>
          </a:ln>
          <a:effectLst/>
          <a:scene3d>
            <a:camera prst="legacyObliqueBottom"/>
            <a:lightRig rig="soft" dir="r"/>
          </a:scene3d>
          <a:sp3d extrusionH="887400" prstMaterial="matte">
            <a:bevelT w="0" h="0" prst="angle"/>
            <a:bevelB w="0" h="0" prst="angle"/>
            <a:extrusionClr>
              <a:srgbClr val="FFFFFF"/>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2" name="Freeform 10"/>
          <p:cNvSpPr>
            <a:spLocks/>
          </p:cNvSpPr>
          <p:nvPr/>
        </p:nvSpPr>
        <p:spPr bwMode="auto">
          <a:xfrm>
            <a:off x="3759575" y="3307363"/>
            <a:ext cx="1974650" cy="926867"/>
          </a:xfrm>
          <a:custGeom>
            <a:avLst/>
            <a:gdLst>
              <a:gd name="T0" fmla="*/ 0 w 639"/>
              <a:gd name="T1" fmla="*/ 0 h 238"/>
              <a:gd name="T2" fmla="*/ 436 w 639"/>
              <a:gd name="T3" fmla="*/ 238 h 238"/>
              <a:gd name="T4" fmla="*/ 639 w 639"/>
              <a:gd name="T5" fmla="*/ 0 h 238"/>
              <a:gd name="T6" fmla="*/ 0 w 639"/>
              <a:gd name="T7" fmla="*/ 0 h 238"/>
            </a:gdLst>
            <a:ahLst/>
            <a:cxnLst>
              <a:cxn ang="0">
                <a:pos x="T0" y="T1"/>
              </a:cxn>
              <a:cxn ang="0">
                <a:pos x="T2" y="T3"/>
              </a:cxn>
              <a:cxn ang="0">
                <a:pos x="T4" y="T5"/>
              </a:cxn>
              <a:cxn ang="0">
                <a:pos x="T6" y="T7"/>
              </a:cxn>
            </a:cxnLst>
            <a:rect l="0" t="0" r="r" b="b"/>
            <a:pathLst>
              <a:path w="639" h="238">
                <a:moveTo>
                  <a:pt x="0" y="0"/>
                </a:moveTo>
                <a:cubicBezTo>
                  <a:pt x="436" y="238"/>
                  <a:pt x="436" y="238"/>
                  <a:pt x="436" y="238"/>
                </a:cubicBezTo>
                <a:cubicBezTo>
                  <a:pt x="561" y="178"/>
                  <a:pt x="639" y="94"/>
                  <a:pt x="639" y="0"/>
                </a:cubicBezTo>
                <a:cubicBezTo>
                  <a:pt x="0" y="0"/>
                  <a:pt x="0" y="0"/>
                  <a:pt x="0" y="0"/>
                </a:cubicBezTo>
                <a:close/>
              </a:path>
            </a:pathLst>
          </a:custGeom>
          <a:solidFill>
            <a:srgbClr val="33CC33"/>
          </a:solidFill>
          <a:ln>
            <a:noFill/>
          </a:ln>
          <a:effectLst/>
          <a:scene3d>
            <a:camera prst="legacyObliqueBottom"/>
            <a:lightRig rig="soft" dir="t"/>
          </a:scene3d>
          <a:sp3d extrusionH="887400" prstMaterial="matte">
            <a:bevelT w="0" h="0" prst="angle"/>
            <a:bevelB w="0" h="0" prst="angle"/>
            <a:extrusionClr>
              <a:srgbClr val="008000"/>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3" name="Freeform 11"/>
          <p:cNvSpPr>
            <a:spLocks/>
          </p:cNvSpPr>
          <p:nvPr/>
        </p:nvSpPr>
        <p:spPr bwMode="auto">
          <a:xfrm>
            <a:off x="2859048" y="3203726"/>
            <a:ext cx="1351566" cy="1272975"/>
          </a:xfrm>
          <a:custGeom>
            <a:avLst/>
            <a:gdLst>
              <a:gd name="T0" fmla="*/ 1 w 437"/>
              <a:gd name="T1" fmla="*/ 0 h 327"/>
              <a:gd name="T2" fmla="*/ 0 w 437"/>
              <a:gd name="T3" fmla="*/ 1 h 327"/>
              <a:gd name="T4" fmla="*/ 0 w 437"/>
              <a:gd name="T5" fmla="*/ 327 h 327"/>
              <a:gd name="T6" fmla="*/ 437 w 437"/>
              <a:gd name="T7" fmla="*/ 238 h 327"/>
              <a:gd name="T8" fmla="*/ 1 w 437"/>
              <a:gd name="T9" fmla="*/ 0 h 327"/>
            </a:gdLst>
            <a:ahLst/>
            <a:cxnLst>
              <a:cxn ang="0">
                <a:pos x="T0" y="T1"/>
              </a:cxn>
              <a:cxn ang="0">
                <a:pos x="T2" y="T3"/>
              </a:cxn>
              <a:cxn ang="0">
                <a:pos x="T4" y="T5"/>
              </a:cxn>
              <a:cxn ang="0">
                <a:pos x="T6" y="T7"/>
              </a:cxn>
              <a:cxn ang="0">
                <a:pos x="T8" y="T9"/>
              </a:cxn>
            </a:cxnLst>
            <a:rect l="0" t="0" r="r" b="b"/>
            <a:pathLst>
              <a:path w="437" h="327">
                <a:moveTo>
                  <a:pt x="1" y="0"/>
                </a:moveTo>
                <a:cubicBezTo>
                  <a:pt x="0" y="1"/>
                  <a:pt x="0" y="1"/>
                  <a:pt x="0" y="1"/>
                </a:cubicBezTo>
                <a:cubicBezTo>
                  <a:pt x="0" y="327"/>
                  <a:pt x="0" y="327"/>
                  <a:pt x="0" y="327"/>
                </a:cubicBezTo>
                <a:cubicBezTo>
                  <a:pt x="169" y="326"/>
                  <a:pt x="323" y="292"/>
                  <a:pt x="437" y="238"/>
                </a:cubicBezTo>
                <a:lnTo>
                  <a:pt x="1" y="0"/>
                </a:lnTo>
                <a:close/>
              </a:path>
            </a:pathLst>
          </a:custGeom>
          <a:solidFill>
            <a:srgbClr val="008000"/>
          </a:solidFill>
          <a:ln>
            <a:noFill/>
          </a:ln>
          <a:effectLst/>
          <a:scene3d>
            <a:camera prst="legacyObliqueBottom"/>
            <a:lightRig rig="soft" dir="r"/>
          </a:scene3d>
          <a:sp3d extrusionH="887400" prstMaterial="matte">
            <a:bevelT w="0" h="0" prst="angle"/>
            <a:bevelB w="0" h="0" prst="angle"/>
            <a:extrusionClr>
              <a:srgbClr val="008000"/>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4" name="Freeform 12"/>
          <p:cNvSpPr>
            <a:spLocks/>
          </p:cNvSpPr>
          <p:nvPr/>
        </p:nvSpPr>
        <p:spPr bwMode="auto">
          <a:xfrm>
            <a:off x="741802" y="2797000"/>
            <a:ext cx="2036649" cy="938599"/>
          </a:xfrm>
          <a:custGeom>
            <a:avLst/>
            <a:gdLst>
              <a:gd name="T0" fmla="*/ 659 w 659"/>
              <a:gd name="T1" fmla="*/ 0 h 241"/>
              <a:gd name="T2" fmla="*/ 0 w 659"/>
              <a:gd name="T3" fmla="*/ 0 h 241"/>
              <a:gd name="T4" fmla="*/ 211 w 659"/>
              <a:gd name="T5" fmla="*/ 241 h 241"/>
              <a:gd name="T6" fmla="*/ 659 w 659"/>
              <a:gd name="T7" fmla="*/ 1 h 241"/>
              <a:gd name="T8" fmla="*/ 659 w 659"/>
              <a:gd name="T9" fmla="*/ 0 h 241"/>
            </a:gdLst>
            <a:ahLst/>
            <a:cxnLst>
              <a:cxn ang="0">
                <a:pos x="T0" y="T1"/>
              </a:cxn>
              <a:cxn ang="0">
                <a:pos x="T2" y="T3"/>
              </a:cxn>
              <a:cxn ang="0">
                <a:pos x="T4" y="T5"/>
              </a:cxn>
              <a:cxn ang="0">
                <a:pos x="T6" y="T7"/>
              </a:cxn>
              <a:cxn ang="0">
                <a:pos x="T8" y="T9"/>
              </a:cxn>
            </a:cxnLst>
            <a:rect l="0" t="0" r="r" b="b"/>
            <a:pathLst>
              <a:path w="659" h="241">
                <a:moveTo>
                  <a:pt x="659" y="0"/>
                </a:moveTo>
                <a:cubicBezTo>
                  <a:pt x="0" y="0"/>
                  <a:pt x="0" y="0"/>
                  <a:pt x="0" y="0"/>
                </a:cubicBezTo>
                <a:cubicBezTo>
                  <a:pt x="0" y="96"/>
                  <a:pt x="81" y="182"/>
                  <a:pt x="211" y="241"/>
                </a:cubicBezTo>
                <a:cubicBezTo>
                  <a:pt x="659" y="1"/>
                  <a:pt x="659" y="1"/>
                  <a:pt x="659" y="1"/>
                </a:cubicBezTo>
                <a:lnTo>
                  <a:pt x="659" y="0"/>
                </a:lnTo>
                <a:close/>
              </a:path>
            </a:pathLst>
          </a:custGeom>
          <a:solidFill>
            <a:srgbClr val="FFFFFF">
              <a:lumMod val="65000"/>
            </a:srgbClr>
          </a:solidFill>
          <a:ln>
            <a:noFill/>
          </a:ln>
          <a:effectLst/>
          <a:scene3d>
            <a:camera prst="legacyObliqueBottom"/>
            <a:lightRig rig="soft" dir="r"/>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5" name="Freeform 13"/>
          <p:cNvSpPr>
            <a:spLocks/>
          </p:cNvSpPr>
          <p:nvPr/>
        </p:nvSpPr>
        <p:spPr bwMode="auto">
          <a:xfrm>
            <a:off x="1394335" y="2800910"/>
            <a:ext cx="1384115" cy="1269064"/>
          </a:xfrm>
          <a:custGeom>
            <a:avLst/>
            <a:gdLst>
              <a:gd name="T0" fmla="*/ 0 w 448"/>
              <a:gd name="T1" fmla="*/ 240 h 326"/>
              <a:gd name="T2" fmla="*/ 439 w 448"/>
              <a:gd name="T3" fmla="*/ 326 h 326"/>
              <a:gd name="T4" fmla="*/ 448 w 448"/>
              <a:gd name="T5" fmla="*/ 326 h 326"/>
              <a:gd name="T6" fmla="*/ 448 w 448"/>
              <a:gd name="T7" fmla="*/ 0 h 326"/>
              <a:gd name="T8" fmla="*/ 0 w 448"/>
              <a:gd name="T9" fmla="*/ 240 h 326"/>
            </a:gdLst>
            <a:ahLst/>
            <a:cxnLst>
              <a:cxn ang="0">
                <a:pos x="T0" y="T1"/>
              </a:cxn>
              <a:cxn ang="0">
                <a:pos x="T2" y="T3"/>
              </a:cxn>
              <a:cxn ang="0">
                <a:pos x="T4" y="T5"/>
              </a:cxn>
              <a:cxn ang="0">
                <a:pos x="T6" y="T7"/>
              </a:cxn>
              <a:cxn ang="0">
                <a:pos x="T8" y="T9"/>
              </a:cxn>
            </a:cxnLst>
            <a:rect l="0" t="0" r="r" b="b"/>
            <a:pathLst>
              <a:path w="448" h="326">
                <a:moveTo>
                  <a:pt x="0" y="240"/>
                </a:moveTo>
                <a:cubicBezTo>
                  <a:pt x="115" y="294"/>
                  <a:pt x="269" y="326"/>
                  <a:pt x="439" y="326"/>
                </a:cubicBezTo>
                <a:cubicBezTo>
                  <a:pt x="442" y="326"/>
                  <a:pt x="445" y="326"/>
                  <a:pt x="448" y="326"/>
                </a:cubicBezTo>
                <a:cubicBezTo>
                  <a:pt x="448" y="0"/>
                  <a:pt x="448" y="0"/>
                  <a:pt x="448" y="0"/>
                </a:cubicBezTo>
                <a:lnTo>
                  <a:pt x="0" y="240"/>
                </a:lnTo>
                <a:close/>
              </a:path>
            </a:pathLst>
          </a:custGeom>
          <a:solidFill>
            <a:srgbClr val="FFFFFF">
              <a:lumMod val="50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grpSp>
        <p:nvGrpSpPr>
          <p:cNvPr id="66" name="组合 65"/>
          <p:cNvGrpSpPr/>
          <p:nvPr/>
        </p:nvGrpSpPr>
        <p:grpSpPr>
          <a:xfrm>
            <a:off x="5256228" y="3320066"/>
            <a:ext cx="3125673" cy="476763"/>
            <a:chOff x="1979614" y="1335723"/>
            <a:chExt cx="1786068" cy="935037"/>
          </a:xfrm>
        </p:grpSpPr>
        <p:sp>
          <p:nvSpPr>
            <p:cNvPr id="67" name="Line 13"/>
            <p:cNvSpPr>
              <a:spLocks noChangeShapeType="1"/>
            </p:cNvSpPr>
            <p:nvPr/>
          </p:nvSpPr>
          <p:spPr bwMode="auto">
            <a:xfrm flipV="1">
              <a:off x="1979614" y="1335723"/>
              <a:ext cx="370321" cy="935037"/>
            </a:xfrm>
            <a:prstGeom prst="line">
              <a:avLst/>
            </a:prstGeom>
            <a:noFill/>
            <a:ln w="9525">
              <a:solidFill>
                <a:srgbClr val="000000"/>
              </a:solidFill>
              <a:prstDash val="dash"/>
              <a:round/>
              <a:headEnd type="oval"/>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68" name="Line 16"/>
            <p:cNvSpPr>
              <a:spLocks noChangeShapeType="1"/>
            </p:cNvSpPr>
            <p:nvPr/>
          </p:nvSpPr>
          <p:spPr bwMode="auto">
            <a:xfrm>
              <a:off x="2349936" y="1335723"/>
              <a:ext cx="1415746" cy="0"/>
            </a:xfrm>
            <a:prstGeom prst="line">
              <a:avLst/>
            </a:prstGeom>
            <a:noFill/>
            <a:ln w="9525">
              <a:solidFill>
                <a:srgbClr val="00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grpSp>
      <p:sp>
        <p:nvSpPr>
          <p:cNvPr id="69" name="Rectangle 27"/>
          <p:cNvSpPr>
            <a:spLocks noChangeArrowheads="1"/>
          </p:cNvSpPr>
          <p:nvPr/>
        </p:nvSpPr>
        <p:spPr bwMode="auto">
          <a:xfrm>
            <a:off x="4343406" y="3409258"/>
            <a:ext cx="3873101" cy="75713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p:txBody>
      </p:sp>
      <p:sp>
        <p:nvSpPr>
          <p:cNvPr id="70" name="Rectangle 28"/>
          <p:cNvSpPr>
            <a:spLocks noChangeArrowheads="1"/>
          </p:cNvSpPr>
          <p:nvPr/>
        </p:nvSpPr>
        <p:spPr bwMode="auto">
          <a:xfrm>
            <a:off x="4343406" y="2885130"/>
            <a:ext cx="3873101" cy="42473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fontAlgn="auto" latinLnBrk="1">
              <a:lnSpc>
                <a:spcPct val="120000"/>
              </a:lnSpc>
              <a:spcBef>
                <a:spcPts val="0"/>
              </a:spcBef>
              <a:spcAft>
                <a:spcPts val="0"/>
              </a:spcAft>
              <a:defRPr/>
            </a:pPr>
            <a:r>
              <a:rPr kumimoji="1" lang="zh-CN" altLang="en-US" b="1" kern="0" dirty="0">
                <a:solidFill>
                  <a:srgbClr val="008000"/>
                </a:solidFill>
                <a:latin typeface="微软雅黑" pitchFamily="34" charset="-122"/>
                <a:ea typeface="微软雅黑" pitchFamily="34" charset="-122"/>
              </a:rPr>
              <a:t>单击此处添加文字</a:t>
            </a:r>
          </a:p>
        </p:txBody>
      </p:sp>
      <p:grpSp>
        <p:nvGrpSpPr>
          <p:cNvPr id="71" name="组合 70"/>
          <p:cNvGrpSpPr/>
          <p:nvPr/>
        </p:nvGrpSpPr>
        <p:grpSpPr>
          <a:xfrm>
            <a:off x="4422864" y="1759125"/>
            <a:ext cx="3959037" cy="476763"/>
            <a:chOff x="1503414" y="1335723"/>
            <a:chExt cx="2262268" cy="935037"/>
          </a:xfrm>
        </p:grpSpPr>
        <p:sp>
          <p:nvSpPr>
            <p:cNvPr id="72" name="Line 13"/>
            <p:cNvSpPr>
              <a:spLocks noChangeShapeType="1"/>
            </p:cNvSpPr>
            <p:nvPr/>
          </p:nvSpPr>
          <p:spPr bwMode="auto">
            <a:xfrm flipV="1">
              <a:off x="1503414" y="1335723"/>
              <a:ext cx="370321" cy="935037"/>
            </a:xfrm>
            <a:prstGeom prst="line">
              <a:avLst/>
            </a:prstGeom>
            <a:noFill/>
            <a:ln w="9525">
              <a:solidFill>
                <a:srgbClr val="000000"/>
              </a:solidFill>
              <a:prstDash val="dash"/>
              <a:round/>
              <a:headEnd type="oval"/>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73" name="Line 16"/>
            <p:cNvSpPr>
              <a:spLocks noChangeShapeType="1"/>
            </p:cNvSpPr>
            <p:nvPr/>
          </p:nvSpPr>
          <p:spPr bwMode="auto">
            <a:xfrm>
              <a:off x="1873735" y="1335723"/>
              <a:ext cx="1891947" cy="0"/>
            </a:xfrm>
            <a:prstGeom prst="line">
              <a:avLst/>
            </a:prstGeom>
            <a:noFill/>
            <a:ln w="9525">
              <a:solidFill>
                <a:srgbClr val="00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grpSp>
      <p:sp>
        <p:nvSpPr>
          <p:cNvPr id="74" name="Rectangle 27"/>
          <p:cNvSpPr>
            <a:spLocks noChangeArrowheads="1"/>
          </p:cNvSpPr>
          <p:nvPr/>
        </p:nvSpPr>
        <p:spPr bwMode="auto">
          <a:xfrm>
            <a:off x="4343406" y="1848317"/>
            <a:ext cx="3873101" cy="75713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p:txBody>
      </p:sp>
      <p:sp>
        <p:nvSpPr>
          <p:cNvPr id="75" name="Rectangle 28"/>
          <p:cNvSpPr>
            <a:spLocks noChangeArrowheads="1"/>
          </p:cNvSpPr>
          <p:nvPr/>
        </p:nvSpPr>
        <p:spPr bwMode="auto">
          <a:xfrm>
            <a:off x="4343406" y="1324189"/>
            <a:ext cx="3873101" cy="42473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latinLnBrk="1">
              <a:lnSpc>
                <a:spcPct val="120000"/>
              </a:lnSpc>
            </a:pPr>
            <a:r>
              <a:rPr kumimoji="1" lang="zh-CN" altLang="en-US" b="1" dirty="0">
                <a:latin typeface="微软雅黑" pitchFamily="34" charset="-122"/>
                <a:ea typeface="微软雅黑" pitchFamily="34" charset="-122"/>
              </a:rPr>
              <a:t>单击此处添加文字</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28580709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275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500"/>
                                        <p:tgtEl>
                                          <p:spTgt spid="64"/>
                                        </p:tgtEl>
                                      </p:cBhvr>
                                    </p:animEffect>
                                  </p:childTnLst>
                                </p:cTn>
                              </p:par>
                              <p:par>
                                <p:cTn id="11" presetID="10" presetClass="entr" presetSubtype="0" fill="hold" grpId="0" nodeType="withEffect">
                                  <p:stCondLst>
                                    <p:cond delay="300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10" presetClass="entr" presetSubtype="0" fill="hold" grpId="0" nodeType="withEffect">
                                  <p:stCondLst>
                                    <p:cond delay="325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par>
                                <p:cTn id="17" presetID="10" presetClass="entr" presetSubtype="0" fill="hold" grpId="0" nodeType="withEffect">
                                  <p:stCondLst>
                                    <p:cond delay="350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par>
                                <p:cTn id="20" presetID="10" presetClass="entr" presetSubtype="0" fill="hold" grpId="0" nodeType="withEffect">
                                  <p:stCondLst>
                                    <p:cond delay="3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childTnLst>
                          </p:cTn>
                        </p:par>
                        <p:par>
                          <p:cTn id="23" fill="hold">
                            <p:stCondLst>
                              <p:cond delay="4250"/>
                            </p:stCondLst>
                            <p:childTnLst>
                              <p:par>
                                <p:cTn id="24" presetID="10" presetClass="entr" presetSubtype="0" repeatCount="2000" fill="hold" nodeType="after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fade">
                                      <p:cBhvr>
                                        <p:cTn id="26" dur="500"/>
                                        <p:tgtEl>
                                          <p:spTgt spid="71"/>
                                        </p:tgtEl>
                                      </p:cBhvr>
                                    </p:animEffect>
                                  </p:childTnLst>
                                </p:cTn>
                              </p:par>
                            </p:childTnLst>
                          </p:cTn>
                        </p:par>
                        <p:par>
                          <p:cTn id="27" fill="hold">
                            <p:stCondLst>
                              <p:cond delay="52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75"/>
                                        </p:tgtEl>
                                        <p:attrNameLst>
                                          <p:attrName>ppt_y</p:attrName>
                                        </p:attrNameLst>
                                      </p:cBhvr>
                                      <p:tavLst>
                                        <p:tav tm="0">
                                          <p:val>
                                            <p:strVal val="#ppt_y"/>
                                          </p:val>
                                        </p:tav>
                                        <p:tav tm="100000">
                                          <p:val>
                                            <p:strVal val="#ppt_y"/>
                                          </p:val>
                                        </p:tav>
                                      </p:tavLst>
                                    </p:anim>
                                    <p:anim calcmode="lin" valueType="num">
                                      <p:cBhvr>
                                        <p:cTn id="32"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75"/>
                                        </p:tgtEl>
                                      </p:cBhvr>
                                    </p:animEffect>
                                  </p:childTnLst>
                                </p:cTn>
                              </p:par>
                            </p:childTnLst>
                          </p:cTn>
                        </p:par>
                        <p:par>
                          <p:cTn id="35" fill="hold">
                            <p:stCondLst>
                              <p:cond delay="6100"/>
                            </p:stCondLst>
                            <p:childTnLst>
                              <p:par>
                                <p:cTn id="36" presetID="10" presetClass="entr" presetSubtype="0"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childTnLst>
                          </p:cTn>
                        </p:par>
                        <p:par>
                          <p:cTn id="39" fill="hold">
                            <p:stCondLst>
                              <p:cond delay="6600"/>
                            </p:stCondLst>
                            <p:childTnLst>
                              <p:par>
                                <p:cTn id="40" presetID="10" presetClass="entr" presetSubtype="0"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fade">
                                      <p:cBhvr>
                                        <p:cTn id="42" dur="500"/>
                                        <p:tgtEl>
                                          <p:spTgt spid="63"/>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500"/>
                                        <p:tgtEl>
                                          <p:spTgt spid="62"/>
                                        </p:tgtEl>
                                      </p:cBhvr>
                                    </p:animEffect>
                                  </p:childTnLst>
                                </p:cTn>
                              </p:par>
                            </p:childTnLst>
                          </p:cTn>
                        </p:par>
                        <p:par>
                          <p:cTn id="46" fill="hold">
                            <p:stCondLst>
                              <p:cond delay="7350"/>
                            </p:stCondLst>
                            <p:childTnLst>
                              <p:par>
                                <p:cTn id="47" presetID="10" presetClass="entr" presetSubtype="0" repeatCount="2000"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fade">
                                      <p:cBhvr>
                                        <p:cTn id="49" dur="500"/>
                                        <p:tgtEl>
                                          <p:spTgt spid="66"/>
                                        </p:tgtEl>
                                      </p:cBhvr>
                                    </p:animEffect>
                                  </p:childTnLst>
                                </p:cTn>
                              </p:par>
                            </p:childTnLst>
                          </p:cTn>
                        </p:par>
                        <p:par>
                          <p:cTn id="50" fill="hold">
                            <p:stCondLst>
                              <p:cond delay="83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9200"/>
                            </p:stCondLst>
                            <p:childTnLst>
                              <p:par>
                                <p:cTn id="59" presetID="10"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9" grpId="0"/>
      <p:bldP spid="70" grpId="0"/>
      <p:bldP spid="74" grpId="0"/>
      <p:bldP spid="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11188" y="1200187"/>
            <a:ext cx="3600451" cy="1800225"/>
            <a:chOff x="611187" y="1485936"/>
            <a:chExt cx="3600451" cy="1800225"/>
          </a:xfrm>
        </p:grpSpPr>
        <p:sp>
          <p:nvSpPr>
            <p:cNvPr id="2" name="圆角矩形​​ 6"/>
            <p:cNvSpPr/>
            <p:nvPr/>
          </p:nvSpPr>
          <p:spPr>
            <a:xfrm>
              <a:off x="611188" y="1485936"/>
              <a:ext cx="3600450" cy="1800225"/>
            </a:xfrm>
            <a:prstGeom prst="roundRect">
              <a:avLst>
                <a:gd name="adj" fmla="val 9948"/>
              </a:avLst>
            </a:prstGeom>
            <a:gradFill>
              <a:gsLst>
                <a:gs pos="61000">
                  <a:srgbClr val="1FAE1F"/>
                </a:gs>
                <a:gs pos="0">
                  <a:srgbClr val="33CC33"/>
                </a:gs>
                <a:gs pos="100000">
                  <a:srgbClr val="008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3" name="同侧圆角矩形 2"/>
            <p:cNvSpPr/>
            <p:nvPr/>
          </p:nvSpPr>
          <p:spPr>
            <a:xfrm>
              <a:off x="611187" y="1485936"/>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圆角矩形​​ 8"/>
          <p:cNvSpPr/>
          <p:nvPr/>
        </p:nvSpPr>
        <p:spPr>
          <a:xfrm>
            <a:off x="611188" y="3073436"/>
            <a:ext cx="3600450" cy="41910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cs typeface="Arial Unicode MS" pitchFamily="34" charset="-122"/>
              </a:rPr>
              <a:t>点击录入内容</a:t>
            </a:r>
          </a:p>
        </p:txBody>
      </p:sp>
      <p:sp>
        <p:nvSpPr>
          <p:cNvPr id="5" name="圆角矩形​​ 10"/>
          <p:cNvSpPr/>
          <p:nvPr/>
        </p:nvSpPr>
        <p:spPr>
          <a:xfrm>
            <a:off x="611188" y="3583023"/>
            <a:ext cx="3600450" cy="42068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6" name="圆角矩形​​ 12"/>
          <p:cNvSpPr/>
          <p:nvPr/>
        </p:nvSpPr>
        <p:spPr>
          <a:xfrm>
            <a:off x="611188" y="4092612"/>
            <a:ext cx="3600450" cy="42068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9" name="圆角矩形​​ 17"/>
          <p:cNvSpPr/>
          <p:nvPr/>
        </p:nvSpPr>
        <p:spPr>
          <a:xfrm>
            <a:off x="4927600" y="3073436"/>
            <a:ext cx="3600450" cy="41910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cs typeface="Arial Unicode MS" pitchFamily="34" charset="-122"/>
              </a:rPr>
              <a:t>点击录入内容</a:t>
            </a:r>
          </a:p>
        </p:txBody>
      </p:sp>
      <p:sp>
        <p:nvSpPr>
          <p:cNvPr id="10" name="圆角矩形​​ 18"/>
          <p:cNvSpPr/>
          <p:nvPr/>
        </p:nvSpPr>
        <p:spPr>
          <a:xfrm>
            <a:off x="4927600" y="3583023"/>
            <a:ext cx="3600450" cy="42068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11" name="圆角矩形​​ 19"/>
          <p:cNvSpPr/>
          <p:nvPr/>
        </p:nvSpPr>
        <p:spPr>
          <a:xfrm>
            <a:off x="4927600" y="4092612"/>
            <a:ext cx="3600450" cy="42068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cs typeface="Arial Unicode MS" pitchFamily="34" charset="-122"/>
              </a:rPr>
              <a:t>点击录入内容</a:t>
            </a:r>
          </a:p>
        </p:txBody>
      </p:sp>
      <p:sp>
        <p:nvSpPr>
          <p:cNvPr id="13" name="矩形​​ 21"/>
          <p:cNvSpPr>
            <a:spLocks noChangeArrowheads="1"/>
          </p:cNvSpPr>
          <p:nvPr/>
        </p:nvSpPr>
        <p:spPr bwMode="auto">
          <a:xfrm>
            <a:off x="5942014" y="2543212"/>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cs typeface="Arial Unicode MS" pitchFamily="34" charset="-122"/>
              </a:rPr>
              <a:t>点击录入内容</a:t>
            </a:r>
          </a:p>
        </p:txBody>
      </p:sp>
      <p:sp>
        <p:nvSpPr>
          <p:cNvPr id="14" name="矩形​​ 22"/>
          <p:cNvSpPr>
            <a:spLocks noChangeArrowheads="1"/>
          </p:cNvSpPr>
          <p:nvPr/>
        </p:nvSpPr>
        <p:spPr bwMode="auto">
          <a:xfrm>
            <a:off x="1241426" y="1839948"/>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dirty="0">
                <a:solidFill>
                  <a:schemeClr val="bg1"/>
                </a:solidFill>
                <a:latin typeface="微软雅黑" pitchFamily="34" charset="-122"/>
                <a:ea typeface="微软雅黑" pitchFamily="34" charset="-122"/>
                <a:cs typeface="Arial Unicode MS" pitchFamily="34" charset="-122"/>
              </a:rPr>
              <a:t>点击添加标题</a:t>
            </a:r>
          </a:p>
        </p:txBody>
      </p:sp>
      <p:grpSp>
        <p:nvGrpSpPr>
          <p:cNvPr id="18" name="组合 17"/>
          <p:cNvGrpSpPr/>
          <p:nvPr/>
        </p:nvGrpSpPr>
        <p:grpSpPr>
          <a:xfrm>
            <a:off x="4927600" y="1200187"/>
            <a:ext cx="3600450" cy="1800225"/>
            <a:chOff x="4927600" y="1485936"/>
            <a:chExt cx="3600450" cy="1800225"/>
          </a:xfrm>
        </p:grpSpPr>
        <p:sp>
          <p:nvSpPr>
            <p:cNvPr id="7" name="圆角矩形​​ 14"/>
            <p:cNvSpPr/>
            <p:nvPr/>
          </p:nvSpPr>
          <p:spPr>
            <a:xfrm>
              <a:off x="4927600" y="1485936"/>
              <a:ext cx="3600450" cy="1800225"/>
            </a:xfrm>
            <a:prstGeom prst="roundRect">
              <a:avLst>
                <a:gd name="adj" fmla="val 9948"/>
              </a:avLst>
            </a:prstGeom>
            <a:gradFill>
              <a:gsLst>
                <a:gs pos="61000">
                  <a:srgbClr val="1FAE1F"/>
                </a:gs>
                <a:gs pos="0">
                  <a:srgbClr val="33CC33"/>
                </a:gs>
                <a:gs pos="100000">
                  <a:srgbClr val="008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15" name="同侧圆角矩形 14"/>
            <p:cNvSpPr/>
            <p:nvPr/>
          </p:nvSpPr>
          <p:spPr>
            <a:xfrm>
              <a:off x="4927600" y="1485936"/>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6" name="矩形​​ 23"/>
          <p:cNvSpPr>
            <a:spLocks noChangeArrowheads="1"/>
          </p:cNvSpPr>
          <p:nvPr/>
        </p:nvSpPr>
        <p:spPr bwMode="auto">
          <a:xfrm>
            <a:off x="5557839" y="1839948"/>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a:solidFill>
                  <a:schemeClr val="bg1"/>
                </a:solidFill>
                <a:latin typeface="微软雅黑" pitchFamily="34" charset="-122"/>
                <a:ea typeface="微软雅黑" pitchFamily="34" charset="-122"/>
                <a:cs typeface="Arial Unicode MS" pitchFamily="34" charset="-122"/>
              </a:rPr>
              <a:t>点击添加标题</a:t>
            </a:r>
          </a:p>
        </p:txBody>
      </p:sp>
      <p:pic>
        <p:nvPicPr>
          <p:cNvPr id="8" name="图片 2" descr="http://www.iconpng.com/png/vistasoftware/plus__orang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24300" y="1633573"/>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4102037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56" presetClass="entr" presetSubtype="0" fill="hold" grpId="0" nodeType="withEffect">
                                  <p:stCondLst>
                                    <p:cond delay="3000"/>
                                  </p:stCondLst>
                                  <p:iterate type="lt">
                                    <p:tmPct val="10000"/>
                                  </p:iterate>
                                  <p:childTnLst>
                                    <p:set>
                                      <p:cBhvr>
                                        <p:cTn id="14" dur="1" fill="hold">
                                          <p:stCondLst>
                                            <p:cond delay="0"/>
                                          </p:stCondLst>
                                        </p:cTn>
                                        <p:tgtEl>
                                          <p:spTgt spid="14"/>
                                        </p:tgtEl>
                                        <p:attrNameLst>
                                          <p:attrName>style.visibility</p:attrName>
                                        </p:attrNameLst>
                                      </p:cBhvr>
                                      <p:to>
                                        <p:strVal val="visible"/>
                                      </p:to>
                                    </p:set>
                                    <p:anim by="(-#ppt_w*2)" calcmode="lin" valueType="num">
                                      <p:cBhvr rctx="PPT">
                                        <p:cTn id="15" dur="500" autoRev="1" fill="hold">
                                          <p:stCondLst>
                                            <p:cond delay="0"/>
                                          </p:stCondLst>
                                        </p:cTn>
                                        <p:tgtEl>
                                          <p:spTgt spid="14"/>
                                        </p:tgtEl>
                                        <p:attrNameLst>
                                          <p:attrName>ppt_w</p:attrName>
                                        </p:attrNameLst>
                                      </p:cBhvr>
                                    </p:anim>
                                    <p:anim by="(#ppt_w*0.50)" calcmode="lin" valueType="num">
                                      <p:cBhvr>
                                        <p:cTn id="16" dur="500" decel="50000" autoRev="1" fill="hold">
                                          <p:stCondLst>
                                            <p:cond delay="0"/>
                                          </p:stCondLst>
                                        </p:cTn>
                                        <p:tgtEl>
                                          <p:spTgt spid="14"/>
                                        </p:tgtEl>
                                        <p:attrNameLst>
                                          <p:attrName>ppt_x</p:attrName>
                                        </p:attrNameLst>
                                      </p:cBhvr>
                                    </p:anim>
                                    <p:anim from="(-#ppt_h/2)" to="(#ppt_y)" calcmode="lin" valueType="num">
                                      <p:cBhvr>
                                        <p:cTn id="17" dur="1000" fill="hold">
                                          <p:stCondLst>
                                            <p:cond delay="0"/>
                                          </p:stCondLst>
                                        </p:cTn>
                                        <p:tgtEl>
                                          <p:spTgt spid="14"/>
                                        </p:tgtEl>
                                        <p:attrNameLst>
                                          <p:attrName>ppt_y</p:attrName>
                                        </p:attrNameLst>
                                      </p:cBhvr>
                                    </p:anim>
                                    <p:animRot by="21600000">
                                      <p:cBhvr>
                                        <p:cTn id="18" dur="1000" fill="hold">
                                          <p:stCondLst>
                                            <p:cond delay="0"/>
                                          </p:stCondLst>
                                        </p:cTn>
                                        <p:tgtEl>
                                          <p:spTgt spid="14"/>
                                        </p:tgtEl>
                                        <p:attrNameLst>
                                          <p:attrName>r</p:attrName>
                                        </p:attrNameLst>
                                      </p:cBhvr>
                                    </p:animRot>
                                  </p:childTnLst>
                                </p:cTn>
                              </p:par>
                              <p:par>
                                <p:cTn id="19" presetID="56" presetClass="entr" presetSubtype="0" fill="hold" grpId="0" nodeType="withEffect">
                                  <p:stCondLst>
                                    <p:cond delay="4500"/>
                                  </p:stCondLst>
                                  <p:iterate type="lt">
                                    <p:tmPct val="10000"/>
                                  </p:iterate>
                                  <p:childTnLst>
                                    <p:set>
                                      <p:cBhvr>
                                        <p:cTn id="20" dur="1" fill="hold">
                                          <p:stCondLst>
                                            <p:cond delay="0"/>
                                          </p:stCondLst>
                                        </p:cTn>
                                        <p:tgtEl>
                                          <p:spTgt spid="16"/>
                                        </p:tgtEl>
                                        <p:attrNameLst>
                                          <p:attrName>style.visibility</p:attrName>
                                        </p:attrNameLst>
                                      </p:cBhvr>
                                      <p:to>
                                        <p:strVal val="visible"/>
                                      </p:to>
                                    </p:set>
                                    <p:anim by="(-#ppt_w*2)" calcmode="lin" valueType="num">
                                      <p:cBhvr rctx="PPT">
                                        <p:cTn id="21" dur="500" autoRev="1" fill="hold">
                                          <p:stCondLst>
                                            <p:cond delay="0"/>
                                          </p:stCondLst>
                                        </p:cTn>
                                        <p:tgtEl>
                                          <p:spTgt spid="16"/>
                                        </p:tgtEl>
                                        <p:attrNameLst>
                                          <p:attrName>ppt_w</p:attrName>
                                        </p:attrNameLst>
                                      </p:cBhvr>
                                    </p:anim>
                                    <p:anim by="(#ppt_w*0.50)" calcmode="lin" valueType="num">
                                      <p:cBhvr>
                                        <p:cTn id="22" dur="500" decel="50000" autoRev="1" fill="hold">
                                          <p:stCondLst>
                                            <p:cond delay="0"/>
                                          </p:stCondLst>
                                        </p:cTn>
                                        <p:tgtEl>
                                          <p:spTgt spid="16"/>
                                        </p:tgtEl>
                                        <p:attrNameLst>
                                          <p:attrName>ppt_x</p:attrName>
                                        </p:attrNameLst>
                                      </p:cBhvr>
                                    </p:anim>
                                    <p:anim from="(-#ppt_h/2)" to="(#ppt_y)" calcmode="lin" valueType="num">
                                      <p:cBhvr>
                                        <p:cTn id="23" dur="1000" fill="hold">
                                          <p:stCondLst>
                                            <p:cond delay="0"/>
                                          </p:stCondLst>
                                        </p:cTn>
                                        <p:tgtEl>
                                          <p:spTgt spid="16"/>
                                        </p:tgtEl>
                                        <p:attrNameLst>
                                          <p:attrName>ppt_y</p:attrName>
                                        </p:attrNameLst>
                                      </p:cBhvr>
                                    </p:anim>
                                    <p:animRot by="21600000">
                                      <p:cBhvr>
                                        <p:cTn id="24" dur="1000" fill="hold">
                                          <p:stCondLst>
                                            <p:cond delay="0"/>
                                          </p:stCondLst>
                                        </p:cTn>
                                        <p:tgtEl>
                                          <p:spTgt spid="16"/>
                                        </p:tgtEl>
                                        <p:attrNameLst>
                                          <p:attrName>r</p:attrName>
                                        </p:attrNameLst>
                                      </p:cBhvr>
                                    </p:animRot>
                                  </p:childTnLst>
                                </p:cTn>
                              </p:par>
                            </p:childTnLst>
                          </p:cTn>
                        </p:par>
                        <p:par>
                          <p:cTn id="25" fill="hold">
                            <p:stCondLst>
                              <p:cond delay="6000"/>
                            </p:stCondLst>
                            <p:childTnLst>
                              <p:par>
                                <p:cTn id="26" presetID="23" presetClass="entr" presetSubtype="3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4*#ppt_w"/>
                                          </p:val>
                                        </p:tav>
                                        <p:tav tm="100000">
                                          <p:val>
                                            <p:strVal val="#ppt_w"/>
                                          </p:val>
                                        </p:tav>
                                      </p:tavLst>
                                    </p:anim>
                                    <p:anim calcmode="lin" valueType="num">
                                      <p:cBhvr>
                                        <p:cTn id="29" dur="500" fill="hold"/>
                                        <p:tgtEl>
                                          <p:spTgt spid="8"/>
                                        </p:tgtEl>
                                        <p:attrNameLst>
                                          <p:attrName>ppt_h</p:attrName>
                                        </p:attrNameLst>
                                      </p:cBhvr>
                                      <p:tavLst>
                                        <p:tav tm="0">
                                          <p:val>
                                            <p:strVal val="4*#ppt_h"/>
                                          </p:val>
                                        </p:tav>
                                        <p:tav tm="100000">
                                          <p:val>
                                            <p:strVal val="#ppt_h"/>
                                          </p:val>
                                        </p:tav>
                                      </p:tavLst>
                                    </p:anim>
                                  </p:childTnLst>
                                </p:cTn>
                              </p:par>
                              <p:par>
                                <p:cTn id="30" presetID="26" presetClass="emph" presetSubtype="0" fill="hold" nodeType="withEffect">
                                  <p:stCondLst>
                                    <p:cond delay="500"/>
                                  </p:stCondLst>
                                  <p:childTnLst>
                                    <p:animEffect transition="out" filter="fade">
                                      <p:cBhvr>
                                        <p:cTn id="31" dur="500" tmFilter="0, 0; .2, .5; .8, .5; 1, 0"/>
                                        <p:tgtEl>
                                          <p:spTgt spid="8"/>
                                        </p:tgtEl>
                                      </p:cBhvr>
                                    </p:animEffect>
                                    <p:animScale>
                                      <p:cBhvr>
                                        <p:cTn id="32" dur="250" autoRev="1" fill="hold"/>
                                        <p:tgtEl>
                                          <p:spTgt spid="8"/>
                                        </p:tgtEl>
                                      </p:cBhvr>
                                      <p:by x="105000" y="105000"/>
                                    </p:animScale>
                                  </p:childTnLst>
                                </p:cTn>
                              </p:par>
                              <p:par>
                                <p:cTn id="33" presetID="42" presetClass="entr" presetSubtype="0" fill="hold" grpId="0"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anim calcmode="lin" valueType="num">
                                      <p:cBhvr>
                                        <p:cTn id="36" dur="500" fill="hold"/>
                                        <p:tgtEl>
                                          <p:spTgt spid="4"/>
                                        </p:tgtEl>
                                        <p:attrNameLst>
                                          <p:attrName>ppt_x</p:attrName>
                                        </p:attrNameLst>
                                      </p:cBhvr>
                                      <p:tavLst>
                                        <p:tav tm="0">
                                          <p:val>
                                            <p:strVal val="#ppt_x"/>
                                          </p:val>
                                        </p:tav>
                                        <p:tav tm="100000">
                                          <p:val>
                                            <p:strVal val="#ppt_x"/>
                                          </p:val>
                                        </p:tav>
                                      </p:tavLst>
                                    </p:anim>
                                    <p:anim calcmode="lin" valueType="num">
                                      <p:cBhvr>
                                        <p:cTn id="37" dur="500" fill="hold"/>
                                        <p:tgtEl>
                                          <p:spTgt spid="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25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anim calcmode="lin" valueType="num">
                                      <p:cBhvr>
                                        <p:cTn id="41" dur="500" fill="hold"/>
                                        <p:tgtEl>
                                          <p:spTgt spid="5"/>
                                        </p:tgtEl>
                                        <p:attrNameLst>
                                          <p:attrName>ppt_x</p:attrName>
                                        </p:attrNameLst>
                                      </p:cBhvr>
                                      <p:tavLst>
                                        <p:tav tm="0">
                                          <p:val>
                                            <p:strVal val="#ppt_x"/>
                                          </p:val>
                                        </p:tav>
                                        <p:tav tm="100000">
                                          <p:val>
                                            <p:strVal val="#ppt_x"/>
                                          </p:val>
                                        </p:tav>
                                      </p:tavLst>
                                    </p:anim>
                                    <p:anim calcmode="lin" valueType="num">
                                      <p:cBhvr>
                                        <p:cTn id="42" dur="500" fill="hold"/>
                                        <p:tgtEl>
                                          <p:spTgt spid="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50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anim calcmode="lin" valueType="num">
                                      <p:cBhvr>
                                        <p:cTn id="46" dur="500" fill="hold"/>
                                        <p:tgtEl>
                                          <p:spTgt spid="6"/>
                                        </p:tgtEl>
                                        <p:attrNameLst>
                                          <p:attrName>ppt_x</p:attrName>
                                        </p:attrNameLst>
                                      </p:cBhvr>
                                      <p:tavLst>
                                        <p:tav tm="0">
                                          <p:val>
                                            <p:strVal val="#ppt_x"/>
                                          </p:val>
                                        </p:tav>
                                        <p:tav tm="100000">
                                          <p:val>
                                            <p:strVal val="#ppt_x"/>
                                          </p:val>
                                        </p:tav>
                                      </p:tavLst>
                                    </p:anim>
                                    <p:anim calcmode="lin" valueType="num">
                                      <p:cBhvr>
                                        <p:cTn id="47" dur="500" fill="hold"/>
                                        <p:tgtEl>
                                          <p:spTgt spid="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200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anim calcmode="lin" valueType="num">
                                      <p:cBhvr>
                                        <p:cTn id="51" dur="500" fill="hold"/>
                                        <p:tgtEl>
                                          <p:spTgt spid="9"/>
                                        </p:tgtEl>
                                        <p:attrNameLst>
                                          <p:attrName>ppt_x</p:attrName>
                                        </p:attrNameLst>
                                      </p:cBhvr>
                                      <p:tavLst>
                                        <p:tav tm="0">
                                          <p:val>
                                            <p:strVal val="#ppt_x"/>
                                          </p:val>
                                        </p:tav>
                                        <p:tav tm="100000">
                                          <p:val>
                                            <p:strVal val="#ppt_x"/>
                                          </p:val>
                                        </p:tav>
                                      </p:tavLst>
                                    </p:anim>
                                    <p:anim calcmode="lin" valueType="num">
                                      <p:cBhvr>
                                        <p:cTn id="52" dur="500" fill="hold"/>
                                        <p:tgtEl>
                                          <p:spTgt spid="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25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anim calcmode="lin" valueType="num">
                                      <p:cBhvr>
                                        <p:cTn id="56" dur="500" fill="hold"/>
                                        <p:tgtEl>
                                          <p:spTgt spid="10"/>
                                        </p:tgtEl>
                                        <p:attrNameLst>
                                          <p:attrName>ppt_x</p:attrName>
                                        </p:attrNameLst>
                                      </p:cBhvr>
                                      <p:tavLst>
                                        <p:tav tm="0">
                                          <p:val>
                                            <p:strVal val="#ppt_x"/>
                                          </p:val>
                                        </p:tav>
                                        <p:tav tm="100000">
                                          <p:val>
                                            <p:strVal val="#ppt_x"/>
                                          </p:val>
                                        </p:tav>
                                      </p:tavLst>
                                    </p:anim>
                                    <p:anim calcmode="lin" valueType="num">
                                      <p:cBhvr>
                                        <p:cTn id="57" dur="500" fill="hold"/>
                                        <p:tgtEl>
                                          <p:spTgt spid="1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P spid="10" grpId="0" animBg="1"/>
      <p:bldP spid="11" grpId="0" animBg="1"/>
      <p:bldP spid="14"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13"/>
          <p:cNvSpPr/>
          <p:nvPr/>
        </p:nvSpPr>
        <p:spPr>
          <a:xfrm>
            <a:off x="1245210" y="3018316"/>
            <a:ext cx="6660886" cy="1763176"/>
          </a:xfrm>
          <a:prstGeom prst="ellipse">
            <a:avLst/>
          </a:prstGeom>
          <a:gradFill flip="none" rotWithShape="1">
            <a:gsLst>
              <a:gs pos="0">
                <a:schemeClr val="bg1">
                  <a:lumMod val="95000"/>
                </a:schemeClr>
              </a:gs>
              <a:gs pos="13000">
                <a:schemeClr val="bg1">
                  <a:lumMod val="85000"/>
                </a:schemeClr>
              </a:gs>
              <a:gs pos="100000">
                <a:schemeClr val="bg1">
                  <a:lumMod val="95000"/>
                </a:schemeClr>
              </a:gs>
            </a:gsLst>
            <a:lin ang="16200000" scaled="0"/>
            <a:tileRect/>
          </a:gradFill>
          <a:ln w="3175">
            <a:solidFill>
              <a:schemeClr val="bg1">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902347" y="3128668"/>
            <a:ext cx="5368236" cy="1421004"/>
            <a:chOff x="1997161" y="3414418"/>
            <a:chExt cx="5368236" cy="1421004"/>
          </a:xfrm>
        </p:grpSpPr>
        <p:sp>
          <p:nvSpPr>
            <p:cNvPr id="4" name="椭圆​​ 8"/>
            <p:cNvSpPr/>
            <p:nvPr/>
          </p:nvSpPr>
          <p:spPr>
            <a:xfrm>
              <a:off x="1997161" y="3414418"/>
              <a:ext cx="5368236" cy="1421004"/>
            </a:xfrm>
            <a:prstGeom prst="ellipse">
              <a:avLst/>
            </a:prstGeom>
            <a:gradFill flip="none" rotWithShape="1">
              <a:gsLst>
                <a:gs pos="0">
                  <a:schemeClr val="bg1">
                    <a:lumMod val="95000"/>
                  </a:schemeClr>
                </a:gs>
                <a:gs pos="13000">
                  <a:schemeClr val="bg1">
                    <a:lumMod val="85000"/>
                  </a:schemeClr>
                </a:gs>
                <a:gs pos="100000">
                  <a:schemeClr val="bg1">
                    <a:lumMod val="95000"/>
                  </a:schemeClr>
                </a:gs>
              </a:gsLst>
              <a:lin ang="16200000" scaled="0"/>
              <a:tileRect/>
            </a:gradFill>
            <a:ln w="3175">
              <a:solidFill>
                <a:schemeClr val="bg1">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9"/>
            <p:cNvSpPr/>
            <p:nvPr/>
          </p:nvSpPr>
          <p:spPr>
            <a:xfrm>
              <a:off x="2525605" y="3454901"/>
              <a:ext cx="4425565" cy="117000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228714" y="2185282"/>
            <a:ext cx="2492748" cy="943387"/>
          </a:xfrm>
          <a:prstGeom prst="roundRect">
            <a:avLst/>
          </a:prstGeom>
          <a:solidFill>
            <a:schemeClr val="bg1">
              <a:lumMod val="95000"/>
            </a:schemeClr>
          </a:solidFill>
          <a:ln w="9525">
            <a:solidFill>
              <a:schemeClr val="bg1">
                <a:lumMod val="65000"/>
              </a:schemeClr>
            </a:solidFill>
            <a:prstDash val="dash"/>
          </a:ln>
        </p:spPr>
        <p:txBody>
          <a:bodyPr wrap="square" tIns="144000" bIns="72000" rtlCol="0" anchor="b">
            <a:noAutofit/>
          </a:bodyPr>
          <a:lstStyle/>
          <a:p>
            <a:pPr marL="342900" indent="-342900">
              <a:buFont typeface="Arial" pitchFamily="34" charset="0"/>
              <a:buChar cha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a:p>
            <a:pPr marL="342900" indent="-342900">
              <a:buFont typeface="Arial" pitchFamily="34" charset="0"/>
              <a:buChar cha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3" name="椭圆​​ 24"/>
          <p:cNvSpPr/>
          <p:nvPr/>
        </p:nvSpPr>
        <p:spPr>
          <a:xfrm>
            <a:off x="465228" y="1898332"/>
            <a:ext cx="540000" cy="540000"/>
          </a:xfrm>
          <a:prstGeom prst="ellipse">
            <a:avLst/>
          </a:prstGeom>
          <a:gradFill>
            <a:gsLst>
              <a:gs pos="61000">
                <a:srgbClr val="1FAE1F"/>
              </a:gs>
              <a:gs pos="0">
                <a:srgbClr val="33CC33"/>
              </a:gs>
              <a:gs pos="100000">
                <a:srgbClr val="008000"/>
              </a:gs>
            </a:gsLst>
            <a:lin ang="5400000" scaled="0"/>
          </a:gra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Arial Unicode MS" pitchFamily="34" charset="-122"/>
                <a:ea typeface="Arial Unicode MS" pitchFamily="34" charset="-122"/>
                <a:cs typeface="Arial Unicode MS" pitchFamily="34" charset="-122"/>
              </a:rPr>
              <a:t>A</a:t>
            </a:r>
            <a:endParaRPr lang="zh-CN" altLang="en-US" sz="2800" dirty="0">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6432348" y="2185282"/>
            <a:ext cx="2492748" cy="943387"/>
          </a:xfrm>
          <a:prstGeom prst="roundRect">
            <a:avLst/>
          </a:prstGeom>
          <a:solidFill>
            <a:schemeClr val="bg1">
              <a:lumMod val="95000"/>
            </a:schemeClr>
          </a:solidFill>
          <a:ln w="9525">
            <a:solidFill>
              <a:schemeClr val="bg1">
                <a:lumMod val="65000"/>
              </a:schemeClr>
            </a:solidFill>
            <a:prstDash val="dash"/>
          </a:ln>
        </p:spPr>
        <p:txBody>
          <a:bodyPr wrap="square" tIns="144000" bIns="72000" rtlCol="0" anchor="b">
            <a:noAutofit/>
          </a:bodyPr>
          <a:lstStyle/>
          <a:p>
            <a:pPr marL="342900" indent="-342900">
              <a:buFont typeface="Arial" pitchFamily="34" charset="0"/>
              <a:buChar cha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a:p>
            <a:pPr marL="342900" indent="-342900">
              <a:buFont typeface="Arial" pitchFamily="34" charset="0"/>
              <a:buChar char="•"/>
            </a:pPr>
            <a:r>
              <a:rPr lang="zh-CN" altLang="en-US" sz="1600" dirty="0">
                <a:solidFill>
                  <a:schemeClr val="tx1">
                    <a:lumMod val="75000"/>
                    <a:lumOff val="25000"/>
                  </a:schemeClr>
                </a:solidFill>
                <a:latin typeface="微软雅黑" pitchFamily="34" charset="-122"/>
                <a:ea typeface="微软雅黑" pitchFamily="34" charset="-122"/>
              </a:rPr>
              <a:t>点击此处输入文字</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5" name="椭圆​​ 26"/>
          <p:cNvSpPr/>
          <p:nvPr/>
        </p:nvSpPr>
        <p:spPr>
          <a:xfrm>
            <a:off x="6648512" y="1898332"/>
            <a:ext cx="540000" cy="540000"/>
          </a:xfrm>
          <a:prstGeom prst="ellipse">
            <a:avLst/>
          </a:prstGeom>
          <a:gradFill flip="none" rotWithShape="1">
            <a:gsLst>
              <a:gs pos="0">
                <a:srgbClr val="FFC000"/>
              </a:gs>
              <a:gs pos="16700">
                <a:srgbClr val="EE9012"/>
              </a:gs>
              <a:gs pos="100000">
                <a:srgbClr val="FFC000"/>
              </a:gs>
            </a:gsLst>
            <a:lin ang="16200000" scaled="0"/>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Arial Unicode MS" pitchFamily="34" charset="-122"/>
                <a:ea typeface="Arial Unicode MS" pitchFamily="34" charset="-122"/>
                <a:cs typeface="Arial Unicode MS" pitchFamily="34" charset="-122"/>
              </a:rPr>
              <a:t>B</a:t>
            </a:r>
            <a:endParaRPr lang="zh-CN" altLang="en-US" sz="2800" dirty="0">
              <a:latin typeface="Arial Unicode MS" pitchFamily="34" charset="-122"/>
              <a:ea typeface="Arial Unicode MS" pitchFamily="34" charset="-122"/>
              <a:cs typeface="Arial Unicode MS" pitchFamily="34" charset="-122"/>
            </a:endParaRPr>
          </a:p>
        </p:txBody>
      </p:sp>
      <p:sp>
        <p:nvSpPr>
          <p:cNvPr id="16" name="TextBox 15"/>
          <p:cNvSpPr txBox="1"/>
          <p:nvPr/>
        </p:nvSpPr>
        <p:spPr>
          <a:xfrm>
            <a:off x="3362444" y="1649578"/>
            <a:ext cx="748923" cy="1107996"/>
          </a:xfrm>
          <a:prstGeom prst="rect">
            <a:avLst/>
          </a:prstGeom>
          <a:noFill/>
        </p:spPr>
        <p:txBody>
          <a:bodyPr wrap="none" rtlCol="0">
            <a:spAutoFit/>
          </a:bodyPr>
          <a:lstStyle/>
          <a:p>
            <a:r>
              <a:rPr lang="en-US" altLang="zh-CN" sz="6600" dirty="0">
                <a:latin typeface="Arial Unicode MS" pitchFamily="34" charset="-122"/>
                <a:ea typeface="Arial Unicode MS" pitchFamily="34" charset="-122"/>
                <a:cs typeface="Arial Unicode MS" pitchFamily="34" charset="-122"/>
              </a:rPr>
              <a:t>A</a:t>
            </a:r>
            <a:endParaRPr lang="zh-CN" altLang="en-US" sz="6600" dirty="0">
              <a:latin typeface="Arial Unicode MS" pitchFamily="34" charset="-122"/>
              <a:ea typeface="Arial Unicode MS" pitchFamily="34" charset="-122"/>
              <a:cs typeface="Arial Unicode MS" pitchFamily="34" charset="-122"/>
            </a:endParaRPr>
          </a:p>
        </p:txBody>
      </p:sp>
      <p:sp>
        <p:nvSpPr>
          <p:cNvPr id="17" name="TextBox 16"/>
          <p:cNvSpPr txBox="1"/>
          <p:nvPr/>
        </p:nvSpPr>
        <p:spPr>
          <a:xfrm>
            <a:off x="4834595" y="1920529"/>
            <a:ext cx="748923" cy="1107996"/>
          </a:xfrm>
          <a:prstGeom prst="rect">
            <a:avLst/>
          </a:prstGeom>
          <a:noFill/>
        </p:spPr>
        <p:txBody>
          <a:bodyPr wrap="none" rtlCol="0">
            <a:spAutoFit/>
          </a:bodyPr>
          <a:lstStyle/>
          <a:p>
            <a:r>
              <a:rPr lang="en-US" altLang="zh-CN" sz="6600" dirty="0">
                <a:latin typeface="Arial Unicode MS" pitchFamily="34" charset="-122"/>
                <a:ea typeface="Arial Unicode MS" pitchFamily="34" charset="-122"/>
                <a:cs typeface="Arial Unicode MS" pitchFamily="34" charset="-122"/>
              </a:rPr>
              <a:t>B</a:t>
            </a:r>
            <a:endParaRPr lang="zh-CN" altLang="en-US" sz="6600" dirty="0">
              <a:latin typeface="Arial Unicode MS" pitchFamily="34" charset="-122"/>
              <a:ea typeface="Arial Unicode MS" pitchFamily="34" charset="-122"/>
              <a:cs typeface="Arial Unicode MS" pitchFamily="34" charset="-122"/>
            </a:endParaRPr>
          </a:p>
        </p:txBody>
      </p:sp>
      <p:grpSp>
        <p:nvGrpSpPr>
          <p:cNvPr id="23" name="组合 22"/>
          <p:cNvGrpSpPr/>
          <p:nvPr/>
        </p:nvGrpSpPr>
        <p:grpSpPr>
          <a:xfrm>
            <a:off x="2997106" y="980114"/>
            <a:ext cx="1953533" cy="3188428"/>
            <a:chOff x="2997105" y="1265864"/>
            <a:chExt cx="1953533" cy="3188428"/>
          </a:xfrm>
        </p:grpSpPr>
        <p:sp>
          <p:nvSpPr>
            <p:cNvPr id="6" name="椭圆​​ 2"/>
            <p:cNvSpPr/>
            <p:nvPr/>
          </p:nvSpPr>
          <p:spPr>
            <a:xfrm rot="3835836">
              <a:off x="2311522" y="1951447"/>
              <a:ext cx="3188428" cy="181726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a:gsLst>
                <a:gs pos="61000">
                  <a:srgbClr val="1FAE1F"/>
                </a:gs>
                <a:gs pos="0">
                  <a:srgbClr val="33CC33"/>
                </a:gs>
                <a:gs pos="100000">
                  <a:srgbClr val="008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8" name="流程图: 摘录 7"/>
            <p:cNvSpPr/>
            <p:nvPr/>
          </p:nvSpPr>
          <p:spPr>
            <a:xfrm rot="19330531" flipH="1" flipV="1">
              <a:off x="3952844" y="1481734"/>
              <a:ext cx="364049" cy="177813"/>
            </a:xfrm>
            <a:prstGeom prst="flowChartExtract">
              <a:avLst/>
            </a:prstGeom>
            <a:gradFill>
              <a:gsLst>
                <a:gs pos="61000">
                  <a:srgbClr val="1FAE1F"/>
                </a:gs>
                <a:gs pos="0">
                  <a:srgbClr val="33CC33"/>
                </a:gs>
                <a:gs pos="100000">
                  <a:srgbClr val="008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8" name="新月形 17"/>
            <p:cNvSpPr/>
            <p:nvPr/>
          </p:nvSpPr>
          <p:spPr>
            <a:xfrm rot="17489873">
              <a:off x="3741845" y="3092876"/>
              <a:ext cx="716410" cy="1701176"/>
            </a:xfrm>
            <a:prstGeom prst="moon">
              <a:avLst>
                <a:gd name="adj" fmla="val 43279"/>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301481" y="1305682"/>
            <a:ext cx="1821562" cy="2547076"/>
            <a:chOff x="4301481" y="1591432"/>
            <a:chExt cx="1821562" cy="2547076"/>
          </a:xfrm>
        </p:grpSpPr>
        <p:sp>
          <p:nvSpPr>
            <p:cNvPr id="7" name="椭圆​​ 4"/>
            <p:cNvSpPr/>
            <p:nvPr/>
          </p:nvSpPr>
          <p:spPr>
            <a:xfrm rot="14453685">
              <a:off x="3938724" y="1954189"/>
              <a:ext cx="2547076" cy="1821562"/>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FFC000"/>
                </a:gs>
                <a:gs pos="16700">
                  <a:srgbClr val="EE9012"/>
                </a:gs>
                <a:gs pos="100000">
                  <a:srgbClr val="FFC00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9" name="流程图: 摘录 8"/>
            <p:cNvSpPr/>
            <p:nvPr/>
          </p:nvSpPr>
          <p:spPr>
            <a:xfrm rot="8127063" flipH="1" flipV="1">
              <a:off x="4912309" y="3844960"/>
              <a:ext cx="364049" cy="177813"/>
            </a:xfrm>
            <a:prstGeom prst="flowChartExtract">
              <a:avLst/>
            </a:prstGeom>
            <a:gradFill flip="none" rotWithShape="1">
              <a:gsLst>
                <a:gs pos="0">
                  <a:srgbClr val="FFC000"/>
                </a:gs>
                <a:gs pos="16700">
                  <a:srgbClr val="EE9012"/>
                </a:gs>
                <a:gs pos="100000">
                  <a:srgbClr val="FFC00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9" name="新月形 18"/>
            <p:cNvSpPr/>
            <p:nvPr/>
          </p:nvSpPr>
          <p:spPr>
            <a:xfrm rot="6728137">
              <a:off x="4854785" y="1169820"/>
              <a:ext cx="716410" cy="1775797"/>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5195778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2500"/>
                                  </p:stCondLst>
                                  <p:childTnLst>
                                    <p:set>
                                      <p:cBhvr>
                                        <p:cTn id="6" dur="1" fill="hold">
                                          <p:stCondLst>
                                            <p:cond delay="0"/>
                                          </p:stCondLst>
                                        </p:cTn>
                                        <p:tgtEl>
                                          <p:spTgt spid="20"/>
                                        </p:tgtEl>
                                        <p:attrNameLst>
                                          <p:attrName>style.visibility</p:attrName>
                                        </p:attrNameLst>
                                      </p:cBhvr>
                                      <p:to>
                                        <p:strVal val="visible"/>
                                      </p:to>
                                    </p:set>
                                    <p:animEffect transition="in" filter="circle(out)">
                                      <p:cBhvr>
                                        <p:cTn id="7" dur="1500"/>
                                        <p:tgtEl>
                                          <p:spTgt spid="20"/>
                                        </p:tgtEl>
                                      </p:cBhvr>
                                    </p:animEffect>
                                  </p:childTnLst>
                                </p:cTn>
                              </p:par>
                              <p:par>
                                <p:cTn id="8" presetID="6" presetClass="entr" presetSubtype="32" fill="hold" grpId="0" nodeType="withEffect">
                                  <p:stCondLst>
                                    <p:cond delay="3000"/>
                                  </p:stCondLst>
                                  <p:childTnLst>
                                    <p:set>
                                      <p:cBhvr>
                                        <p:cTn id="9" dur="1" fill="hold">
                                          <p:stCondLst>
                                            <p:cond delay="0"/>
                                          </p:stCondLst>
                                        </p:cTn>
                                        <p:tgtEl>
                                          <p:spTgt spid="3"/>
                                        </p:tgtEl>
                                        <p:attrNameLst>
                                          <p:attrName>style.visibility</p:attrName>
                                        </p:attrNameLst>
                                      </p:cBhvr>
                                      <p:to>
                                        <p:strVal val="visible"/>
                                      </p:to>
                                    </p:set>
                                    <p:animEffect transition="in" filter="circle(out)">
                                      <p:cBhvr>
                                        <p:cTn id="10" dur="1500"/>
                                        <p:tgtEl>
                                          <p:spTgt spid="3"/>
                                        </p:tgtEl>
                                      </p:cBhvr>
                                    </p:animEffect>
                                  </p:childTnLst>
                                </p:cTn>
                              </p:par>
                            </p:childTnLst>
                          </p:cTn>
                        </p:par>
                        <p:par>
                          <p:cTn id="11" fill="hold">
                            <p:stCondLst>
                              <p:cond delay="4500"/>
                            </p:stCondLst>
                            <p:childTnLst>
                              <p:par>
                                <p:cTn id="12" presetID="49" presetClass="entr" presetSubtype="0" decel="10000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750" fill="hold"/>
                                        <p:tgtEl>
                                          <p:spTgt spid="24"/>
                                        </p:tgtEl>
                                        <p:attrNameLst>
                                          <p:attrName>ppt_w</p:attrName>
                                        </p:attrNameLst>
                                      </p:cBhvr>
                                      <p:tavLst>
                                        <p:tav tm="0">
                                          <p:val>
                                            <p:fltVal val="0"/>
                                          </p:val>
                                        </p:tav>
                                        <p:tav tm="100000">
                                          <p:val>
                                            <p:strVal val="#ppt_w"/>
                                          </p:val>
                                        </p:tav>
                                      </p:tavLst>
                                    </p:anim>
                                    <p:anim calcmode="lin" valueType="num">
                                      <p:cBhvr>
                                        <p:cTn id="15" dur="750" fill="hold"/>
                                        <p:tgtEl>
                                          <p:spTgt spid="24"/>
                                        </p:tgtEl>
                                        <p:attrNameLst>
                                          <p:attrName>ppt_h</p:attrName>
                                        </p:attrNameLst>
                                      </p:cBhvr>
                                      <p:tavLst>
                                        <p:tav tm="0">
                                          <p:val>
                                            <p:fltVal val="0"/>
                                          </p:val>
                                        </p:tav>
                                        <p:tav tm="100000">
                                          <p:val>
                                            <p:strVal val="#ppt_h"/>
                                          </p:val>
                                        </p:tav>
                                      </p:tavLst>
                                    </p:anim>
                                    <p:anim calcmode="lin" valueType="num">
                                      <p:cBhvr>
                                        <p:cTn id="16" dur="750" fill="hold"/>
                                        <p:tgtEl>
                                          <p:spTgt spid="24"/>
                                        </p:tgtEl>
                                        <p:attrNameLst>
                                          <p:attrName>style.rotation</p:attrName>
                                        </p:attrNameLst>
                                      </p:cBhvr>
                                      <p:tavLst>
                                        <p:tav tm="0">
                                          <p:val>
                                            <p:fltVal val="360"/>
                                          </p:val>
                                        </p:tav>
                                        <p:tav tm="100000">
                                          <p:val>
                                            <p:fltVal val="0"/>
                                          </p:val>
                                        </p:tav>
                                      </p:tavLst>
                                    </p:anim>
                                    <p:animEffect transition="in" filter="fade">
                                      <p:cBhvr>
                                        <p:cTn id="17" dur="750"/>
                                        <p:tgtEl>
                                          <p:spTgt spid="24"/>
                                        </p:tgtEl>
                                      </p:cBhvr>
                                    </p:animEffect>
                                  </p:childTnLst>
                                </p:cTn>
                              </p:par>
                              <p:par>
                                <p:cTn id="18" presetID="49" presetClass="entr" presetSubtype="0" decel="100000" fill="hold" nodeType="withEffect">
                                  <p:stCondLst>
                                    <p:cond delay="500"/>
                                  </p:stCondLst>
                                  <p:childTnLst>
                                    <p:set>
                                      <p:cBhvr>
                                        <p:cTn id="19" dur="1" fill="hold">
                                          <p:stCondLst>
                                            <p:cond delay="0"/>
                                          </p:stCondLst>
                                        </p:cTn>
                                        <p:tgtEl>
                                          <p:spTgt spid="23"/>
                                        </p:tgtEl>
                                        <p:attrNameLst>
                                          <p:attrName>style.visibility</p:attrName>
                                        </p:attrNameLst>
                                      </p:cBhvr>
                                      <p:to>
                                        <p:strVal val="visible"/>
                                      </p:to>
                                    </p:set>
                                    <p:anim calcmode="lin" valueType="num">
                                      <p:cBhvr>
                                        <p:cTn id="20" dur="750" fill="hold"/>
                                        <p:tgtEl>
                                          <p:spTgt spid="23"/>
                                        </p:tgtEl>
                                        <p:attrNameLst>
                                          <p:attrName>ppt_w</p:attrName>
                                        </p:attrNameLst>
                                      </p:cBhvr>
                                      <p:tavLst>
                                        <p:tav tm="0">
                                          <p:val>
                                            <p:fltVal val="0"/>
                                          </p:val>
                                        </p:tav>
                                        <p:tav tm="100000">
                                          <p:val>
                                            <p:strVal val="#ppt_w"/>
                                          </p:val>
                                        </p:tav>
                                      </p:tavLst>
                                    </p:anim>
                                    <p:anim calcmode="lin" valueType="num">
                                      <p:cBhvr>
                                        <p:cTn id="21" dur="750" fill="hold"/>
                                        <p:tgtEl>
                                          <p:spTgt spid="23"/>
                                        </p:tgtEl>
                                        <p:attrNameLst>
                                          <p:attrName>ppt_h</p:attrName>
                                        </p:attrNameLst>
                                      </p:cBhvr>
                                      <p:tavLst>
                                        <p:tav tm="0">
                                          <p:val>
                                            <p:fltVal val="0"/>
                                          </p:val>
                                        </p:tav>
                                        <p:tav tm="100000">
                                          <p:val>
                                            <p:strVal val="#ppt_h"/>
                                          </p:val>
                                        </p:tav>
                                      </p:tavLst>
                                    </p:anim>
                                    <p:anim calcmode="lin" valueType="num">
                                      <p:cBhvr>
                                        <p:cTn id="22" dur="750" fill="hold"/>
                                        <p:tgtEl>
                                          <p:spTgt spid="23"/>
                                        </p:tgtEl>
                                        <p:attrNameLst>
                                          <p:attrName>style.rotation</p:attrName>
                                        </p:attrNameLst>
                                      </p:cBhvr>
                                      <p:tavLst>
                                        <p:tav tm="0">
                                          <p:val>
                                            <p:fltVal val="360"/>
                                          </p:val>
                                        </p:tav>
                                        <p:tav tm="100000">
                                          <p:val>
                                            <p:fltVal val="0"/>
                                          </p:val>
                                        </p:tav>
                                      </p:tavLst>
                                    </p:anim>
                                    <p:animEffect transition="in" filter="fade">
                                      <p:cBhvr>
                                        <p:cTn id="23" dur="750"/>
                                        <p:tgtEl>
                                          <p:spTgt spid="23"/>
                                        </p:tgtEl>
                                      </p:cBhvr>
                                    </p:animEffect>
                                  </p:childTnLst>
                                </p:cTn>
                              </p:par>
                            </p:childTnLst>
                          </p:cTn>
                        </p:par>
                        <p:par>
                          <p:cTn id="24" fill="hold">
                            <p:stCondLst>
                              <p:cond delay="575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625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26" presetClass="emph" presetSubtype="0" fill="hold" grpId="1" nodeType="withEffect">
                                  <p:stCondLst>
                                    <p:cond delay="0"/>
                                  </p:stCondLst>
                                  <p:childTnLst>
                                    <p:animEffect transition="out" filter="fade">
                                      <p:cBhvr>
                                        <p:cTn id="36" dur="500" tmFilter="0, 0; .2, .5; .8, .5; 1, 0"/>
                                        <p:tgtEl>
                                          <p:spTgt spid="13"/>
                                        </p:tgtEl>
                                      </p:cBhvr>
                                    </p:animEffect>
                                    <p:animScale>
                                      <p:cBhvr>
                                        <p:cTn id="37" dur="250" autoRev="1" fill="hold"/>
                                        <p:tgtEl>
                                          <p:spTgt spid="13"/>
                                        </p:tgtEl>
                                      </p:cBhvr>
                                      <p:by x="105000" y="105000"/>
                                    </p:animScale>
                                  </p:childTnLst>
                                </p:cTn>
                              </p:par>
                              <p:par>
                                <p:cTn id="38" presetID="26" presetClass="emph" presetSubtype="0" fill="hold" grpId="2" nodeType="withEffect">
                                  <p:stCondLst>
                                    <p:cond delay="500"/>
                                  </p:stCondLst>
                                  <p:childTnLst>
                                    <p:animEffect transition="out" filter="fade">
                                      <p:cBhvr>
                                        <p:cTn id="39" dur="500" tmFilter="0, 0; .2, .5; .8, .5; 1, 0"/>
                                        <p:tgtEl>
                                          <p:spTgt spid="13"/>
                                        </p:tgtEl>
                                      </p:cBhvr>
                                    </p:animEffect>
                                    <p:animScale>
                                      <p:cBhvr>
                                        <p:cTn id="40" dur="250" autoRev="1" fill="hold"/>
                                        <p:tgtEl>
                                          <p:spTgt spid="13"/>
                                        </p:tgtEl>
                                      </p:cBhvr>
                                      <p:by x="105000" y="105000"/>
                                    </p:animScale>
                                  </p:childTnLst>
                                </p:cTn>
                              </p:par>
                            </p:childTnLst>
                          </p:cTn>
                        </p:par>
                        <p:par>
                          <p:cTn id="41" fill="hold">
                            <p:stCondLst>
                              <p:cond delay="7250"/>
                            </p:stCondLst>
                            <p:childTnLst>
                              <p:par>
                                <p:cTn id="42" presetID="2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7750"/>
                            </p:stCondLst>
                            <p:childTnLst>
                              <p:par>
                                <p:cTn id="46" presetID="10"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26" presetClass="emph" presetSubtype="0" fill="hold" grpId="1" nodeType="withEffect">
                                  <p:stCondLst>
                                    <p:cond delay="0"/>
                                  </p:stCondLst>
                                  <p:childTnLst>
                                    <p:animEffect transition="out" filter="fade">
                                      <p:cBhvr>
                                        <p:cTn id="50" dur="500" tmFilter="0, 0; .2, .5; .8, .5; 1, 0"/>
                                        <p:tgtEl>
                                          <p:spTgt spid="15"/>
                                        </p:tgtEl>
                                      </p:cBhvr>
                                    </p:animEffect>
                                    <p:animScale>
                                      <p:cBhvr>
                                        <p:cTn id="51" dur="250" autoRev="1" fill="hold"/>
                                        <p:tgtEl>
                                          <p:spTgt spid="15"/>
                                        </p:tgtEl>
                                      </p:cBhvr>
                                      <p:by x="105000" y="105000"/>
                                    </p:animScale>
                                  </p:childTnLst>
                                </p:cTn>
                              </p:par>
                              <p:par>
                                <p:cTn id="52" presetID="26" presetClass="emph" presetSubtype="0" fill="hold" grpId="2" nodeType="withEffect">
                                  <p:stCondLst>
                                    <p:cond delay="500"/>
                                  </p:stCondLst>
                                  <p:childTnLst>
                                    <p:animEffect transition="out" filter="fade">
                                      <p:cBhvr>
                                        <p:cTn id="53" dur="500" tmFilter="0, 0; .2, .5; .8, .5; 1, 0"/>
                                        <p:tgtEl>
                                          <p:spTgt spid="15"/>
                                        </p:tgtEl>
                                      </p:cBhvr>
                                    </p:animEffect>
                                    <p:animScale>
                                      <p:cBhvr>
                                        <p:cTn id="54" dur="250" autoRev="1" fill="hold"/>
                                        <p:tgtEl>
                                          <p:spTgt spid="15"/>
                                        </p:tgtEl>
                                      </p:cBhvr>
                                      <p:by x="105000" y="105000"/>
                                    </p:animScale>
                                  </p:childTnLst>
                                </p:cTn>
                              </p:par>
                            </p:childTnLst>
                          </p:cTn>
                        </p:par>
                        <p:par>
                          <p:cTn id="55" fill="hold">
                            <p:stCondLst>
                              <p:cond delay="8750"/>
                            </p:stCondLst>
                            <p:childTnLst>
                              <p:par>
                                <p:cTn id="56" presetID="22" presetClass="entr" presetSubtype="8"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3" grpId="1" animBg="1"/>
      <p:bldP spid="13" grpId="2" animBg="1"/>
      <p:bldP spid="14" grpId="0" animBg="1"/>
      <p:bldP spid="15" grpId="0" animBg="1"/>
      <p:bldP spid="15" grpId="1" animBg="1"/>
      <p:bldP spid="15" grpId="2" animBg="1"/>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3"/>
          <p:cNvGrpSpPr>
            <a:grpSpLocks/>
          </p:cNvGrpSpPr>
          <p:nvPr/>
        </p:nvGrpSpPr>
        <p:grpSpPr bwMode="auto">
          <a:xfrm>
            <a:off x="942825" y="3211559"/>
            <a:ext cx="3584243" cy="1761644"/>
            <a:chOff x="385" y="2731"/>
            <a:chExt cx="2352" cy="1156"/>
          </a:xfrm>
        </p:grpSpPr>
        <p:sp>
          <p:nvSpPr>
            <p:cNvPr id="116" name="Freeform 4"/>
            <p:cNvSpPr>
              <a:spLocks/>
            </p:cNvSpPr>
            <p:nvPr/>
          </p:nvSpPr>
          <p:spPr bwMode="auto">
            <a:xfrm>
              <a:off x="1406" y="3346"/>
              <a:ext cx="1330" cy="531"/>
            </a:xfrm>
            <a:custGeom>
              <a:avLst/>
              <a:gdLst>
                <a:gd name="T0" fmla="*/ 696 w 1119"/>
                <a:gd name="T1" fmla="*/ 0 h 447"/>
                <a:gd name="T2" fmla="*/ 1119 w 1119"/>
                <a:gd name="T3" fmla="*/ 70 h 447"/>
                <a:gd name="T4" fmla="*/ 344 w 1119"/>
                <a:gd name="T5" fmla="*/ 447 h 447"/>
                <a:gd name="T6" fmla="*/ 0 w 1119"/>
                <a:gd name="T7" fmla="*/ 309 h 447"/>
                <a:gd name="T8" fmla="*/ 696 w 1119"/>
                <a:gd name="T9" fmla="*/ 0 h 447"/>
              </a:gdLst>
              <a:ahLst/>
              <a:cxnLst>
                <a:cxn ang="0">
                  <a:pos x="T0" y="T1"/>
                </a:cxn>
                <a:cxn ang="0">
                  <a:pos x="T2" y="T3"/>
                </a:cxn>
                <a:cxn ang="0">
                  <a:pos x="T4" y="T5"/>
                </a:cxn>
                <a:cxn ang="0">
                  <a:pos x="T6" y="T7"/>
                </a:cxn>
                <a:cxn ang="0">
                  <a:pos x="T8" y="T9"/>
                </a:cxn>
              </a:cxnLst>
              <a:rect l="0" t="0" r="r" b="b"/>
              <a:pathLst>
                <a:path w="1119" h="447">
                  <a:moveTo>
                    <a:pt x="696" y="0"/>
                  </a:moveTo>
                  <a:lnTo>
                    <a:pt x="1119" y="70"/>
                  </a:lnTo>
                  <a:lnTo>
                    <a:pt x="344" y="447"/>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7" name="Freeform 5"/>
            <p:cNvSpPr>
              <a:spLocks/>
            </p:cNvSpPr>
            <p:nvPr/>
          </p:nvSpPr>
          <p:spPr bwMode="auto">
            <a:xfrm>
              <a:off x="1760" y="3192"/>
              <a:ext cx="927" cy="685"/>
            </a:xfrm>
            <a:custGeom>
              <a:avLst/>
              <a:gdLst>
                <a:gd name="T0" fmla="*/ 737 w 739"/>
                <a:gd name="T1" fmla="*/ 0 h 546"/>
                <a:gd name="T2" fmla="*/ 739 w 739"/>
                <a:gd name="T3" fmla="*/ 198 h 546"/>
                <a:gd name="T4" fmla="*/ 27 w 739"/>
                <a:gd name="T5" fmla="*/ 546 h 546"/>
                <a:gd name="T6" fmla="*/ 0 w 739"/>
                <a:gd name="T7" fmla="*/ 338 h 546"/>
                <a:gd name="T8" fmla="*/ 737 w 739"/>
                <a:gd name="T9" fmla="*/ 0 h 546"/>
              </a:gdLst>
              <a:ahLst/>
              <a:cxnLst>
                <a:cxn ang="0">
                  <a:pos x="T0" y="T1"/>
                </a:cxn>
                <a:cxn ang="0">
                  <a:pos x="T2" y="T3"/>
                </a:cxn>
                <a:cxn ang="0">
                  <a:pos x="T4" y="T5"/>
                </a:cxn>
                <a:cxn ang="0">
                  <a:pos x="T6" y="T7"/>
                </a:cxn>
                <a:cxn ang="0">
                  <a:pos x="T8" y="T9"/>
                </a:cxn>
              </a:cxnLst>
              <a:rect l="0" t="0" r="r" b="b"/>
              <a:pathLst>
                <a:path w="739" h="546">
                  <a:moveTo>
                    <a:pt x="737" y="0"/>
                  </a:moveTo>
                  <a:cubicBezTo>
                    <a:pt x="737" y="0"/>
                    <a:pt x="727" y="20"/>
                    <a:pt x="739" y="198"/>
                  </a:cubicBezTo>
                  <a:cubicBezTo>
                    <a:pt x="27" y="546"/>
                    <a:pt x="27" y="546"/>
                    <a:pt x="27" y="546"/>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8" name="Freeform 6"/>
            <p:cNvSpPr>
              <a:spLocks/>
            </p:cNvSpPr>
            <p:nvPr/>
          </p:nvSpPr>
          <p:spPr bwMode="auto">
            <a:xfrm>
              <a:off x="1775" y="3157"/>
              <a:ext cx="962" cy="730"/>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7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7"/>
                    <a:pt x="765" y="217"/>
                    <a:pt x="765" y="217"/>
                  </a:cubicBezTo>
                  <a:cubicBezTo>
                    <a:pt x="765" y="236"/>
                    <a:pt x="765" y="236"/>
                    <a:pt x="765" y="236"/>
                  </a:cubicBezTo>
                  <a:cubicBezTo>
                    <a:pt x="33" y="581"/>
                    <a:pt x="33" y="581"/>
                    <a:pt x="33" y="581"/>
                  </a:cubicBezTo>
                  <a:cubicBezTo>
                    <a:pt x="24" y="581"/>
                    <a:pt x="24" y="581"/>
                    <a:pt x="24" y="581"/>
                  </a:cubicBezTo>
                  <a:cubicBezTo>
                    <a:pt x="0" y="460"/>
                    <a:pt x="21" y="347"/>
                    <a:pt x="21" y="347"/>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9" name="Freeform 7"/>
            <p:cNvSpPr>
              <a:spLocks/>
            </p:cNvSpPr>
            <p:nvPr/>
          </p:nvSpPr>
          <p:spPr bwMode="auto">
            <a:xfrm>
              <a:off x="442" y="2731"/>
              <a:ext cx="2294" cy="863"/>
            </a:xfrm>
            <a:custGeom>
              <a:avLst/>
              <a:gdLst>
                <a:gd name="T0" fmla="*/ 0 w 1930"/>
                <a:gd name="T1" fmla="*/ 259 h 726"/>
                <a:gd name="T2" fmla="*/ 798 w 1930"/>
                <a:gd name="T3" fmla="*/ 0 h 726"/>
                <a:gd name="T4" fmla="*/ 1930 w 1930"/>
                <a:gd name="T5" fmla="*/ 359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59"/>
                  </a:lnTo>
                  <a:lnTo>
                    <a:pt x="1145" y="726"/>
                  </a:lnTo>
                  <a:lnTo>
                    <a:pt x="0" y="259"/>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20" name="Freeform 8"/>
            <p:cNvSpPr>
              <a:spLocks/>
            </p:cNvSpPr>
            <p:nvPr/>
          </p:nvSpPr>
          <p:spPr bwMode="auto">
            <a:xfrm>
              <a:off x="385" y="3039"/>
              <a:ext cx="1421" cy="848"/>
            </a:xfrm>
            <a:custGeom>
              <a:avLst/>
              <a:gdLst>
                <a:gd name="T0" fmla="*/ 1130 w 1133"/>
                <a:gd name="T1" fmla="*/ 442 h 676"/>
                <a:gd name="T2" fmla="*/ 1133 w 1133"/>
                <a:gd name="T3" fmla="*/ 676 h 676"/>
                <a:gd name="T4" fmla="*/ 35 w 1133"/>
                <a:gd name="T5" fmla="*/ 238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5"/>
                    <a:pt x="1133" y="676"/>
                  </a:cubicBezTo>
                  <a:cubicBezTo>
                    <a:pt x="35" y="238"/>
                    <a:pt x="35" y="238"/>
                    <a:pt x="35" y="238"/>
                  </a:cubicBezTo>
                  <a:cubicBezTo>
                    <a:pt x="35" y="238"/>
                    <a:pt x="0" y="145"/>
                    <a:pt x="45" y="0"/>
                  </a:cubicBezTo>
                  <a:lnTo>
                    <a:pt x="1130" y="442"/>
                  </a:lnTo>
                  <a:close/>
                </a:path>
              </a:pathLst>
            </a:custGeom>
            <a:gradFill rotWithShape="1">
              <a:gsLst>
                <a:gs pos="0">
                  <a:srgbClr val="969696"/>
                </a:gs>
                <a:gs pos="100000">
                  <a:srgbClr val="5F5F5F"/>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2" name="Group 9"/>
          <p:cNvGrpSpPr>
            <a:grpSpLocks/>
          </p:cNvGrpSpPr>
          <p:nvPr/>
        </p:nvGrpSpPr>
        <p:grpSpPr bwMode="auto">
          <a:xfrm>
            <a:off x="596896" y="2826011"/>
            <a:ext cx="3584243" cy="1763167"/>
            <a:chOff x="385" y="2409"/>
            <a:chExt cx="2352" cy="1157"/>
          </a:xfrm>
        </p:grpSpPr>
        <p:sp>
          <p:nvSpPr>
            <p:cNvPr id="111" name="Freeform 10"/>
            <p:cNvSpPr>
              <a:spLocks/>
            </p:cNvSpPr>
            <p:nvPr/>
          </p:nvSpPr>
          <p:spPr bwMode="auto">
            <a:xfrm>
              <a:off x="1406" y="3026"/>
              <a:ext cx="1330" cy="529"/>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2" name="Freeform 11"/>
            <p:cNvSpPr>
              <a:spLocks/>
            </p:cNvSpPr>
            <p:nvPr/>
          </p:nvSpPr>
          <p:spPr bwMode="auto">
            <a:xfrm>
              <a:off x="1760" y="2871"/>
              <a:ext cx="927" cy="684"/>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3" name="Freeform 12"/>
            <p:cNvSpPr>
              <a:spLocks/>
            </p:cNvSpPr>
            <p:nvPr/>
          </p:nvSpPr>
          <p:spPr bwMode="auto">
            <a:xfrm>
              <a:off x="1775" y="2837"/>
              <a:ext cx="962" cy="729"/>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8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8"/>
                    <a:pt x="765" y="218"/>
                    <a:pt x="765" y="218"/>
                  </a:cubicBezTo>
                  <a:cubicBezTo>
                    <a:pt x="765" y="236"/>
                    <a:pt x="765" y="236"/>
                    <a:pt x="765" y="236"/>
                  </a:cubicBezTo>
                  <a:cubicBezTo>
                    <a:pt x="33" y="581"/>
                    <a:pt x="33" y="581"/>
                    <a:pt x="33" y="581"/>
                  </a:cubicBezTo>
                  <a:cubicBezTo>
                    <a:pt x="24" y="581"/>
                    <a:pt x="24" y="581"/>
                    <a:pt x="24" y="581"/>
                  </a:cubicBezTo>
                  <a:cubicBezTo>
                    <a:pt x="0" y="461"/>
                    <a:pt x="21" y="347"/>
                    <a:pt x="21" y="347"/>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4" name="Freeform 13"/>
            <p:cNvSpPr>
              <a:spLocks/>
            </p:cNvSpPr>
            <p:nvPr/>
          </p:nvSpPr>
          <p:spPr bwMode="auto">
            <a:xfrm>
              <a:off x="442" y="2409"/>
              <a:ext cx="2294" cy="863"/>
            </a:xfrm>
            <a:custGeom>
              <a:avLst/>
              <a:gdLst>
                <a:gd name="T0" fmla="*/ 0 w 1930"/>
                <a:gd name="T1" fmla="*/ 259 h 726"/>
                <a:gd name="T2" fmla="*/ 798 w 1930"/>
                <a:gd name="T3" fmla="*/ 0 h 726"/>
                <a:gd name="T4" fmla="*/ 1930 w 1930"/>
                <a:gd name="T5" fmla="*/ 360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60"/>
                  </a:lnTo>
                  <a:lnTo>
                    <a:pt x="1145" y="726"/>
                  </a:lnTo>
                  <a:lnTo>
                    <a:pt x="0" y="259"/>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5" name="Freeform 14"/>
            <p:cNvSpPr>
              <a:spLocks/>
            </p:cNvSpPr>
            <p:nvPr/>
          </p:nvSpPr>
          <p:spPr bwMode="auto">
            <a:xfrm>
              <a:off x="385" y="2717"/>
              <a:ext cx="1421" cy="849"/>
            </a:xfrm>
            <a:custGeom>
              <a:avLst/>
              <a:gdLst>
                <a:gd name="T0" fmla="*/ 1130 w 1133"/>
                <a:gd name="T1" fmla="*/ 442 h 676"/>
                <a:gd name="T2" fmla="*/ 1133 w 1133"/>
                <a:gd name="T3" fmla="*/ 676 h 676"/>
                <a:gd name="T4" fmla="*/ 35 w 1133"/>
                <a:gd name="T5" fmla="*/ 239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6"/>
                    <a:pt x="1133" y="676"/>
                  </a:cubicBezTo>
                  <a:cubicBezTo>
                    <a:pt x="35" y="239"/>
                    <a:pt x="35" y="239"/>
                    <a:pt x="35" y="239"/>
                  </a:cubicBezTo>
                  <a:cubicBezTo>
                    <a:pt x="35" y="239"/>
                    <a:pt x="0" y="146"/>
                    <a:pt x="45" y="0"/>
                  </a:cubicBezTo>
                  <a:lnTo>
                    <a:pt x="1130" y="442"/>
                  </a:lnTo>
                  <a:close/>
                </a:path>
              </a:pathLst>
            </a:custGeom>
            <a:gradFill rotWithShape="1">
              <a:gsLst>
                <a:gs pos="0">
                  <a:srgbClr val="FFFFFF">
                    <a:lumMod val="85000"/>
                  </a:srgbClr>
                </a:gs>
                <a:gs pos="100000">
                  <a:srgbClr val="FFFFFF">
                    <a:lumMod val="65000"/>
                  </a:srgbClr>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3" name="Group 15"/>
          <p:cNvGrpSpPr>
            <a:grpSpLocks/>
          </p:cNvGrpSpPr>
          <p:nvPr/>
        </p:nvGrpSpPr>
        <p:grpSpPr bwMode="auto">
          <a:xfrm>
            <a:off x="804148" y="2374932"/>
            <a:ext cx="3584243" cy="1763167"/>
            <a:chOff x="392" y="2081"/>
            <a:chExt cx="2352" cy="1157"/>
          </a:xfrm>
        </p:grpSpPr>
        <p:sp>
          <p:nvSpPr>
            <p:cNvPr id="106" name="Freeform 16"/>
            <p:cNvSpPr>
              <a:spLocks/>
            </p:cNvSpPr>
            <p:nvPr/>
          </p:nvSpPr>
          <p:spPr bwMode="auto">
            <a:xfrm>
              <a:off x="1413" y="2696"/>
              <a:ext cx="1330" cy="530"/>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7" name="Freeform 17"/>
            <p:cNvSpPr>
              <a:spLocks/>
            </p:cNvSpPr>
            <p:nvPr/>
          </p:nvSpPr>
          <p:spPr bwMode="auto">
            <a:xfrm>
              <a:off x="1767" y="2542"/>
              <a:ext cx="927" cy="684"/>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8" name="Freeform 18"/>
            <p:cNvSpPr>
              <a:spLocks/>
            </p:cNvSpPr>
            <p:nvPr/>
          </p:nvSpPr>
          <p:spPr bwMode="auto">
            <a:xfrm>
              <a:off x="1784" y="2509"/>
              <a:ext cx="960" cy="729"/>
            </a:xfrm>
            <a:custGeom>
              <a:avLst/>
              <a:gdLst>
                <a:gd name="T0" fmla="*/ 21 w 766"/>
                <a:gd name="T1" fmla="*/ 346 h 581"/>
                <a:gd name="T2" fmla="*/ 766 w 766"/>
                <a:gd name="T3" fmla="*/ 0 h 581"/>
                <a:gd name="T4" fmla="*/ 766 w 766"/>
                <a:gd name="T5" fmla="*/ 18 h 581"/>
                <a:gd name="T6" fmla="*/ 29 w 766"/>
                <a:gd name="T7" fmla="*/ 353 h 581"/>
                <a:gd name="T8" fmla="*/ 31 w 766"/>
                <a:gd name="T9" fmla="*/ 570 h 581"/>
                <a:gd name="T10" fmla="*/ 765 w 766"/>
                <a:gd name="T11" fmla="*/ 217 h 581"/>
                <a:gd name="T12" fmla="*/ 765 w 766"/>
                <a:gd name="T13" fmla="*/ 236 h 581"/>
                <a:gd name="T14" fmla="*/ 34 w 766"/>
                <a:gd name="T15" fmla="*/ 581 h 581"/>
                <a:gd name="T16" fmla="*/ 24 w 766"/>
                <a:gd name="T17" fmla="*/ 581 h 581"/>
                <a:gd name="T18" fmla="*/ 21 w 766"/>
                <a:gd name="T19" fmla="*/ 34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6"/>
                  </a:moveTo>
                  <a:cubicBezTo>
                    <a:pt x="766" y="0"/>
                    <a:pt x="766" y="0"/>
                    <a:pt x="766" y="0"/>
                  </a:cubicBezTo>
                  <a:cubicBezTo>
                    <a:pt x="766" y="18"/>
                    <a:pt x="766" y="18"/>
                    <a:pt x="766" y="18"/>
                  </a:cubicBezTo>
                  <a:cubicBezTo>
                    <a:pt x="29" y="353"/>
                    <a:pt x="29" y="353"/>
                    <a:pt x="29" y="353"/>
                  </a:cubicBezTo>
                  <a:cubicBezTo>
                    <a:pt x="29" y="353"/>
                    <a:pt x="14" y="442"/>
                    <a:pt x="31" y="570"/>
                  </a:cubicBezTo>
                  <a:cubicBezTo>
                    <a:pt x="765" y="217"/>
                    <a:pt x="765" y="217"/>
                    <a:pt x="765" y="217"/>
                  </a:cubicBezTo>
                  <a:cubicBezTo>
                    <a:pt x="765" y="236"/>
                    <a:pt x="765" y="236"/>
                    <a:pt x="765" y="236"/>
                  </a:cubicBezTo>
                  <a:cubicBezTo>
                    <a:pt x="34" y="581"/>
                    <a:pt x="34" y="581"/>
                    <a:pt x="34" y="581"/>
                  </a:cubicBezTo>
                  <a:cubicBezTo>
                    <a:pt x="24" y="581"/>
                    <a:pt x="24" y="581"/>
                    <a:pt x="24" y="581"/>
                  </a:cubicBezTo>
                  <a:cubicBezTo>
                    <a:pt x="0" y="460"/>
                    <a:pt x="21" y="346"/>
                    <a:pt x="21" y="346"/>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9" name="Freeform 19"/>
            <p:cNvSpPr>
              <a:spLocks/>
            </p:cNvSpPr>
            <p:nvPr/>
          </p:nvSpPr>
          <p:spPr bwMode="auto">
            <a:xfrm>
              <a:off x="449" y="2081"/>
              <a:ext cx="2295" cy="861"/>
            </a:xfrm>
            <a:custGeom>
              <a:avLst/>
              <a:gdLst>
                <a:gd name="T0" fmla="*/ 0 w 1931"/>
                <a:gd name="T1" fmla="*/ 258 h 725"/>
                <a:gd name="T2" fmla="*/ 799 w 1931"/>
                <a:gd name="T3" fmla="*/ 0 h 725"/>
                <a:gd name="T4" fmla="*/ 1931 w 1931"/>
                <a:gd name="T5" fmla="*/ 360 h 725"/>
                <a:gd name="T6" fmla="*/ 1145 w 1931"/>
                <a:gd name="T7" fmla="*/ 725 h 725"/>
                <a:gd name="T8" fmla="*/ 0 w 1931"/>
                <a:gd name="T9" fmla="*/ 258 h 725"/>
              </a:gdLst>
              <a:ahLst/>
              <a:cxnLst>
                <a:cxn ang="0">
                  <a:pos x="T0" y="T1"/>
                </a:cxn>
                <a:cxn ang="0">
                  <a:pos x="T2" y="T3"/>
                </a:cxn>
                <a:cxn ang="0">
                  <a:pos x="T4" y="T5"/>
                </a:cxn>
                <a:cxn ang="0">
                  <a:pos x="T6" y="T7"/>
                </a:cxn>
                <a:cxn ang="0">
                  <a:pos x="T8" y="T9"/>
                </a:cxn>
              </a:cxnLst>
              <a:rect l="0" t="0" r="r" b="b"/>
              <a:pathLst>
                <a:path w="1931" h="725">
                  <a:moveTo>
                    <a:pt x="0" y="258"/>
                  </a:moveTo>
                  <a:lnTo>
                    <a:pt x="799" y="0"/>
                  </a:lnTo>
                  <a:lnTo>
                    <a:pt x="1931" y="360"/>
                  </a:lnTo>
                  <a:lnTo>
                    <a:pt x="1145" y="725"/>
                  </a:lnTo>
                  <a:lnTo>
                    <a:pt x="0" y="258"/>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0" name="Freeform 20"/>
            <p:cNvSpPr>
              <a:spLocks/>
            </p:cNvSpPr>
            <p:nvPr/>
          </p:nvSpPr>
          <p:spPr bwMode="auto">
            <a:xfrm>
              <a:off x="392" y="2387"/>
              <a:ext cx="1421" cy="851"/>
            </a:xfrm>
            <a:custGeom>
              <a:avLst/>
              <a:gdLst>
                <a:gd name="T0" fmla="*/ 1130 w 1133"/>
                <a:gd name="T1" fmla="*/ 442 h 677"/>
                <a:gd name="T2" fmla="*/ 1133 w 1133"/>
                <a:gd name="T3" fmla="*/ 677 h 677"/>
                <a:gd name="T4" fmla="*/ 35 w 1133"/>
                <a:gd name="T5" fmla="*/ 239 h 677"/>
                <a:gd name="T6" fmla="*/ 45 w 1133"/>
                <a:gd name="T7" fmla="*/ 0 h 677"/>
                <a:gd name="T8" fmla="*/ 1130 w 1133"/>
                <a:gd name="T9" fmla="*/ 442 h 677"/>
              </a:gdLst>
              <a:ahLst/>
              <a:cxnLst>
                <a:cxn ang="0">
                  <a:pos x="T0" y="T1"/>
                </a:cxn>
                <a:cxn ang="0">
                  <a:pos x="T2" y="T3"/>
                </a:cxn>
                <a:cxn ang="0">
                  <a:pos x="T4" y="T5"/>
                </a:cxn>
                <a:cxn ang="0">
                  <a:pos x="T6" y="T7"/>
                </a:cxn>
                <a:cxn ang="0">
                  <a:pos x="T8" y="T9"/>
                </a:cxn>
              </a:cxnLst>
              <a:rect l="0" t="0" r="r" b="b"/>
              <a:pathLst>
                <a:path w="1133" h="677">
                  <a:moveTo>
                    <a:pt x="1130" y="442"/>
                  </a:moveTo>
                  <a:cubicBezTo>
                    <a:pt x="1130" y="442"/>
                    <a:pt x="1115" y="566"/>
                    <a:pt x="1133" y="677"/>
                  </a:cubicBezTo>
                  <a:cubicBezTo>
                    <a:pt x="35" y="239"/>
                    <a:pt x="35" y="239"/>
                    <a:pt x="35" y="239"/>
                  </a:cubicBezTo>
                  <a:cubicBezTo>
                    <a:pt x="35" y="239"/>
                    <a:pt x="0" y="146"/>
                    <a:pt x="45" y="0"/>
                  </a:cubicBezTo>
                  <a:lnTo>
                    <a:pt x="1130" y="442"/>
                  </a:lnTo>
                  <a:close/>
                </a:path>
              </a:pathLst>
            </a:custGeom>
            <a:gradFill rotWithShape="1">
              <a:gsLst>
                <a:gs pos="0">
                  <a:srgbClr val="FFFFFF">
                    <a:lumMod val="75000"/>
                  </a:srgbClr>
                </a:gs>
                <a:gs pos="100000">
                  <a:srgbClr val="FFFFFF">
                    <a:lumMod val="50000"/>
                  </a:srgbClr>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4" name="Group 21"/>
          <p:cNvGrpSpPr>
            <a:grpSpLocks/>
          </p:cNvGrpSpPr>
          <p:nvPr/>
        </p:nvGrpSpPr>
        <p:grpSpPr bwMode="auto">
          <a:xfrm>
            <a:off x="1092168" y="1961950"/>
            <a:ext cx="3584243" cy="1761644"/>
            <a:chOff x="237" y="1026"/>
            <a:chExt cx="2352" cy="1156"/>
          </a:xfrm>
        </p:grpSpPr>
        <p:sp>
          <p:nvSpPr>
            <p:cNvPr id="101" name="Freeform 22"/>
            <p:cNvSpPr>
              <a:spLocks/>
            </p:cNvSpPr>
            <p:nvPr/>
          </p:nvSpPr>
          <p:spPr bwMode="auto">
            <a:xfrm>
              <a:off x="1258" y="1642"/>
              <a:ext cx="1330" cy="531"/>
            </a:xfrm>
            <a:custGeom>
              <a:avLst/>
              <a:gdLst>
                <a:gd name="T0" fmla="*/ 696 w 1119"/>
                <a:gd name="T1" fmla="*/ 0 h 447"/>
                <a:gd name="T2" fmla="*/ 1119 w 1119"/>
                <a:gd name="T3" fmla="*/ 71 h 447"/>
                <a:gd name="T4" fmla="*/ 344 w 1119"/>
                <a:gd name="T5" fmla="*/ 447 h 447"/>
                <a:gd name="T6" fmla="*/ 0 w 1119"/>
                <a:gd name="T7" fmla="*/ 309 h 447"/>
                <a:gd name="T8" fmla="*/ 696 w 1119"/>
                <a:gd name="T9" fmla="*/ 0 h 447"/>
              </a:gdLst>
              <a:ahLst/>
              <a:cxnLst>
                <a:cxn ang="0">
                  <a:pos x="T0" y="T1"/>
                </a:cxn>
                <a:cxn ang="0">
                  <a:pos x="T2" y="T3"/>
                </a:cxn>
                <a:cxn ang="0">
                  <a:pos x="T4" y="T5"/>
                </a:cxn>
                <a:cxn ang="0">
                  <a:pos x="T6" y="T7"/>
                </a:cxn>
                <a:cxn ang="0">
                  <a:pos x="T8" y="T9"/>
                </a:cxn>
              </a:cxnLst>
              <a:rect l="0" t="0" r="r" b="b"/>
              <a:pathLst>
                <a:path w="1119" h="447">
                  <a:moveTo>
                    <a:pt x="696" y="0"/>
                  </a:moveTo>
                  <a:lnTo>
                    <a:pt x="1119" y="71"/>
                  </a:lnTo>
                  <a:lnTo>
                    <a:pt x="344" y="447"/>
                  </a:lnTo>
                  <a:lnTo>
                    <a:pt x="0" y="309"/>
                  </a:lnTo>
                  <a:lnTo>
                    <a:pt x="696" y="0"/>
                  </a:lnTo>
                  <a:close/>
                </a:path>
              </a:pathLst>
            </a:custGeom>
            <a:gradFill rotWithShape="1">
              <a:gsLst>
                <a:gs pos="0">
                  <a:srgbClr val="5F5F5F"/>
                </a:gs>
                <a:gs pos="100000">
                  <a:srgbClr val="33333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2" name="Freeform 23"/>
            <p:cNvSpPr>
              <a:spLocks/>
            </p:cNvSpPr>
            <p:nvPr/>
          </p:nvSpPr>
          <p:spPr bwMode="auto">
            <a:xfrm>
              <a:off x="1612" y="1487"/>
              <a:ext cx="927" cy="686"/>
            </a:xfrm>
            <a:custGeom>
              <a:avLst/>
              <a:gdLst>
                <a:gd name="T0" fmla="*/ 737 w 739"/>
                <a:gd name="T1" fmla="*/ 0 h 546"/>
                <a:gd name="T2" fmla="*/ 739 w 739"/>
                <a:gd name="T3" fmla="*/ 198 h 546"/>
                <a:gd name="T4" fmla="*/ 27 w 739"/>
                <a:gd name="T5" fmla="*/ 546 h 546"/>
                <a:gd name="T6" fmla="*/ 0 w 739"/>
                <a:gd name="T7" fmla="*/ 339 h 546"/>
                <a:gd name="T8" fmla="*/ 737 w 739"/>
                <a:gd name="T9" fmla="*/ 0 h 546"/>
              </a:gdLst>
              <a:ahLst/>
              <a:cxnLst>
                <a:cxn ang="0">
                  <a:pos x="T0" y="T1"/>
                </a:cxn>
                <a:cxn ang="0">
                  <a:pos x="T2" y="T3"/>
                </a:cxn>
                <a:cxn ang="0">
                  <a:pos x="T4" y="T5"/>
                </a:cxn>
                <a:cxn ang="0">
                  <a:pos x="T6" y="T7"/>
                </a:cxn>
                <a:cxn ang="0">
                  <a:pos x="T8" y="T9"/>
                </a:cxn>
              </a:cxnLst>
              <a:rect l="0" t="0" r="r" b="b"/>
              <a:pathLst>
                <a:path w="739" h="546">
                  <a:moveTo>
                    <a:pt x="737" y="0"/>
                  </a:moveTo>
                  <a:cubicBezTo>
                    <a:pt x="737" y="0"/>
                    <a:pt x="727" y="21"/>
                    <a:pt x="739" y="198"/>
                  </a:cubicBezTo>
                  <a:cubicBezTo>
                    <a:pt x="27" y="546"/>
                    <a:pt x="27" y="546"/>
                    <a:pt x="27" y="546"/>
                  </a:cubicBezTo>
                  <a:cubicBezTo>
                    <a:pt x="0" y="339"/>
                    <a:pt x="0" y="339"/>
                    <a:pt x="0" y="339"/>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3" name="Freeform 24"/>
            <p:cNvSpPr>
              <a:spLocks/>
            </p:cNvSpPr>
            <p:nvPr/>
          </p:nvSpPr>
          <p:spPr bwMode="auto">
            <a:xfrm>
              <a:off x="1627" y="1453"/>
              <a:ext cx="962" cy="729"/>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7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7"/>
                    <a:pt x="765" y="217"/>
                    <a:pt x="765" y="217"/>
                  </a:cubicBezTo>
                  <a:cubicBezTo>
                    <a:pt x="765" y="236"/>
                    <a:pt x="765" y="236"/>
                    <a:pt x="765" y="236"/>
                  </a:cubicBezTo>
                  <a:cubicBezTo>
                    <a:pt x="33" y="581"/>
                    <a:pt x="33" y="581"/>
                    <a:pt x="33" y="581"/>
                  </a:cubicBezTo>
                  <a:cubicBezTo>
                    <a:pt x="24" y="581"/>
                    <a:pt x="24" y="581"/>
                    <a:pt x="24" y="581"/>
                  </a:cubicBezTo>
                  <a:cubicBezTo>
                    <a:pt x="0" y="461"/>
                    <a:pt x="21" y="347"/>
                    <a:pt x="21" y="347"/>
                  </a:cubicBezTo>
                  <a:close/>
                </a:path>
              </a:pathLst>
            </a:custGeom>
            <a:gradFill rotWithShape="1">
              <a:gsLst>
                <a:gs pos="0">
                  <a:srgbClr val="B7B8B8"/>
                </a:gs>
                <a:gs pos="100000">
                  <a:srgbClr val="969696"/>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4" name="Freeform 25"/>
            <p:cNvSpPr>
              <a:spLocks/>
            </p:cNvSpPr>
            <p:nvPr/>
          </p:nvSpPr>
          <p:spPr bwMode="auto">
            <a:xfrm>
              <a:off x="294" y="1026"/>
              <a:ext cx="2294" cy="863"/>
            </a:xfrm>
            <a:custGeom>
              <a:avLst/>
              <a:gdLst>
                <a:gd name="T0" fmla="*/ 0 w 1930"/>
                <a:gd name="T1" fmla="*/ 259 h 726"/>
                <a:gd name="T2" fmla="*/ 798 w 1930"/>
                <a:gd name="T3" fmla="*/ 0 h 726"/>
                <a:gd name="T4" fmla="*/ 1930 w 1930"/>
                <a:gd name="T5" fmla="*/ 359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59"/>
                  </a:lnTo>
                  <a:lnTo>
                    <a:pt x="1145" y="726"/>
                  </a:lnTo>
                  <a:lnTo>
                    <a:pt x="0" y="259"/>
                  </a:lnTo>
                  <a:close/>
                </a:path>
              </a:pathLst>
            </a:custGeom>
            <a:gradFill flip="none" rotWithShape="1">
              <a:gsLst>
                <a:gs pos="0">
                  <a:srgbClr val="FFFFFF">
                    <a:lumMod val="75000"/>
                  </a:srgbClr>
                </a:gs>
                <a:gs pos="100000">
                  <a:srgbClr val="FFFFFF">
                    <a:lumMod val="50000"/>
                  </a:srgbClr>
                </a:gs>
              </a:gsLst>
              <a:lin ang="16200000" scaled="1"/>
              <a:tileRect/>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5" name="Freeform 26"/>
            <p:cNvSpPr>
              <a:spLocks/>
            </p:cNvSpPr>
            <p:nvPr/>
          </p:nvSpPr>
          <p:spPr bwMode="auto">
            <a:xfrm>
              <a:off x="237" y="1334"/>
              <a:ext cx="1421" cy="848"/>
            </a:xfrm>
            <a:custGeom>
              <a:avLst/>
              <a:gdLst>
                <a:gd name="T0" fmla="*/ 1130 w 1133"/>
                <a:gd name="T1" fmla="*/ 442 h 676"/>
                <a:gd name="T2" fmla="*/ 1133 w 1133"/>
                <a:gd name="T3" fmla="*/ 676 h 676"/>
                <a:gd name="T4" fmla="*/ 35 w 1133"/>
                <a:gd name="T5" fmla="*/ 238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5"/>
                    <a:pt x="1133" y="676"/>
                  </a:cubicBezTo>
                  <a:cubicBezTo>
                    <a:pt x="35" y="238"/>
                    <a:pt x="35" y="238"/>
                    <a:pt x="35" y="238"/>
                  </a:cubicBezTo>
                  <a:cubicBezTo>
                    <a:pt x="35" y="238"/>
                    <a:pt x="0" y="145"/>
                    <a:pt x="45" y="0"/>
                  </a:cubicBezTo>
                  <a:lnTo>
                    <a:pt x="1130" y="442"/>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5" name="Group 27"/>
          <p:cNvGrpSpPr>
            <a:grpSpLocks/>
          </p:cNvGrpSpPr>
          <p:nvPr/>
        </p:nvGrpSpPr>
        <p:grpSpPr bwMode="auto">
          <a:xfrm>
            <a:off x="735573" y="1547446"/>
            <a:ext cx="3584243" cy="1761644"/>
            <a:chOff x="691" y="346"/>
            <a:chExt cx="2352" cy="1156"/>
          </a:xfrm>
        </p:grpSpPr>
        <p:sp>
          <p:nvSpPr>
            <p:cNvPr id="96" name="Freeform 28"/>
            <p:cNvSpPr>
              <a:spLocks/>
            </p:cNvSpPr>
            <p:nvPr/>
          </p:nvSpPr>
          <p:spPr bwMode="auto">
            <a:xfrm>
              <a:off x="1712" y="963"/>
              <a:ext cx="1330" cy="530"/>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gradFill rotWithShape="1">
              <a:gsLst>
                <a:gs pos="0">
                  <a:srgbClr val="007EEA"/>
                </a:gs>
                <a:gs pos="100000">
                  <a:srgbClr val="005EA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7" name="Freeform 29"/>
            <p:cNvSpPr>
              <a:spLocks/>
            </p:cNvSpPr>
            <p:nvPr/>
          </p:nvSpPr>
          <p:spPr bwMode="auto">
            <a:xfrm>
              <a:off x="2066" y="808"/>
              <a:ext cx="927" cy="685"/>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8" name="Freeform 30"/>
            <p:cNvSpPr>
              <a:spLocks/>
            </p:cNvSpPr>
            <p:nvPr/>
          </p:nvSpPr>
          <p:spPr bwMode="auto">
            <a:xfrm>
              <a:off x="2083" y="774"/>
              <a:ext cx="960" cy="728"/>
            </a:xfrm>
            <a:custGeom>
              <a:avLst/>
              <a:gdLst>
                <a:gd name="T0" fmla="*/ 21 w 766"/>
                <a:gd name="T1" fmla="*/ 347 h 581"/>
                <a:gd name="T2" fmla="*/ 766 w 766"/>
                <a:gd name="T3" fmla="*/ 0 h 581"/>
                <a:gd name="T4" fmla="*/ 766 w 766"/>
                <a:gd name="T5" fmla="*/ 18 h 581"/>
                <a:gd name="T6" fmla="*/ 29 w 766"/>
                <a:gd name="T7" fmla="*/ 353 h 581"/>
                <a:gd name="T8" fmla="*/ 31 w 766"/>
                <a:gd name="T9" fmla="*/ 571 h 581"/>
                <a:gd name="T10" fmla="*/ 765 w 766"/>
                <a:gd name="T11" fmla="*/ 218 h 581"/>
                <a:gd name="T12" fmla="*/ 765 w 766"/>
                <a:gd name="T13" fmla="*/ 236 h 581"/>
                <a:gd name="T14" fmla="*/ 34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6" y="0"/>
                    <a:pt x="766" y="0"/>
                    <a:pt x="766" y="0"/>
                  </a:cubicBezTo>
                  <a:cubicBezTo>
                    <a:pt x="766" y="18"/>
                    <a:pt x="766" y="18"/>
                    <a:pt x="766" y="18"/>
                  </a:cubicBezTo>
                  <a:cubicBezTo>
                    <a:pt x="29" y="353"/>
                    <a:pt x="29" y="353"/>
                    <a:pt x="29" y="353"/>
                  </a:cubicBezTo>
                  <a:cubicBezTo>
                    <a:pt x="29" y="353"/>
                    <a:pt x="14" y="443"/>
                    <a:pt x="31" y="571"/>
                  </a:cubicBezTo>
                  <a:cubicBezTo>
                    <a:pt x="765" y="218"/>
                    <a:pt x="765" y="218"/>
                    <a:pt x="765" y="218"/>
                  </a:cubicBezTo>
                  <a:cubicBezTo>
                    <a:pt x="765" y="236"/>
                    <a:pt x="765" y="236"/>
                    <a:pt x="765" y="236"/>
                  </a:cubicBezTo>
                  <a:cubicBezTo>
                    <a:pt x="34" y="581"/>
                    <a:pt x="34" y="581"/>
                    <a:pt x="34" y="581"/>
                  </a:cubicBezTo>
                  <a:cubicBezTo>
                    <a:pt x="24" y="581"/>
                    <a:pt x="24" y="581"/>
                    <a:pt x="24" y="581"/>
                  </a:cubicBezTo>
                  <a:cubicBezTo>
                    <a:pt x="0" y="461"/>
                    <a:pt x="21" y="347"/>
                    <a:pt x="21" y="347"/>
                  </a:cubicBezTo>
                  <a:close/>
                </a:path>
              </a:pathLst>
            </a:custGeom>
            <a:solidFill>
              <a:srgbClr val="00800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9" name="Freeform 31"/>
            <p:cNvSpPr>
              <a:spLocks/>
            </p:cNvSpPr>
            <p:nvPr/>
          </p:nvSpPr>
          <p:spPr bwMode="auto">
            <a:xfrm>
              <a:off x="748" y="346"/>
              <a:ext cx="2295" cy="863"/>
            </a:xfrm>
            <a:custGeom>
              <a:avLst/>
              <a:gdLst>
                <a:gd name="T0" fmla="*/ 0 w 1931"/>
                <a:gd name="T1" fmla="*/ 259 h 726"/>
                <a:gd name="T2" fmla="*/ 799 w 1931"/>
                <a:gd name="T3" fmla="*/ 0 h 726"/>
                <a:gd name="T4" fmla="*/ 1931 w 1931"/>
                <a:gd name="T5" fmla="*/ 360 h 726"/>
                <a:gd name="T6" fmla="*/ 1145 w 1931"/>
                <a:gd name="T7" fmla="*/ 726 h 726"/>
                <a:gd name="T8" fmla="*/ 0 w 1931"/>
                <a:gd name="T9" fmla="*/ 259 h 726"/>
              </a:gdLst>
              <a:ahLst/>
              <a:cxnLst>
                <a:cxn ang="0">
                  <a:pos x="T0" y="T1"/>
                </a:cxn>
                <a:cxn ang="0">
                  <a:pos x="T2" y="T3"/>
                </a:cxn>
                <a:cxn ang="0">
                  <a:pos x="T4" y="T5"/>
                </a:cxn>
                <a:cxn ang="0">
                  <a:pos x="T6" y="T7"/>
                </a:cxn>
                <a:cxn ang="0">
                  <a:pos x="T8" y="T9"/>
                </a:cxn>
              </a:cxnLst>
              <a:rect l="0" t="0" r="r" b="b"/>
              <a:pathLst>
                <a:path w="1931" h="726">
                  <a:moveTo>
                    <a:pt x="0" y="259"/>
                  </a:moveTo>
                  <a:lnTo>
                    <a:pt x="799" y="0"/>
                  </a:lnTo>
                  <a:lnTo>
                    <a:pt x="1931" y="360"/>
                  </a:lnTo>
                  <a:lnTo>
                    <a:pt x="1145" y="726"/>
                  </a:lnTo>
                  <a:lnTo>
                    <a:pt x="0" y="259"/>
                  </a:lnTo>
                  <a:close/>
                </a:path>
              </a:pathLst>
            </a:custGeom>
            <a:gradFill>
              <a:gsLst>
                <a:gs pos="61000">
                  <a:srgbClr val="1FAE1F"/>
                </a:gs>
                <a:gs pos="0">
                  <a:srgbClr val="33CC33"/>
                </a:gs>
                <a:gs pos="100000">
                  <a:srgbClr val="008000"/>
                </a:gs>
              </a:gsLst>
              <a:lin ang="5400000" scaled="0"/>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0" name="Freeform 32"/>
            <p:cNvSpPr>
              <a:spLocks/>
            </p:cNvSpPr>
            <p:nvPr/>
          </p:nvSpPr>
          <p:spPr bwMode="auto">
            <a:xfrm>
              <a:off x="691" y="654"/>
              <a:ext cx="1421" cy="848"/>
            </a:xfrm>
            <a:custGeom>
              <a:avLst/>
              <a:gdLst>
                <a:gd name="T0" fmla="*/ 1130 w 1133"/>
                <a:gd name="T1" fmla="*/ 442 h 676"/>
                <a:gd name="T2" fmla="*/ 1133 w 1133"/>
                <a:gd name="T3" fmla="*/ 676 h 676"/>
                <a:gd name="T4" fmla="*/ 35 w 1133"/>
                <a:gd name="T5" fmla="*/ 239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6"/>
                    <a:pt x="1133" y="676"/>
                  </a:cubicBezTo>
                  <a:cubicBezTo>
                    <a:pt x="35" y="239"/>
                    <a:pt x="35" y="239"/>
                    <a:pt x="35" y="239"/>
                  </a:cubicBezTo>
                  <a:cubicBezTo>
                    <a:pt x="35" y="239"/>
                    <a:pt x="0" y="145"/>
                    <a:pt x="45" y="0"/>
                  </a:cubicBezTo>
                  <a:lnTo>
                    <a:pt x="1130" y="442"/>
                  </a:lnTo>
                  <a:close/>
                </a:path>
              </a:pathLst>
            </a:custGeom>
            <a:gradFill>
              <a:gsLst>
                <a:gs pos="61000">
                  <a:srgbClr val="1FAE1F"/>
                </a:gs>
                <a:gs pos="0">
                  <a:srgbClr val="33CC33"/>
                </a:gs>
                <a:gs pos="100000">
                  <a:srgbClr val="008000"/>
                </a:gs>
              </a:gsLst>
              <a:lin ang="5400000" scaled="0"/>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sp>
        <p:nvSpPr>
          <p:cNvPr id="121" name="Rectangle 34"/>
          <p:cNvSpPr>
            <a:spLocks noChangeArrowheads="1"/>
          </p:cNvSpPr>
          <p:nvPr/>
        </p:nvSpPr>
        <p:spPr bwMode="auto">
          <a:xfrm>
            <a:off x="5854275" y="3872201"/>
            <a:ext cx="2522490"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pPr>
            <a:r>
              <a:rPr lang="zh-CN" altLang="en-US" sz="1400">
                <a:latin typeface="+mn-ea"/>
                <a:ea typeface="+mn-ea"/>
              </a:rPr>
              <a:t>单击此处添加段落文字内容</a:t>
            </a:r>
          </a:p>
          <a:p>
            <a:pPr algn="r">
              <a:lnSpc>
                <a:spcPct val="120000"/>
              </a:lnSpc>
            </a:pPr>
            <a:r>
              <a:rPr lang="zh-CN" altLang="en-US" sz="1400">
                <a:latin typeface="+mn-ea"/>
                <a:ea typeface="+mn-ea"/>
              </a:rPr>
              <a:t>单击此处添加段落文字内容</a:t>
            </a:r>
          </a:p>
          <a:p>
            <a:pPr algn="r">
              <a:lnSpc>
                <a:spcPct val="120000"/>
              </a:lnSpc>
            </a:pPr>
            <a:r>
              <a:rPr lang="zh-CN" altLang="en-US" sz="1400">
                <a:latin typeface="+mn-ea"/>
                <a:ea typeface="+mn-ea"/>
              </a:rPr>
              <a:t>单击此处添加段落文字内容</a:t>
            </a:r>
          </a:p>
        </p:txBody>
      </p:sp>
      <p:sp>
        <p:nvSpPr>
          <p:cNvPr id="122" name="Rectangle 35"/>
          <p:cNvSpPr>
            <a:spLocks noChangeArrowheads="1"/>
          </p:cNvSpPr>
          <p:nvPr/>
        </p:nvSpPr>
        <p:spPr bwMode="auto">
          <a:xfrm>
            <a:off x="5867745" y="3499123"/>
            <a:ext cx="25090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b="1" dirty="0">
                <a:latin typeface="微软雅黑" panose="020B0503020204020204" pitchFamily="34" charset="-122"/>
                <a:ea typeface="微软雅黑" panose="020B0503020204020204" pitchFamily="34" charset="-122"/>
              </a:rPr>
              <a:t>单击此处添加标题文字</a:t>
            </a:r>
          </a:p>
        </p:txBody>
      </p:sp>
      <p:sp>
        <p:nvSpPr>
          <p:cNvPr id="123" name="Rectangle 36"/>
          <p:cNvSpPr>
            <a:spLocks noChangeArrowheads="1"/>
          </p:cNvSpPr>
          <p:nvPr/>
        </p:nvSpPr>
        <p:spPr bwMode="auto">
          <a:xfrm>
            <a:off x="5854275" y="2272361"/>
            <a:ext cx="2522490"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pPr>
            <a:r>
              <a:rPr lang="zh-CN" altLang="en-US" sz="1400" dirty="0">
                <a:latin typeface="+mn-ea"/>
                <a:ea typeface="+mn-ea"/>
              </a:rPr>
              <a:t>单击此处添加段落文字内容</a:t>
            </a:r>
          </a:p>
          <a:p>
            <a:pPr algn="r">
              <a:lnSpc>
                <a:spcPct val="120000"/>
              </a:lnSpc>
            </a:pPr>
            <a:r>
              <a:rPr lang="zh-CN" altLang="en-US" sz="1400" dirty="0">
                <a:latin typeface="+mn-ea"/>
                <a:ea typeface="+mn-ea"/>
              </a:rPr>
              <a:t>单击此处添加段落文字内容</a:t>
            </a:r>
          </a:p>
          <a:p>
            <a:pPr algn="r">
              <a:lnSpc>
                <a:spcPct val="120000"/>
              </a:lnSpc>
            </a:pPr>
            <a:r>
              <a:rPr lang="zh-CN" altLang="en-US" sz="1400" dirty="0">
                <a:latin typeface="+mn-ea"/>
                <a:ea typeface="+mn-ea"/>
              </a:rPr>
              <a:t>单击此处添加段落文字内容</a:t>
            </a:r>
          </a:p>
        </p:txBody>
      </p:sp>
      <p:sp>
        <p:nvSpPr>
          <p:cNvPr id="124" name="Rectangle 37"/>
          <p:cNvSpPr>
            <a:spLocks noChangeArrowheads="1"/>
          </p:cNvSpPr>
          <p:nvPr/>
        </p:nvSpPr>
        <p:spPr bwMode="auto">
          <a:xfrm>
            <a:off x="5883775" y="1901537"/>
            <a:ext cx="24929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auto">
              <a:spcBef>
                <a:spcPts val="0"/>
              </a:spcBef>
              <a:spcAft>
                <a:spcPts val="0"/>
              </a:spcAft>
              <a:defRPr/>
            </a:pPr>
            <a:r>
              <a:rPr lang="zh-CN" altLang="en-US" b="1" kern="0" dirty="0">
                <a:solidFill>
                  <a:srgbClr val="008000"/>
                </a:solidFill>
                <a:latin typeface="微软雅黑"/>
                <a:ea typeface="微软雅黑"/>
              </a:rPr>
              <a:t>单击此处添加标题文字</a:t>
            </a:r>
          </a:p>
        </p:txBody>
      </p:sp>
      <p:cxnSp>
        <p:nvCxnSpPr>
          <p:cNvPr id="125" name="直接连接符 124"/>
          <p:cNvCxnSpPr/>
          <p:nvPr/>
        </p:nvCxnSpPr>
        <p:spPr>
          <a:xfrm>
            <a:off x="3501792" y="2251494"/>
            <a:ext cx="4857219" cy="0"/>
          </a:xfrm>
          <a:prstGeom prst="line">
            <a:avLst/>
          </a:prstGeom>
          <a:noFill/>
          <a:ln w="9525" cap="flat" cmpd="sng" algn="ctr">
            <a:solidFill>
              <a:srgbClr val="008000"/>
            </a:solidFill>
            <a:prstDash val="solid"/>
            <a:headEnd type="oval" w="med" len="med"/>
            <a:tailEnd type="none" w="med" len="med"/>
          </a:ln>
          <a:effectLst/>
        </p:spPr>
      </p:cxnSp>
      <p:cxnSp>
        <p:nvCxnSpPr>
          <p:cNvPr id="126" name="直接连接符 125"/>
          <p:cNvCxnSpPr/>
          <p:nvPr/>
        </p:nvCxnSpPr>
        <p:spPr>
          <a:xfrm>
            <a:off x="3938914" y="3872201"/>
            <a:ext cx="4420097" cy="0"/>
          </a:xfrm>
          <a:prstGeom prst="line">
            <a:avLst/>
          </a:prstGeom>
          <a:noFill/>
          <a:ln w="9525" cap="flat" cmpd="sng" algn="ctr">
            <a:solidFill>
              <a:srgbClr val="808080"/>
            </a:solidFill>
            <a:prstDash val="solid"/>
            <a:headEnd type="oval" w="med" len="med"/>
            <a:tailEnd type="none" w="med" len="med"/>
          </a:ln>
          <a:effectLst/>
        </p:spPr>
      </p:cxnSp>
      <p:sp>
        <p:nvSpPr>
          <p:cNvPr id="127" name="矩形 126"/>
          <p:cNvSpPr/>
          <p:nvPr/>
        </p:nvSpPr>
        <p:spPr>
          <a:xfrm>
            <a:off x="3883227" y="987302"/>
            <a:ext cx="4493538" cy="523220"/>
          </a:xfrm>
          <a:prstGeom prst="rect">
            <a:avLst/>
          </a:prstGeom>
        </p:spPr>
        <p:txBody>
          <a:bodyPr wrap="none">
            <a:spAutoFit/>
          </a:bodyPr>
          <a:lstStyle/>
          <a:p>
            <a:pPr algn="r" fontAlgn="auto">
              <a:spcBef>
                <a:spcPts val="0"/>
              </a:spcBef>
              <a:spcAft>
                <a:spcPts val="0"/>
              </a:spcAft>
              <a:defRPr/>
            </a:pPr>
            <a:r>
              <a:rPr lang="zh-CN" altLang="en-US" sz="2800" b="1" kern="10" dirty="0">
                <a:solidFill>
                  <a:srgbClr val="008000"/>
                </a:solidFill>
                <a:latin typeface="微软雅黑" pitchFamily="34" charset="-122"/>
                <a:ea typeface="微软雅黑" pitchFamily="34" charset="-122"/>
              </a:rPr>
              <a:t>此处添加标题文字内容信息</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7255342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par>
                                <p:cTn id="8" presetID="10" presetClass="entr" presetSubtype="0" fill="hold" nodeType="withEffect">
                                  <p:stCondLst>
                                    <p:cond delay="2750"/>
                                  </p:stCondLst>
                                  <p:childTnLst>
                                    <p:set>
                                      <p:cBhvr>
                                        <p:cTn id="9" dur="1" fill="hold">
                                          <p:stCondLst>
                                            <p:cond delay="0"/>
                                          </p:stCondLst>
                                        </p:cTn>
                                        <p:tgtEl>
                                          <p:spTgt spid="92"/>
                                        </p:tgtEl>
                                        <p:attrNameLst>
                                          <p:attrName>style.visibility</p:attrName>
                                        </p:attrNameLst>
                                      </p:cBhvr>
                                      <p:to>
                                        <p:strVal val="visible"/>
                                      </p:to>
                                    </p:set>
                                    <p:animEffect transition="in" filter="fade">
                                      <p:cBhvr>
                                        <p:cTn id="10" dur="500"/>
                                        <p:tgtEl>
                                          <p:spTgt spid="92"/>
                                        </p:tgtEl>
                                      </p:cBhvr>
                                    </p:animEffect>
                                  </p:childTnLst>
                                </p:cTn>
                              </p:par>
                              <p:par>
                                <p:cTn id="11" presetID="10" presetClass="entr" presetSubtype="0" fill="hold" nodeType="withEffect">
                                  <p:stCondLst>
                                    <p:cond delay="300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500"/>
                                        <p:tgtEl>
                                          <p:spTgt spid="93"/>
                                        </p:tgtEl>
                                      </p:cBhvr>
                                    </p:animEffect>
                                  </p:childTnLst>
                                </p:cTn>
                              </p:par>
                              <p:par>
                                <p:cTn id="14" presetID="10" presetClass="entr" presetSubtype="0" fill="hold" nodeType="withEffect">
                                  <p:stCondLst>
                                    <p:cond delay="325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nodeType="withEffect">
                                  <p:stCondLst>
                                    <p:cond delay="350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par>
                                <p:cTn id="20" presetID="41" presetClass="entr" presetSubtype="0" fill="hold" grpId="0" nodeType="withEffect">
                                  <p:stCondLst>
                                    <p:cond delay="4000"/>
                                  </p:stCondLst>
                                  <p:iterate type="lt">
                                    <p:tmPct val="10000"/>
                                  </p:iterate>
                                  <p:childTnLst>
                                    <p:set>
                                      <p:cBhvr>
                                        <p:cTn id="21" dur="1" fill="hold">
                                          <p:stCondLst>
                                            <p:cond delay="0"/>
                                          </p:stCondLst>
                                        </p:cTn>
                                        <p:tgtEl>
                                          <p:spTgt spid="127"/>
                                        </p:tgtEl>
                                        <p:attrNameLst>
                                          <p:attrName>style.visibility</p:attrName>
                                        </p:attrNameLst>
                                      </p:cBhvr>
                                      <p:to>
                                        <p:strVal val="visible"/>
                                      </p:to>
                                    </p:set>
                                    <p:anim calcmode="lin" valueType="num">
                                      <p:cBhvr>
                                        <p:cTn id="22"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27"/>
                                        </p:tgtEl>
                                        <p:attrNameLst>
                                          <p:attrName>ppt_y</p:attrName>
                                        </p:attrNameLst>
                                      </p:cBhvr>
                                      <p:tavLst>
                                        <p:tav tm="0">
                                          <p:val>
                                            <p:strVal val="#ppt_y"/>
                                          </p:val>
                                        </p:tav>
                                        <p:tav tm="100000">
                                          <p:val>
                                            <p:strVal val="#ppt_y"/>
                                          </p:val>
                                        </p:tav>
                                      </p:tavLst>
                                    </p:anim>
                                    <p:anim calcmode="lin" valueType="num">
                                      <p:cBhvr>
                                        <p:cTn id="24"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2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27"/>
                                        </p:tgtEl>
                                      </p:cBhvr>
                                    </p:animEffect>
                                  </p:childTnLst>
                                </p:cTn>
                              </p:par>
                              <p:par>
                                <p:cTn id="27" presetID="22" presetClass="entr" presetSubtype="8" fill="hold" nodeType="withEffect">
                                  <p:stCondLst>
                                    <p:cond delay="5000"/>
                                  </p:stCondLst>
                                  <p:childTnLst>
                                    <p:set>
                                      <p:cBhvr>
                                        <p:cTn id="28" dur="1" fill="hold">
                                          <p:stCondLst>
                                            <p:cond delay="0"/>
                                          </p:stCondLst>
                                        </p:cTn>
                                        <p:tgtEl>
                                          <p:spTgt spid="125"/>
                                        </p:tgtEl>
                                        <p:attrNameLst>
                                          <p:attrName>style.visibility</p:attrName>
                                        </p:attrNameLst>
                                      </p:cBhvr>
                                      <p:to>
                                        <p:strVal val="visible"/>
                                      </p:to>
                                    </p:set>
                                    <p:animEffect transition="in" filter="wipe(left)">
                                      <p:cBhvr>
                                        <p:cTn id="29" dur="500"/>
                                        <p:tgtEl>
                                          <p:spTgt spid="125"/>
                                        </p:tgtEl>
                                      </p:cBhvr>
                                    </p:animEffect>
                                  </p:childTnLst>
                                </p:cTn>
                              </p:par>
                              <p:par>
                                <p:cTn id="30" presetID="53" presetClass="entr" presetSubtype="16" fill="hold" grpId="0" nodeType="withEffect">
                                  <p:stCondLst>
                                    <p:cond delay="5500"/>
                                  </p:stCondLst>
                                  <p:childTnLst>
                                    <p:set>
                                      <p:cBhvr>
                                        <p:cTn id="31" dur="1" fill="hold">
                                          <p:stCondLst>
                                            <p:cond delay="0"/>
                                          </p:stCondLst>
                                        </p:cTn>
                                        <p:tgtEl>
                                          <p:spTgt spid="124"/>
                                        </p:tgtEl>
                                        <p:attrNameLst>
                                          <p:attrName>style.visibility</p:attrName>
                                        </p:attrNameLst>
                                      </p:cBhvr>
                                      <p:to>
                                        <p:strVal val="visible"/>
                                      </p:to>
                                    </p:set>
                                    <p:anim calcmode="lin" valueType="num">
                                      <p:cBhvr>
                                        <p:cTn id="32" dur="500" fill="hold"/>
                                        <p:tgtEl>
                                          <p:spTgt spid="124"/>
                                        </p:tgtEl>
                                        <p:attrNameLst>
                                          <p:attrName>ppt_w</p:attrName>
                                        </p:attrNameLst>
                                      </p:cBhvr>
                                      <p:tavLst>
                                        <p:tav tm="0">
                                          <p:val>
                                            <p:fltVal val="0"/>
                                          </p:val>
                                        </p:tav>
                                        <p:tav tm="100000">
                                          <p:val>
                                            <p:strVal val="#ppt_w"/>
                                          </p:val>
                                        </p:tav>
                                      </p:tavLst>
                                    </p:anim>
                                    <p:anim calcmode="lin" valueType="num">
                                      <p:cBhvr>
                                        <p:cTn id="33" dur="500" fill="hold"/>
                                        <p:tgtEl>
                                          <p:spTgt spid="124"/>
                                        </p:tgtEl>
                                        <p:attrNameLst>
                                          <p:attrName>ppt_h</p:attrName>
                                        </p:attrNameLst>
                                      </p:cBhvr>
                                      <p:tavLst>
                                        <p:tav tm="0">
                                          <p:val>
                                            <p:fltVal val="0"/>
                                          </p:val>
                                        </p:tav>
                                        <p:tav tm="100000">
                                          <p:val>
                                            <p:strVal val="#ppt_h"/>
                                          </p:val>
                                        </p:tav>
                                      </p:tavLst>
                                    </p:anim>
                                    <p:animEffect transition="in" filter="fade">
                                      <p:cBhvr>
                                        <p:cTn id="34" dur="500"/>
                                        <p:tgtEl>
                                          <p:spTgt spid="124"/>
                                        </p:tgtEl>
                                      </p:cBhvr>
                                    </p:animEffect>
                                  </p:childTnLst>
                                </p:cTn>
                              </p:par>
                              <p:par>
                                <p:cTn id="35" presetID="53" presetClass="entr" presetSubtype="16" fill="hold" grpId="0" nodeType="withEffect">
                                  <p:stCondLst>
                                    <p:cond delay="5500"/>
                                  </p:stCondLst>
                                  <p:childTnLst>
                                    <p:set>
                                      <p:cBhvr>
                                        <p:cTn id="36" dur="1" fill="hold">
                                          <p:stCondLst>
                                            <p:cond delay="0"/>
                                          </p:stCondLst>
                                        </p:cTn>
                                        <p:tgtEl>
                                          <p:spTgt spid="123"/>
                                        </p:tgtEl>
                                        <p:attrNameLst>
                                          <p:attrName>style.visibility</p:attrName>
                                        </p:attrNameLst>
                                      </p:cBhvr>
                                      <p:to>
                                        <p:strVal val="visible"/>
                                      </p:to>
                                    </p:set>
                                    <p:anim calcmode="lin" valueType="num">
                                      <p:cBhvr>
                                        <p:cTn id="37" dur="500" fill="hold"/>
                                        <p:tgtEl>
                                          <p:spTgt spid="123"/>
                                        </p:tgtEl>
                                        <p:attrNameLst>
                                          <p:attrName>ppt_w</p:attrName>
                                        </p:attrNameLst>
                                      </p:cBhvr>
                                      <p:tavLst>
                                        <p:tav tm="0">
                                          <p:val>
                                            <p:fltVal val="0"/>
                                          </p:val>
                                        </p:tav>
                                        <p:tav tm="100000">
                                          <p:val>
                                            <p:strVal val="#ppt_w"/>
                                          </p:val>
                                        </p:tav>
                                      </p:tavLst>
                                    </p:anim>
                                    <p:anim calcmode="lin" valueType="num">
                                      <p:cBhvr>
                                        <p:cTn id="38" dur="500" fill="hold"/>
                                        <p:tgtEl>
                                          <p:spTgt spid="123"/>
                                        </p:tgtEl>
                                        <p:attrNameLst>
                                          <p:attrName>ppt_h</p:attrName>
                                        </p:attrNameLst>
                                      </p:cBhvr>
                                      <p:tavLst>
                                        <p:tav tm="0">
                                          <p:val>
                                            <p:fltVal val="0"/>
                                          </p:val>
                                        </p:tav>
                                        <p:tav tm="100000">
                                          <p:val>
                                            <p:strVal val="#ppt_h"/>
                                          </p:val>
                                        </p:tav>
                                      </p:tavLst>
                                    </p:anim>
                                    <p:animEffect transition="in" filter="fade">
                                      <p:cBhvr>
                                        <p:cTn id="39" dur="500"/>
                                        <p:tgtEl>
                                          <p:spTgt spid="123"/>
                                        </p:tgtEl>
                                      </p:cBhvr>
                                    </p:animEffect>
                                  </p:childTnLst>
                                </p:cTn>
                              </p:par>
                              <p:par>
                                <p:cTn id="40" presetID="22" presetClass="entr" presetSubtype="8" fill="hold" nodeType="withEffect">
                                  <p:stCondLst>
                                    <p:cond delay="6000"/>
                                  </p:stCondLst>
                                  <p:childTnLst>
                                    <p:set>
                                      <p:cBhvr>
                                        <p:cTn id="41" dur="1" fill="hold">
                                          <p:stCondLst>
                                            <p:cond delay="0"/>
                                          </p:stCondLst>
                                        </p:cTn>
                                        <p:tgtEl>
                                          <p:spTgt spid="126"/>
                                        </p:tgtEl>
                                        <p:attrNameLst>
                                          <p:attrName>style.visibility</p:attrName>
                                        </p:attrNameLst>
                                      </p:cBhvr>
                                      <p:to>
                                        <p:strVal val="visible"/>
                                      </p:to>
                                    </p:set>
                                    <p:animEffect transition="in" filter="wipe(left)">
                                      <p:cBhvr>
                                        <p:cTn id="42" dur="500"/>
                                        <p:tgtEl>
                                          <p:spTgt spid="126"/>
                                        </p:tgtEl>
                                      </p:cBhvr>
                                    </p:animEffect>
                                  </p:childTnLst>
                                </p:cTn>
                              </p:par>
                              <p:par>
                                <p:cTn id="43" presetID="53" presetClass="entr" presetSubtype="16" fill="hold" grpId="0" nodeType="withEffect">
                                  <p:stCondLst>
                                    <p:cond delay="6500"/>
                                  </p:stCondLst>
                                  <p:childTnLst>
                                    <p:set>
                                      <p:cBhvr>
                                        <p:cTn id="44" dur="1" fill="hold">
                                          <p:stCondLst>
                                            <p:cond delay="0"/>
                                          </p:stCondLst>
                                        </p:cTn>
                                        <p:tgtEl>
                                          <p:spTgt spid="122"/>
                                        </p:tgtEl>
                                        <p:attrNameLst>
                                          <p:attrName>style.visibility</p:attrName>
                                        </p:attrNameLst>
                                      </p:cBhvr>
                                      <p:to>
                                        <p:strVal val="visible"/>
                                      </p:to>
                                    </p:set>
                                    <p:anim calcmode="lin" valueType="num">
                                      <p:cBhvr>
                                        <p:cTn id="45" dur="500" fill="hold"/>
                                        <p:tgtEl>
                                          <p:spTgt spid="122"/>
                                        </p:tgtEl>
                                        <p:attrNameLst>
                                          <p:attrName>ppt_w</p:attrName>
                                        </p:attrNameLst>
                                      </p:cBhvr>
                                      <p:tavLst>
                                        <p:tav tm="0">
                                          <p:val>
                                            <p:fltVal val="0"/>
                                          </p:val>
                                        </p:tav>
                                        <p:tav tm="100000">
                                          <p:val>
                                            <p:strVal val="#ppt_w"/>
                                          </p:val>
                                        </p:tav>
                                      </p:tavLst>
                                    </p:anim>
                                    <p:anim calcmode="lin" valueType="num">
                                      <p:cBhvr>
                                        <p:cTn id="46" dur="500" fill="hold"/>
                                        <p:tgtEl>
                                          <p:spTgt spid="122"/>
                                        </p:tgtEl>
                                        <p:attrNameLst>
                                          <p:attrName>ppt_h</p:attrName>
                                        </p:attrNameLst>
                                      </p:cBhvr>
                                      <p:tavLst>
                                        <p:tav tm="0">
                                          <p:val>
                                            <p:fltVal val="0"/>
                                          </p:val>
                                        </p:tav>
                                        <p:tav tm="100000">
                                          <p:val>
                                            <p:strVal val="#ppt_h"/>
                                          </p:val>
                                        </p:tav>
                                      </p:tavLst>
                                    </p:anim>
                                    <p:animEffect transition="in" filter="fade">
                                      <p:cBhvr>
                                        <p:cTn id="47" dur="500"/>
                                        <p:tgtEl>
                                          <p:spTgt spid="122"/>
                                        </p:tgtEl>
                                      </p:cBhvr>
                                    </p:animEffect>
                                  </p:childTnLst>
                                </p:cTn>
                              </p:par>
                              <p:par>
                                <p:cTn id="48" presetID="53" presetClass="entr" presetSubtype="16" fill="hold" grpId="0" nodeType="withEffect">
                                  <p:stCondLst>
                                    <p:cond delay="6500"/>
                                  </p:stCondLst>
                                  <p:childTnLst>
                                    <p:set>
                                      <p:cBhvr>
                                        <p:cTn id="49" dur="1" fill="hold">
                                          <p:stCondLst>
                                            <p:cond delay="0"/>
                                          </p:stCondLst>
                                        </p:cTn>
                                        <p:tgtEl>
                                          <p:spTgt spid="121"/>
                                        </p:tgtEl>
                                        <p:attrNameLst>
                                          <p:attrName>style.visibility</p:attrName>
                                        </p:attrNameLst>
                                      </p:cBhvr>
                                      <p:to>
                                        <p:strVal val="visible"/>
                                      </p:to>
                                    </p:set>
                                    <p:anim calcmode="lin" valueType="num">
                                      <p:cBhvr>
                                        <p:cTn id="50" dur="500" fill="hold"/>
                                        <p:tgtEl>
                                          <p:spTgt spid="121"/>
                                        </p:tgtEl>
                                        <p:attrNameLst>
                                          <p:attrName>ppt_w</p:attrName>
                                        </p:attrNameLst>
                                      </p:cBhvr>
                                      <p:tavLst>
                                        <p:tav tm="0">
                                          <p:val>
                                            <p:fltVal val="0"/>
                                          </p:val>
                                        </p:tav>
                                        <p:tav tm="100000">
                                          <p:val>
                                            <p:strVal val="#ppt_w"/>
                                          </p:val>
                                        </p:tav>
                                      </p:tavLst>
                                    </p:anim>
                                    <p:anim calcmode="lin" valueType="num">
                                      <p:cBhvr>
                                        <p:cTn id="51" dur="500" fill="hold"/>
                                        <p:tgtEl>
                                          <p:spTgt spid="121"/>
                                        </p:tgtEl>
                                        <p:attrNameLst>
                                          <p:attrName>ppt_h</p:attrName>
                                        </p:attrNameLst>
                                      </p:cBhvr>
                                      <p:tavLst>
                                        <p:tav tm="0">
                                          <p:val>
                                            <p:fltVal val="0"/>
                                          </p:val>
                                        </p:tav>
                                        <p:tav tm="100000">
                                          <p:val>
                                            <p:strVal val="#ppt_h"/>
                                          </p:val>
                                        </p:tav>
                                      </p:tavLst>
                                    </p:anim>
                                    <p:animEffect transition="in" filter="fade">
                                      <p:cBhvr>
                                        <p:cTn id="52"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a:spLocks noChangeArrowheads="1"/>
          </p:cNvSpPr>
          <p:nvPr/>
        </p:nvSpPr>
        <p:spPr bwMode="auto">
          <a:xfrm>
            <a:off x="2057466" y="2420034"/>
            <a:ext cx="4511171"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eaLnBrk="1" hangingPunct="1">
              <a:defRPr/>
            </a:pPr>
            <a:r>
              <a:rPr lang="zh-CN" altLang="en-US" sz="4000" dirty="0">
                <a:solidFill>
                  <a:srgbClr val="006800"/>
                </a:solidFill>
                <a:latin typeface="方正大黑简体" pitchFamily="65" charset="-122"/>
                <a:ea typeface="方正大黑简体" pitchFamily="65" charset="-122"/>
              </a:rPr>
              <a:t>感谢观看 </a:t>
            </a:r>
            <a:r>
              <a:rPr lang="en-US" altLang="zh-CN" sz="4000" dirty="0">
                <a:solidFill>
                  <a:srgbClr val="006800"/>
                </a:solidFill>
                <a:latin typeface="方正大黑简体" pitchFamily="65" charset="-122"/>
                <a:ea typeface="方正大黑简体" pitchFamily="65" charset="-122"/>
              </a:rPr>
              <a:t>THANKS</a:t>
            </a:r>
            <a:endParaRPr lang="zh-CN" altLang="en-US" sz="4000" dirty="0">
              <a:solidFill>
                <a:srgbClr val="006800"/>
              </a:solidFill>
              <a:latin typeface="方正大黑简体" pitchFamily="65" charset="-122"/>
              <a:ea typeface="方正大黑简体" pitchFamily="65" charset="-122"/>
            </a:endParaRPr>
          </a:p>
        </p:txBody>
      </p:sp>
      <p:sp>
        <p:nvSpPr>
          <p:cNvPr id="20" name="TextBox 5"/>
          <p:cNvSpPr txBox="1">
            <a:spLocks noChangeArrowheads="1"/>
          </p:cNvSpPr>
          <p:nvPr/>
        </p:nvSpPr>
        <p:spPr bwMode="auto">
          <a:xfrm>
            <a:off x="2489475" y="3146681"/>
            <a:ext cx="364715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srgbClr val="006800"/>
                </a:solidFill>
                <a:effectLst/>
                <a:uLnTx/>
                <a:uFillTx/>
                <a:latin typeface="黑体" pitchFamily="2" charset="-122"/>
                <a:ea typeface="黑体" pitchFamily="2" charset="-122"/>
                <a:cs typeface="+mn-cs"/>
              </a:rPr>
              <a:t>邮政储蓄│会议报告│动态</a:t>
            </a:r>
            <a:r>
              <a:rPr kumimoji="0" lang="en-US" altLang="zh-CN" sz="2000" b="0" i="0" u="none" strike="noStrike" kern="1200" cap="none" spc="0" normalizeH="0" baseline="0" noProof="0" dirty="0">
                <a:ln>
                  <a:noFill/>
                </a:ln>
                <a:solidFill>
                  <a:srgbClr val="006800"/>
                </a:solidFill>
                <a:effectLst/>
                <a:uLnTx/>
                <a:uFillTx/>
                <a:latin typeface="黑体" pitchFamily="2" charset="-122"/>
                <a:ea typeface="黑体" pitchFamily="2" charset="-122"/>
                <a:cs typeface="+mn-cs"/>
              </a:rPr>
              <a:t>PPT</a:t>
            </a:r>
            <a:endParaRPr kumimoji="0" lang="zh-CN" altLang="en-US" sz="2000" b="0" i="0" u="none" strike="noStrike" kern="1200" cap="none" spc="0" normalizeH="0" baseline="0" noProof="0" dirty="0">
              <a:ln>
                <a:noFill/>
              </a:ln>
              <a:solidFill>
                <a:srgbClr val="006800"/>
              </a:solidFill>
              <a:effectLst/>
              <a:uLnTx/>
              <a:uFillTx/>
              <a:latin typeface="黑体" pitchFamily="2" charset="-122"/>
              <a:ea typeface="黑体" pitchFamily="2" charset="-122"/>
              <a:cs typeface="+mn-cs"/>
            </a:endParaRPr>
          </a:p>
        </p:txBody>
      </p:sp>
      <p:sp>
        <p:nvSpPr>
          <p:cNvPr id="21" name="TextBox 20"/>
          <p:cNvSpPr txBox="1">
            <a:spLocks noChangeArrowheads="1"/>
          </p:cNvSpPr>
          <p:nvPr/>
        </p:nvSpPr>
        <p:spPr bwMode="auto">
          <a:xfrm>
            <a:off x="2057466" y="2420034"/>
            <a:ext cx="4511171"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000" b="0" i="0" u="none" strike="noStrike" kern="1200" cap="none" spc="0" normalizeH="0" baseline="0" noProof="0" dirty="0" smtClean="0">
                <a:ln>
                  <a:noFill/>
                </a:ln>
                <a:solidFill>
                  <a:srgbClr val="006800"/>
                </a:solidFill>
                <a:effectLst/>
                <a:uLnTx/>
                <a:uFillTx/>
                <a:latin typeface="方正大黑简体" pitchFamily="65" charset="-122"/>
                <a:ea typeface="方正大黑简体" pitchFamily="65" charset="-122"/>
                <a:cs typeface="+mn-cs"/>
              </a:rPr>
              <a:t>感谢观看 </a:t>
            </a:r>
            <a:r>
              <a:rPr kumimoji="0" lang="en-US" altLang="zh-CN" sz="4000" b="0" i="0" u="none" strike="noStrike" kern="1200" cap="none" spc="0" normalizeH="0" baseline="0" noProof="0" dirty="0" smtClean="0">
                <a:ln>
                  <a:noFill/>
                </a:ln>
                <a:solidFill>
                  <a:srgbClr val="006800"/>
                </a:solidFill>
                <a:effectLst/>
                <a:uLnTx/>
                <a:uFillTx/>
                <a:latin typeface="方正大黑简体" pitchFamily="65" charset="-122"/>
                <a:ea typeface="方正大黑简体" pitchFamily="65" charset="-122"/>
                <a:cs typeface="+mn-cs"/>
              </a:rPr>
              <a:t>THANKS</a:t>
            </a:r>
            <a:endParaRPr kumimoji="0" lang="zh-CN" altLang="en-US" sz="4000" b="0" i="0" u="none" strike="noStrike" kern="1200" cap="none" spc="0" normalizeH="0" baseline="0" noProof="0" dirty="0">
              <a:ln>
                <a:noFill/>
              </a:ln>
              <a:solidFill>
                <a:srgbClr val="006800"/>
              </a:solidFill>
              <a:effectLst/>
              <a:uLnTx/>
              <a:uFillTx/>
              <a:latin typeface="方正大黑简体" pitchFamily="65" charset="-122"/>
              <a:ea typeface="方正大黑简体" pitchFamily="65" charset="-122"/>
              <a:cs typeface="+mn-cs"/>
            </a:endParaRPr>
          </a:p>
        </p:txBody>
      </p:sp>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02619" y="449577"/>
            <a:ext cx="2301423" cy="173632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 y="2435567"/>
            <a:ext cx="9143245" cy="2721029"/>
          </a:xfrm>
          <a:prstGeom prst="rect">
            <a:avLst/>
          </a:prstGeom>
        </p:spPr>
      </p:pic>
    </p:spTree>
    <p:custDataLst>
      <p:tags r:id="rId1"/>
    </p:custDataLst>
    <p:extLst>
      <p:ext uri="{BB962C8B-B14F-4D97-AF65-F5344CB8AC3E}">
        <p14:creationId xmlns:p14="http://schemas.microsoft.com/office/powerpoint/2010/main" val="154269020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250"/>
                            </p:stCondLst>
                            <p:childTnLst>
                              <p:par>
                                <p:cTn id="15" presetID="23" presetClass="entr" presetSubtype="3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strVal val="4*#ppt_w"/>
                                          </p:val>
                                        </p:tav>
                                        <p:tav tm="100000">
                                          <p:val>
                                            <p:strVal val="#ppt_w"/>
                                          </p:val>
                                        </p:tav>
                                      </p:tavLst>
                                    </p:anim>
                                    <p:anim calcmode="lin" valueType="num">
                                      <p:cBhvr>
                                        <p:cTn id="18" dur="500" fill="hold"/>
                                        <p:tgtEl>
                                          <p:spTgt spid="19"/>
                                        </p:tgtEl>
                                        <p:attrNameLst>
                                          <p:attrName>ppt_h</p:attrName>
                                        </p:attrNameLst>
                                      </p:cBhvr>
                                      <p:tavLst>
                                        <p:tav tm="0">
                                          <p:val>
                                            <p:strVal val="4*#ppt_h"/>
                                          </p:val>
                                        </p:tav>
                                        <p:tav tm="100000">
                                          <p:val>
                                            <p:strVal val="#ppt_h"/>
                                          </p:val>
                                        </p:tav>
                                      </p:tavLst>
                                    </p:anim>
                                  </p:childTnLst>
                                </p:cTn>
                              </p:par>
                            </p:childTnLst>
                          </p:cTn>
                        </p:par>
                        <p:par>
                          <p:cTn id="19" fill="hold">
                            <p:stCondLst>
                              <p:cond delay="1750"/>
                            </p:stCondLst>
                            <p:childTnLst>
                              <p:par>
                                <p:cTn id="20" presetID="1" presetClass="entr" presetSubtype="0" fill="hold" grpId="0" nodeType="afterEffect">
                                  <p:stCondLst>
                                    <p:cond delay="0"/>
                                  </p:stCondLst>
                                  <p:childTnLst>
                                    <p:set>
                                      <p:cBhvr>
                                        <p:cTn id="21" dur="1" fill="hold">
                                          <p:stCondLst>
                                            <p:cond delay="9"/>
                                          </p:stCondLst>
                                        </p:cTn>
                                        <p:tgtEl>
                                          <p:spTgt spid="21"/>
                                        </p:tgtEl>
                                        <p:attrNameLst>
                                          <p:attrName>style.visibility</p:attrName>
                                        </p:attrNameLst>
                                      </p:cBhvr>
                                      <p:to>
                                        <p:strVal val="visible"/>
                                      </p:to>
                                    </p:set>
                                  </p:childTnLst>
                                </p:cTn>
                              </p:par>
                              <p:par>
                                <p:cTn id="22" presetID="6" presetClass="emph" presetSubtype="0" fill="hold" grpId="1" nodeType="withEffect">
                                  <p:stCondLst>
                                    <p:cond delay="0"/>
                                  </p:stCondLst>
                                  <p:childTnLst>
                                    <p:animScale>
                                      <p:cBhvr>
                                        <p:cTn id="23" dur="500" fill="hold"/>
                                        <p:tgtEl>
                                          <p:spTgt spid="21"/>
                                        </p:tgtEl>
                                      </p:cBhvr>
                                      <p:by x="150000" y="150000"/>
                                    </p:animScale>
                                  </p:childTnLst>
                                </p:cTn>
                              </p:par>
                              <p:par>
                                <p:cTn id="24" presetID="10" presetClass="exit" presetSubtype="0" fill="hold" grpId="2" nodeType="withEffect">
                                  <p:stCondLst>
                                    <p:cond delay="0"/>
                                  </p:stCondLst>
                                  <p:childTnLst>
                                    <p:animEffect transition="out" filter="fade">
                                      <p:cBhvr>
                                        <p:cTn id="25" dur="500"/>
                                        <p:tgtEl>
                                          <p:spTgt spid="21"/>
                                        </p:tgtEl>
                                      </p:cBhvr>
                                    </p:animEffect>
                                    <p:set>
                                      <p:cBhvr>
                                        <p:cTn id="26" dur="1" fill="hold">
                                          <p:stCondLst>
                                            <p:cond delay="499"/>
                                          </p:stCondLst>
                                        </p:cTn>
                                        <p:tgtEl>
                                          <p:spTgt spid="21"/>
                                        </p:tgtEl>
                                        <p:attrNameLst>
                                          <p:attrName>style.visibility</p:attrName>
                                        </p:attrNameLst>
                                      </p:cBhvr>
                                      <p:to>
                                        <p:strVal val="hidden"/>
                                      </p:to>
                                    </p:set>
                                  </p:childTnLst>
                                </p:cTn>
                              </p:par>
                            </p:childTnLst>
                          </p:cTn>
                        </p:par>
                        <p:par>
                          <p:cTn id="27" fill="hold">
                            <p:stCondLst>
                              <p:cond delay="22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0"/>
                                        </p:tgtEl>
                                        <p:attrNameLst>
                                          <p:attrName>ppt_y</p:attrName>
                                        </p:attrNameLst>
                                      </p:cBhvr>
                                      <p:tavLst>
                                        <p:tav tm="0">
                                          <p:val>
                                            <p:strVal val="#ppt_y"/>
                                          </p:val>
                                        </p:tav>
                                        <p:tav tm="100000">
                                          <p:val>
                                            <p:strVal val="#ppt_y"/>
                                          </p:val>
                                        </p:tav>
                                      </p:tavLst>
                                    </p:anim>
                                    <p:anim calcmode="lin" valueType="num">
                                      <p:cBhvr>
                                        <p:cTn id="3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1" grpId="1"/>
      <p:bldP spid="21" grpId="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632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
        <p:nvSpPr>
          <p:cNvPr id="8" name="Rectangle 4"/>
          <p:cNvSpPr>
            <a:spLocks noChangeArrowheads="1"/>
          </p:cNvSpPr>
          <p:nvPr>
            <p:custDataLst>
              <p:tags r:id="rId2"/>
            </p:custDataLst>
          </p:nvPr>
        </p:nvSpPr>
        <p:spPr bwMode="auto">
          <a:xfrm>
            <a:off x="1509235" y="1884312"/>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3" name="组合 2"/>
          <p:cNvGrpSpPr/>
          <p:nvPr/>
        </p:nvGrpSpPr>
        <p:grpSpPr>
          <a:xfrm>
            <a:off x="1751893" y="1770395"/>
            <a:ext cx="3693710" cy="371400"/>
            <a:chOff x="1691321" y="632994"/>
            <a:chExt cx="3693710" cy="371400"/>
          </a:xfrm>
        </p:grpSpPr>
        <p:sp>
          <p:nvSpPr>
            <p:cNvPr id="9" name="AutoShape 8"/>
            <p:cNvSpPr>
              <a:spLocks noChangeArrowheads="1"/>
            </p:cNvSpPr>
            <p:nvPr>
              <p:custDataLst>
                <p:tags r:id="rId3"/>
              </p:custDataLst>
            </p:nvPr>
          </p:nvSpPr>
          <p:spPr bwMode="auto">
            <a:xfrm>
              <a:off x="1691321" y="632994"/>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kern="0" dirty="0" smtClean="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0" name="AutoShape 8"/>
            <p:cNvSpPr>
              <a:spLocks noChangeArrowheads="1"/>
            </p:cNvSpPr>
            <p:nvPr>
              <p:custDataLst>
                <p:tags r:id="rId4"/>
              </p:custDataLst>
            </p:nvPr>
          </p:nvSpPr>
          <p:spPr bwMode="auto">
            <a:xfrm>
              <a:off x="1696003" y="632994"/>
              <a:ext cx="369839" cy="371400"/>
            </a:xfrm>
            <a:prstGeom prst="roundRect">
              <a:avLst>
                <a:gd name="adj" fmla="val 0"/>
              </a:avLst>
            </a:prstGeom>
            <a:noFill/>
            <a:ln>
              <a:noFill/>
            </a:ln>
          </p:spPr>
          <p:txBody>
            <a:bodyPr lIns="0" tIns="0" rIns="0" bIns="0" anchor="ctr">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01</a:t>
              </a:r>
              <a:endParaRPr lang="zh-CN" altLang="en-US" sz="2000" b="1" kern="0" dirty="0" smtClean="0">
                <a:solidFill>
                  <a:srgbClr val="FFFFFF"/>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88888" y="1047705"/>
            <a:ext cx="1773124" cy="1337743"/>
          </a:xfrm>
          <a:prstGeom prst="rect">
            <a:avLst/>
          </a:prstGeom>
        </p:spPr>
      </p:pic>
      <p:sp>
        <p:nvSpPr>
          <p:cNvPr id="2" name="文本框 1"/>
          <p:cNvSpPr txBox="1"/>
          <p:nvPr/>
        </p:nvSpPr>
        <p:spPr>
          <a:xfrm>
            <a:off x="2685678" y="1072599"/>
            <a:ext cx="1826141" cy="584775"/>
          </a:xfrm>
          <a:prstGeom prst="rect">
            <a:avLst/>
          </a:prstGeom>
          <a:noFill/>
        </p:spPr>
        <p:txBody>
          <a:bodyPr wrap="none" rtlCol="0">
            <a:spAutoFit/>
          </a:bodyPr>
          <a:lstStyle/>
          <a:p>
            <a:r>
              <a:rPr lang="zh-CN" altLang="en-US" sz="3200" b="1" dirty="0" smtClean="0">
                <a:solidFill>
                  <a:srgbClr val="00561F"/>
                </a:solidFill>
                <a:latin typeface="微软雅黑" panose="020B0503020204020204" pitchFamily="34" charset="-122"/>
                <a:ea typeface="微软雅黑" panose="020B0503020204020204" pitchFamily="34" charset="-122"/>
              </a:rPr>
              <a:t>第一部分</a:t>
            </a:r>
            <a:endParaRPr lang="zh-CN" altLang="en-US" sz="3200" b="1" dirty="0">
              <a:solidFill>
                <a:srgbClr val="00561F"/>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828872"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500284"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828872"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500284"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9567351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21" grpId="0"/>
      <p:bldP spid="26" grpId="0"/>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菱形 17"/>
          <p:cNvSpPr/>
          <p:nvPr/>
        </p:nvSpPr>
        <p:spPr>
          <a:xfrm>
            <a:off x="2760664" y="1027058"/>
            <a:ext cx="3678237" cy="3678237"/>
          </a:xfrm>
          <a:prstGeom prst="diamond">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任意多边形 18"/>
          <p:cNvSpPr/>
          <p:nvPr/>
        </p:nvSpPr>
        <p:spPr>
          <a:xfrm>
            <a:off x="2982913"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flip="none" rotWithShape="1">
            <a:gsLst>
              <a:gs pos="0">
                <a:srgbClr val="33CC33"/>
              </a:gs>
              <a:gs pos="100000">
                <a:srgbClr val="008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20" name="任意多边形 19"/>
          <p:cNvSpPr/>
          <p:nvPr/>
        </p:nvSpPr>
        <p:spPr>
          <a:xfrm>
            <a:off x="4689475"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flip="none" rotWithShape="1">
            <a:gsLst>
              <a:gs pos="0">
                <a:srgbClr val="33CC33"/>
              </a:gs>
              <a:gs pos="100000">
                <a:srgbClr val="008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21" name="任意多边形 20"/>
          <p:cNvSpPr/>
          <p:nvPr/>
        </p:nvSpPr>
        <p:spPr>
          <a:xfrm>
            <a:off x="2982913"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flip="none" rotWithShape="1">
            <a:gsLst>
              <a:gs pos="0">
                <a:srgbClr val="33CC33"/>
              </a:gs>
              <a:gs pos="100000">
                <a:srgbClr val="008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22" name="任意多边形 21"/>
          <p:cNvSpPr/>
          <p:nvPr/>
        </p:nvSpPr>
        <p:spPr>
          <a:xfrm>
            <a:off x="4689475"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flip="none" rotWithShape="1">
            <a:gsLst>
              <a:gs pos="0">
                <a:srgbClr val="33CC33"/>
              </a:gs>
              <a:gs pos="100000">
                <a:srgbClr val="008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23" name="矩形 22"/>
          <p:cNvSpPr>
            <a:spLocks noChangeArrowheads="1"/>
          </p:cNvSpPr>
          <p:nvPr/>
        </p:nvSpPr>
        <p:spPr bwMode="auto">
          <a:xfrm>
            <a:off x="1290638" y="1487432"/>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4" name="矩形 23"/>
          <p:cNvSpPr>
            <a:spLocks noChangeArrowheads="1"/>
          </p:cNvSpPr>
          <p:nvPr/>
        </p:nvSpPr>
        <p:spPr bwMode="auto">
          <a:xfrm>
            <a:off x="6380163" y="1487432"/>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5" name="矩形 24"/>
          <p:cNvSpPr>
            <a:spLocks noChangeArrowheads="1"/>
          </p:cNvSpPr>
          <p:nvPr/>
        </p:nvSpPr>
        <p:spPr bwMode="auto">
          <a:xfrm>
            <a:off x="1290638" y="3216219"/>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6" name="矩形 25"/>
          <p:cNvSpPr>
            <a:spLocks noChangeArrowheads="1"/>
          </p:cNvSpPr>
          <p:nvPr/>
        </p:nvSpPr>
        <p:spPr bwMode="auto">
          <a:xfrm>
            <a:off x="6380163" y="3216219"/>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69977739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50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3500"/>
                            </p:stCondLst>
                            <p:childTnLst>
                              <p:par>
                                <p:cTn id="12" presetID="53" presetClass="entr" presetSubtype="16"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4000"/>
                            </p:stCondLst>
                            <p:childTnLst>
                              <p:par>
                                <p:cTn id="33" presetID="22" presetClass="entr" presetSubtype="2"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right)">
                                      <p:cBhvr>
                                        <p:cTn id="35" dur="500"/>
                                        <p:tgtEl>
                                          <p:spTgt spid="2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right)">
                                      <p:cBhvr>
                                        <p:cTn id="42" dur="500"/>
                                        <p:tgtEl>
                                          <p:spTgt spid="2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Line 8"/>
          <p:cNvSpPr>
            <a:spLocks noChangeShapeType="1"/>
          </p:cNvSpPr>
          <p:nvPr/>
        </p:nvSpPr>
        <p:spPr bwMode="auto">
          <a:xfrm>
            <a:off x="1059517" y="3645449"/>
            <a:ext cx="0" cy="916811"/>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08" name="Line 9"/>
          <p:cNvSpPr>
            <a:spLocks noChangeShapeType="1"/>
          </p:cNvSpPr>
          <p:nvPr/>
        </p:nvSpPr>
        <p:spPr bwMode="auto">
          <a:xfrm>
            <a:off x="1050703" y="4562259"/>
            <a:ext cx="1200671"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09" name="Line 11"/>
          <p:cNvSpPr>
            <a:spLocks noChangeShapeType="1"/>
          </p:cNvSpPr>
          <p:nvPr/>
        </p:nvSpPr>
        <p:spPr bwMode="auto">
          <a:xfrm flipV="1">
            <a:off x="1059517" y="1207083"/>
            <a:ext cx="0" cy="890365"/>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0" name="Line 12"/>
          <p:cNvSpPr>
            <a:spLocks noChangeShapeType="1"/>
          </p:cNvSpPr>
          <p:nvPr/>
        </p:nvSpPr>
        <p:spPr bwMode="auto">
          <a:xfrm flipV="1">
            <a:off x="1050703" y="1207082"/>
            <a:ext cx="1200671"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1" name="AutoShape 13"/>
          <p:cNvSpPr>
            <a:spLocks noChangeArrowheads="1"/>
          </p:cNvSpPr>
          <p:nvPr/>
        </p:nvSpPr>
        <p:spPr bwMode="auto">
          <a:xfrm>
            <a:off x="2304267" y="761019"/>
            <a:ext cx="4636949" cy="890364"/>
          </a:xfrm>
          <a:prstGeom prst="roundRect">
            <a:avLst>
              <a:gd name="adj" fmla="val 810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spcBef>
                <a:spcPts val="0"/>
              </a:spcBef>
              <a:spcAft>
                <a:spcPts val="0"/>
              </a:spcAft>
              <a:buClr>
                <a:srgbClr val="007EEA"/>
              </a:buClr>
              <a:defRPr/>
            </a:pPr>
            <a:r>
              <a:rPr lang="zh-CN" altLang="en-US" sz="1400" b="1" kern="0" dirty="0">
                <a:solidFill>
                  <a:sysClr val="windowText" lastClr="000000"/>
                </a:solidFill>
                <a:latin typeface="微软雅黑"/>
                <a:ea typeface="微软雅黑"/>
              </a:rPr>
              <a:t>单击此处添加文字内容  单击此处添加文字内容</a:t>
            </a:r>
          </a:p>
          <a:p>
            <a:pPr algn="ctr" fontAlgn="auto">
              <a:spcBef>
                <a:spcPts val="0"/>
              </a:spcBef>
              <a:spcAft>
                <a:spcPts val="0"/>
              </a:spcAft>
              <a:buClr>
                <a:srgbClr val="007EEA"/>
              </a:buClr>
              <a:defRPr/>
            </a:pPr>
            <a:r>
              <a:rPr lang="zh-CN" altLang="en-US" sz="1400" b="1" kern="0" dirty="0">
                <a:solidFill>
                  <a:sysClr val="windowText" lastClr="000000"/>
                </a:solidFill>
                <a:latin typeface="微软雅黑"/>
                <a:ea typeface="微软雅黑"/>
              </a:rPr>
              <a:t>单击此处添加文字内容  单击此处添加文字内容</a:t>
            </a:r>
          </a:p>
        </p:txBody>
      </p:sp>
      <p:sp>
        <p:nvSpPr>
          <p:cNvPr id="112" name="AutoShape 14"/>
          <p:cNvSpPr>
            <a:spLocks noChangeArrowheads="1"/>
          </p:cNvSpPr>
          <p:nvPr/>
        </p:nvSpPr>
        <p:spPr bwMode="auto">
          <a:xfrm>
            <a:off x="2304267" y="4119722"/>
            <a:ext cx="4636949" cy="890365"/>
          </a:xfrm>
          <a:prstGeom prst="roundRect">
            <a:avLst>
              <a:gd name="adj" fmla="val 703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spcBef>
                <a:spcPts val="0"/>
              </a:spcBef>
              <a:spcAft>
                <a:spcPts val="0"/>
              </a:spcAft>
              <a:buClr>
                <a:srgbClr val="007EEA"/>
              </a:buClr>
              <a:defRPr/>
            </a:pPr>
            <a:r>
              <a:rPr lang="zh-CN" altLang="en-US" sz="1400" b="1" kern="0">
                <a:solidFill>
                  <a:sysClr val="windowText" lastClr="000000"/>
                </a:solidFill>
                <a:latin typeface="微软雅黑"/>
                <a:ea typeface="微软雅黑"/>
              </a:rPr>
              <a:t>单击此处添加文字内容  单击此处添加文字内容</a:t>
            </a:r>
          </a:p>
          <a:p>
            <a:pPr algn="ctr" fontAlgn="auto">
              <a:spcBef>
                <a:spcPts val="0"/>
              </a:spcBef>
              <a:spcAft>
                <a:spcPts val="0"/>
              </a:spcAft>
              <a:buClr>
                <a:srgbClr val="007EEA"/>
              </a:buClr>
              <a:defRPr/>
            </a:pPr>
            <a:r>
              <a:rPr lang="zh-CN" altLang="en-US" sz="1400" b="1" kern="0">
                <a:solidFill>
                  <a:sysClr val="windowText" lastClr="000000"/>
                </a:solidFill>
                <a:latin typeface="微软雅黑"/>
                <a:ea typeface="微软雅黑"/>
              </a:rPr>
              <a:t>单击此处添加文字内容  单击此处添加文字内容</a:t>
            </a:r>
          </a:p>
        </p:txBody>
      </p:sp>
      <p:sp>
        <p:nvSpPr>
          <p:cNvPr id="117" name="Line 21"/>
          <p:cNvSpPr>
            <a:spLocks noChangeShapeType="1"/>
          </p:cNvSpPr>
          <p:nvPr/>
        </p:nvSpPr>
        <p:spPr bwMode="auto">
          <a:xfrm flipH="1">
            <a:off x="8185961" y="3645449"/>
            <a:ext cx="0" cy="916811"/>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8" name="Line 22"/>
          <p:cNvSpPr>
            <a:spLocks noChangeShapeType="1"/>
          </p:cNvSpPr>
          <p:nvPr/>
        </p:nvSpPr>
        <p:spPr bwMode="auto">
          <a:xfrm flipH="1">
            <a:off x="6994108" y="4562259"/>
            <a:ext cx="1200669"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9" name="Line 24"/>
          <p:cNvSpPr>
            <a:spLocks noChangeShapeType="1"/>
          </p:cNvSpPr>
          <p:nvPr/>
        </p:nvSpPr>
        <p:spPr bwMode="auto">
          <a:xfrm flipH="1" flipV="1">
            <a:off x="8185961" y="1207083"/>
            <a:ext cx="0" cy="890365"/>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20" name="Line 25"/>
          <p:cNvSpPr>
            <a:spLocks noChangeShapeType="1"/>
          </p:cNvSpPr>
          <p:nvPr/>
        </p:nvSpPr>
        <p:spPr bwMode="auto">
          <a:xfrm flipH="1" flipV="1">
            <a:off x="6994108" y="1207082"/>
            <a:ext cx="1200669"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21" name="Rectangle 27"/>
          <p:cNvSpPr>
            <a:spLocks noChangeArrowheads="1"/>
          </p:cNvSpPr>
          <p:nvPr/>
        </p:nvSpPr>
        <p:spPr bwMode="auto">
          <a:xfrm>
            <a:off x="2542202" y="2760374"/>
            <a:ext cx="4185761" cy="46166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20000"/>
              </a:lnSpc>
            </a:pPr>
            <a:r>
              <a:rPr kumimoji="1" lang="zh-CN" altLang="en-US" sz="1000">
                <a:ea typeface="微软雅黑" pitchFamily="34" charset="-122"/>
                <a:cs typeface="Arial" pitchFamily="34" charset="0"/>
              </a:rPr>
              <a:t>单击此处添加文字内容  单击此处添加文字内容  单击此处添加文字内容</a:t>
            </a:r>
          </a:p>
          <a:p>
            <a:pPr algn="ctr">
              <a:lnSpc>
                <a:spcPct val="120000"/>
              </a:lnSpc>
            </a:pPr>
            <a:r>
              <a:rPr kumimoji="1" lang="zh-CN" altLang="en-US" sz="1000">
                <a:ea typeface="微软雅黑" pitchFamily="34" charset="-122"/>
                <a:cs typeface="Arial" pitchFamily="34" charset="0"/>
              </a:rPr>
              <a:t>单击此处添加文字内容  单击此处添加文字内容  单击此处添加文字内容</a:t>
            </a:r>
          </a:p>
        </p:txBody>
      </p:sp>
      <p:grpSp>
        <p:nvGrpSpPr>
          <p:cNvPr id="2" name="组合 1"/>
          <p:cNvGrpSpPr/>
          <p:nvPr/>
        </p:nvGrpSpPr>
        <p:grpSpPr>
          <a:xfrm>
            <a:off x="304912" y="2120367"/>
            <a:ext cx="1509212" cy="1509212"/>
            <a:chOff x="304912" y="2406117"/>
            <a:chExt cx="1509212" cy="1509212"/>
          </a:xfrm>
        </p:grpSpPr>
        <p:sp>
          <p:nvSpPr>
            <p:cNvPr id="103" name="Oval 3"/>
            <p:cNvSpPr>
              <a:spLocks noChangeArrowheads="1"/>
            </p:cNvSpPr>
            <p:nvPr/>
          </p:nvSpPr>
          <p:spPr bwMode="auto">
            <a:xfrm>
              <a:off x="304912" y="2406117"/>
              <a:ext cx="1509212" cy="1509212"/>
            </a:xfrm>
            <a:prstGeom prst="ellipse">
              <a:avLst/>
            </a:prstGeom>
            <a:gradFill>
              <a:gsLst>
                <a:gs pos="61000">
                  <a:srgbClr val="1FAE1F"/>
                </a:gs>
                <a:gs pos="0">
                  <a:srgbClr val="33CC33"/>
                </a:gs>
                <a:gs pos="100000">
                  <a:srgbClr val="008000"/>
                </a:gs>
              </a:gsLst>
              <a:lin ang="54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auto" hangingPunct="0">
                <a:spcBef>
                  <a:spcPts val="0"/>
                </a:spcBef>
                <a:spcAft>
                  <a:spcPts val="0"/>
                </a:spcAft>
                <a:defRPr/>
              </a:pPr>
              <a:endParaRPr lang="zh-CN" altLang="en-US" sz="2000" b="1" kern="0">
                <a:solidFill>
                  <a:srgbClr val="FFFFFF"/>
                </a:solidFill>
                <a:ea typeface="微软雅黑" pitchFamily="34" charset="-122"/>
                <a:cs typeface="Arial" pitchFamily="34" charset="0"/>
              </a:endParaRPr>
            </a:p>
          </p:txBody>
        </p:sp>
        <p:grpSp>
          <p:nvGrpSpPr>
            <p:cNvPr id="104" name="Group 4"/>
            <p:cNvGrpSpPr>
              <a:grpSpLocks/>
            </p:cNvGrpSpPr>
            <p:nvPr/>
          </p:nvGrpSpPr>
          <p:grpSpPr bwMode="auto">
            <a:xfrm>
              <a:off x="415989" y="2420222"/>
              <a:ext cx="1290589" cy="423144"/>
              <a:chOff x="1431" y="1843"/>
              <a:chExt cx="907" cy="295"/>
            </a:xfrm>
          </p:grpSpPr>
          <p:sp>
            <p:nvSpPr>
              <p:cNvPr id="105" name="Freeform 5"/>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06"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grpSp>
        <p:sp>
          <p:nvSpPr>
            <p:cNvPr id="122" name="Rectangle 28"/>
            <p:cNvSpPr>
              <a:spLocks noChangeArrowheads="1"/>
            </p:cNvSpPr>
            <p:nvPr/>
          </p:nvSpPr>
          <p:spPr bwMode="auto">
            <a:xfrm>
              <a:off x="431855" y="2843366"/>
              <a:ext cx="1258852" cy="5847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auto">
                <a:spcBef>
                  <a:spcPts val="0"/>
                </a:spcBef>
                <a:spcAft>
                  <a:spcPts val="0"/>
                </a:spcAft>
                <a:defRPr/>
              </a:pPr>
              <a:r>
                <a:rPr lang="zh-CN" altLang="en-US" sz="1600" b="1" kern="0">
                  <a:solidFill>
                    <a:srgbClr val="FFFFFF"/>
                  </a:solidFill>
                  <a:ea typeface="微软雅黑" pitchFamily="34" charset="-122"/>
                  <a:cs typeface="Arial" pitchFamily="34" charset="0"/>
                </a:rPr>
                <a:t>单击此处</a:t>
              </a:r>
            </a:p>
            <a:p>
              <a:pPr algn="ctr" fontAlgn="auto">
                <a:spcBef>
                  <a:spcPts val="0"/>
                </a:spcBef>
                <a:spcAft>
                  <a:spcPts val="0"/>
                </a:spcAft>
                <a:defRPr/>
              </a:pPr>
              <a:r>
                <a:rPr lang="zh-CN" altLang="en-US" sz="1600" b="1" kern="0">
                  <a:solidFill>
                    <a:srgbClr val="FFFFFF"/>
                  </a:solidFill>
                  <a:ea typeface="微软雅黑" pitchFamily="34" charset="-122"/>
                  <a:cs typeface="Arial" pitchFamily="34" charset="0"/>
                </a:rPr>
                <a:t>添加文字</a:t>
              </a:r>
            </a:p>
          </p:txBody>
        </p:sp>
      </p:grpSp>
      <p:grpSp>
        <p:nvGrpSpPr>
          <p:cNvPr id="3" name="组合 2"/>
          <p:cNvGrpSpPr/>
          <p:nvPr/>
        </p:nvGrpSpPr>
        <p:grpSpPr>
          <a:xfrm>
            <a:off x="7434882" y="2120367"/>
            <a:ext cx="1509212" cy="1509212"/>
            <a:chOff x="7434882" y="2406117"/>
            <a:chExt cx="1509212" cy="1509212"/>
          </a:xfrm>
        </p:grpSpPr>
        <p:sp>
          <p:nvSpPr>
            <p:cNvPr id="113" name="Oval 16"/>
            <p:cNvSpPr>
              <a:spLocks noChangeArrowheads="1"/>
            </p:cNvSpPr>
            <p:nvPr/>
          </p:nvSpPr>
          <p:spPr bwMode="auto">
            <a:xfrm>
              <a:off x="7434882" y="2406117"/>
              <a:ext cx="1509212" cy="1509212"/>
            </a:xfrm>
            <a:prstGeom prst="ellipse">
              <a:avLst/>
            </a:prstGeom>
            <a:solidFill>
              <a:srgbClr val="00FF00"/>
            </a:solidFill>
            <a:ln>
              <a:noFill/>
            </a:ln>
            <a:effectLst/>
          </p:spPr>
          <p:txBody>
            <a:bodyPr wrap="none" anchor="ctr"/>
            <a:lstStyle/>
            <a:p>
              <a:endParaRPr lang="zh-CN" altLang="en-US">
                <a:latin typeface="Arial" pitchFamily="34" charset="0"/>
                <a:ea typeface="微软雅黑" pitchFamily="34" charset="-122"/>
                <a:cs typeface="Arial" pitchFamily="34" charset="0"/>
              </a:endParaRPr>
            </a:p>
          </p:txBody>
        </p:sp>
        <p:grpSp>
          <p:nvGrpSpPr>
            <p:cNvPr id="114" name="Group 17"/>
            <p:cNvGrpSpPr>
              <a:grpSpLocks/>
            </p:cNvGrpSpPr>
            <p:nvPr/>
          </p:nvGrpSpPr>
          <p:grpSpPr bwMode="auto">
            <a:xfrm>
              <a:off x="7545959" y="2420222"/>
              <a:ext cx="1290589" cy="423144"/>
              <a:chOff x="1431" y="1843"/>
              <a:chExt cx="907" cy="295"/>
            </a:xfrm>
          </p:grpSpPr>
          <p:sp>
            <p:nvSpPr>
              <p:cNvPr id="115" name="Freeform 18"/>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6" name="Oval 19"/>
              <p:cNvSpPr>
                <a:spLocks noChangeArrowheads="1"/>
              </p:cNvSpPr>
              <p:nvPr/>
            </p:nvSpPr>
            <p:spPr bwMode="auto">
              <a:xfrm>
                <a:off x="1544" y="1926"/>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grpSp>
        <p:sp>
          <p:nvSpPr>
            <p:cNvPr id="123" name="Rectangle 29"/>
            <p:cNvSpPr>
              <a:spLocks noChangeArrowheads="1"/>
            </p:cNvSpPr>
            <p:nvPr/>
          </p:nvSpPr>
          <p:spPr bwMode="auto">
            <a:xfrm>
              <a:off x="7553009" y="2843366"/>
              <a:ext cx="1258852" cy="5847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600" b="1">
                  <a:ea typeface="微软雅黑" pitchFamily="34" charset="-122"/>
                  <a:cs typeface="Arial" pitchFamily="34" charset="0"/>
                </a:rPr>
                <a:t>单击此处</a:t>
              </a:r>
            </a:p>
            <a:p>
              <a:pPr algn="ctr"/>
              <a:r>
                <a:rPr lang="zh-CN" altLang="en-US" sz="1600" b="1">
                  <a:ea typeface="微软雅黑" pitchFamily="34" charset="-122"/>
                  <a:cs typeface="Arial" pitchFamily="34" charset="0"/>
                </a:rPr>
                <a:t>添加文字</a:t>
              </a:r>
            </a:p>
          </p:txBody>
        </p:sp>
      </p:grpSp>
      <p:sp>
        <p:nvSpPr>
          <p:cNvPr id="124" name="矩形 123"/>
          <p:cNvSpPr/>
          <p:nvPr/>
        </p:nvSpPr>
        <p:spPr>
          <a:xfrm>
            <a:off x="2481216" y="2134473"/>
            <a:ext cx="4288353" cy="584775"/>
          </a:xfrm>
          <a:prstGeom prst="rect">
            <a:avLst/>
          </a:prstGeom>
        </p:spPr>
        <p:txBody>
          <a:bodyPr wrap="none">
            <a:spAutoFit/>
          </a:bodyPr>
          <a:lstStyle/>
          <a:p>
            <a:pPr algn="ctr" fontAlgn="auto">
              <a:spcBef>
                <a:spcPts val="0"/>
              </a:spcBef>
              <a:spcAft>
                <a:spcPts val="0"/>
              </a:spcAft>
              <a:defRPr/>
            </a:pPr>
            <a:r>
              <a:rPr lang="zh-CN" altLang="en-US" sz="3200" b="1" kern="10" dirty="0">
                <a:solidFill>
                  <a:srgbClr val="008000"/>
                </a:solidFill>
                <a:latin typeface="微软雅黑" pitchFamily="34" charset="-122"/>
                <a:ea typeface="微软雅黑" pitchFamily="34" charset="-122"/>
              </a:rPr>
              <a:t>此处添加标题文字内容</a:t>
            </a:r>
          </a:p>
        </p:txBody>
      </p:sp>
      <p:sp>
        <p:nvSpPr>
          <p:cNvPr id="4" name="标题 3"/>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05200937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2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22" presetClass="entr" presetSubtype="4" fill="hold" grpId="0" nodeType="withEffect">
                                  <p:stCondLst>
                                    <p:cond delay="3500"/>
                                  </p:stCondLst>
                                  <p:childTnLst>
                                    <p:set>
                                      <p:cBhvr>
                                        <p:cTn id="12" dur="1" fill="hold">
                                          <p:stCondLst>
                                            <p:cond delay="0"/>
                                          </p:stCondLst>
                                        </p:cTn>
                                        <p:tgtEl>
                                          <p:spTgt spid="109"/>
                                        </p:tgtEl>
                                        <p:attrNameLst>
                                          <p:attrName>style.visibility</p:attrName>
                                        </p:attrNameLst>
                                      </p:cBhvr>
                                      <p:to>
                                        <p:strVal val="visible"/>
                                      </p:to>
                                    </p:set>
                                    <p:animEffect transition="in" filter="wipe(down)">
                                      <p:cBhvr>
                                        <p:cTn id="13" dur="500"/>
                                        <p:tgtEl>
                                          <p:spTgt spid="109"/>
                                        </p:tgtEl>
                                      </p:cBhvr>
                                    </p:animEffect>
                                  </p:childTnLst>
                                </p:cTn>
                              </p:par>
                              <p:par>
                                <p:cTn id="14" presetID="22" presetClass="entr" presetSubtype="1" fill="hold" grpId="0" nodeType="withEffect">
                                  <p:stCondLst>
                                    <p:cond delay="3500"/>
                                  </p:stCondLst>
                                  <p:childTnLst>
                                    <p:set>
                                      <p:cBhvr>
                                        <p:cTn id="15" dur="1" fill="hold">
                                          <p:stCondLst>
                                            <p:cond delay="0"/>
                                          </p:stCondLst>
                                        </p:cTn>
                                        <p:tgtEl>
                                          <p:spTgt spid="107"/>
                                        </p:tgtEl>
                                        <p:attrNameLst>
                                          <p:attrName>style.visibility</p:attrName>
                                        </p:attrNameLst>
                                      </p:cBhvr>
                                      <p:to>
                                        <p:strVal val="visible"/>
                                      </p:to>
                                    </p:set>
                                    <p:animEffect transition="in" filter="wipe(up)">
                                      <p:cBhvr>
                                        <p:cTn id="16" dur="500"/>
                                        <p:tgtEl>
                                          <p:spTgt spid="107"/>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110"/>
                                        </p:tgtEl>
                                        <p:attrNameLst>
                                          <p:attrName>style.visibility</p:attrName>
                                        </p:attrNameLst>
                                      </p:cBhvr>
                                      <p:to>
                                        <p:strVal val="visible"/>
                                      </p:to>
                                    </p:set>
                                    <p:animEffect transition="in" filter="wipe(left)">
                                      <p:cBhvr>
                                        <p:cTn id="19" dur="500"/>
                                        <p:tgtEl>
                                          <p:spTgt spid="110"/>
                                        </p:tgtEl>
                                      </p:cBhvr>
                                    </p:animEffect>
                                  </p:childTnLst>
                                </p:cTn>
                              </p:par>
                              <p:par>
                                <p:cTn id="20" presetID="22" presetClass="entr" presetSubtype="8" fill="hold" grpId="0" nodeType="withEffect">
                                  <p:stCondLst>
                                    <p:cond delay="400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16" presetClass="entr" presetSubtype="21" fill="hold" grpId="0" nodeType="withEffect">
                                  <p:stCondLst>
                                    <p:cond delay="4500"/>
                                  </p:stCondLst>
                                  <p:childTnLst>
                                    <p:set>
                                      <p:cBhvr>
                                        <p:cTn id="24" dur="1" fill="hold">
                                          <p:stCondLst>
                                            <p:cond delay="0"/>
                                          </p:stCondLst>
                                        </p:cTn>
                                        <p:tgtEl>
                                          <p:spTgt spid="111"/>
                                        </p:tgtEl>
                                        <p:attrNameLst>
                                          <p:attrName>style.visibility</p:attrName>
                                        </p:attrNameLst>
                                      </p:cBhvr>
                                      <p:to>
                                        <p:strVal val="visible"/>
                                      </p:to>
                                    </p:set>
                                    <p:animEffect transition="in" filter="barn(inVertical)">
                                      <p:cBhvr>
                                        <p:cTn id="25" dur="500"/>
                                        <p:tgtEl>
                                          <p:spTgt spid="111"/>
                                        </p:tgtEl>
                                      </p:cBhvr>
                                    </p:animEffect>
                                  </p:childTnLst>
                                </p:cTn>
                              </p:par>
                              <p:par>
                                <p:cTn id="26" presetID="16" presetClass="entr" presetSubtype="21" fill="hold" grpId="0" nodeType="withEffect">
                                  <p:stCondLst>
                                    <p:cond delay="4500"/>
                                  </p:stCondLst>
                                  <p:childTnLst>
                                    <p:set>
                                      <p:cBhvr>
                                        <p:cTn id="27" dur="1" fill="hold">
                                          <p:stCondLst>
                                            <p:cond delay="0"/>
                                          </p:stCondLst>
                                        </p:cTn>
                                        <p:tgtEl>
                                          <p:spTgt spid="112"/>
                                        </p:tgtEl>
                                        <p:attrNameLst>
                                          <p:attrName>style.visibility</p:attrName>
                                        </p:attrNameLst>
                                      </p:cBhvr>
                                      <p:to>
                                        <p:strVal val="visible"/>
                                      </p:to>
                                    </p:set>
                                    <p:animEffect transition="in" filter="barn(inVertical)">
                                      <p:cBhvr>
                                        <p:cTn id="28" dur="500"/>
                                        <p:tgtEl>
                                          <p:spTgt spid="112"/>
                                        </p:tgtEl>
                                      </p:cBhvr>
                                    </p:animEffect>
                                  </p:childTnLst>
                                </p:cTn>
                              </p:par>
                              <p:par>
                                <p:cTn id="29" presetID="22" presetClass="entr" presetSubtype="8" fill="hold" grpId="0" nodeType="withEffect">
                                  <p:stCondLst>
                                    <p:cond delay="5000"/>
                                  </p:stCondLst>
                                  <p:childTnLst>
                                    <p:set>
                                      <p:cBhvr>
                                        <p:cTn id="30" dur="1" fill="hold">
                                          <p:stCondLst>
                                            <p:cond delay="0"/>
                                          </p:stCondLst>
                                        </p:cTn>
                                        <p:tgtEl>
                                          <p:spTgt spid="120"/>
                                        </p:tgtEl>
                                        <p:attrNameLst>
                                          <p:attrName>style.visibility</p:attrName>
                                        </p:attrNameLst>
                                      </p:cBhvr>
                                      <p:to>
                                        <p:strVal val="visible"/>
                                      </p:to>
                                    </p:set>
                                    <p:animEffect transition="in" filter="wipe(left)">
                                      <p:cBhvr>
                                        <p:cTn id="31" dur="500"/>
                                        <p:tgtEl>
                                          <p:spTgt spid="120"/>
                                        </p:tgtEl>
                                      </p:cBhvr>
                                    </p:animEffect>
                                  </p:childTnLst>
                                </p:cTn>
                              </p:par>
                              <p:par>
                                <p:cTn id="32" presetID="22" presetClass="entr" presetSubtype="8" fill="hold" grpId="0" nodeType="withEffect">
                                  <p:stCondLst>
                                    <p:cond delay="5000"/>
                                  </p:stCondLst>
                                  <p:childTnLst>
                                    <p:set>
                                      <p:cBhvr>
                                        <p:cTn id="33" dur="1" fill="hold">
                                          <p:stCondLst>
                                            <p:cond delay="0"/>
                                          </p:stCondLst>
                                        </p:cTn>
                                        <p:tgtEl>
                                          <p:spTgt spid="118"/>
                                        </p:tgtEl>
                                        <p:attrNameLst>
                                          <p:attrName>style.visibility</p:attrName>
                                        </p:attrNameLst>
                                      </p:cBhvr>
                                      <p:to>
                                        <p:strVal val="visible"/>
                                      </p:to>
                                    </p:set>
                                    <p:animEffect transition="in" filter="wipe(left)">
                                      <p:cBhvr>
                                        <p:cTn id="34" dur="500"/>
                                        <p:tgtEl>
                                          <p:spTgt spid="118"/>
                                        </p:tgtEl>
                                      </p:cBhvr>
                                    </p:animEffect>
                                  </p:childTnLst>
                                </p:cTn>
                              </p:par>
                              <p:par>
                                <p:cTn id="35" presetID="22" presetClass="entr" presetSubtype="1" fill="hold" grpId="0" nodeType="withEffect">
                                  <p:stCondLst>
                                    <p:cond delay="5500"/>
                                  </p:stCondLst>
                                  <p:childTnLst>
                                    <p:set>
                                      <p:cBhvr>
                                        <p:cTn id="36" dur="1" fill="hold">
                                          <p:stCondLst>
                                            <p:cond delay="0"/>
                                          </p:stCondLst>
                                        </p:cTn>
                                        <p:tgtEl>
                                          <p:spTgt spid="119"/>
                                        </p:tgtEl>
                                        <p:attrNameLst>
                                          <p:attrName>style.visibility</p:attrName>
                                        </p:attrNameLst>
                                      </p:cBhvr>
                                      <p:to>
                                        <p:strVal val="visible"/>
                                      </p:to>
                                    </p:set>
                                    <p:animEffect transition="in" filter="wipe(up)">
                                      <p:cBhvr>
                                        <p:cTn id="37" dur="500"/>
                                        <p:tgtEl>
                                          <p:spTgt spid="119"/>
                                        </p:tgtEl>
                                      </p:cBhvr>
                                    </p:animEffect>
                                  </p:childTnLst>
                                </p:cTn>
                              </p:par>
                              <p:par>
                                <p:cTn id="38" presetID="22" presetClass="entr" presetSubtype="4" fill="hold" grpId="0" nodeType="withEffect">
                                  <p:stCondLst>
                                    <p:cond delay="5500"/>
                                  </p:stCondLst>
                                  <p:childTnLst>
                                    <p:set>
                                      <p:cBhvr>
                                        <p:cTn id="39" dur="1" fill="hold">
                                          <p:stCondLst>
                                            <p:cond delay="0"/>
                                          </p:stCondLst>
                                        </p:cTn>
                                        <p:tgtEl>
                                          <p:spTgt spid="117"/>
                                        </p:tgtEl>
                                        <p:attrNameLst>
                                          <p:attrName>style.visibility</p:attrName>
                                        </p:attrNameLst>
                                      </p:cBhvr>
                                      <p:to>
                                        <p:strVal val="visible"/>
                                      </p:to>
                                    </p:set>
                                    <p:animEffect transition="in" filter="wipe(down)">
                                      <p:cBhvr>
                                        <p:cTn id="40" dur="500"/>
                                        <p:tgtEl>
                                          <p:spTgt spid="117"/>
                                        </p:tgtEl>
                                      </p:cBhvr>
                                    </p:animEffect>
                                  </p:childTnLst>
                                </p:cTn>
                              </p:par>
                            </p:childTnLst>
                          </p:cTn>
                        </p:par>
                        <p:par>
                          <p:cTn id="41" fill="hold">
                            <p:stCondLst>
                              <p:cond delay="6000"/>
                            </p:stCondLst>
                            <p:childTnLst>
                              <p:par>
                                <p:cTn id="42" presetID="53"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200" fill="hold"/>
                                        <p:tgtEl>
                                          <p:spTgt spid="3"/>
                                        </p:tgtEl>
                                        <p:attrNameLst>
                                          <p:attrName>ppt_w</p:attrName>
                                        </p:attrNameLst>
                                      </p:cBhvr>
                                      <p:tavLst>
                                        <p:tav tm="0">
                                          <p:val>
                                            <p:fltVal val="0"/>
                                          </p:val>
                                        </p:tav>
                                        <p:tav tm="100000">
                                          <p:val>
                                            <p:strVal val="#ppt_w"/>
                                          </p:val>
                                        </p:tav>
                                      </p:tavLst>
                                    </p:anim>
                                    <p:anim calcmode="lin" valueType="num">
                                      <p:cBhvr>
                                        <p:cTn id="45" dur="200" fill="hold"/>
                                        <p:tgtEl>
                                          <p:spTgt spid="3"/>
                                        </p:tgtEl>
                                        <p:attrNameLst>
                                          <p:attrName>ppt_h</p:attrName>
                                        </p:attrNameLst>
                                      </p:cBhvr>
                                      <p:tavLst>
                                        <p:tav tm="0">
                                          <p:val>
                                            <p:fltVal val="0"/>
                                          </p:val>
                                        </p:tav>
                                        <p:tav tm="100000">
                                          <p:val>
                                            <p:strVal val="#ppt_h"/>
                                          </p:val>
                                        </p:tav>
                                      </p:tavLst>
                                    </p:anim>
                                    <p:animEffect transition="in" filter="fade">
                                      <p:cBhvr>
                                        <p:cTn id="46" dur="200"/>
                                        <p:tgtEl>
                                          <p:spTgt spid="3"/>
                                        </p:tgtEl>
                                      </p:cBhvr>
                                    </p:animEffect>
                                  </p:childTnLst>
                                </p:cTn>
                              </p:par>
                            </p:childTnLst>
                          </p:cTn>
                        </p:par>
                        <p:par>
                          <p:cTn id="47" fill="hold">
                            <p:stCondLst>
                              <p:cond delay="6200"/>
                            </p:stCondLst>
                            <p:childTnLst>
                              <p:par>
                                <p:cTn id="48" presetID="6" presetClass="emph" presetSubtype="0" fill="hold" nodeType="afterEffect">
                                  <p:stCondLst>
                                    <p:cond delay="0"/>
                                  </p:stCondLst>
                                  <p:childTnLst>
                                    <p:animScale>
                                      <p:cBhvr>
                                        <p:cTn id="49" dur="100" fill="hold"/>
                                        <p:tgtEl>
                                          <p:spTgt spid="3"/>
                                        </p:tgtEl>
                                      </p:cBhvr>
                                      <p:by x="115000" y="115000"/>
                                    </p:animScale>
                                  </p:childTnLst>
                                </p:cTn>
                              </p:par>
                              <p:par>
                                <p:cTn id="50" presetID="6" presetClass="emph" presetSubtype="0" fill="hold" nodeType="withEffect">
                                  <p:stCondLst>
                                    <p:cond delay="200"/>
                                  </p:stCondLst>
                                  <p:childTnLst>
                                    <p:animScale>
                                      <p:cBhvr>
                                        <p:cTn id="51" dur="100" fill="hold"/>
                                        <p:tgtEl>
                                          <p:spTgt spid="3"/>
                                        </p:tgtEl>
                                      </p:cBhvr>
                                      <p:by x="85000" y="85000"/>
                                    </p:animScale>
                                  </p:childTnLst>
                                </p:cTn>
                              </p:par>
                            </p:childTnLst>
                          </p:cTn>
                        </p:par>
                        <p:par>
                          <p:cTn id="52" fill="hold">
                            <p:stCondLst>
                              <p:cond delay="6500"/>
                            </p:stCondLst>
                            <p:childTnLst>
                              <p:par>
                                <p:cTn id="53" presetID="6" presetClass="emph" presetSubtype="0" fill="hold" nodeType="afterEffect">
                                  <p:stCondLst>
                                    <p:cond delay="0"/>
                                  </p:stCondLst>
                                  <p:childTnLst>
                                    <p:animScale>
                                      <p:cBhvr>
                                        <p:cTn id="54" dur="100" fill="hold"/>
                                        <p:tgtEl>
                                          <p:spTgt spid="3"/>
                                        </p:tgtEl>
                                      </p:cBhvr>
                                      <p:by x="105000" y="105000"/>
                                    </p:animScale>
                                  </p:childTnLst>
                                </p:cTn>
                              </p:par>
                              <p:par>
                                <p:cTn id="55" presetID="6" presetClass="emph" presetSubtype="0" fill="hold" nodeType="withEffect">
                                  <p:stCondLst>
                                    <p:cond delay="200"/>
                                  </p:stCondLst>
                                  <p:childTnLst>
                                    <p:animScale>
                                      <p:cBhvr>
                                        <p:cTn id="56" dur="100" fill="hold"/>
                                        <p:tgtEl>
                                          <p:spTgt spid="3"/>
                                        </p:tgtEl>
                                      </p:cBhvr>
                                      <p:by x="95000" y="95000"/>
                                    </p:animScale>
                                  </p:childTnLst>
                                </p:cTn>
                              </p:par>
                            </p:childTnLst>
                          </p:cTn>
                        </p:par>
                        <p:par>
                          <p:cTn id="57" fill="hold">
                            <p:stCondLst>
                              <p:cond delay="6800"/>
                            </p:stCondLst>
                            <p:childTnLst>
                              <p:par>
                                <p:cTn id="58" presetID="23" presetClass="entr" presetSubtype="36" fill="hold" grpId="0" nodeType="afterEffect">
                                  <p:stCondLst>
                                    <p:cond delay="0"/>
                                  </p:stCondLst>
                                  <p:iterate type="lt">
                                    <p:tmPct val="10000"/>
                                  </p:iterate>
                                  <p:childTnLst>
                                    <p:set>
                                      <p:cBhvr>
                                        <p:cTn id="59" dur="1" fill="hold">
                                          <p:stCondLst>
                                            <p:cond delay="0"/>
                                          </p:stCondLst>
                                        </p:cTn>
                                        <p:tgtEl>
                                          <p:spTgt spid="124"/>
                                        </p:tgtEl>
                                        <p:attrNameLst>
                                          <p:attrName>style.visibility</p:attrName>
                                        </p:attrNameLst>
                                      </p:cBhvr>
                                      <p:to>
                                        <p:strVal val="visible"/>
                                      </p:to>
                                    </p:set>
                                    <p:anim calcmode="lin" valueType="num">
                                      <p:cBhvr>
                                        <p:cTn id="60" dur="500" fill="hold"/>
                                        <p:tgtEl>
                                          <p:spTgt spid="124"/>
                                        </p:tgtEl>
                                        <p:attrNameLst>
                                          <p:attrName>ppt_w</p:attrName>
                                        </p:attrNameLst>
                                      </p:cBhvr>
                                      <p:tavLst>
                                        <p:tav tm="0">
                                          <p:val>
                                            <p:strVal val="(6*min(max(#ppt_w*#ppt_h,.3),1)-7.4)/-.7*#ppt_w"/>
                                          </p:val>
                                        </p:tav>
                                        <p:tav tm="100000">
                                          <p:val>
                                            <p:strVal val="#ppt_w"/>
                                          </p:val>
                                        </p:tav>
                                      </p:tavLst>
                                    </p:anim>
                                    <p:anim calcmode="lin" valueType="num">
                                      <p:cBhvr>
                                        <p:cTn id="61" dur="500" fill="hold"/>
                                        <p:tgtEl>
                                          <p:spTgt spid="124"/>
                                        </p:tgtEl>
                                        <p:attrNameLst>
                                          <p:attrName>ppt_h</p:attrName>
                                        </p:attrNameLst>
                                      </p:cBhvr>
                                      <p:tavLst>
                                        <p:tav tm="0">
                                          <p:val>
                                            <p:strVal val="(6*min(max(#ppt_w*#ppt_h,.3),1)-7.4)/-.7*#ppt_h"/>
                                          </p:val>
                                        </p:tav>
                                        <p:tav tm="100000">
                                          <p:val>
                                            <p:strVal val="#ppt_h"/>
                                          </p:val>
                                        </p:tav>
                                      </p:tavLst>
                                    </p:anim>
                                    <p:anim calcmode="lin" valueType="num">
                                      <p:cBhvr>
                                        <p:cTn id="62" dur="500" fill="hold"/>
                                        <p:tgtEl>
                                          <p:spTgt spid="124"/>
                                        </p:tgtEl>
                                        <p:attrNameLst>
                                          <p:attrName>ppt_x</p:attrName>
                                        </p:attrNameLst>
                                      </p:cBhvr>
                                      <p:tavLst>
                                        <p:tav tm="0">
                                          <p:val>
                                            <p:fltVal val="0.5"/>
                                          </p:val>
                                        </p:tav>
                                        <p:tav tm="100000">
                                          <p:val>
                                            <p:strVal val="#ppt_x"/>
                                          </p:val>
                                        </p:tav>
                                      </p:tavLst>
                                    </p:anim>
                                    <p:anim calcmode="lin" valueType="num">
                                      <p:cBhvr>
                                        <p:cTn id="63" dur="500" fill="hold"/>
                                        <p:tgtEl>
                                          <p:spTgt spid="124"/>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fade">
                                      <p:cBhvr>
                                        <p:cTn id="67" dur="500"/>
                                        <p:tgtEl>
                                          <p:spTgt spid="121"/>
                                        </p:tgtEl>
                                      </p:cBhvr>
                                    </p:animEffect>
                                    <p:anim calcmode="lin" valueType="num">
                                      <p:cBhvr>
                                        <p:cTn id="68" dur="500" fill="hold"/>
                                        <p:tgtEl>
                                          <p:spTgt spid="121"/>
                                        </p:tgtEl>
                                        <p:attrNameLst>
                                          <p:attrName>ppt_x</p:attrName>
                                        </p:attrNameLst>
                                      </p:cBhvr>
                                      <p:tavLst>
                                        <p:tav tm="0">
                                          <p:val>
                                            <p:strVal val="#ppt_x"/>
                                          </p:val>
                                        </p:tav>
                                        <p:tav tm="100000">
                                          <p:val>
                                            <p:strVal val="#ppt_x"/>
                                          </p:val>
                                        </p:tav>
                                      </p:tavLst>
                                    </p:anim>
                                    <p:anim calcmode="lin" valueType="num">
                                      <p:cBhvr>
                                        <p:cTn id="69" dur="5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8" grpId="0" animBg="1"/>
      <p:bldP spid="109" grpId="0" animBg="1"/>
      <p:bldP spid="110" grpId="0" animBg="1"/>
      <p:bldP spid="111" grpId="0" animBg="1"/>
      <p:bldP spid="112" grpId="0" animBg="1"/>
      <p:bldP spid="117" grpId="0" animBg="1"/>
      <p:bldP spid="118" grpId="0" animBg="1"/>
      <p:bldP spid="119" grpId="0" animBg="1"/>
      <p:bldP spid="120" grpId="0" animBg="1"/>
      <p:bldP spid="121" grpId="0"/>
      <p:bldP spid="1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环形箭头 1"/>
          <p:cNvSpPr/>
          <p:nvPr/>
        </p:nvSpPr>
        <p:spPr>
          <a:xfrm flipH="1">
            <a:off x="2914414" y="652962"/>
            <a:ext cx="3454853" cy="3441765"/>
          </a:xfrm>
          <a:prstGeom prst="circularArrow">
            <a:avLst>
              <a:gd name="adj1" fmla="val 12592"/>
              <a:gd name="adj2" fmla="val 775455"/>
              <a:gd name="adj3" fmla="val 19769162"/>
              <a:gd name="adj4" fmla="val 6071"/>
              <a:gd name="adj5" fmla="val 13811"/>
            </a:avLst>
          </a:prstGeom>
          <a:solidFill>
            <a:srgbClr val="008000"/>
          </a:solidFill>
          <a:ln>
            <a:noFill/>
          </a:ln>
          <a:effectLst/>
          <a:scene3d>
            <a:camera prst="orthographicFront">
              <a:rot lat="0" lon="0" rev="0"/>
            </a:camera>
            <a:lightRig rig="contrasting" dir="t">
              <a:rot lat="0" lon="0" rev="3000000"/>
            </a:lightRig>
          </a:scene3d>
          <a:sp3d extrusionH="203200" contourW="12700" prstMaterial="metal">
            <a:bevelT/>
            <a:bevelB/>
            <a:extrusionClr>
              <a:srgbClr val="FF000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Arial" pitchFamily="34" charset="0"/>
              <a:cs typeface="Arial" pitchFamily="34" charset="0"/>
            </a:endParaRPr>
          </a:p>
        </p:txBody>
      </p:sp>
      <p:sp>
        <p:nvSpPr>
          <p:cNvPr id="3" name="矩形 2"/>
          <p:cNvSpPr/>
          <p:nvPr/>
        </p:nvSpPr>
        <p:spPr>
          <a:xfrm>
            <a:off x="3569348" y="2266958"/>
            <a:ext cx="2221820" cy="1077218"/>
          </a:xfrm>
          <a:prstGeom prst="rect">
            <a:avLst/>
          </a:prstGeom>
        </p:spPr>
        <p:txBody>
          <a:bodyPr wrap="square">
            <a:spAutoFit/>
          </a:bodyPr>
          <a:lstStyle/>
          <a:p>
            <a:pPr algn="ctr"/>
            <a:r>
              <a:rPr lang="zh-CN" altLang="en-US" sz="1600" dirty="0">
                <a:ea typeface="微软雅黑" pitchFamily="34" charset="-122"/>
                <a:cs typeface="Arial" pitchFamily="34" charset="0"/>
              </a:rPr>
              <a:t>单击输入您的文字</a:t>
            </a:r>
            <a:endParaRPr lang="en-US" altLang="zh-CN" sz="1600" dirty="0">
              <a:ea typeface="微软雅黑" pitchFamily="34" charset="-122"/>
              <a:cs typeface="Arial" pitchFamily="34" charset="0"/>
            </a:endParaRPr>
          </a:p>
          <a:p>
            <a:pPr algn="ctr"/>
            <a:r>
              <a:rPr lang="zh-CN" altLang="en-US" sz="1600" dirty="0">
                <a:ea typeface="微软雅黑" pitchFamily="34" charset="-122"/>
                <a:cs typeface="Arial" pitchFamily="34" charset="0"/>
              </a:rPr>
              <a:t>单击输入您的文字</a:t>
            </a:r>
          </a:p>
          <a:p>
            <a:pPr algn="ctr"/>
            <a:r>
              <a:rPr lang="zh-CN" altLang="en-US" sz="1600" dirty="0">
                <a:ea typeface="微软雅黑" pitchFamily="34" charset="-122"/>
                <a:cs typeface="Arial" pitchFamily="34" charset="0"/>
              </a:rPr>
              <a:t>单击输入您的文字</a:t>
            </a:r>
          </a:p>
          <a:p>
            <a:pPr algn="ctr"/>
            <a:endParaRPr lang="zh-CN" altLang="en-US" sz="1600" dirty="0">
              <a:ea typeface="微软雅黑" pitchFamily="34" charset="-122"/>
              <a:cs typeface="Arial" pitchFamily="34" charset="0"/>
            </a:endParaRPr>
          </a:p>
        </p:txBody>
      </p:sp>
      <p:sp>
        <p:nvSpPr>
          <p:cNvPr id="4" name="TextBox 3"/>
          <p:cNvSpPr txBox="1"/>
          <p:nvPr/>
        </p:nvSpPr>
        <p:spPr>
          <a:xfrm>
            <a:off x="4142628" y="1657375"/>
            <a:ext cx="1038957" cy="584775"/>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sz="3200" b="1" dirty="0">
                <a:latin typeface="微软雅黑" pitchFamily="34" charset="-122"/>
                <a:ea typeface="微软雅黑" pitchFamily="34" charset="-122"/>
                <a:cs typeface="Arial" pitchFamily="34" charset="0"/>
              </a:rPr>
              <a:t>文本</a:t>
            </a:r>
          </a:p>
        </p:txBody>
      </p:sp>
      <p:sp>
        <p:nvSpPr>
          <p:cNvPr id="5" name="环形箭头 4"/>
          <p:cNvSpPr/>
          <p:nvPr/>
        </p:nvSpPr>
        <p:spPr>
          <a:xfrm flipH="1">
            <a:off x="914496" y="1410374"/>
            <a:ext cx="2268650" cy="2260055"/>
          </a:xfrm>
          <a:prstGeom prst="circularArrow">
            <a:avLst>
              <a:gd name="adj1" fmla="val 12562"/>
              <a:gd name="adj2" fmla="val 775455"/>
              <a:gd name="adj3" fmla="val 19969328"/>
              <a:gd name="adj4" fmla="val 470759"/>
              <a:gd name="adj5" fmla="val 13811"/>
            </a:avLst>
          </a:prstGeom>
          <a:solidFill>
            <a:srgbClr val="33CC33"/>
          </a:solidFill>
          <a:ln>
            <a:noFill/>
          </a:ln>
          <a:effectLst/>
          <a:scene3d>
            <a:camera prst="orthographicFront">
              <a:rot lat="0" lon="0" rev="0"/>
            </a:camera>
            <a:lightRig rig="contrasting" dir="t">
              <a:rot lat="0" lon="0" rev="3000000"/>
            </a:lightRig>
          </a:scene3d>
          <a:sp3d extrusionH="76200" prstMaterial="metal">
            <a:bevelT w="82550" h="88900"/>
            <a:extrusionClr>
              <a:srgbClr val="00B0F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sp>
        <p:nvSpPr>
          <p:cNvPr id="6" name="矩形 5"/>
          <p:cNvSpPr/>
          <p:nvPr/>
        </p:nvSpPr>
        <p:spPr>
          <a:xfrm>
            <a:off x="1400320" y="2430082"/>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7" name="TextBox 6"/>
          <p:cNvSpPr txBox="1"/>
          <p:nvPr/>
        </p:nvSpPr>
        <p:spPr>
          <a:xfrm>
            <a:off x="1677380" y="2113662"/>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
        <p:nvSpPr>
          <p:cNvPr id="8" name="环形箭头 7"/>
          <p:cNvSpPr/>
          <p:nvPr/>
        </p:nvSpPr>
        <p:spPr>
          <a:xfrm flipH="1">
            <a:off x="6085122" y="1410374"/>
            <a:ext cx="2268650" cy="2260055"/>
          </a:xfrm>
          <a:prstGeom prst="circularArrow">
            <a:avLst>
              <a:gd name="adj1" fmla="val 12592"/>
              <a:gd name="adj2" fmla="val 775455"/>
              <a:gd name="adj3" fmla="val 19769162"/>
              <a:gd name="adj4" fmla="val 6071"/>
              <a:gd name="adj5" fmla="val 13811"/>
            </a:avLst>
          </a:prstGeom>
          <a:solidFill>
            <a:schemeClr val="accent5">
              <a:lumMod val="75000"/>
            </a:schemeClr>
          </a:solidFill>
          <a:ln>
            <a:noFill/>
          </a:ln>
          <a:effectLst/>
          <a:scene3d>
            <a:camera prst="orthographicFront">
              <a:rot lat="0" lon="0" rev="0"/>
            </a:camera>
            <a:lightRig rig="contrasting" dir="t">
              <a:rot lat="0" lon="0" rev="3000000"/>
            </a:lightRig>
          </a:scene3d>
          <a:sp3d prstMaterial="metal">
            <a:bevelT w="825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cxnSp>
        <p:nvCxnSpPr>
          <p:cNvPr id="10" name="直接箭头连接符 9"/>
          <p:cNvCxnSpPr/>
          <p:nvPr/>
        </p:nvCxnSpPr>
        <p:spPr>
          <a:xfrm rot="5400000">
            <a:off x="1655023" y="3861739"/>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5400000">
            <a:off x="4387238" y="4163891"/>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a:off x="6978021" y="3836026"/>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9670" y="4318179"/>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4" name="矩形 13"/>
          <p:cNvSpPr/>
          <p:nvPr/>
        </p:nvSpPr>
        <p:spPr>
          <a:xfrm>
            <a:off x="3673813" y="4576530"/>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5" name="矩形 14"/>
          <p:cNvSpPr/>
          <p:nvPr/>
        </p:nvSpPr>
        <p:spPr>
          <a:xfrm>
            <a:off x="6099803" y="4241034"/>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8" name="矩形 17"/>
          <p:cNvSpPr/>
          <p:nvPr/>
        </p:nvSpPr>
        <p:spPr>
          <a:xfrm>
            <a:off x="6622202" y="2373844"/>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19" name="TextBox 18"/>
          <p:cNvSpPr txBox="1"/>
          <p:nvPr/>
        </p:nvSpPr>
        <p:spPr>
          <a:xfrm>
            <a:off x="6899262" y="2057424"/>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9478611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par>
                          <p:cTn id="11" fill="hold">
                            <p:stCondLst>
                              <p:cond delay="35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49" presetClass="entr" presetSubtype="0" decel="100000" fill="hold" grpId="0" nodeType="withEffect">
                                  <p:stCondLst>
                                    <p:cond delay="125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360"/>
                                          </p:val>
                                        </p:tav>
                                        <p:tav tm="100000">
                                          <p:val>
                                            <p:fltVal val="0"/>
                                          </p:val>
                                        </p:tav>
                                      </p:tavLst>
                                    </p:anim>
                                    <p:animEffect transition="in" filter="fade">
                                      <p:cBhvr>
                                        <p:cTn id="26" dur="1000"/>
                                        <p:tgtEl>
                                          <p:spTgt spid="5"/>
                                        </p:tgtEl>
                                      </p:cBhvr>
                                    </p:animEffect>
                                  </p:childTnLst>
                                </p:cTn>
                              </p:par>
                            </p:childTnLst>
                          </p:cTn>
                        </p:par>
                        <p:par>
                          <p:cTn id="27" fill="hold">
                            <p:stCondLst>
                              <p:cond delay="5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23" presetClass="entr" presetSubtype="16" fill="hold" grpId="0" nodeType="withEffect">
                                  <p:stCondLst>
                                    <p:cond delay="75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childTnLst>
                                </p:cTn>
                              </p:par>
                              <p:par>
                                <p:cTn id="37" presetID="49" presetClass="entr" presetSubtype="0" decel="100000" fill="hold" grpId="0" nodeType="withEffect">
                                  <p:stCondLst>
                                    <p:cond delay="125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fltVal val="0"/>
                                          </p:val>
                                        </p:tav>
                                        <p:tav tm="100000">
                                          <p:val>
                                            <p:strVal val="#ppt_w"/>
                                          </p:val>
                                        </p:tav>
                                      </p:tavLst>
                                    </p:anim>
                                    <p:anim calcmode="lin" valueType="num">
                                      <p:cBhvr>
                                        <p:cTn id="40" dur="1000" fill="hold"/>
                                        <p:tgtEl>
                                          <p:spTgt spid="8"/>
                                        </p:tgtEl>
                                        <p:attrNameLst>
                                          <p:attrName>ppt_h</p:attrName>
                                        </p:attrNameLst>
                                      </p:cBhvr>
                                      <p:tavLst>
                                        <p:tav tm="0">
                                          <p:val>
                                            <p:fltVal val="0"/>
                                          </p:val>
                                        </p:tav>
                                        <p:tav tm="100000">
                                          <p:val>
                                            <p:strVal val="#ppt_h"/>
                                          </p:val>
                                        </p:tav>
                                      </p:tavLst>
                                    </p:anim>
                                    <p:anim calcmode="lin" valueType="num">
                                      <p:cBhvr>
                                        <p:cTn id="41" dur="1000" fill="hold"/>
                                        <p:tgtEl>
                                          <p:spTgt spid="8"/>
                                        </p:tgtEl>
                                        <p:attrNameLst>
                                          <p:attrName>style.rotation</p:attrName>
                                        </p:attrNameLst>
                                      </p:cBhvr>
                                      <p:tavLst>
                                        <p:tav tm="0">
                                          <p:val>
                                            <p:fltVal val="360"/>
                                          </p:val>
                                        </p:tav>
                                        <p:tav tm="100000">
                                          <p:val>
                                            <p:fltVal val="0"/>
                                          </p:val>
                                        </p:tav>
                                      </p:tavLst>
                                    </p:anim>
                                    <p:animEffect transition="in" filter="fade">
                                      <p:cBhvr>
                                        <p:cTn id="42" dur="1000"/>
                                        <p:tgtEl>
                                          <p:spTgt spid="8"/>
                                        </p:tgtEl>
                                      </p:cBhvr>
                                    </p:animEffect>
                                  </p:childTnLst>
                                </p:cTn>
                              </p:par>
                            </p:childTnLst>
                          </p:cTn>
                        </p:par>
                        <p:par>
                          <p:cTn id="43" fill="hold">
                            <p:stCondLst>
                              <p:cond delay="8000"/>
                            </p:stCondLst>
                            <p:childTnLst>
                              <p:par>
                                <p:cTn id="44" presetID="42"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23" presetClass="entr" presetSubtype="16" fill="hold" grpId="0" nodeType="withEffect">
                                  <p:stCondLst>
                                    <p:cond delay="75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childTnLst>
                                </p:cTn>
                              </p:par>
                              <p:par>
                                <p:cTn id="53" presetID="22" presetClass="entr" presetSubtype="1" fill="hold" nodeType="withEffect">
                                  <p:stCondLst>
                                    <p:cond delay="1250"/>
                                  </p:stCondLst>
                                  <p:childTnLst>
                                    <p:set>
                                      <p:cBhvr>
                                        <p:cTn id="54" dur="1" fill="hold">
                                          <p:stCondLst>
                                            <p:cond delay="0"/>
                                          </p:stCondLst>
                                        </p:cTn>
                                        <p:tgtEl>
                                          <p:spTgt spid="11"/>
                                        </p:tgtEl>
                                        <p:attrNameLst>
                                          <p:attrName>style.visibility</p:attrName>
                                        </p:attrNameLst>
                                      </p:cBhvr>
                                      <p:to>
                                        <p:strVal val="visible"/>
                                      </p:to>
                                    </p:set>
                                    <p:animEffect transition="in" filter="wipe(up)">
                                      <p:cBhvr>
                                        <p:cTn id="55" dur="500"/>
                                        <p:tgtEl>
                                          <p:spTgt spid="11"/>
                                        </p:tgtEl>
                                      </p:cBhvr>
                                    </p:animEffect>
                                  </p:childTnLst>
                                </p:cTn>
                              </p:par>
                            </p:childTnLst>
                          </p:cTn>
                        </p:par>
                        <p:par>
                          <p:cTn id="56" fill="hold">
                            <p:stCondLst>
                              <p:cond delay="975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22" presetClass="entr" presetSubtype="1" fill="hold" nodeType="withEffect">
                                  <p:stCondLst>
                                    <p:cond delay="125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115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par>
                                <p:cTn id="67" presetID="22" presetClass="entr" presetSubtype="1" fill="hold" nodeType="withEffect">
                                  <p:stCondLst>
                                    <p:cond delay="1250"/>
                                  </p:stCondLst>
                                  <p:childTnLst>
                                    <p:set>
                                      <p:cBhvr>
                                        <p:cTn id="68" dur="1" fill="hold">
                                          <p:stCondLst>
                                            <p:cond delay="0"/>
                                          </p:stCondLst>
                                        </p:cTn>
                                        <p:tgtEl>
                                          <p:spTgt spid="12"/>
                                        </p:tgtEl>
                                        <p:attrNameLst>
                                          <p:attrName>style.visibility</p:attrName>
                                        </p:attrNameLst>
                                      </p:cBhvr>
                                      <p:to>
                                        <p:strVal val="visible"/>
                                      </p:to>
                                    </p:set>
                                    <p:animEffect transition="in" filter="wipe(up)">
                                      <p:cBhvr>
                                        <p:cTn id="69" dur="500"/>
                                        <p:tgtEl>
                                          <p:spTgt spid="12"/>
                                        </p:tgtEl>
                                      </p:cBhvr>
                                    </p:animEffect>
                                  </p:childTnLst>
                                </p:cTn>
                              </p:par>
                            </p:childTnLst>
                          </p:cTn>
                        </p:par>
                        <p:par>
                          <p:cTn id="70" fill="hold">
                            <p:stCondLst>
                              <p:cond delay="13250"/>
                            </p:stCondLst>
                            <p:childTnLst>
                              <p:par>
                                <p:cTn id="71" presetID="1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P spid="8" grpId="0" animBg="1"/>
      <p:bldP spid="13" grpId="0"/>
      <p:bldP spid="14" grpId="0"/>
      <p:bldP spid="15"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弧形 2"/>
          <p:cNvSpPr/>
          <p:nvPr/>
        </p:nvSpPr>
        <p:spPr>
          <a:xfrm>
            <a:off x="765239" y="971593"/>
            <a:ext cx="3466981" cy="3466981"/>
          </a:xfrm>
          <a:prstGeom prst="arc">
            <a:avLst>
              <a:gd name="adj1" fmla="val 830435"/>
              <a:gd name="adj2" fmla="val 10793851"/>
            </a:avLst>
          </a:prstGeom>
          <a:ln w="254000">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nvGrpSpPr>
          <p:cNvPr id="4" name="组合 3"/>
          <p:cNvGrpSpPr/>
          <p:nvPr/>
        </p:nvGrpSpPr>
        <p:grpSpPr>
          <a:xfrm>
            <a:off x="2550969" y="1791846"/>
            <a:ext cx="660283" cy="2093094"/>
            <a:chOff x="6656632" y="2132856"/>
            <a:chExt cx="891302" cy="2825421"/>
          </a:xfrm>
        </p:grpSpPr>
        <p:grpSp>
          <p:nvGrpSpPr>
            <p:cNvPr id="33" name="组合 32"/>
            <p:cNvGrpSpPr/>
            <p:nvPr/>
          </p:nvGrpSpPr>
          <p:grpSpPr>
            <a:xfrm>
              <a:off x="6656632" y="2132856"/>
              <a:ext cx="864000" cy="2825421"/>
              <a:chOff x="6656632" y="2132856"/>
              <a:chExt cx="864000" cy="2825421"/>
            </a:xfrm>
          </p:grpSpPr>
          <p:sp>
            <p:nvSpPr>
              <p:cNvPr id="35" name="椭圆 34"/>
              <p:cNvSpPr/>
              <p:nvPr/>
            </p:nvSpPr>
            <p:spPr>
              <a:xfrm>
                <a:off x="7017271" y="4815555"/>
                <a:ext cx="142722" cy="142722"/>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6" name="直接连接符 35"/>
              <p:cNvCxnSpPr>
                <a:stCxn id="35" idx="0"/>
              </p:cNvCxnSpPr>
              <p:nvPr/>
            </p:nvCxnSpPr>
            <p:spPr>
              <a:xfrm flipV="1">
                <a:off x="7088632" y="3014708"/>
                <a:ext cx="324" cy="1800847"/>
              </a:xfrm>
              <a:prstGeom prst="lin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cxnSp>
          <p:sp>
            <p:nvSpPr>
              <p:cNvPr id="37" name="弧形 36"/>
              <p:cNvSpPr/>
              <p:nvPr/>
            </p:nvSpPr>
            <p:spPr>
              <a:xfrm>
                <a:off x="6656632" y="2132856"/>
                <a:ext cx="864000" cy="864000"/>
              </a:xfrm>
              <a:prstGeom prst="arc">
                <a:avLst>
                  <a:gd name="adj1" fmla="val 2657162"/>
                  <a:gd name="adj2" fmla="val 8176062"/>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椭圆 37"/>
              <p:cNvSpPr/>
              <p:nvPr/>
            </p:nvSpPr>
            <p:spPr>
              <a:xfrm>
                <a:off x="6710632" y="2187164"/>
                <a:ext cx="756000" cy="756000"/>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34" name="文本框 20"/>
            <p:cNvSpPr txBox="1"/>
            <p:nvPr/>
          </p:nvSpPr>
          <p:spPr>
            <a:xfrm>
              <a:off x="6744709" y="2350575"/>
              <a:ext cx="803225" cy="457007"/>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28%</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5" name="弧形 4"/>
          <p:cNvSpPr/>
          <p:nvPr/>
        </p:nvSpPr>
        <p:spPr>
          <a:xfrm>
            <a:off x="1031930" y="1238284"/>
            <a:ext cx="2933599" cy="2933599"/>
          </a:xfrm>
          <a:prstGeom prst="arc">
            <a:avLst>
              <a:gd name="adj1" fmla="val 2938498"/>
              <a:gd name="adj2" fmla="val 10793851"/>
            </a:avLst>
          </a:prstGeom>
          <a:ln w="2540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6" name="弧形 5"/>
          <p:cNvSpPr/>
          <p:nvPr/>
        </p:nvSpPr>
        <p:spPr>
          <a:xfrm>
            <a:off x="1298620" y="1504974"/>
            <a:ext cx="2400218" cy="2400218"/>
          </a:xfrm>
          <a:prstGeom prst="arc">
            <a:avLst>
              <a:gd name="adj1" fmla="val 4654623"/>
              <a:gd name="adj2" fmla="val 10793851"/>
            </a:avLst>
          </a:prstGeom>
          <a:ln w="2540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7" name="弧形 6"/>
          <p:cNvSpPr/>
          <p:nvPr/>
        </p:nvSpPr>
        <p:spPr>
          <a:xfrm>
            <a:off x="1565310" y="1771665"/>
            <a:ext cx="1866836" cy="1866836"/>
          </a:xfrm>
          <a:prstGeom prst="arc">
            <a:avLst>
              <a:gd name="adj1" fmla="val 7924595"/>
              <a:gd name="adj2" fmla="val 10793851"/>
            </a:avLst>
          </a:prstGeom>
          <a:ln w="254000">
            <a:solidFill>
              <a:srgbClr val="33CC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nvGrpSpPr>
          <p:cNvPr id="72" name="组合 71"/>
          <p:cNvGrpSpPr/>
          <p:nvPr/>
        </p:nvGrpSpPr>
        <p:grpSpPr>
          <a:xfrm>
            <a:off x="581739" y="1684678"/>
            <a:ext cx="1142977" cy="1043112"/>
            <a:chOff x="581738" y="1970428"/>
            <a:chExt cx="1142977" cy="1043112"/>
          </a:xfrm>
        </p:grpSpPr>
        <p:sp>
          <p:nvSpPr>
            <p:cNvPr id="8" name="文本框 29"/>
            <p:cNvSpPr txBox="1"/>
            <p:nvPr/>
          </p:nvSpPr>
          <p:spPr>
            <a:xfrm>
              <a:off x="581738"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9" name="文本框 33"/>
            <p:cNvSpPr txBox="1"/>
            <p:nvPr/>
          </p:nvSpPr>
          <p:spPr>
            <a:xfrm>
              <a:off x="844749"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10" name="文本框 34"/>
            <p:cNvSpPr txBox="1"/>
            <p:nvPr/>
          </p:nvSpPr>
          <p:spPr>
            <a:xfrm>
              <a:off x="1107760"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11" name="文本框 35"/>
            <p:cNvSpPr txBox="1"/>
            <p:nvPr/>
          </p:nvSpPr>
          <p:spPr>
            <a:xfrm>
              <a:off x="1370772"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grpSp>
      <p:grpSp>
        <p:nvGrpSpPr>
          <p:cNvPr id="12" name="组合 11"/>
          <p:cNvGrpSpPr/>
          <p:nvPr/>
        </p:nvGrpSpPr>
        <p:grpSpPr>
          <a:xfrm>
            <a:off x="3216259" y="1791847"/>
            <a:ext cx="660283" cy="1977445"/>
            <a:chOff x="4583023" y="1773463"/>
            <a:chExt cx="891302" cy="2669309"/>
          </a:xfrm>
        </p:grpSpPr>
        <p:sp>
          <p:nvSpPr>
            <p:cNvPr id="28" name="椭圆 27"/>
            <p:cNvSpPr/>
            <p:nvPr/>
          </p:nvSpPr>
          <p:spPr>
            <a:xfrm>
              <a:off x="4943662" y="4300050"/>
              <a:ext cx="142722" cy="142722"/>
            </a:xfrm>
            <a:prstGeom prst="ellips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29" name="直接连接符 28"/>
            <p:cNvCxnSpPr>
              <a:stCxn id="28" idx="0"/>
            </p:cNvCxnSpPr>
            <p:nvPr/>
          </p:nvCxnSpPr>
          <p:spPr>
            <a:xfrm flipV="1">
              <a:off x="5015023" y="2637463"/>
              <a:ext cx="0" cy="1662587"/>
            </a:xfrm>
            <a:prstGeom prst="lin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0" name="弧形 29"/>
            <p:cNvSpPr/>
            <p:nvPr/>
          </p:nvSpPr>
          <p:spPr>
            <a:xfrm>
              <a:off x="4583023" y="1773463"/>
              <a:ext cx="864000" cy="864000"/>
            </a:xfrm>
            <a:prstGeom prst="arc">
              <a:avLst>
                <a:gd name="adj1" fmla="val 2657162"/>
                <a:gd name="adj2" fmla="val 8176062"/>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1" name="椭圆 30"/>
            <p:cNvSpPr/>
            <p:nvPr/>
          </p:nvSpPr>
          <p:spPr>
            <a:xfrm>
              <a:off x="4637023" y="1827771"/>
              <a:ext cx="756000" cy="756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32" name="文本框 38"/>
            <p:cNvSpPr txBox="1"/>
            <p:nvPr/>
          </p:nvSpPr>
          <p:spPr>
            <a:xfrm>
              <a:off x="4671100" y="1991182"/>
              <a:ext cx="803225" cy="457007"/>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38%</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3" name="组合 12"/>
          <p:cNvGrpSpPr/>
          <p:nvPr/>
        </p:nvGrpSpPr>
        <p:grpSpPr>
          <a:xfrm>
            <a:off x="3881549" y="1791846"/>
            <a:ext cx="660283" cy="1279300"/>
            <a:chOff x="6656632" y="2132856"/>
            <a:chExt cx="891302" cy="1726898"/>
          </a:xfrm>
        </p:grpSpPr>
        <p:grpSp>
          <p:nvGrpSpPr>
            <p:cNvPr id="22" name="组合 21"/>
            <p:cNvGrpSpPr/>
            <p:nvPr/>
          </p:nvGrpSpPr>
          <p:grpSpPr>
            <a:xfrm>
              <a:off x="6656632" y="2132856"/>
              <a:ext cx="864000" cy="1726898"/>
              <a:chOff x="6656632" y="2132856"/>
              <a:chExt cx="864000" cy="1726898"/>
            </a:xfrm>
          </p:grpSpPr>
          <p:sp>
            <p:nvSpPr>
              <p:cNvPr id="24" name="椭圆 23"/>
              <p:cNvSpPr/>
              <p:nvPr/>
            </p:nvSpPr>
            <p:spPr>
              <a:xfrm>
                <a:off x="7017271" y="3717032"/>
                <a:ext cx="142722" cy="142722"/>
              </a:xfrm>
              <a:prstGeom prst="ellips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25" name="直接连接符 24"/>
              <p:cNvCxnSpPr/>
              <p:nvPr/>
            </p:nvCxnSpPr>
            <p:spPr>
              <a:xfrm flipV="1">
                <a:off x="7088309" y="2996952"/>
                <a:ext cx="647" cy="720080"/>
              </a:xfrm>
              <a:prstGeom prst="lin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cxnSp>
          <p:sp>
            <p:nvSpPr>
              <p:cNvPr id="26" name="弧形 25"/>
              <p:cNvSpPr/>
              <p:nvPr/>
            </p:nvSpPr>
            <p:spPr>
              <a:xfrm>
                <a:off x="6656632" y="2132856"/>
                <a:ext cx="864000" cy="864000"/>
              </a:xfrm>
              <a:prstGeom prst="arc">
                <a:avLst>
                  <a:gd name="adj1" fmla="val 2657162"/>
                  <a:gd name="adj2" fmla="val 8176062"/>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椭圆 26"/>
              <p:cNvSpPr/>
              <p:nvPr/>
            </p:nvSpPr>
            <p:spPr>
              <a:xfrm>
                <a:off x="6710632" y="2187164"/>
                <a:ext cx="756000" cy="756000"/>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23" name="文本框 45"/>
            <p:cNvSpPr txBox="1"/>
            <p:nvPr/>
          </p:nvSpPr>
          <p:spPr>
            <a:xfrm>
              <a:off x="6744709" y="2350575"/>
              <a:ext cx="803225" cy="457006"/>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46%</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73" name="组合 72"/>
          <p:cNvGrpSpPr/>
          <p:nvPr/>
        </p:nvGrpSpPr>
        <p:grpSpPr>
          <a:xfrm>
            <a:off x="1885679" y="1791846"/>
            <a:ext cx="640058" cy="1720080"/>
            <a:chOff x="1885679" y="2077596"/>
            <a:chExt cx="640058" cy="1720080"/>
          </a:xfrm>
        </p:grpSpPr>
        <p:grpSp>
          <p:nvGrpSpPr>
            <p:cNvPr id="14" name="组合 13"/>
            <p:cNvGrpSpPr/>
            <p:nvPr/>
          </p:nvGrpSpPr>
          <p:grpSpPr>
            <a:xfrm>
              <a:off x="1885679" y="2077596"/>
              <a:ext cx="640058" cy="1720080"/>
              <a:chOff x="6656632" y="2132856"/>
              <a:chExt cx="864000" cy="2321897"/>
            </a:xfrm>
          </p:grpSpPr>
          <p:grpSp>
            <p:nvGrpSpPr>
              <p:cNvPr id="16" name="组合 15"/>
              <p:cNvGrpSpPr/>
              <p:nvPr/>
            </p:nvGrpSpPr>
            <p:grpSpPr>
              <a:xfrm>
                <a:off x="6656632" y="2132856"/>
                <a:ext cx="864000" cy="2321897"/>
                <a:chOff x="6656632" y="2132856"/>
                <a:chExt cx="864000" cy="2321897"/>
              </a:xfrm>
            </p:grpSpPr>
            <p:sp>
              <p:nvSpPr>
                <p:cNvPr id="18" name="椭圆 17"/>
                <p:cNvSpPr/>
                <p:nvPr/>
              </p:nvSpPr>
              <p:spPr>
                <a:xfrm>
                  <a:off x="6710256" y="4312031"/>
                  <a:ext cx="142722" cy="142722"/>
                </a:xfrm>
                <a:prstGeom prst="ellipse">
                  <a:avLst/>
                </a:prstGeom>
                <a:noFill/>
                <a:ln w="381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19" name="直接连接符 18"/>
                <p:cNvCxnSpPr/>
                <p:nvPr/>
              </p:nvCxnSpPr>
              <p:spPr>
                <a:xfrm flipV="1">
                  <a:off x="7088956" y="2996952"/>
                  <a:ext cx="0" cy="1079473"/>
                </a:xfrm>
                <a:prstGeom prst="line">
                  <a:avLst/>
                </a:prstGeom>
                <a:noFill/>
                <a:ln w="38100">
                  <a:solidFill>
                    <a:srgbClr val="33CC33"/>
                  </a:solidFill>
                </a:ln>
              </p:spPr>
              <p:style>
                <a:lnRef idx="2">
                  <a:schemeClr val="accent1">
                    <a:shade val="50000"/>
                  </a:schemeClr>
                </a:lnRef>
                <a:fillRef idx="1">
                  <a:schemeClr val="accent1"/>
                </a:fillRef>
                <a:effectRef idx="0">
                  <a:schemeClr val="accent1"/>
                </a:effectRef>
                <a:fontRef idx="minor">
                  <a:schemeClr val="lt1"/>
                </a:fontRef>
              </p:style>
            </p:cxnSp>
            <p:sp>
              <p:nvSpPr>
                <p:cNvPr id="20" name="弧形 19"/>
                <p:cNvSpPr/>
                <p:nvPr/>
              </p:nvSpPr>
              <p:spPr>
                <a:xfrm>
                  <a:off x="6656632" y="2132856"/>
                  <a:ext cx="864000" cy="864000"/>
                </a:xfrm>
                <a:prstGeom prst="arc">
                  <a:avLst>
                    <a:gd name="adj1" fmla="val 2657162"/>
                    <a:gd name="adj2" fmla="val 8176062"/>
                  </a:avLst>
                </a:prstGeom>
                <a:noFill/>
                <a:ln w="381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6710632" y="2187164"/>
                  <a:ext cx="756000" cy="756000"/>
                </a:xfrm>
                <a:prstGeom prst="ellipse">
                  <a:avLst/>
                </a:prstGeom>
                <a:solidFill>
                  <a:srgbClr val="33C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17" name="文本框 52"/>
              <p:cNvSpPr txBox="1"/>
              <p:nvPr/>
            </p:nvSpPr>
            <p:spPr>
              <a:xfrm>
                <a:off x="6744709" y="2350575"/>
                <a:ext cx="649591" cy="457006"/>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9%</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cxnSp>
          <p:nvCxnSpPr>
            <p:cNvPr id="15" name="直接连接符 14"/>
            <p:cNvCxnSpPr>
              <a:endCxn id="18" idx="7"/>
            </p:cNvCxnSpPr>
            <p:nvPr/>
          </p:nvCxnSpPr>
          <p:spPr>
            <a:xfrm flipH="1">
              <a:off x="2015650" y="3504548"/>
              <a:ext cx="195052" cy="202881"/>
            </a:xfrm>
            <a:prstGeom prst="line">
              <a:avLst/>
            </a:prstGeom>
            <a:noFill/>
            <a:ln w="38100">
              <a:solidFill>
                <a:srgbClr val="33CC33"/>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4" name="组合 73"/>
          <p:cNvGrpSpPr/>
          <p:nvPr/>
        </p:nvGrpSpPr>
        <p:grpSpPr>
          <a:xfrm>
            <a:off x="6471178" y="1752678"/>
            <a:ext cx="1910723" cy="1068805"/>
            <a:chOff x="6471177" y="2038427"/>
            <a:chExt cx="1910723" cy="1068805"/>
          </a:xfrm>
        </p:grpSpPr>
        <p:sp>
          <p:nvSpPr>
            <p:cNvPr id="40" name="任意多边形 39"/>
            <p:cNvSpPr>
              <a:spLocks noChangeArrowheads="1"/>
            </p:cNvSpPr>
            <p:nvPr/>
          </p:nvSpPr>
          <p:spPr bwMode="auto">
            <a:xfrm>
              <a:off x="8278420" y="2044233"/>
              <a:ext cx="103480" cy="503753"/>
            </a:xfrm>
            <a:custGeom>
              <a:avLst/>
              <a:gdLst>
                <a:gd name="connsiteX0" fmla="*/ 68388 w 139685"/>
                <a:gd name="connsiteY0" fmla="*/ 117634 h 680005"/>
                <a:gd name="connsiteX1" fmla="*/ 125060 w 139685"/>
                <a:gd name="connsiteY1" fmla="*/ 117634 h 680005"/>
                <a:gd name="connsiteX2" fmla="*/ 139685 w 139685"/>
                <a:gd name="connsiteY2" fmla="*/ 117634 h 680005"/>
                <a:gd name="connsiteX3" fmla="*/ 139685 w 139685"/>
                <a:gd name="connsiteY3" fmla="*/ 402472 h 680005"/>
                <a:gd name="connsiteX4" fmla="*/ 139523 w 139685"/>
                <a:gd name="connsiteY4" fmla="*/ 402472 h 680005"/>
                <a:gd name="connsiteX5" fmla="*/ 124564 w 139685"/>
                <a:gd name="connsiteY5" fmla="*/ 402472 h 680005"/>
                <a:gd name="connsiteX6" fmla="*/ 124564 w 139685"/>
                <a:gd name="connsiteY6" fmla="*/ 648357 h 680005"/>
                <a:gd name="connsiteX7" fmla="*/ 95254 w 139685"/>
                <a:gd name="connsiteY7" fmla="*/ 680005 h 680005"/>
                <a:gd name="connsiteX8" fmla="*/ 63503 w 139685"/>
                <a:gd name="connsiteY8" fmla="*/ 648357 h 680005"/>
                <a:gd name="connsiteX9" fmla="*/ 63503 w 139685"/>
                <a:gd name="connsiteY9" fmla="*/ 370823 h 680005"/>
                <a:gd name="connsiteX10" fmla="*/ 63503 w 139685"/>
                <a:gd name="connsiteY10" fmla="*/ 363519 h 680005"/>
                <a:gd name="connsiteX11" fmla="*/ 63503 w 139685"/>
                <a:gd name="connsiteY11" fmla="*/ 210145 h 680005"/>
                <a:gd name="connsiteX12" fmla="*/ 43963 w 139685"/>
                <a:gd name="connsiteY12" fmla="*/ 210145 h 680005"/>
                <a:gd name="connsiteX13" fmla="*/ 43963 w 139685"/>
                <a:gd name="connsiteY13" fmla="*/ 370823 h 680005"/>
                <a:gd name="connsiteX14" fmla="*/ 21982 w 139685"/>
                <a:gd name="connsiteY14" fmla="*/ 392733 h 680005"/>
                <a:gd name="connsiteX15" fmla="*/ 0 w 139685"/>
                <a:gd name="connsiteY15" fmla="*/ 370823 h 680005"/>
                <a:gd name="connsiteX16" fmla="*/ 0 w 139685"/>
                <a:gd name="connsiteY16" fmla="*/ 183366 h 680005"/>
                <a:gd name="connsiteX17" fmla="*/ 0 w 139685"/>
                <a:gd name="connsiteY17" fmla="*/ 176062 h 680005"/>
                <a:gd name="connsiteX18" fmla="*/ 0 w 139685"/>
                <a:gd name="connsiteY18" fmla="*/ 173627 h 680005"/>
                <a:gd name="connsiteX19" fmla="*/ 68388 w 139685"/>
                <a:gd name="connsiteY19" fmla="*/ 117634 h 680005"/>
                <a:gd name="connsiteX20" fmla="*/ 134144 w 139685"/>
                <a:gd name="connsiteY20" fmla="*/ 0 h 680005"/>
                <a:gd name="connsiteX21" fmla="*/ 139685 w 139685"/>
                <a:gd name="connsiteY21" fmla="*/ 2295 h 680005"/>
                <a:gd name="connsiteX22" fmla="*/ 139685 w 139685"/>
                <a:gd name="connsiteY22" fmla="*/ 105020 h 680005"/>
                <a:gd name="connsiteX23" fmla="*/ 134144 w 139685"/>
                <a:gd name="connsiteY23" fmla="*/ 107315 h 680005"/>
                <a:gd name="connsiteX24" fmla="*/ 80486 w 139685"/>
                <a:gd name="connsiteY24" fmla="*/ 53658 h 680005"/>
                <a:gd name="connsiteX25" fmla="*/ 134144 w 139685"/>
                <a:gd name="connsiteY25" fmla="*/ 0 h 680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685" h="680005">
                  <a:moveTo>
                    <a:pt x="68388" y="117634"/>
                  </a:moveTo>
                  <a:cubicBezTo>
                    <a:pt x="68388" y="117634"/>
                    <a:pt x="68388" y="117634"/>
                    <a:pt x="125060" y="117634"/>
                  </a:cubicBezTo>
                  <a:lnTo>
                    <a:pt x="139685" y="117634"/>
                  </a:lnTo>
                  <a:lnTo>
                    <a:pt x="139685" y="402472"/>
                  </a:lnTo>
                  <a:lnTo>
                    <a:pt x="139523" y="402472"/>
                  </a:lnTo>
                  <a:cubicBezTo>
                    <a:pt x="137386" y="402472"/>
                    <a:pt x="133112" y="402472"/>
                    <a:pt x="124564" y="402472"/>
                  </a:cubicBezTo>
                  <a:cubicBezTo>
                    <a:pt x="124564" y="402472"/>
                    <a:pt x="124564" y="402472"/>
                    <a:pt x="124564" y="648357"/>
                  </a:cubicBezTo>
                  <a:cubicBezTo>
                    <a:pt x="124564" y="665398"/>
                    <a:pt x="112351" y="680005"/>
                    <a:pt x="95254" y="680005"/>
                  </a:cubicBezTo>
                  <a:cubicBezTo>
                    <a:pt x="78157" y="680005"/>
                    <a:pt x="63503" y="665398"/>
                    <a:pt x="63503" y="648357"/>
                  </a:cubicBezTo>
                  <a:cubicBezTo>
                    <a:pt x="63503" y="648357"/>
                    <a:pt x="63503" y="648357"/>
                    <a:pt x="63503" y="370823"/>
                  </a:cubicBezTo>
                  <a:cubicBezTo>
                    <a:pt x="63503" y="368388"/>
                    <a:pt x="63503" y="365954"/>
                    <a:pt x="63503" y="363519"/>
                  </a:cubicBezTo>
                  <a:cubicBezTo>
                    <a:pt x="63503" y="363519"/>
                    <a:pt x="63503" y="363519"/>
                    <a:pt x="63503" y="210145"/>
                  </a:cubicBezTo>
                  <a:cubicBezTo>
                    <a:pt x="63503" y="210145"/>
                    <a:pt x="63503" y="210145"/>
                    <a:pt x="43963" y="210145"/>
                  </a:cubicBezTo>
                  <a:cubicBezTo>
                    <a:pt x="43963" y="210145"/>
                    <a:pt x="43963" y="210145"/>
                    <a:pt x="43963" y="370823"/>
                  </a:cubicBezTo>
                  <a:cubicBezTo>
                    <a:pt x="43963" y="382996"/>
                    <a:pt x="34194" y="392733"/>
                    <a:pt x="21982" y="392733"/>
                  </a:cubicBezTo>
                  <a:cubicBezTo>
                    <a:pt x="9770" y="392733"/>
                    <a:pt x="0" y="382996"/>
                    <a:pt x="0" y="370823"/>
                  </a:cubicBezTo>
                  <a:cubicBezTo>
                    <a:pt x="0" y="370823"/>
                    <a:pt x="0" y="370823"/>
                    <a:pt x="0" y="183366"/>
                  </a:cubicBezTo>
                  <a:cubicBezTo>
                    <a:pt x="0" y="183366"/>
                    <a:pt x="0" y="183366"/>
                    <a:pt x="0" y="176062"/>
                  </a:cubicBezTo>
                  <a:cubicBezTo>
                    <a:pt x="0" y="176062"/>
                    <a:pt x="0" y="176062"/>
                    <a:pt x="0" y="173627"/>
                  </a:cubicBezTo>
                  <a:cubicBezTo>
                    <a:pt x="0" y="159021"/>
                    <a:pt x="19539" y="120069"/>
                    <a:pt x="68388" y="117634"/>
                  </a:cubicBezTo>
                  <a:close/>
                  <a:moveTo>
                    <a:pt x="134144" y="0"/>
                  </a:moveTo>
                  <a:lnTo>
                    <a:pt x="139685" y="2295"/>
                  </a:lnTo>
                  <a:lnTo>
                    <a:pt x="139685" y="105020"/>
                  </a:lnTo>
                  <a:lnTo>
                    <a:pt x="134144" y="107315"/>
                  </a:lnTo>
                  <a:cubicBezTo>
                    <a:pt x="104510" y="107315"/>
                    <a:pt x="80486" y="83292"/>
                    <a:pt x="80486" y="53658"/>
                  </a:cubicBezTo>
                  <a:cubicBezTo>
                    <a:pt x="80486" y="24023"/>
                    <a:pt x="104510" y="0"/>
                    <a:pt x="134144"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1" name="任意多边形 40"/>
            <p:cNvSpPr>
              <a:spLocks noChangeArrowheads="1"/>
            </p:cNvSpPr>
            <p:nvPr/>
          </p:nvSpPr>
          <p:spPr bwMode="auto">
            <a:xfrm>
              <a:off x="649159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2" name="任意多边形 41"/>
            <p:cNvSpPr>
              <a:spLocks/>
            </p:cNvSpPr>
            <p:nvPr/>
          </p:nvSpPr>
          <p:spPr bwMode="auto">
            <a:xfrm>
              <a:off x="647117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3" name="任意多边形 42"/>
            <p:cNvSpPr>
              <a:spLocks noChangeArrowheads="1"/>
            </p:cNvSpPr>
            <p:nvPr/>
          </p:nvSpPr>
          <p:spPr bwMode="auto">
            <a:xfrm>
              <a:off x="716261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4" name="任意多边形 43"/>
            <p:cNvSpPr>
              <a:spLocks noChangeArrowheads="1"/>
            </p:cNvSpPr>
            <p:nvPr/>
          </p:nvSpPr>
          <p:spPr bwMode="auto">
            <a:xfrm>
              <a:off x="6715269"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5" name="任意多边形 44"/>
            <p:cNvSpPr>
              <a:spLocks noChangeArrowheads="1"/>
            </p:cNvSpPr>
            <p:nvPr/>
          </p:nvSpPr>
          <p:spPr bwMode="auto">
            <a:xfrm>
              <a:off x="6938941"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6" name="任意多边形 45"/>
            <p:cNvSpPr>
              <a:spLocks noChangeArrowheads="1"/>
            </p:cNvSpPr>
            <p:nvPr/>
          </p:nvSpPr>
          <p:spPr bwMode="auto">
            <a:xfrm>
              <a:off x="7386285"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7" name="任意多边形 46"/>
            <p:cNvSpPr>
              <a:spLocks noChangeArrowheads="1"/>
            </p:cNvSpPr>
            <p:nvPr/>
          </p:nvSpPr>
          <p:spPr bwMode="auto">
            <a:xfrm>
              <a:off x="760995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8" name="任意多边形 47"/>
            <p:cNvSpPr>
              <a:spLocks noChangeArrowheads="1"/>
            </p:cNvSpPr>
            <p:nvPr/>
          </p:nvSpPr>
          <p:spPr bwMode="auto">
            <a:xfrm>
              <a:off x="7833630"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49" name="任意多边形 48"/>
            <p:cNvSpPr>
              <a:spLocks/>
            </p:cNvSpPr>
            <p:nvPr/>
          </p:nvSpPr>
          <p:spPr bwMode="auto">
            <a:xfrm>
              <a:off x="692068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0" name="任意多边形 49"/>
            <p:cNvSpPr>
              <a:spLocks/>
            </p:cNvSpPr>
            <p:nvPr/>
          </p:nvSpPr>
          <p:spPr bwMode="auto">
            <a:xfrm>
              <a:off x="6695932"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1" name="任意多边形 50"/>
            <p:cNvSpPr>
              <a:spLocks/>
            </p:cNvSpPr>
            <p:nvPr/>
          </p:nvSpPr>
          <p:spPr bwMode="auto">
            <a:xfrm>
              <a:off x="7145443"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2" name="任意多边形 51"/>
            <p:cNvSpPr>
              <a:spLocks noChangeArrowheads="1"/>
            </p:cNvSpPr>
            <p:nvPr/>
          </p:nvSpPr>
          <p:spPr bwMode="auto">
            <a:xfrm>
              <a:off x="805730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grpSp>
      <p:grpSp>
        <p:nvGrpSpPr>
          <p:cNvPr id="75" name="组合 74"/>
          <p:cNvGrpSpPr/>
          <p:nvPr/>
        </p:nvGrpSpPr>
        <p:grpSpPr>
          <a:xfrm>
            <a:off x="6468777" y="3049705"/>
            <a:ext cx="1783347" cy="1068805"/>
            <a:chOff x="6468776" y="3335454"/>
            <a:chExt cx="1783347" cy="1068805"/>
          </a:xfrm>
        </p:grpSpPr>
        <p:sp>
          <p:nvSpPr>
            <p:cNvPr id="54" name="任意多边形 53"/>
            <p:cNvSpPr>
              <a:spLocks noChangeArrowheads="1"/>
            </p:cNvSpPr>
            <p:nvPr/>
          </p:nvSpPr>
          <p:spPr bwMode="auto">
            <a:xfrm>
              <a:off x="648919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5" name="任意多边形 54"/>
            <p:cNvSpPr>
              <a:spLocks/>
            </p:cNvSpPr>
            <p:nvPr/>
          </p:nvSpPr>
          <p:spPr bwMode="auto">
            <a:xfrm>
              <a:off x="646877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6" name="任意多边形 55"/>
            <p:cNvSpPr>
              <a:spLocks noChangeArrowheads="1"/>
            </p:cNvSpPr>
            <p:nvPr/>
          </p:nvSpPr>
          <p:spPr bwMode="auto">
            <a:xfrm>
              <a:off x="716021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7" name="任意多边形 56"/>
            <p:cNvSpPr>
              <a:spLocks noChangeArrowheads="1"/>
            </p:cNvSpPr>
            <p:nvPr/>
          </p:nvSpPr>
          <p:spPr bwMode="auto">
            <a:xfrm>
              <a:off x="6712868"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8" name="任意多边形 57"/>
            <p:cNvSpPr>
              <a:spLocks noChangeArrowheads="1"/>
            </p:cNvSpPr>
            <p:nvPr/>
          </p:nvSpPr>
          <p:spPr bwMode="auto">
            <a:xfrm>
              <a:off x="6936540"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59" name="任意多边形 58"/>
            <p:cNvSpPr>
              <a:spLocks noChangeArrowheads="1"/>
            </p:cNvSpPr>
            <p:nvPr/>
          </p:nvSpPr>
          <p:spPr bwMode="auto">
            <a:xfrm>
              <a:off x="7383884"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0" name="任意多边形 59"/>
            <p:cNvSpPr>
              <a:spLocks noChangeArrowheads="1"/>
            </p:cNvSpPr>
            <p:nvPr/>
          </p:nvSpPr>
          <p:spPr bwMode="auto">
            <a:xfrm>
              <a:off x="760755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1" name="任意多边形 60"/>
            <p:cNvSpPr>
              <a:spLocks noChangeArrowheads="1"/>
            </p:cNvSpPr>
            <p:nvPr/>
          </p:nvSpPr>
          <p:spPr bwMode="auto">
            <a:xfrm>
              <a:off x="7831229"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2" name="任意多边形 61"/>
            <p:cNvSpPr>
              <a:spLocks/>
            </p:cNvSpPr>
            <p:nvPr/>
          </p:nvSpPr>
          <p:spPr bwMode="auto">
            <a:xfrm>
              <a:off x="691828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3" name="任意多边形 62"/>
            <p:cNvSpPr>
              <a:spLocks/>
            </p:cNvSpPr>
            <p:nvPr/>
          </p:nvSpPr>
          <p:spPr bwMode="auto">
            <a:xfrm>
              <a:off x="6693531"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4" name="任意多边形 63"/>
            <p:cNvSpPr>
              <a:spLocks/>
            </p:cNvSpPr>
            <p:nvPr/>
          </p:nvSpPr>
          <p:spPr bwMode="auto">
            <a:xfrm>
              <a:off x="7143042"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5" name="任意多边形 64"/>
            <p:cNvSpPr>
              <a:spLocks noChangeArrowheads="1"/>
            </p:cNvSpPr>
            <p:nvPr/>
          </p:nvSpPr>
          <p:spPr bwMode="auto">
            <a:xfrm>
              <a:off x="805490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008000"/>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6" name="任意多边形 65"/>
            <p:cNvSpPr>
              <a:spLocks/>
            </p:cNvSpPr>
            <p:nvPr/>
          </p:nvSpPr>
          <p:spPr bwMode="auto">
            <a:xfrm>
              <a:off x="7369332" y="3900505"/>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67" name="任意多边形 66"/>
            <p:cNvSpPr>
              <a:spLocks/>
            </p:cNvSpPr>
            <p:nvPr/>
          </p:nvSpPr>
          <p:spPr bwMode="auto">
            <a:xfrm>
              <a:off x="7592554" y="3900504"/>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33CC33"/>
            </a:solid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grpSp>
      <p:sp>
        <p:nvSpPr>
          <p:cNvPr id="68" name="文本框 122"/>
          <p:cNvSpPr txBox="1"/>
          <p:nvPr/>
        </p:nvSpPr>
        <p:spPr>
          <a:xfrm>
            <a:off x="5021015" y="1937226"/>
            <a:ext cx="1446636" cy="630942"/>
          </a:xfrm>
          <a:prstGeom prst="rect">
            <a:avLst/>
          </a:prstGeom>
          <a:noFill/>
        </p:spPr>
        <p:txBody>
          <a:bodyPr wrap="square" rtlCol="0">
            <a:spAutoFit/>
          </a:bodyPr>
          <a:lstStyle/>
          <a:p>
            <a:r>
              <a:rPr lang="en-US" altLang="zh-CN" sz="2400" b="1" i="1" dirty="0">
                <a:solidFill>
                  <a:srgbClr val="008000"/>
                </a:solidFill>
                <a:latin typeface="微软雅黑" panose="020B0503020204020204" pitchFamily="34" charset="-122"/>
                <a:ea typeface="微软雅黑" panose="020B0503020204020204" pitchFamily="34" charset="-122"/>
              </a:rPr>
              <a:t>70</a:t>
            </a:r>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后非婚人口</a:t>
            </a:r>
            <a:endParaRPr lang="en-US" altLang="zh-CN" sz="1100" i="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男是女的</a:t>
            </a:r>
            <a:r>
              <a:rPr lang="en-US" altLang="zh-CN" sz="1100" i="1"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倍以上</a:t>
            </a:r>
          </a:p>
        </p:txBody>
      </p:sp>
      <p:sp>
        <p:nvSpPr>
          <p:cNvPr id="69" name="文本框 123"/>
          <p:cNvSpPr txBox="1"/>
          <p:nvPr/>
        </p:nvSpPr>
        <p:spPr>
          <a:xfrm>
            <a:off x="5021016" y="3318347"/>
            <a:ext cx="1446636" cy="630942"/>
          </a:xfrm>
          <a:prstGeom prst="rect">
            <a:avLst/>
          </a:prstGeom>
          <a:noFill/>
        </p:spPr>
        <p:txBody>
          <a:bodyPr wrap="square" rtlCol="0">
            <a:spAutoFit/>
          </a:bodyPr>
          <a:lstStyle/>
          <a:p>
            <a:r>
              <a:rPr lang="en-US" altLang="zh-CN" sz="2400" b="1" i="1" dirty="0">
                <a:solidFill>
                  <a:srgbClr val="008000"/>
                </a:solidFill>
                <a:latin typeface="微软雅黑" panose="020B0503020204020204" pitchFamily="34" charset="-122"/>
                <a:ea typeface="微软雅黑" panose="020B0503020204020204" pitchFamily="34" charset="-122"/>
              </a:rPr>
              <a:t>80</a:t>
            </a:r>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后非婚人口</a:t>
            </a:r>
            <a:endParaRPr lang="en-US" altLang="zh-CN" sz="1100" i="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男女比例约为</a:t>
            </a:r>
            <a:r>
              <a:rPr lang="en-US" altLang="zh-CN" sz="1100" i="1" dirty="0">
                <a:solidFill>
                  <a:schemeClr val="tx1">
                    <a:lumMod val="65000"/>
                    <a:lumOff val="35000"/>
                  </a:schemeClr>
                </a:solidFill>
                <a:latin typeface="微软雅黑" panose="020B0503020204020204" pitchFamily="34" charset="-122"/>
                <a:ea typeface="微软雅黑" panose="020B0503020204020204" pitchFamily="34" charset="-122"/>
              </a:rPr>
              <a:t>4:3</a:t>
            </a:r>
            <a:endPar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4853717" y="1131240"/>
            <a:ext cx="0" cy="35740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3069459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275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30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10" presetClass="entr" presetSubtype="0" fill="hold" nodeType="withEffect">
                                  <p:stCondLst>
                                    <p:cond delay="375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42" presetClass="entr" presetSubtype="0" fill="hold" nodeType="withEffect">
                                  <p:stCondLst>
                                    <p:cond delay="42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anim calcmode="lin" valueType="num">
                                      <p:cBhvr>
                                        <p:cTn id="23" dur="500" fill="hold"/>
                                        <p:tgtEl>
                                          <p:spTgt spid="73"/>
                                        </p:tgtEl>
                                        <p:attrNameLst>
                                          <p:attrName>ppt_x</p:attrName>
                                        </p:attrNameLst>
                                      </p:cBhvr>
                                      <p:tavLst>
                                        <p:tav tm="0">
                                          <p:val>
                                            <p:strVal val="#ppt_x"/>
                                          </p:val>
                                        </p:tav>
                                        <p:tav tm="100000">
                                          <p:val>
                                            <p:strVal val="#ppt_x"/>
                                          </p:val>
                                        </p:tav>
                                      </p:tavLst>
                                    </p:anim>
                                    <p:anim calcmode="lin" valueType="num">
                                      <p:cBhvr>
                                        <p:cTn id="24" dur="5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4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47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5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4"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down)">
                                      <p:cBhvr>
                                        <p:cTn id="43" dur="500"/>
                                        <p:tgtEl>
                                          <p:spTgt spid="70"/>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750"/>
                                        <p:tgtEl>
                                          <p:spTgt spid="68"/>
                                        </p:tgtEl>
                                      </p:cBhvr>
                                    </p:animEffect>
                                    <p:anim calcmode="lin" valueType="num">
                                      <p:cBhvr>
                                        <p:cTn id="47" dur="750" fill="hold"/>
                                        <p:tgtEl>
                                          <p:spTgt spid="68"/>
                                        </p:tgtEl>
                                        <p:attrNameLst>
                                          <p:attrName>ppt_x</p:attrName>
                                        </p:attrNameLst>
                                      </p:cBhvr>
                                      <p:tavLst>
                                        <p:tav tm="0">
                                          <p:val>
                                            <p:strVal val="#ppt_x"/>
                                          </p:val>
                                        </p:tav>
                                        <p:tav tm="100000">
                                          <p:val>
                                            <p:strVal val="#ppt_x"/>
                                          </p:val>
                                        </p:tav>
                                      </p:tavLst>
                                    </p:anim>
                                    <p:anim calcmode="lin" valueType="num">
                                      <p:cBhvr>
                                        <p:cTn id="48" dur="750" fill="hold"/>
                                        <p:tgtEl>
                                          <p:spTgt spid="68"/>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50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1000"/>
                                        <p:tgtEl>
                                          <p:spTgt spid="74"/>
                                        </p:tgtEl>
                                      </p:cBhvr>
                                    </p:animEffect>
                                    <p:anim calcmode="lin" valueType="num">
                                      <p:cBhvr>
                                        <p:cTn id="52" dur="1000" fill="hold"/>
                                        <p:tgtEl>
                                          <p:spTgt spid="74"/>
                                        </p:tgtEl>
                                        <p:attrNameLst>
                                          <p:attrName>ppt_x</p:attrName>
                                        </p:attrNameLst>
                                      </p:cBhvr>
                                      <p:tavLst>
                                        <p:tav tm="0">
                                          <p:val>
                                            <p:strVal val="#ppt_x"/>
                                          </p:val>
                                        </p:tav>
                                        <p:tav tm="100000">
                                          <p:val>
                                            <p:strVal val="#ppt_x"/>
                                          </p:val>
                                        </p:tav>
                                      </p:tavLst>
                                    </p:anim>
                                    <p:anim calcmode="lin" valueType="num">
                                      <p:cBhvr>
                                        <p:cTn id="53" dur="1000" fill="hold"/>
                                        <p:tgtEl>
                                          <p:spTgt spid="7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50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750"/>
                                        <p:tgtEl>
                                          <p:spTgt spid="69"/>
                                        </p:tgtEl>
                                      </p:cBhvr>
                                    </p:animEffect>
                                    <p:anim calcmode="lin" valueType="num">
                                      <p:cBhvr>
                                        <p:cTn id="57" dur="750" fill="hold"/>
                                        <p:tgtEl>
                                          <p:spTgt spid="69"/>
                                        </p:tgtEl>
                                        <p:attrNameLst>
                                          <p:attrName>ppt_x</p:attrName>
                                        </p:attrNameLst>
                                      </p:cBhvr>
                                      <p:tavLst>
                                        <p:tav tm="0">
                                          <p:val>
                                            <p:strVal val="#ppt_x"/>
                                          </p:val>
                                        </p:tav>
                                        <p:tav tm="100000">
                                          <p:val>
                                            <p:strVal val="#ppt_x"/>
                                          </p:val>
                                        </p:tav>
                                      </p:tavLst>
                                    </p:anim>
                                    <p:anim calcmode="lin" valueType="num">
                                      <p:cBhvr>
                                        <p:cTn id="58" dur="750" fill="hold"/>
                                        <p:tgtEl>
                                          <p:spTgt spid="69"/>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1500"/>
                                  </p:stCondLst>
                                  <p:childTnLst>
                                    <p:set>
                                      <p:cBhvr>
                                        <p:cTn id="60" dur="1" fill="hold">
                                          <p:stCondLst>
                                            <p:cond delay="0"/>
                                          </p:stCondLst>
                                        </p:cTn>
                                        <p:tgtEl>
                                          <p:spTgt spid="75"/>
                                        </p:tgtEl>
                                        <p:attrNameLst>
                                          <p:attrName>style.visibility</p:attrName>
                                        </p:attrNameLst>
                                      </p:cBhvr>
                                      <p:to>
                                        <p:strVal val="visible"/>
                                      </p:to>
                                    </p:set>
                                    <p:animEffect transition="in" filter="fade">
                                      <p:cBhvr>
                                        <p:cTn id="61" dur="1000"/>
                                        <p:tgtEl>
                                          <p:spTgt spid="75"/>
                                        </p:tgtEl>
                                      </p:cBhvr>
                                    </p:animEffect>
                                    <p:anim calcmode="lin" valueType="num">
                                      <p:cBhvr>
                                        <p:cTn id="62" dur="1000" fill="hold"/>
                                        <p:tgtEl>
                                          <p:spTgt spid="75"/>
                                        </p:tgtEl>
                                        <p:attrNameLst>
                                          <p:attrName>ppt_x</p:attrName>
                                        </p:attrNameLst>
                                      </p:cBhvr>
                                      <p:tavLst>
                                        <p:tav tm="0">
                                          <p:val>
                                            <p:strVal val="#ppt_x"/>
                                          </p:val>
                                        </p:tav>
                                        <p:tav tm="100000">
                                          <p:val>
                                            <p:strVal val="#ppt_x"/>
                                          </p:val>
                                        </p:tav>
                                      </p:tavLst>
                                    </p:anim>
                                    <p:anim calcmode="lin" valueType="num">
                                      <p:cBhvr>
                                        <p:cTn id="63"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타원 21"/>
          <p:cNvSpPr/>
          <p:nvPr/>
        </p:nvSpPr>
        <p:spPr>
          <a:xfrm>
            <a:off x="4604445" y="4510316"/>
            <a:ext cx="4145586" cy="439684"/>
          </a:xfrm>
          <a:prstGeom prst="ellipse">
            <a:avLst/>
          </a:prstGeom>
          <a:gradFill flip="none" rotWithShape="1">
            <a:gsLst>
              <a:gs pos="0">
                <a:schemeClr val="tx1">
                  <a:lumMod val="65000"/>
                  <a:lumOff val="35000"/>
                </a:schemeClr>
              </a:gs>
              <a:gs pos="100000">
                <a:srgbClr val="BBE0E3">
                  <a:shade val="67500"/>
                  <a:satMod val="115000"/>
                  <a:alpha val="0"/>
                </a:srgbClr>
              </a:gs>
            </a:gsLst>
            <a:path path="shape">
              <a:fillToRect l="50000" t="50000" r="50000" b="50000"/>
            </a:path>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grpSp>
        <p:nvGrpSpPr>
          <p:cNvPr id="3" name="组合 2"/>
          <p:cNvGrpSpPr/>
          <p:nvPr/>
        </p:nvGrpSpPr>
        <p:grpSpPr>
          <a:xfrm>
            <a:off x="4321095" y="2155568"/>
            <a:ext cx="4384271" cy="2362436"/>
            <a:chOff x="4321094" y="2441318"/>
            <a:chExt cx="4384271" cy="2362436"/>
          </a:xfrm>
        </p:grpSpPr>
        <p:grpSp>
          <p:nvGrpSpPr>
            <p:cNvPr id="2" name="组合 1"/>
            <p:cNvGrpSpPr/>
            <p:nvPr/>
          </p:nvGrpSpPr>
          <p:grpSpPr>
            <a:xfrm>
              <a:off x="4321094" y="2441318"/>
              <a:ext cx="4384271" cy="2362436"/>
              <a:chOff x="4321094" y="2441318"/>
              <a:chExt cx="4384271" cy="2362436"/>
            </a:xfrm>
          </p:grpSpPr>
          <p:pic>
            <p:nvPicPr>
              <p:cNvPr id="63" name="Picture 7" descr="C:\Documents and Settings\HANA\바탕 화면\그림3.png"/>
              <p:cNvPicPr>
                <a:picLocks noChangeAspect="1" noChangeArrowheads="1"/>
              </p:cNvPicPr>
              <p:nvPr/>
            </p:nvPicPr>
            <p:blipFill>
              <a:blip r:embed="rId4" cstate="screen">
                <a:extLst>
                  <a:ext uri="{28A0092B-C50C-407E-A947-70E740481C1C}">
                    <a14:useLocalDpi xmlns:a14="http://schemas.microsoft.com/office/drawing/2010/main"/>
                  </a:ext>
                </a:extLst>
              </a:blip>
              <a:srcRect b="46446"/>
              <a:stretch>
                <a:fillRect/>
              </a:stretch>
            </p:blipFill>
            <p:spPr bwMode="auto">
              <a:xfrm rot="8171618">
                <a:off x="4985504" y="2814710"/>
                <a:ext cx="3719861" cy="198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타원 10"/>
              <p:cNvSpPr/>
              <p:nvPr/>
            </p:nvSpPr>
            <p:spPr>
              <a:xfrm rot="18984218">
                <a:off x="4321094" y="2441318"/>
                <a:ext cx="3689153" cy="1254842"/>
              </a:xfrm>
              <a:prstGeom prst="ellipse">
                <a:avLst/>
              </a:prstGeom>
              <a:gradFill flip="none" rotWithShape="1">
                <a:gsLst>
                  <a:gs pos="0">
                    <a:schemeClr val="bg1">
                      <a:lumMod val="85000"/>
                    </a:schemeClr>
                  </a:gs>
                  <a:gs pos="100000">
                    <a:schemeClr val="bg1"/>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65" name="타원 11"/>
              <p:cNvSpPr/>
              <p:nvPr/>
            </p:nvSpPr>
            <p:spPr>
              <a:xfrm rot="18984218">
                <a:off x="4459279" y="2509713"/>
                <a:ext cx="3432323" cy="1133406"/>
              </a:xfrm>
              <a:prstGeom prst="ellipse">
                <a:avLst/>
              </a:prstGeom>
              <a:gradFill flip="none" rotWithShape="1">
                <a:gsLst>
                  <a:gs pos="0">
                    <a:schemeClr val="bg1">
                      <a:lumMod val="50000"/>
                    </a:schemeClr>
                  </a:gs>
                  <a:gs pos="100000">
                    <a:schemeClr val="bg1">
                      <a:lumMod val="65000"/>
                    </a:schemeClr>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66" name="타원 12"/>
              <p:cNvSpPr/>
              <p:nvPr/>
            </p:nvSpPr>
            <p:spPr>
              <a:xfrm rot="18984218">
                <a:off x="4605841" y="2572525"/>
                <a:ext cx="3108491" cy="1020344"/>
              </a:xfrm>
              <a:prstGeom prst="ellipse">
                <a:avLst/>
              </a:prstGeom>
              <a:gradFill flip="none" rotWithShape="1">
                <a:gsLst>
                  <a:gs pos="0">
                    <a:schemeClr val="bg1">
                      <a:lumMod val="85000"/>
                    </a:schemeClr>
                  </a:gs>
                  <a:gs pos="100000">
                    <a:schemeClr val="bg1"/>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67" name="타원 13"/>
              <p:cNvSpPr/>
              <p:nvPr/>
            </p:nvSpPr>
            <p:spPr>
              <a:xfrm rot="18984218">
                <a:off x="4769152" y="2632545"/>
                <a:ext cx="2753954" cy="877971"/>
              </a:xfrm>
              <a:prstGeom prst="ellipse">
                <a:avLst/>
              </a:prstGeom>
              <a:gradFill flip="none" rotWithShape="1">
                <a:gsLst>
                  <a:gs pos="0">
                    <a:schemeClr val="bg1">
                      <a:lumMod val="50000"/>
                    </a:schemeClr>
                  </a:gs>
                  <a:gs pos="100000">
                    <a:schemeClr val="bg1">
                      <a:lumMod val="65000"/>
                    </a:schemeClr>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68" name="타원 15"/>
              <p:cNvSpPr/>
              <p:nvPr/>
            </p:nvSpPr>
            <p:spPr>
              <a:xfrm rot="18984218">
                <a:off x="5021795" y="2698149"/>
                <a:ext cx="2217958" cy="716055"/>
              </a:xfrm>
              <a:prstGeom prst="ellipse">
                <a:avLst/>
              </a:prstGeom>
              <a:solidFill>
                <a:srgbClr val="33CC3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69" name="타원 16"/>
              <p:cNvSpPr/>
              <p:nvPr/>
            </p:nvSpPr>
            <p:spPr>
              <a:xfrm rot="18984218">
                <a:off x="5300960" y="2753982"/>
                <a:ext cx="1672193" cy="575078"/>
              </a:xfrm>
              <a:prstGeom prst="ellipse">
                <a:avLst/>
              </a:prstGeom>
              <a:gradFill flip="none" rotWithShape="1">
                <a:gsLst>
                  <a:gs pos="0">
                    <a:schemeClr val="bg1">
                      <a:lumMod val="85000"/>
                    </a:schemeClr>
                  </a:gs>
                  <a:gs pos="100000">
                    <a:schemeClr val="bg1"/>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sz="1600">
                  <a:solidFill>
                    <a:srgbClr val="FFFFFF"/>
                  </a:solidFill>
                </a:endParaRPr>
              </a:p>
            </p:txBody>
          </p:sp>
          <p:sp>
            <p:nvSpPr>
              <p:cNvPr id="70" name="자유형 19"/>
              <p:cNvSpPr/>
              <p:nvPr/>
            </p:nvSpPr>
            <p:spPr>
              <a:xfrm rot="2707213">
                <a:off x="5732966" y="2425265"/>
                <a:ext cx="649057" cy="1097115"/>
              </a:xfrm>
              <a:custGeom>
                <a:avLst/>
                <a:gdLst>
                  <a:gd name="connsiteX0" fmla="*/ 571504 w 571504"/>
                  <a:gd name="connsiteY0" fmla="*/ 1143008 h 1143008"/>
                  <a:gd name="connsiteX1" fmla="*/ 76567 w 571504"/>
                  <a:gd name="connsiteY1" fmla="*/ 857256 h 1143008"/>
                  <a:gd name="connsiteX2" fmla="*/ 76568 w 571504"/>
                  <a:gd name="connsiteY2" fmla="*/ 285752 h 1143008"/>
                  <a:gd name="connsiteX3" fmla="*/ 571506 w 571504"/>
                  <a:gd name="connsiteY3" fmla="*/ 1 h 1143008"/>
                  <a:gd name="connsiteX4" fmla="*/ 571507 w 571504"/>
                  <a:gd name="connsiteY4" fmla="*/ 1143014 h 1143008"/>
                  <a:gd name="connsiteX5" fmla="*/ 571504 w 571504"/>
                  <a:gd name="connsiteY5" fmla="*/ 1143008 h 1143008"/>
                  <a:gd name="connsiteX0" fmla="*/ 597026 w 741995"/>
                  <a:gd name="connsiteY0" fmla="*/ 1201429 h 1201435"/>
                  <a:gd name="connsiteX1" fmla="*/ 102089 w 741995"/>
                  <a:gd name="connsiteY1" fmla="*/ 915677 h 1201435"/>
                  <a:gd name="connsiteX2" fmla="*/ 102090 w 741995"/>
                  <a:gd name="connsiteY2" fmla="*/ 344173 h 1201435"/>
                  <a:gd name="connsiteX3" fmla="*/ 597028 w 741995"/>
                  <a:gd name="connsiteY3" fmla="*/ 58422 h 1201435"/>
                  <a:gd name="connsiteX4" fmla="*/ 741995 w 741995"/>
                  <a:gd name="connsiteY4" fmla="*/ 694703 h 1201435"/>
                  <a:gd name="connsiteX5" fmla="*/ 597029 w 741995"/>
                  <a:gd name="connsiteY5" fmla="*/ 1201435 h 1201435"/>
                  <a:gd name="connsiteX6" fmla="*/ 597026 w 741995"/>
                  <a:gd name="connsiteY6" fmla="*/ 1201429 h 1201435"/>
                  <a:gd name="connsiteX0" fmla="*/ 597026 w 741995"/>
                  <a:gd name="connsiteY0" fmla="*/ 1201429 h 1201435"/>
                  <a:gd name="connsiteX1" fmla="*/ 102089 w 741995"/>
                  <a:gd name="connsiteY1" fmla="*/ 915677 h 1201435"/>
                  <a:gd name="connsiteX2" fmla="*/ 102090 w 741995"/>
                  <a:gd name="connsiteY2" fmla="*/ 344173 h 1201435"/>
                  <a:gd name="connsiteX3" fmla="*/ 597028 w 741995"/>
                  <a:gd name="connsiteY3" fmla="*/ 58422 h 1201435"/>
                  <a:gd name="connsiteX4" fmla="*/ 741995 w 741995"/>
                  <a:gd name="connsiteY4" fmla="*/ 694703 h 1201435"/>
                  <a:gd name="connsiteX5" fmla="*/ 597029 w 741995"/>
                  <a:gd name="connsiteY5" fmla="*/ 1201435 h 1201435"/>
                  <a:gd name="connsiteX6" fmla="*/ 597026 w 741995"/>
                  <a:gd name="connsiteY6" fmla="*/ 1201429 h 1201435"/>
                  <a:gd name="connsiteX0" fmla="*/ 597026 w 741995"/>
                  <a:gd name="connsiteY0" fmla="*/ 1201429 h 1201435"/>
                  <a:gd name="connsiteX1" fmla="*/ 102089 w 741995"/>
                  <a:gd name="connsiteY1" fmla="*/ 915677 h 1201435"/>
                  <a:gd name="connsiteX2" fmla="*/ 102090 w 741995"/>
                  <a:gd name="connsiteY2" fmla="*/ 344173 h 1201435"/>
                  <a:gd name="connsiteX3" fmla="*/ 597028 w 741995"/>
                  <a:gd name="connsiteY3" fmla="*/ 58422 h 1201435"/>
                  <a:gd name="connsiteX4" fmla="*/ 741995 w 741995"/>
                  <a:gd name="connsiteY4" fmla="*/ 694703 h 1201435"/>
                  <a:gd name="connsiteX5" fmla="*/ 597029 w 741995"/>
                  <a:gd name="connsiteY5" fmla="*/ 1201435 h 1201435"/>
                  <a:gd name="connsiteX6" fmla="*/ 597026 w 741995"/>
                  <a:gd name="connsiteY6" fmla="*/ 1201429 h 1201435"/>
                  <a:gd name="connsiteX0" fmla="*/ 597026 w 720512"/>
                  <a:gd name="connsiteY0" fmla="*/ 1201429 h 1201435"/>
                  <a:gd name="connsiteX1" fmla="*/ 102089 w 720512"/>
                  <a:gd name="connsiteY1" fmla="*/ 915677 h 1201435"/>
                  <a:gd name="connsiteX2" fmla="*/ 102090 w 720512"/>
                  <a:gd name="connsiteY2" fmla="*/ 344173 h 1201435"/>
                  <a:gd name="connsiteX3" fmla="*/ 597028 w 720512"/>
                  <a:gd name="connsiteY3" fmla="*/ 58422 h 1201435"/>
                  <a:gd name="connsiteX4" fmla="*/ 720512 w 720512"/>
                  <a:gd name="connsiteY4" fmla="*/ 550172 h 1201435"/>
                  <a:gd name="connsiteX5" fmla="*/ 597029 w 720512"/>
                  <a:gd name="connsiteY5" fmla="*/ 1201435 h 1201435"/>
                  <a:gd name="connsiteX6" fmla="*/ 597026 w 720512"/>
                  <a:gd name="connsiteY6" fmla="*/ 1201429 h 1201435"/>
                  <a:gd name="connsiteX0" fmla="*/ 597026 w 739004"/>
                  <a:gd name="connsiteY0" fmla="*/ 1201429 h 1201435"/>
                  <a:gd name="connsiteX1" fmla="*/ 102089 w 739004"/>
                  <a:gd name="connsiteY1" fmla="*/ 915677 h 1201435"/>
                  <a:gd name="connsiteX2" fmla="*/ 102090 w 739004"/>
                  <a:gd name="connsiteY2" fmla="*/ 344173 h 1201435"/>
                  <a:gd name="connsiteX3" fmla="*/ 597028 w 739004"/>
                  <a:gd name="connsiteY3" fmla="*/ 58422 h 1201435"/>
                  <a:gd name="connsiteX4" fmla="*/ 739004 w 739004"/>
                  <a:gd name="connsiteY4" fmla="*/ 641630 h 1201435"/>
                  <a:gd name="connsiteX5" fmla="*/ 597029 w 739004"/>
                  <a:gd name="connsiteY5" fmla="*/ 1201435 h 1201435"/>
                  <a:gd name="connsiteX6" fmla="*/ 597026 w 739004"/>
                  <a:gd name="connsiteY6" fmla="*/ 1201429 h 1201435"/>
                  <a:gd name="connsiteX0" fmla="*/ 597026 w 739004"/>
                  <a:gd name="connsiteY0" fmla="*/ 1201429 h 1201435"/>
                  <a:gd name="connsiteX1" fmla="*/ 102089 w 739004"/>
                  <a:gd name="connsiteY1" fmla="*/ 915677 h 1201435"/>
                  <a:gd name="connsiteX2" fmla="*/ 102090 w 739004"/>
                  <a:gd name="connsiteY2" fmla="*/ 344173 h 1201435"/>
                  <a:gd name="connsiteX3" fmla="*/ 597028 w 739004"/>
                  <a:gd name="connsiteY3" fmla="*/ 58422 h 1201435"/>
                  <a:gd name="connsiteX4" fmla="*/ 739004 w 739004"/>
                  <a:gd name="connsiteY4" fmla="*/ 641630 h 1201435"/>
                  <a:gd name="connsiteX5" fmla="*/ 597029 w 739004"/>
                  <a:gd name="connsiteY5" fmla="*/ 1201435 h 1201435"/>
                  <a:gd name="connsiteX6" fmla="*/ 597026 w 739004"/>
                  <a:gd name="connsiteY6" fmla="*/ 1201429 h 1201435"/>
                  <a:gd name="connsiteX0" fmla="*/ 597026 w 739004"/>
                  <a:gd name="connsiteY0" fmla="*/ 1201429 h 1201435"/>
                  <a:gd name="connsiteX1" fmla="*/ 102089 w 739004"/>
                  <a:gd name="connsiteY1" fmla="*/ 915677 h 1201435"/>
                  <a:gd name="connsiteX2" fmla="*/ 102090 w 739004"/>
                  <a:gd name="connsiteY2" fmla="*/ 344173 h 1201435"/>
                  <a:gd name="connsiteX3" fmla="*/ 597028 w 739004"/>
                  <a:gd name="connsiteY3" fmla="*/ 58422 h 1201435"/>
                  <a:gd name="connsiteX4" fmla="*/ 739004 w 739004"/>
                  <a:gd name="connsiteY4" fmla="*/ 641630 h 1201435"/>
                  <a:gd name="connsiteX5" fmla="*/ 597029 w 739004"/>
                  <a:gd name="connsiteY5" fmla="*/ 1201435 h 1201435"/>
                  <a:gd name="connsiteX6" fmla="*/ 597026 w 739004"/>
                  <a:gd name="connsiteY6" fmla="*/ 1201429 h 1201435"/>
                  <a:gd name="connsiteX0" fmla="*/ 597026 w 801205"/>
                  <a:gd name="connsiteY0" fmla="*/ 1201429 h 1294735"/>
                  <a:gd name="connsiteX1" fmla="*/ 102089 w 801205"/>
                  <a:gd name="connsiteY1" fmla="*/ 915677 h 1294735"/>
                  <a:gd name="connsiteX2" fmla="*/ 102090 w 801205"/>
                  <a:gd name="connsiteY2" fmla="*/ 344173 h 1294735"/>
                  <a:gd name="connsiteX3" fmla="*/ 597028 w 801205"/>
                  <a:gd name="connsiteY3" fmla="*/ 58422 h 1294735"/>
                  <a:gd name="connsiteX4" fmla="*/ 739004 w 801205"/>
                  <a:gd name="connsiteY4" fmla="*/ 641630 h 1294735"/>
                  <a:gd name="connsiteX5" fmla="*/ 597029 w 801205"/>
                  <a:gd name="connsiteY5" fmla="*/ 1201435 h 1294735"/>
                  <a:gd name="connsiteX6" fmla="*/ 597026 w 801205"/>
                  <a:gd name="connsiteY6" fmla="*/ 1201429 h 1294735"/>
                  <a:gd name="connsiteX0" fmla="*/ 597029 w 739004"/>
                  <a:gd name="connsiteY0" fmla="*/ 1201435 h 1247110"/>
                  <a:gd name="connsiteX1" fmla="*/ 102089 w 739004"/>
                  <a:gd name="connsiteY1" fmla="*/ 915677 h 1247110"/>
                  <a:gd name="connsiteX2" fmla="*/ 102090 w 739004"/>
                  <a:gd name="connsiteY2" fmla="*/ 344173 h 1247110"/>
                  <a:gd name="connsiteX3" fmla="*/ 597028 w 739004"/>
                  <a:gd name="connsiteY3" fmla="*/ 58422 h 1247110"/>
                  <a:gd name="connsiteX4" fmla="*/ 739004 w 739004"/>
                  <a:gd name="connsiteY4" fmla="*/ 641630 h 1247110"/>
                  <a:gd name="connsiteX5" fmla="*/ 597029 w 739004"/>
                  <a:gd name="connsiteY5" fmla="*/ 1201435 h 124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004" h="1247110">
                    <a:moveTo>
                      <a:pt x="597029" y="1201435"/>
                    </a:moveTo>
                    <a:cubicBezTo>
                      <a:pt x="490877" y="1247110"/>
                      <a:pt x="184579" y="1058554"/>
                      <a:pt x="102089" y="915677"/>
                    </a:cubicBezTo>
                    <a:cubicBezTo>
                      <a:pt x="19599" y="772800"/>
                      <a:pt x="0" y="520997"/>
                      <a:pt x="102090" y="344173"/>
                    </a:cubicBezTo>
                    <a:cubicBezTo>
                      <a:pt x="204180" y="167349"/>
                      <a:pt x="490377" y="0"/>
                      <a:pt x="597028" y="58422"/>
                    </a:cubicBezTo>
                    <a:cubicBezTo>
                      <a:pt x="703180" y="107998"/>
                      <a:pt x="739004" y="451128"/>
                      <a:pt x="739004" y="641630"/>
                    </a:cubicBezTo>
                    <a:cubicBezTo>
                      <a:pt x="739004" y="832132"/>
                      <a:pt x="703182" y="1155761"/>
                      <a:pt x="597029" y="1201435"/>
                    </a:cubicBezTo>
                    <a:close/>
                  </a:path>
                </a:pathLst>
              </a:custGeom>
              <a:solidFill>
                <a:srgbClr val="008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600"/>
              </a:p>
            </p:txBody>
          </p:sp>
        </p:grpSp>
        <p:sp>
          <p:nvSpPr>
            <p:cNvPr id="84" name="Oval 118"/>
            <p:cNvSpPr>
              <a:spLocks noChangeArrowheads="1"/>
            </p:cNvSpPr>
            <p:nvPr/>
          </p:nvSpPr>
          <p:spPr bwMode="auto">
            <a:xfrm rot="19144193">
              <a:off x="5683414" y="2695357"/>
              <a:ext cx="674181" cy="439683"/>
            </a:xfrm>
            <a:prstGeom prst="ellipse">
              <a:avLst/>
            </a:prstGeom>
            <a:gradFill rotWithShape="1">
              <a:gsLst>
                <a:gs pos="0">
                  <a:srgbClr val="FFEAA7">
                    <a:alpha val="45000"/>
                  </a:srgbClr>
                </a:gs>
                <a:gs pos="100000">
                  <a:srgbClr val="C0C0C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ko-KR" altLang="en-US" sz="1600"/>
            </a:p>
          </p:txBody>
        </p:sp>
      </p:grpSp>
      <p:cxnSp>
        <p:nvCxnSpPr>
          <p:cNvPr id="85" name="직선 화살표 연결선 25"/>
          <p:cNvCxnSpPr/>
          <p:nvPr/>
        </p:nvCxnSpPr>
        <p:spPr>
          <a:xfrm>
            <a:off x="4045826" y="742999"/>
            <a:ext cx="1752047" cy="1758733"/>
          </a:xfrm>
          <a:prstGeom prst="straightConnector1">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6" name="직사각형 28"/>
          <p:cNvSpPr/>
          <p:nvPr/>
        </p:nvSpPr>
        <p:spPr>
          <a:xfrm>
            <a:off x="1219289" y="742999"/>
            <a:ext cx="2826537" cy="314059"/>
          </a:xfrm>
          <a:prstGeom prst="rect">
            <a:avLst/>
          </a:prstGeom>
          <a:gradFill>
            <a:gsLst>
              <a:gs pos="61000">
                <a:srgbClr val="1FAE1F"/>
              </a:gs>
              <a:gs pos="0">
                <a:srgbClr val="33CC33"/>
              </a:gs>
              <a:gs pos="100000">
                <a:srgbClr val="008000"/>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latin typeface="微软雅黑" pitchFamily="34" charset="-122"/>
                <a:ea typeface="微软雅黑" pitchFamily="34" charset="-122"/>
              </a:rPr>
              <a:t>单击此处添加文字</a:t>
            </a:r>
            <a:endParaRPr lang="en-US" altLang="zh-CN" sz="1600" b="1" dirty="0">
              <a:solidFill>
                <a:schemeClr val="bg1"/>
              </a:solidFill>
              <a:latin typeface="微软雅黑" pitchFamily="34" charset="-122"/>
              <a:ea typeface="微软雅黑" pitchFamily="34" charset="-122"/>
            </a:endParaRPr>
          </a:p>
        </p:txBody>
      </p:sp>
      <p:sp>
        <p:nvSpPr>
          <p:cNvPr id="87" name="직사각형 29"/>
          <p:cNvSpPr/>
          <p:nvPr/>
        </p:nvSpPr>
        <p:spPr>
          <a:xfrm>
            <a:off x="1219289" y="1057058"/>
            <a:ext cx="2826537" cy="1067803"/>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Arial" pitchFamily="34" charset="0"/>
              <a:buChar char="•"/>
              <a:defRPr/>
            </a:pPr>
            <a:r>
              <a:rPr lang="zh-CN" altLang="en-US" sz="1200" dirty="0">
                <a:solidFill>
                  <a:schemeClr val="tx1"/>
                </a:solidFill>
                <a:latin typeface="微软雅黑" pitchFamily="34" charset="-122"/>
                <a:ea typeface="微软雅黑" pitchFamily="34" charset="-122"/>
              </a:rPr>
              <a:t>请</a:t>
            </a:r>
            <a:r>
              <a:rPr lang="zh-CN" altLang="zh-CN" sz="1200" dirty="0">
                <a:solidFill>
                  <a:schemeClr val="tx1"/>
                </a:solidFill>
                <a:latin typeface="微软雅黑" pitchFamily="34" charset="-122"/>
                <a:ea typeface="微软雅黑" pitchFamily="34" charset="-122"/>
              </a:rPr>
              <a:t>单击此处</a:t>
            </a:r>
            <a:r>
              <a:rPr lang="zh-CN" altLang="en-US" sz="1200" dirty="0">
                <a:solidFill>
                  <a:schemeClr val="tx1"/>
                </a:solidFill>
                <a:latin typeface="微软雅黑" pitchFamily="34" charset="-122"/>
                <a:ea typeface="微软雅黑" pitchFamily="34" charset="-122"/>
              </a:rPr>
              <a:t>，</a:t>
            </a:r>
            <a:r>
              <a:rPr lang="zh-CN" altLang="zh-CN" sz="1200" dirty="0">
                <a:solidFill>
                  <a:schemeClr val="tx1"/>
                </a:solidFill>
                <a:latin typeface="微软雅黑" pitchFamily="34" charset="-122"/>
                <a:ea typeface="微软雅黑" pitchFamily="34" charset="-122"/>
              </a:rPr>
              <a:t>添加段落文字内容</a:t>
            </a:r>
            <a:r>
              <a:rPr lang="zh-CN" altLang="en-US" sz="1200" dirty="0">
                <a:solidFill>
                  <a:schemeClr val="tx1"/>
                </a:solidFill>
                <a:latin typeface="微软雅黑" pitchFamily="34" charset="-122"/>
                <a:ea typeface="微软雅黑" pitchFamily="34" charset="-122"/>
              </a:rPr>
              <a:t>。</a:t>
            </a:r>
            <a:endParaRPr lang="en-US" altLang="zh-CN" sz="1200" noProof="1">
              <a:solidFill>
                <a:schemeClr val="tx1"/>
              </a:solidFill>
              <a:latin typeface="微软雅黑" pitchFamily="34" charset="-122"/>
              <a:ea typeface="微软雅黑" pitchFamily="34" charset="-122"/>
              <a:cs typeface="Arial" charset="0"/>
            </a:endParaRPr>
          </a:p>
          <a:p>
            <a:pPr>
              <a:lnSpc>
                <a:spcPct val="150000"/>
              </a:lnSpc>
              <a:buFont typeface="Arial" pitchFamily="34" charset="0"/>
              <a:buChar char="•"/>
              <a:defRPr/>
            </a:pPr>
            <a:r>
              <a:rPr lang="zh-CN" altLang="en-US" sz="1200" dirty="0">
                <a:solidFill>
                  <a:schemeClr val="tx1"/>
                </a:solidFill>
                <a:latin typeface="微软雅黑" pitchFamily="34" charset="-122"/>
                <a:ea typeface="微软雅黑" pitchFamily="34" charset="-122"/>
              </a:rPr>
              <a:t>请</a:t>
            </a:r>
            <a:r>
              <a:rPr lang="zh-CN" altLang="zh-CN" sz="1200" dirty="0">
                <a:solidFill>
                  <a:schemeClr val="tx1"/>
                </a:solidFill>
                <a:latin typeface="微软雅黑" pitchFamily="34" charset="-122"/>
                <a:ea typeface="微软雅黑" pitchFamily="34" charset="-122"/>
              </a:rPr>
              <a:t>单击此处</a:t>
            </a:r>
            <a:r>
              <a:rPr lang="zh-CN" altLang="en-US" sz="1200" dirty="0">
                <a:solidFill>
                  <a:schemeClr val="tx1"/>
                </a:solidFill>
                <a:latin typeface="微软雅黑" pitchFamily="34" charset="-122"/>
                <a:ea typeface="微软雅黑" pitchFamily="34" charset="-122"/>
              </a:rPr>
              <a:t>，</a:t>
            </a:r>
            <a:r>
              <a:rPr lang="zh-CN" altLang="zh-CN" sz="1200" dirty="0">
                <a:solidFill>
                  <a:schemeClr val="tx1"/>
                </a:solidFill>
                <a:latin typeface="微软雅黑" pitchFamily="34" charset="-122"/>
                <a:ea typeface="微软雅黑" pitchFamily="34" charset="-122"/>
              </a:rPr>
              <a:t>添加段落文字内容</a:t>
            </a:r>
            <a:r>
              <a:rPr lang="zh-CN" altLang="en-US" sz="1200" noProof="1">
                <a:solidFill>
                  <a:schemeClr val="tx1"/>
                </a:solidFill>
                <a:latin typeface="微软雅黑" pitchFamily="34" charset="-122"/>
                <a:ea typeface="微软雅黑" pitchFamily="34" charset="-122"/>
                <a:cs typeface="Arial" charset="0"/>
              </a:rPr>
              <a:t>。此处是示例文字，单击编辑文字内容。</a:t>
            </a:r>
            <a:endParaRPr lang="en-US" altLang="zh-CN" sz="1200" noProof="1">
              <a:solidFill>
                <a:schemeClr val="tx1"/>
              </a:solidFill>
              <a:latin typeface="微软雅黑" pitchFamily="34" charset="-122"/>
              <a:ea typeface="微软雅黑" pitchFamily="34" charset="-122"/>
              <a:cs typeface="Arial" charset="0"/>
            </a:endParaRPr>
          </a:p>
        </p:txBody>
      </p:sp>
      <p:sp>
        <p:nvSpPr>
          <p:cNvPr id="88" name="직사각형 30"/>
          <p:cNvSpPr/>
          <p:nvPr/>
        </p:nvSpPr>
        <p:spPr>
          <a:xfrm>
            <a:off x="1219289" y="2878604"/>
            <a:ext cx="2826537" cy="314059"/>
          </a:xfrm>
          <a:prstGeom prst="rect">
            <a:avLst/>
          </a:prstGeom>
          <a:gradFill>
            <a:gsLst>
              <a:gs pos="61000">
                <a:srgbClr val="1FAE1F"/>
              </a:gs>
              <a:gs pos="0">
                <a:srgbClr val="33CC33"/>
              </a:gs>
              <a:gs pos="100000">
                <a:srgbClr val="008000"/>
              </a:gs>
            </a:gsLst>
            <a:lin ang="5400000" scaled="0"/>
          </a:gradFill>
          <a:ln w="31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latin typeface="微软雅黑" pitchFamily="34" charset="-122"/>
                <a:ea typeface="微软雅黑" pitchFamily="34" charset="-122"/>
              </a:rPr>
              <a:t>单击此处添加文字</a:t>
            </a:r>
            <a:endParaRPr lang="en-US" altLang="zh-CN" sz="1600" b="1" dirty="0">
              <a:solidFill>
                <a:schemeClr val="bg1"/>
              </a:solidFill>
              <a:latin typeface="微软雅黑" pitchFamily="34" charset="-122"/>
              <a:ea typeface="微软雅黑" pitchFamily="34" charset="-122"/>
            </a:endParaRPr>
          </a:p>
        </p:txBody>
      </p:sp>
      <p:sp>
        <p:nvSpPr>
          <p:cNvPr id="89" name="직사각형 31"/>
          <p:cNvSpPr/>
          <p:nvPr/>
        </p:nvSpPr>
        <p:spPr>
          <a:xfrm>
            <a:off x="1219289" y="3192663"/>
            <a:ext cx="2826537" cy="1067803"/>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Arial" pitchFamily="34" charset="0"/>
              <a:buChar char="•"/>
              <a:defRPr/>
            </a:pPr>
            <a:r>
              <a:rPr lang="zh-CN" altLang="en-US" sz="1200" dirty="0">
                <a:solidFill>
                  <a:schemeClr val="tx1"/>
                </a:solidFill>
                <a:latin typeface="微软雅黑" pitchFamily="34" charset="-122"/>
                <a:ea typeface="微软雅黑" pitchFamily="34" charset="-122"/>
              </a:rPr>
              <a:t>请</a:t>
            </a:r>
            <a:r>
              <a:rPr lang="zh-CN" altLang="zh-CN" sz="1200" dirty="0">
                <a:solidFill>
                  <a:schemeClr val="tx1"/>
                </a:solidFill>
                <a:latin typeface="微软雅黑" pitchFamily="34" charset="-122"/>
                <a:ea typeface="微软雅黑" pitchFamily="34" charset="-122"/>
              </a:rPr>
              <a:t>单击此处</a:t>
            </a:r>
            <a:r>
              <a:rPr lang="zh-CN" altLang="en-US" sz="1200" dirty="0">
                <a:solidFill>
                  <a:schemeClr val="tx1"/>
                </a:solidFill>
                <a:latin typeface="微软雅黑" pitchFamily="34" charset="-122"/>
                <a:ea typeface="微软雅黑" pitchFamily="34" charset="-122"/>
              </a:rPr>
              <a:t>，</a:t>
            </a:r>
            <a:r>
              <a:rPr lang="zh-CN" altLang="zh-CN" sz="1200" dirty="0">
                <a:solidFill>
                  <a:schemeClr val="tx1"/>
                </a:solidFill>
                <a:latin typeface="微软雅黑" pitchFamily="34" charset="-122"/>
                <a:ea typeface="微软雅黑" pitchFamily="34" charset="-122"/>
              </a:rPr>
              <a:t>添加段落文字内容</a:t>
            </a:r>
            <a:r>
              <a:rPr lang="zh-CN" altLang="en-US" sz="1200" dirty="0">
                <a:solidFill>
                  <a:schemeClr val="tx1"/>
                </a:solidFill>
                <a:latin typeface="微软雅黑" pitchFamily="34" charset="-122"/>
                <a:ea typeface="微软雅黑" pitchFamily="34" charset="-122"/>
              </a:rPr>
              <a:t>。</a:t>
            </a:r>
            <a:endParaRPr lang="en-US" altLang="zh-CN" sz="1200" noProof="1">
              <a:solidFill>
                <a:schemeClr val="tx1"/>
              </a:solidFill>
              <a:latin typeface="微软雅黑" pitchFamily="34" charset="-122"/>
              <a:ea typeface="微软雅黑" pitchFamily="34" charset="-122"/>
              <a:cs typeface="Arial" charset="0"/>
            </a:endParaRPr>
          </a:p>
          <a:p>
            <a:pPr>
              <a:lnSpc>
                <a:spcPct val="150000"/>
              </a:lnSpc>
              <a:buFont typeface="Arial" pitchFamily="34" charset="0"/>
              <a:buChar char="•"/>
              <a:defRPr/>
            </a:pPr>
            <a:r>
              <a:rPr lang="zh-CN" altLang="en-US" sz="1200" dirty="0">
                <a:solidFill>
                  <a:schemeClr val="tx1"/>
                </a:solidFill>
                <a:latin typeface="微软雅黑" pitchFamily="34" charset="-122"/>
                <a:ea typeface="微软雅黑" pitchFamily="34" charset="-122"/>
              </a:rPr>
              <a:t>请</a:t>
            </a:r>
            <a:r>
              <a:rPr lang="zh-CN" altLang="zh-CN" sz="1200" dirty="0">
                <a:solidFill>
                  <a:schemeClr val="tx1"/>
                </a:solidFill>
                <a:latin typeface="微软雅黑" pitchFamily="34" charset="-122"/>
                <a:ea typeface="微软雅黑" pitchFamily="34" charset="-122"/>
              </a:rPr>
              <a:t>单击此处</a:t>
            </a:r>
            <a:r>
              <a:rPr lang="zh-CN" altLang="en-US" sz="1200" dirty="0">
                <a:solidFill>
                  <a:schemeClr val="tx1"/>
                </a:solidFill>
                <a:latin typeface="微软雅黑" pitchFamily="34" charset="-122"/>
                <a:ea typeface="微软雅黑" pitchFamily="34" charset="-122"/>
              </a:rPr>
              <a:t>，</a:t>
            </a:r>
            <a:r>
              <a:rPr lang="zh-CN" altLang="zh-CN" sz="1200" dirty="0">
                <a:solidFill>
                  <a:schemeClr val="tx1"/>
                </a:solidFill>
                <a:latin typeface="微软雅黑" pitchFamily="34" charset="-122"/>
                <a:ea typeface="微软雅黑" pitchFamily="34" charset="-122"/>
              </a:rPr>
              <a:t>添加段落文字内容</a:t>
            </a:r>
            <a:r>
              <a:rPr lang="zh-CN" altLang="en-US" sz="1200" noProof="1">
                <a:solidFill>
                  <a:schemeClr val="tx1"/>
                </a:solidFill>
                <a:latin typeface="微软雅黑" pitchFamily="34" charset="-122"/>
                <a:ea typeface="微软雅黑" pitchFamily="34" charset="-122"/>
                <a:cs typeface="Arial" charset="0"/>
              </a:rPr>
              <a:t>。此处是示例文字，单击编辑文字内容。</a:t>
            </a:r>
            <a:endParaRPr lang="en-US" altLang="zh-CN" sz="1200" noProof="1">
              <a:solidFill>
                <a:schemeClr val="tx1"/>
              </a:solidFill>
              <a:latin typeface="微软雅黑" pitchFamily="34" charset="-122"/>
              <a:ea typeface="微软雅黑" pitchFamily="34" charset="-122"/>
              <a:cs typeface="Arial" charset="0"/>
            </a:endParaRPr>
          </a:p>
        </p:txBody>
      </p:sp>
      <p:cxnSp>
        <p:nvCxnSpPr>
          <p:cNvPr id="90" name="직선 화살표 연결선 32"/>
          <p:cNvCxnSpPr>
            <a:endCxn id="68" idx="2"/>
          </p:cNvCxnSpPr>
          <p:nvPr/>
        </p:nvCxnSpPr>
        <p:spPr>
          <a:xfrm flipV="1">
            <a:off x="4045826" y="3535151"/>
            <a:ext cx="1281809" cy="725315"/>
          </a:xfrm>
          <a:prstGeom prst="straightConnector1">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04921903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300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500"/>
                                        <p:tgtEl>
                                          <p:spTgt spid="62"/>
                                        </p:tgtEl>
                                      </p:cBhvr>
                                    </p:animEffect>
                                  </p:childTnLst>
                                </p:cTn>
                              </p:par>
                              <p:par>
                                <p:cTn id="13" presetID="42" presetClass="entr" presetSubtype="0" fill="hold" grpId="0" nodeType="withEffect">
                                  <p:stCondLst>
                                    <p:cond delay="3500"/>
                                  </p:stCondLst>
                                  <p:childTnLst>
                                    <p:set>
                                      <p:cBhvr>
                                        <p:cTn id="14" dur="1" fill="hold">
                                          <p:stCondLst>
                                            <p:cond delay="0"/>
                                          </p:stCondLst>
                                        </p:cTn>
                                        <p:tgtEl>
                                          <p:spTgt spid="87"/>
                                        </p:tgtEl>
                                        <p:attrNameLst>
                                          <p:attrName>style.visibility</p:attrName>
                                        </p:attrNameLst>
                                      </p:cBhvr>
                                      <p:to>
                                        <p:strVal val="visible"/>
                                      </p:to>
                                    </p:set>
                                    <p:animEffect transition="in" filter="fade">
                                      <p:cBhvr>
                                        <p:cTn id="15" dur="500"/>
                                        <p:tgtEl>
                                          <p:spTgt spid="87"/>
                                        </p:tgtEl>
                                      </p:cBhvr>
                                    </p:animEffect>
                                    <p:anim calcmode="lin" valueType="num">
                                      <p:cBhvr>
                                        <p:cTn id="16" dur="500" fill="hold"/>
                                        <p:tgtEl>
                                          <p:spTgt spid="87"/>
                                        </p:tgtEl>
                                        <p:attrNameLst>
                                          <p:attrName>ppt_x</p:attrName>
                                        </p:attrNameLst>
                                      </p:cBhvr>
                                      <p:tavLst>
                                        <p:tav tm="0">
                                          <p:val>
                                            <p:strVal val="#ppt_x"/>
                                          </p:val>
                                        </p:tav>
                                        <p:tav tm="100000">
                                          <p:val>
                                            <p:strVal val="#ppt_x"/>
                                          </p:val>
                                        </p:tav>
                                      </p:tavLst>
                                    </p:anim>
                                    <p:anim calcmode="lin" valueType="num">
                                      <p:cBhvr>
                                        <p:cTn id="17" dur="500" fill="hold"/>
                                        <p:tgtEl>
                                          <p:spTgt spid="87"/>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3500"/>
                                  </p:stCondLst>
                                  <p:childTnLst>
                                    <p:set>
                                      <p:cBhvr>
                                        <p:cTn id="19" dur="1" fill="hold">
                                          <p:stCondLst>
                                            <p:cond delay="0"/>
                                          </p:stCondLst>
                                        </p:cTn>
                                        <p:tgtEl>
                                          <p:spTgt spid="86"/>
                                        </p:tgtEl>
                                        <p:attrNameLst>
                                          <p:attrName>style.visibility</p:attrName>
                                        </p:attrNameLst>
                                      </p:cBhvr>
                                      <p:to>
                                        <p:strVal val="visible"/>
                                      </p:to>
                                    </p:set>
                                    <p:animEffect transition="in" filter="fade">
                                      <p:cBhvr>
                                        <p:cTn id="20" dur="500"/>
                                        <p:tgtEl>
                                          <p:spTgt spid="86"/>
                                        </p:tgtEl>
                                      </p:cBhvr>
                                    </p:animEffect>
                                    <p:anim calcmode="lin" valueType="num">
                                      <p:cBhvr>
                                        <p:cTn id="21" dur="500" fill="hold"/>
                                        <p:tgtEl>
                                          <p:spTgt spid="86"/>
                                        </p:tgtEl>
                                        <p:attrNameLst>
                                          <p:attrName>ppt_x</p:attrName>
                                        </p:attrNameLst>
                                      </p:cBhvr>
                                      <p:tavLst>
                                        <p:tav tm="0">
                                          <p:val>
                                            <p:strVal val="#ppt_x"/>
                                          </p:val>
                                        </p:tav>
                                        <p:tav tm="100000">
                                          <p:val>
                                            <p:strVal val="#ppt_x"/>
                                          </p:val>
                                        </p:tav>
                                      </p:tavLst>
                                    </p:anim>
                                    <p:anim calcmode="lin" valueType="num">
                                      <p:cBhvr>
                                        <p:cTn id="22" dur="500" fill="hold"/>
                                        <p:tgtEl>
                                          <p:spTgt spid="86"/>
                                        </p:tgtEl>
                                        <p:attrNameLst>
                                          <p:attrName>ppt_y</p:attrName>
                                        </p:attrNameLst>
                                      </p:cBhvr>
                                      <p:tavLst>
                                        <p:tav tm="0">
                                          <p:val>
                                            <p:strVal val="#ppt_y-.1"/>
                                          </p:val>
                                        </p:tav>
                                        <p:tav tm="100000">
                                          <p:val>
                                            <p:strVal val="#ppt_y"/>
                                          </p:val>
                                        </p:tav>
                                      </p:tavLst>
                                    </p:anim>
                                  </p:childTnLst>
                                </p:cTn>
                              </p:par>
                            </p:childTnLst>
                          </p:cTn>
                        </p:par>
                        <p:par>
                          <p:cTn id="23" fill="hold">
                            <p:stCondLst>
                              <p:cond delay="4000"/>
                            </p:stCondLst>
                            <p:childTnLst>
                              <p:par>
                                <p:cTn id="24" presetID="22" presetClass="entr" presetSubtype="1" fill="hold" nodeType="afterEffect">
                                  <p:stCondLst>
                                    <p:cond delay="0"/>
                                  </p:stCondLst>
                                  <p:childTnLst>
                                    <p:set>
                                      <p:cBhvr>
                                        <p:cTn id="25" dur="1" fill="hold">
                                          <p:stCondLst>
                                            <p:cond delay="0"/>
                                          </p:stCondLst>
                                        </p:cTn>
                                        <p:tgtEl>
                                          <p:spTgt spid="85"/>
                                        </p:tgtEl>
                                        <p:attrNameLst>
                                          <p:attrName>style.visibility</p:attrName>
                                        </p:attrNameLst>
                                      </p:cBhvr>
                                      <p:to>
                                        <p:strVal val="visible"/>
                                      </p:to>
                                    </p:set>
                                    <p:animEffect transition="in" filter="wipe(up)">
                                      <p:cBhvr>
                                        <p:cTn id="26" dur="500"/>
                                        <p:tgtEl>
                                          <p:spTgt spid="85"/>
                                        </p:tgtEl>
                                      </p:cBhvr>
                                    </p:animEffect>
                                  </p:childTnLst>
                                </p:cTn>
                              </p:par>
                            </p:childTnLst>
                          </p:cTn>
                        </p:par>
                        <p:par>
                          <p:cTn id="27" fill="hold">
                            <p:stCondLst>
                              <p:cond delay="4500"/>
                            </p:stCondLst>
                            <p:childTnLst>
                              <p:par>
                                <p:cTn id="28" presetID="47" presetClass="entr" presetSubtype="0"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anim calcmode="lin" valueType="num">
                                      <p:cBhvr>
                                        <p:cTn id="31" dur="500" fill="hold"/>
                                        <p:tgtEl>
                                          <p:spTgt spid="88"/>
                                        </p:tgtEl>
                                        <p:attrNameLst>
                                          <p:attrName>ppt_x</p:attrName>
                                        </p:attrNameLst>
                                      </p:cBhvr>
                                      <p:tavLst>
                                        <p:tav tm="0">
                                          <p:val>
                                            <p:strVal val="#ppt_x"/>
                                          </p:val>
                                        </p:tav>
                                        <p:tav tm="100000">
                                          <p:val>
                                            <p:strVal val="#ppt_x"/>
                                          </p:val>
                                        </p:tav>
                                      </p:tavLst>
                                    </p:anim>
                                    <p:anim calcmode="lin" valueType="num">
                                      <p:cBhvr>
                                        <p:cTn id="32" dur="500" fill="hold"/>
                                        <p:tgtEl>
                                          <p:spTgt spid="8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fade">
                                      <p:cBhvr>
                                        <p:cTn id="35" dur="500"/>
                                        <p:tgtEl>
                                          <p:spTgt spid="89"/>
                                        </p:tgtEl>
                                      </p:cBhvr>
                                    </p:animEffect>
                                    <p:anim calcmode="lin" valueType="num">
                                      <p:cBhvr>
                                        <p:cTn id="36" dur="500" fill="hold"/>
                                        <p:tgtEl>
                                          <p:spTgt spid="89"/>
                                        </p:tgtEl>
                                        <p:attrNameLst>
                                          <p:attrName>ppt_x</p:attrName>
                                        </p:attrNameLst>
                                      </p:cBhvr>
                                      <p:tavLst>
                                        <p:tav tm="0">
                                          <p:val>
                                            <p:strVal val="#ppt_x"/>
                                          </p:val>
                                        </p:tav>
                                        <p:tav tm="100000">
                                          <p:val>
                                            <p:strVal val="#ppt_x"/>
                                          </p:val>
                                        </p:tav>
                                      </p:tavLst>
                                    </p:anim>
                                    <p:anim calcmode="lin" valueType="num">
                                      <p:cBhvr>
                                        <p:cTn id="37" dur="500" fill="hold"/>
                                        <p:tgtEl>
                                          <p:spTgt spid="89"/>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down)">
                                      <p:cBhvr>
                                        <p:cTn id="4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86" grpId="0" animBg="1"/>
      <p:bldP spid="87" grpId="0" animBg="1"/>
      <p:bldP spid="88" grpId="0" animBg="1"/>
      <p:bldP spid="8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5" y="2422471"/>
            <a:ext cx="9143245" cy="2721029"/>
          </a:xfrm>
          <a:prstGeom prst="rect">
            <a:avLst/>
          </a:prstGeom>
        </p:spPr>
      </p:pic>
      <p:sp>
        <p:nvSpPr>
          <p:cNvPr id="8" name="Rectangle 4"/>
          <p:cNvSpPr>
            <a:spLocks noChangeArrowheads="1"/>
          </p:cNvSpPr>
          <p:nvPr>
            <p:custDataLst>
              <p:tags r:id="rId2"/>
            </p:custDataLst>
          </p:nvPr>
        </p:nvSpPr>
        <p:spPr bwMode="auto">
          <a:xfrm>
            <a:off x="1509235" y="1884312"/>
            <a:ext cx="4179026" cy="410413"/>
          </a:xfrm>
          <a:prstGeom prst="rect">
            <a:avLst/>
          </a:prstGeom>
          <a:noFill/>
          <a:ln w="9525">
            <a:solidFill>
              <a:srgbClr val="76AA3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kern="0" smtClean="0">
              <a:solidFill>
                <a:srgbClr val="FFFFFF"/>
              </a:solidFill>
            </a:endParaRPr>
          </a:p>
        </p:txBody>
      </p:sp>
      <p:grpSp>
        <p:nvGrpSpPr>
          <p:cNvPr id="3" name="组合 2"/>
          <p:cNvGrpSpPr/>
          <p:nvPr/>
        </p:nvGrpSpPr>
        <p:grpSpPr>
          <a:xfrm>
            <a:off x="1751893" y="1770395"/>
            <a:ext cx="3693710" cy="371400"/>
            <a:chOff x="1691321" y="632994"/>
            <a:chExt cx="3693710" cy="371400"/>
          </a:xfrm>
        </p:grpSpPr>
        <p:sp>
          <p:nvSpPr>
            <p:cNvPr id="9" name="AutoShape 8"/>
            <p:cNvSpPr>
              <a:spLocks noChangeArrowheads="1"/>
            </p:cNvSpPr>
            <p:nvPr>
              <p:custDataLst>
                <p:tags r:id="rId3"/>
              </p:custDataLst>
            </p:nvPr>
          </p:nvSpPr>
          <p:spPr bwMode="auto">
            <a:xfrm>
              <a:off x="1691321" y="632994"/>
              <a:ext cx="3693710" cy="371400"/>
            </a:xfrm>
            <a:prstGeom prst="roundRect">
              <a:avLst>
                <a:gd name="adj" fmla="val 11718"/>
              </a:avLst>
            </a:prstGeom>
            <a:solidFill>
              <a:srgbClr val="00561F"/>
            </a:solidFill>
            <a:ln>
              <a:noFill/>
            </a:ln>
          </p:spPr>
          <p:txBody>
            <a:bodyPr lIns="378000" tIns="0" rIns="54000" bIns="0" anchor="ctr">
              <a:norm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kern="0" dirty="0" smtClean="0">
                  <a:solidFill>
                    <a:srgbClr val="FFFFFF"/>
                  </a:solidFill>
                  <a:latin typeface="微软雅黑" panose="020B0503020204020204" pitchFamily="34" charset="-122"/>
                  <a:ea typeface="微软雅黑" panose="020B0503020204020204" pitchFamily="34" charset="-122"/>
                </a:rPr>
                <a:t>单击此处添加文字标题内容</a:t>
              </a:r>
            </a:p>
          </p:txBody>
        </p:sp>
        <p:sp>
          <p:nvSpPr>
            <p:cNvPr id="10" name="AutoShape 8"/>
            <p:cNvSpPr>
              <a:spLocks noChangeArrowheads="1"/>
            </p:cNvSpPr>
            <p:nvPr>
              <p:custDataLst>
                <p:tags r:id="rId4"/>
              </p:custDataLst>
            </p:nvPr>
          </p:nvSpPr>
          <p:spPr bwMode="auto">
            <a:xfrm>
              <a:off x="1696003" y="632994"/>
              <a:ext cx="369839" cy="371400"/>
            </a:xfrm>
            <a:prstGeom prst="roundRect">
              <a:avLst>
                <a:gd name="adj" fmla="val 0"/>
              </a:avLst>
            </a:prstGeom>
            <a:noFill/>
            <a:ln>
              <a:noFill/>
            </a:ln>
          </p:spPr>
          <p:txBody>
            <a:bodyPr lIns="0" tIns="0" rIns="0" bIns="0" anchor="ctr">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000" b="1" kern="0" dirty="0" smtClean="0">
                  <a:solidFill>
                    <a:srgbClr val="FFFFFF"/>
                  </a:solidFill>
                  <a:latin typeface="微软雅黑" panose="020B0503020204020204" pitchFamily="34" charset="-122"/>
                  <a:ea typeface="微软雅黑" panose="020B0503020204020204" pitchFamily="34" charset="-122"/>
                </a:rPr>
                <a:t>02</a:t>
              </a:r>
              <a:endParaRPr lang="zh-CN" altLang="en-US" sz="2000" b="1" kern="0" dirty="0" smtClean="0">
                <a:solidFill>
                  <a:srgbClr val="FFFFFF"/>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88888" y="1047705"/>
            <a:ext cx="1773124" cy="1337743"/>
          </a:xfrm>
          <a:prstGeom prst="rect">
            <a:avLst/>
          </a:prstGeom>
        </p:spPr>
      </p:pic>
      <p:sp>
        <p:nvSpPr>
          <p:cNvPr id="2" name="文本框 1"/>
          <p:cNvSpPr txBox="1"/>
          <p:nvPr/>
        </p:nvSpPr>
        <p:spPr>
          <a:xfrm>
            <a:off x="2685678" y="1072599"/>
            <a:ext cx="1826141" cy="584775"/>
          </a:xfrm>
          <a:prstGeom prst="rect">
            <a:avLst/>
          </a:prstGeom>
          <a:noFill/>
        </p:spPr>
        <p:txBody>
          <a:bodyPr wrap="none" rtlCol="0">
            <a:spAutoFit/>
          </a:bodyPr>
          <a:lstStyle/>
          <a:p>
            <a:r>
              <a:rPr lang="zh-CN" altLang="en-US" sz="3200" b="1" dirty="0" smtClean="0">
                <a:solidFill>
                  <a:srgbClr val="00561F"/>
                </a:solidFill>
                <a:latin typeface="微软雅黑" panose="020B0503020204020204" pitchFamily="34" charset="-122"/>
                <a:ea typeface="微软雅黑" panose="020B0503020204020204" pitchFamily="34" charset="-122"/>
              </a:rPr>
              <a:t>第二部分</a:t>
            </a:r>
            <a:endParaRPr lang="zh-CN" altLang="en-US" sz="3200" b="1" dirty="0">
              <a:solidFill>
                <a:srgbClr val="00561F"/>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828872"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500284" y="2422471"/>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828872"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500284" y="2736493"/>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00561F"/>
                </a:solidFill>
                <a:latin typeface="微软雅黑" panose="020B0503020204020204" pitchFamily="34" charset="-122"/>
                <a:ea typeface="微软雅黑" panose="020B0503020204020204" pitchFamily="34" charset="-122"/>
              </a:rPr>
              <a:t>单击此处添加文字</a:t>
            </a:r>
            <a:endParaRPr lang="zh-CN" altLang="en-US" sz="1200" dirty="0">
              <a:solidFill>
                <a:srgbClr val="00561F"/>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21771739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21"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1.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2.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3.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4.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5.xml><?xml version="1.0" encoding="utf-8"?>
<p:tagLst xmlns:a="http://schemas.openxmlformats.org/drawingml/2006/main" xmlns:r="http://schemas.openxmlformats.org/officeDocument/2006/relationships" xmlns:p="http://schemas.openxmlformats.org/presentationml/2006/main">
  <p:tag name="TIMING" val="|0.6|1.3"/>
</p:tagLst>
</file>

<file path=ppt/tags/tag16.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17.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8.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19.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ags/tag20.xml><?xml version="1.0" encoding="utf-8"?>
<p:tagLst xmlns:a="http://schemas.openxmlformats.org/drawingml/2006/main" xmlns:r="http://schemas.openxmlformats.org/officeDocument/2006/relationships" xmlns:p="http://schemas.openxmlformats.org/presentationml/2006/main">
  <p:tag name="TIMING" val="|0.3"/>
</p:tagLst>
</file>

<file path=ppt/tags/tag21.xml><?xml version="1.0" encoding="utf-8"?>
<p:tagLst xmlns:a="http://schemas.openxmlformats.org/drawingml/2006/main" xmlns:r="http://schemas.openxmlformats.org/officeDocument/2006/relationships" xmlns:p="http://schemas.openxmlformats.org/presentationml/2006/main">
  <p:tag name="TIMING" val="|0.2"/>
</p:tagLst>
</file>

<file path=ppt/tags/tag22.xml><?xml version="1.0" encoding="utf-8"?>
<p:tagLst xmlns:a="http://schemas.openxmlformats.org/drawingml/2006/main" xmlns:r="http://schemas.openxmlformats.org/officeDocument/2006/relationships" xmlns:p="http://schemas.openxmlformats.org/presentationml/2006/main">
  <p:tag name="TIMING" val="|0.6|1.3"/>
</p:tagLst>
</file>

<file path=ppt/tags/tag23.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24.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25.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26.xml><?xml version="1.0" encoding="utf-8"?>
<p:tagLst xmlns:a="http://schemas.openxmlformats.org/drawingml/2006/main" xmlns:r="http://schemas.openxmlformats.org/officeDocument/2006/relationships" xmlns:p="http://schemas.openxmlformats.org/presentationml/2006/main">
  <p:tag name="TIMING" val="|0.7"/>
</p:tagLst>
</file>

<file path=ppt/tags/tag27.xml><?xml version="1.0" encoding="utf-8"?>
<p:tagLst xmlns:a="http://schemas.openxmlformats.org/drawingml/2006/main" xmlns:r="http://schemas.openxmlformats.org/officeDocument/2006/relationships" xmlns:p="http://schemas.openxmlformats.org/presentationml/2006/main">
  <p:tag name="TIMING" val="|0.3"/>
</p:tagLst>
</file>

<file path=ppt/tags/tag28.xml><?xml version="1.0" encoding="utf-8"?>
<p:tagLst xmlns:a="http://schemas.openxmlformats.org/drawingml/2006/main" xmlns:r="http://schemas.openxmlformats.org/officeDocument/2006/relationships" xmlns:p="http://schemas.openxmlformats.org/presentationml/2006/main">
  <p:tag name="TIMING" val="|0.6|1.3"/>
</p:tagLst>
</file>

<file path=ppt/tags/tag29.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3.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30.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31.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32.xml><?xml version="1.0" encoding="utf-8"?>
<p:tagLst xmlns:a="http://schemas.openxmlformats.org/drawingml/2006/main" xmlns:r="http://schemas.openxmlformats.org/officeDocument/2006/relationships" xmlns:p="http://schemas.openxmlformats.org/presentationml/2006/main">
  <p:tag name="TIMING" val="|0.4"/>
</p:tagLst>
</file>

<file path=ppt/tags/tag33.xml><?xml version="1.0" encoding="utf-8"?>
<p:tagLst xmlns:a="http://schemas.openxmlformats.org/drawingml/2006/main" xmlns:r="http://schemas.openxmlformats.org/officeDocument/2006/relationships" xmlns:p="http://schemas.openxmlformats.org/presentationml/2006/main">
  <p:tag name="TIMING" val="|0.2"/>
</p:tagLst>
</file>

<file path=ppt/tags/tag34.xml><?xml version="1.0" encoding="utf-8"?>
<p:tagLst xmlns:a="http://schemas.openxmlformats.org/drawingml/2006/main" xmlns:r="http://schemas.openxmlformats.org/officeDocument/2006/relationships" xmlns:p="http://schemas.openxmlformats.org/presentationml/2006/main">
  <p:tag name="TIMING" val="|0.1"/>
</p:tagLst>
</file>

<file path=ppt/tags/tag35.xml><?xml version="1.0" encoding="utf-8"?>
<p:tagLst xmlns:a="http://schemas.openxmlformats.org/drawingml/2006/main" xmlns:r="http://schemas.openxmlformats.org/officeDocument/2006/relationships" xmlns:p="http://schemas.openxmlformats.org/presentationml/2006/main">
  <p:tag name="TIMING" val="|0.2"/>
</p:tagLst>
</file>

<file path=ppt/tags/tag36.xml><?xml version="1.0" encoding="utf-8"?>
<p:tagLst xmlns:a="http://schemas.openxmlformats.org/drawingml/2006/main" xmlns:r="http://schemas.openxmlformats.org/officeDocument/2006/relationships" xmlns:p="http://schemas.openxmlformats.org/presentationml/2006/main">
  <p:tag name="TIMING" val="|0.6|1.3"/>
</p:tagLst>
</file>

<file path=ppt/tags/tag37.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38.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39.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4.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40.xml><?xml version="1.0" encoding="utf-8"?>
<p:tagLst xmlns:a="http://schemas.openxmlformats.org/drawingml/2006/main" xmlns:r="http://schemas.openxmlformats.org/officeDocument/2006/relationships" xmlns:p="http://schemas.openxmlformats.org/presentationml/2006/main">
  <p:tag name="TIMING" val="|0.2"/>
</p:tagLst>
</file>

<file path=ppt/tags/tag41.xml><?xml version="1.0" encoding="utf-8"?>
<p:tagLst xmlns:a="http://schemas.openxmlformats.org/drawingml/2006/main" xmlns:r="http://schemas.openxmlformats.org/officeDocument/2006/relationships" xmlns:p="http://schemas.openxmlformats.org/presentationml/2006/main">
  <p:tag name="TIMING" val="|0.3"/>
</p:tagLst>
</file>

<file path=ppt/tags/tag42.xml><?xml version="1.0" encoding="utf-8"?>
<p:tagLst xmlns:a="http://schemas.openxmlformats.org/drawingml/2006/main" xmlns:r="http://schemas.openxmlformats.org/officeDocument/2006/relationships" xmlns:p="http://schemas.openxmlformats.org/presentationml/2006/main">
  <p:tag name="TIMING" val="|0.6|1.3"/>
</p:tagLst>
</file>

<file path=ppt/tags/tag5.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6.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Rectangle 4"/>
</p:tagLst>
</file>

<file path=ppt/tags/tag7.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8.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ags/tag9.xml><?xml version="1.0" encoding="utf-8"?>
<p:tagLst xmlns:a="http://schemas.openxmlformats.org/drawingml/2006/main" xmlns:r="http://schemas.openxmlformats.org/officeDocument/2006/relationships" xmlns:p="http://schemas.openxmlformats.org/presentationml/2006/main">
  <p:tag name="MH" val="20170210133503"/>
  <p:tag name="MH_LIBRARY" val="GRAPHIC"/>
  <p:tag name="MH_ORDER" val="AutoShape 8"/>
</p:tagLst>
</file>

<file path=ppt/theme/theme1.xml><?xml version="1.0" encoding="utf-8"?>
<a:theme xmlns:a="http://schemas.openxmlformats.org/drawingml/2006/main" name="第一PPT，www.1ppt.com">
  <a:themeElements>
    <a:clrScheme name="自定义 178">
      <a:dk1>
        <a:sysClr val="windowText" lastClr="000000"/>
      </a:dk1>
      <a:lt1>
        <a:sysClr val="window" lastClr="FFFFFF"/>
      </a:lt1>
      <a:dk2>
        <a:srgbClr val="666666"/>
      </a:dk2>
      <a:lt2>
        <a:srgbClr val="D2D2D2"/>
      </a:lt2>
      <a:accent1>
        <a:srgbClr val="00561F"/>
      </a:accent1>
      <a:accent2>
        <a:srgbClr val="408026"/>
      </a:accent2>
      <a:accent3>
        <a:srgbClr val="00561F"/>
      </a:accent3>
      <a:accent4>
        <a:srgbClr val="408026"/>
      </a:accent4>
      <a:accent5>
        <a:srgbClr val="7F7F7F"/>
      </a:accent5>
      <a:accent6>
        <a:srgbClr val="878787"/>
      </a:accent6>
      <a:hlink>
        <a:srgbClr val="006387"/>
      </a:hlink>
      <a:folHlink>
        <a:srgbClr val="8B8B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984</TotalTime>
  <Pages>0</Pages>
  <Words>2492</Words>
  <Characters>0</Characters>
  <Application>Microsoft Office PowerPoint</Application>
  <DocSecurity>0</DocSecurity>
  <PresentationFormat>全屏显示(16:9)</PresentationFormat>
  <Lines>0</Lines>
  <Paragraphs>314</Paragraphs>
  <Slides>28</Slides>
  <Notes>18</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中国邮政</dc:title>
  <dc:creator>第一PPT</dc:creator>
  <cp:keywords>www.1ppt.com</cp:keywords>
  <cp:lastModifiedBy>Windows User</cp:lastModifiedBy>
  <cp:revision>327</cp:revision>
  <cp:lastPrinted>1899-12-30T00:00:00Z</cp:lastPrinted>
  <dcterms:created xsi:type="dcterms:W3CDTF">2008-02-28T09:07:44Z</dcterms:created>
  <dcterms:modified xsi:type="dcterms:W3CDTF">2019-05-10T13:12:52Z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