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6" r:id="rId2"/>
  </p:sldMasterIdLst>
  <p:notesMasterIdLst>
    <p:notesMasterId r:id="rId32"/>
  </p:notesMasterIdLst>
  <p:sldIdLst>
    <p:sldId id="256" r:id="rId3"/>
    <p:sldId id="298" r:id="rId4"/>
    <p:sldId id="258" r:id="rId5"/>
    <p:sldId id="259" r:id="rId6"/>
    <p:sldId id="263" r:id="rId7"/>
    <p:sldId id="262" r:id="rId8"/>
    <p:sldId id="300" r:id="rId9"/>
    <p:sldId id="264" r:id="rId10"/>
    <p:sldId id="266" r:id="rId11"/>
    <p:sldId id="268" r:id="rId12"/>
    <p:sldId id="303" r:id="rId13"/>
    <p:sldId id="271" r:id="rId14"/>
    <p:sldId id="270" r:id="rId15"/>
    <p:sldId id="272" r:id="rId16"/>
    <p:sldId id="273" r:id="rId17"/>
    <p:sldId id="274" r:id="rId18"/>
    <p:sldId id="304" r:id="rId19"/>
    <p:sldId id="276" r:id="rId20"/>
    <p:sldId id="279" r:id="rId21"/>
    <p:sldId id="283" r:id="rId22"/>
    <p:sldId id="285" r:id="rId23"/>
    <p:sldId id="305" r:id="rId24"/>
    <p:sldId id="306" r:id="rId25"/>
    <p:sldId id="288" r:id="rId26"/>
    <p:sldId id="289" r:id="rId27"/>
    <p:sldId id="291" r:id="rId28"/>
    <p:sldId id="294" r:id="rId29"/>
    <p:sldId id="308" r:id="rId30"/>
    <p:sldId id="309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402" y="-1608"/>
      </p:cViewPr>
      <p:guideLst>
        <p:guide orient="horz" pos="2152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BE1ABA-7947-4B22-A649-F701477537CF}" type="datetimeFigureOut">
              <a:rPr lang="zh-CN" altLang="en-US" smtClean="0"/>
              <a:t>2019/5/13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0700" y="685800"/>
            <a:ext cx="60966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CEE3F4-E31D-45EB-BEF9-7DE5412DC5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0585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E9C2D-68BD-4224-A723-315E2E712DC4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E9C2D-68BD-4224-A723-315E2E712DC4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E9C2D-68BD-4224-A723-315E2E712DC4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E9C2D-68BD-4224-A723-315E2E712DC4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E9C2D-68BD-4224-A723-315E2E712DC4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E9C2D-68BD-4224-A723-315E2E712DC4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E9C2D-68BD-4224-A723-315E2E712DC4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E9C2D-68BD-4224-A723-315E2E712DC4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E9C2D-68BD-4224-A723-315E2E712DC4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E9C2D-68BD-4224-A723-315E2E712DC4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E9C2D-68BD-4224-A723-315E2E712DC4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E9C2D-68BD-4224-A723-315E2E712DC4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E9C2D-68BD-4224-A723-315E2E712DC4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E9C2D-68BD-4224-A723-315E2E712DC4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E9C2D-68BD-4224-A723-315E2E712DC4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E9C2D-68BD-4224-A723-315E2E712DC4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060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408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0934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9735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477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2252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8075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3749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967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3" y="6602037"/>
            <a:ext cx="3072303" cy="2559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" name="矩形 2"/>
          <p:cNvSpPr/>
          <p:nvPr userDrawn="1"/>
        </p:nvSpPr>
        <p:spPr>
          <a:xfrm>
            <a:off x="3040298" y="6602037"/>
            <a:ext cx="3072303" cy="2559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" name="矩形 3"/>
          <p:cNvSpPr/>
          <p:nvPr userDrawn="1"/>
        </p:nvSpPr>
        <p:spPr>
          <a:xfrm>
            <a:off x="6080599" y="6602037"/>
            <a:ext cx="3072303" cy="2559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" name="矩形 4"/>
          <p:cNvSpPr/>
          <p:nvPr userDrawn="1"/>
        </p:nvSpPr>
        <p:spPr>
          <a:xfrm>
            <a:off x="9120898" y="6602037"/>
            <a:ext cx="3072303" cy="2559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149704" y="223709"/>
            <a:ext cx="1020082" cy="310707"/>
            <a:chOff x="-1556569" y="4993264"/>
            <a:chExt cx="10705137" cy="127844"/>
          </a:xfrm>
          <a:solidFill>
            <a:srgbClr val="0070C0"/>
          </a:solidFill>
        </p:grpSpPr>
        <p:sp>
          <p:nvSpPr>
            <p:cNvPr id="7" name="矩形 6"/>
            <p:cNvSpPr/>
            <p:nvPr/>
          </p:nvSpPr>
          <p:spPr>
            <a:xfrm>
              <a:off x="-1556569" y="4993264"/>
              <a:ext cx="2285008" cy="12784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2400"/>
            </a:p>
          </p:txBody>
        </p:sp>
        <p:sp>
          <p:nvSpPr>
            <p:cNvPr id="8" name="矩形 7"/>
            <p:cNvSpPr/>
            <p:nvPr/>
          </p:nvSpPr>
          <p:spPr>
            <a:xfrm>
              <a:off x="1250145" y="4993264"/>
              <a:ext cx="2285008" cy="12784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2400"/>
            </a:p>
          </p:txBody>
        </p:sp>
        <p:sp>
          <p:nvSpPr>
            <p:cNvPr id="9" name="矩形 8"/>
            <p:cNvSpPr/>
            <p:nvPr/>
          </p:nvSpPr>
          <p:spPr>
            <a:xfrm>
              <a:off x="4056860" y="4993264"/>
              <a:ext cx="2285008" cy="12784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2400"/>
            </a:p>
          </p:txBody>
        </p:sp>
        <p:sp>
          <p:nvSpPr>
            <p:cNvPr id="10" name="矩形 9"/>
            <p:cNvSpPr/>
            <p:nvPr/>
          </p:nvSpPr>
          <p:spPr>
            <a:xfrm>
              <a:off x="6863560" y="4993264"/>
              <a:ext cx="2285008" cy="12784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608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自定义版式"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458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853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3" y="-12392"/>
            <a:ext cx="12181707" cy="6870392"/>
          </a:xfrm>
          <a:prstGeom prst="rect">
            <a:avLst/>
          </a:prstGeom>
          <a:blipFill dpi="0" rotWithShape="1">
            <a:blip r:embed="rId10">
              <a:alphaModFix amt="29000"/>
              <a:duotone>
                <a:prstClr val="black"/>
                <a:srgbClr val="E4E4E4">
                  <a:tint val="45000"/>
                  <a:satMod val="400000"/>
                </a:srgbClr>
              </a:duotone>
            </a:blip>
            <a:srcRect/>
            <a:tile tx="0" ty="0" sx="100000" sy="100000" flip="none" algn="tl"/>
          </a:blipFill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4" r:id="rId7"/>
  </p:sldLayoutIdLst>
  <p:txStyles>
    <p:titleStyle>
      <a:lvl1pPr algn="ctr" defTabSz="1219200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6565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0365" algn="l" defTabSz="1219200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165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165" algn="l" defTabSz="1219200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165" algn="l" defTabSz="1219200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165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165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165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165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967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slideLayout" Target="../slideLayouts/slideLayout1.xml"/><Relationship Id="rId3" Type="http://schemas.openxmlformats.org/officeDocument/2006/relationships/tags" Target="../tags/tag3.xml"/><Relationship Id="rId21" Type="http://schemas.openxmlformats.org/officeDocument/2006/relationships/image" Target="../media/image5.jpeg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image" Target="../media/image4.jpe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image" Target="../media/image7.jpeg"/><Relationship Id="rId10" Type="http://schemas.openxmlformats.org/officeDocument/2006/relationships/tags" Target="../tags/tag10.xml"/><Relationship Id="rId19" Type="http://schemas.openxmlformats.org/officeDocument/2006/relationships/image" Target="../media/image3.jpe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tags" Target="../tags/tag25.xml"/><Relationship Id="rId13" Type="http://schemas.openxmlformats.org/officeDocument/2006/relationships/tags" Target="../tags/tag30.xml"/><Relationship Id="rId18" Type="http://schemas.openxmlformats.org/officeDocument/2006/relationships/slideLayout" Target="../slideLayouts/slideLayout1.xml"/><Relationship Id="rId3" Type="http://schemas.openxmlformats.org/officeDocument/2006/relationships/tags" Target="../tags/tag20.xml"/><Relationship Id="rId21" Type="http://schemas.openxmlformats.org/officeDocument/2006/relationships/image" Target="../media/image5.jpeg"/><Relationship Id="rId7" Type="http://schemas.openxmlformats.org/officeDocument/2006/relationships/tags" Target="../tags/tag24.xml"/><Relationship Id="rId12" Type="http://schemas.openxmlformats.org/officeDocument/2006/relationships/tags" Target="../tags/tag29.xml"/><Relationship Id="rId17" Type="http://schemas.openxmlformats.org/officeDocument/2006/relationships/tags" Target="../tags/tag34.xml"/><Relationship Id="rId2" Type="http://schemas.openxmlformats.org/officeDocument/2006/relationships/tags" Target="../tags/tag19.xml"/><Relationship Id="rId16" Type="http://schemas.openxmlformats.org/officeDocument/2006/relationships/tags" Target="../tags/tag33.xml"/><Relationship Id="rId20" Type="http://schemas.openxmlformats.org/officeDocument/2006/relationships/image" Target="../media/image4.jpeg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11" Type="http://schemas.openxmlformats.org/officeDocument/2006/relationships/tags" Target="../tags/tag28.xml"/><Relationship Id="rId5" Type="http://schemas.openxmlformats.org/officeDocument/2006/relationships/tags" Target="../tags/tag22.xml"/><Relationship Id="rId15" Type="http://schemas.openxmlformats.org/officeDocument/2006/relationships/tags" Target="../tags/tag32.xml"/><Relationship Id="rId23" Type="http://schemas.openxmlformats.org/officeDocument/2006/relationships/image" Target="../media/image7.jpeg"/><Relationship Id="rId10" Type="http://schemas.openxmlformats.org/officeDocument/2006/relationships/tags" Target="../tags/tag27.xml"/><Relationship Id="rId19" Type="http://schemas.openxmlformats.org/officeDocument/2006/relationships/image" Target="../media/image3.jpeg"/><Relationship Id="rId4" Type="http://schemas.openxmlformats.org/officeDocument/2006/relationships/tags" Target="../tags/tag21.xml"/><Relationship Id="rId9" Type="http://schemas.openxmlformats.org/officeDocument/2006/relationships/tags" Target="../tags/tag26.xml"/><Relationship Id="rId14" Type="http://schemas.openxmlformats.org/officeDocument/2006/relationships/tags" Target="../tags/tag31.xml"/><Relationship Id="rId22" Type="http://schemas.openxmlformats.org/officeDocument/2006/relationships/image" Target="../media/image6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矩形 3"/>
          <p:cNvSpPr/>
          <p:nvPr>
            <p:custDataLst>
              <p:tags r:id="rId1"/>
            </p:custDataLst>
          </p:nvPr>
        </p:nvSpPr>
        <p:spPr>
          <a:xfrm>
            <a:off x="6433574" y="0"/>
            <a:ext cx="2447713" cy="1028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" name="PA_矩形 5"/>
          <p:cNvSpPr/>
          <p:nvPr>
            <p:custDataLst>
              <p:tags r:id="rId2"/>
            </p:custDataLst>
          </p:nvPr>
        </p:nvSpPr>
        <p:spPr>
          <a:xfrm>
            <a:off x="3875652" y="1130333"/>
            <a:ext cx="2448000" cy="1488000"/>
          </a:xfrm>
          <a:prstGeom prst="rect">
            <a:avLst/>
          </a:prstGeom>
          <a:blipFill rotWithShape="1"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" name="PA_矩形 6"/>
          <p:cNvSpPr/>
          <p:nvPr>
            <p:custDataLst>
              <p:tags r:id="rId3"/>
            </p:custDataLst>
          </p:nvPr>
        </p:nvSpPr>
        <p:spPr>
          <a:xfrm>
            <a:off x="6432675" y="1130333"/>
            <a:ext cx="2448000" cy="1488000"/>
          </a:xfrm>
          <a:prstGeom prst="rect">
            <a:avLst/>
          </a:prstGeom>
          <a:blipFill rotWithShape="1"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8" name="PA_矩形 7"/>
          <p:cNvSpPr/>
          <p:nvPr>
            <p:custDataLst>
              <p:tags r:id="rId4"/>
            </p:custDataLst>
          </p:nvPr>
        </p:nvSpPr>
        <p:spPr>
          <a:xfrm>
            <a:off x="6432675" y="2719933"/>
            <a:ext cx="2448000" cy="1488000"/>
          </a:xfrm>
          <a:prstGeom prst="rect">
            <a:avLst/>
          </a:prstGeom>
          <a:blipFill rotWithShape="1"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9" name="PA_矩形 8"/>
          <p:cNvSpPr/>
          <p:nvPr>
            <p:custDataLst>
              <p:tags r:id="rId5"/>
            </p:custDataLst>
          </p:nvPr>
        </p:nvSpPr>
        <p:spPr>
          <a:xfrm>
            <a:off x="8976920" y="2685000"/>
            <a:ext cx="2448000" cy="1488000"/>
          </a:xfrm>
          <a:prstGeom prst="rect">
            <a:avLst/>
          </a:prstGeom>
          <a:blipFill rotWithShape="1"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0" name="PA_矩形 9"/>
          <p:cNvSpPr/>
          <p:nvPr>
            <p:custDataLst>
              <p:tags r:id="rId6"/>
            </p:custDataLst>
          </p:nvPr>
        </p:nvSpPr>
        <p:spPr>
          <a:xfrm>
            <a:off x="6432675" y="4309533"/>
            <a:ext cx="2448000" cy="1488000"/>
          </a:xfrm>
          <a:prstGeom prst="rect">
            <a:avLst/>
          </a:prstGeom>
          <a:blipFill rotWithShape="1">
            <a:blip r:embed="rId23"/>
            <a:stretch>
              <a:fillRect/>
            </a:stretch>
          </a:blip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1" name="PA_矩形 10"/>
          <p:cNvSpPr/>
          <p:nvPr>
            <p:custDataLst>
              <p:tags r:id="rId7"/>
            </p:custDataLst>
          </p:nvPr>
        </p:nvSpPr>
        <p:spPr>
          <a:xfrm>
            <a:off x="9009134" y="5128260"/>
            <a:ext cx="3185160" cy="6697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3" name="PA_矩形 12"/>
          <p:cNvSpPr/>
          <p:nvPr>
            <p:custDataLst>
              <p:tags r:id="rId8"/>
            </p:custDataLst>
          </p:nvPr>
        </p:nvSpPr>
        <p:spPr>
          <a:xfrm>
            <a:off x="6433574" y="5898727"/>
            <a:ext cx="2446867" cy="97197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53" name="PA_组合 23"/>
          <p:cNvGrpSpPr/>
          <p:nvPr>
            <p:custDataLst>
              <p:tags r:id="rId9"/>
            </p:custDataLst>
          </p:nvPr>
        </p:nvGrpSpPr>
        <p:grpSpPr bwMode="auto">
          <a:xfrm>
            <a:off x="389806" y="5940836"/>
            <a:ext cx="450273" cy="463263"/>
            <a:chOff x="0" y="0"/>
            <a:chExt cx="495300" cy="509588"/>
          </a:xfrm>
        </p:grpSpPr>
        <p:sp>
          <p:nvSpPr>
            <p:cNvPr id="54" name="Oval 9"/>
            <p:cNvSpPr>
              <a:spLocks noChangeArrowheads="1"/>
            </p:cNvSpPr>
            <p:nvPr/>
          </p:nvSpPr>
          <p:spPr bwMode="auto">
            <a:xfrm>
              <a:off x="0" y="0"/>
              <a:ext cx="495300" cy="50958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5" name="Freeform 14"/>
            <p:cNvSpPr>
              <a:spLocks noEditPoints="1"/>
            </p:cNvSpPr>
            <p:nvPr/>
          </p:nvSpPr>
          <p:spPr bwMode="auto">
            <a:xfrm>
              <a:off x="110549" y="119661"/>
              <a:ext cx="274204" cy="270268"/>
            </a:xfrm>
            <a:custGeom>
              <a:avLst/>
              <a:gdLst>
                <a:gd name="T0" fmla="*/ 285 w 427"/>
                <a:gd name="T1" fmla="*/ 157 h 408"/>
                <a:gd name="T2" fmla="*/ 279 w 427"/>
                <a:gd name="T3" fmla="*/ 169 h 408"/>
                <a:gd name="T4" fmla="*/ 278 w 427"/>
                <a:gd name="T5" fmla="*/ 177 h 408"/>
                <a:gd name="T6" fmla="*/ 278 w 427"/>
                <a:gd name="T7" fmla="*/ 192 h 408"/>
                <a:gd name="T8" fmla="*/ 284 w 427"/>
                <a:gd name="T9" fmla="*/ 207 h 408"/>
                <a:gd name="T10" fmla="*/ 288 w 427"/>
                <a:gd name="T11" fmla="*/ 214 h 408"/>
                <a:gd name="T12" fmla="*/ 300 w 427"/>
                <a:gd name="T13" fmla="*/ 224 h 408"/>
                <a:gd name="T14" fmla="*/ 308 w 427"/>
                <a:gd name="T15" fmla="*/ 228 h 408"/>
                <a:gd name="T16" fmla="*/ 325 w 427"/>
                <a:gd name="T17" fmla="*/ 136 h 408"/>
                <a:gd name="T18" fmla="*/ 305 w 427"/>
                <a:gd name="T19" fmla="*/ 140 h 408"/>
                <a:gd name="T20" fmla="*/ 294 w 427"/>
                <a:gd name="T21" fmla="*/ 147 h 408"/>
                <a:gd name="T22" fmla="*/ 289 w 427"/>
                <a:gd name="T23" fmla="*/ 152 h 408"/>
                <a:gd name="T24" fmla="*/ 261 w 427"/>
                <a:gd name="T25" fmla="*/ 47 h 408"/>
                <a:gd name="T26" fmla="*/ 213 w 427"/>
                <a:gd name="T27" fmla="*/ 95 h 408"/>
                <a:gd name="T28" fmla="*/ 258 w 427"/>
                <a:gd name="T29" fmla="*/ 192 h 408"/>
                <a:gd name="T30" fmla="*/ 258 w 427"/>
                <a:gd name="T31" fmla="*/ 173 h 408"/>
                <a:gd name="T32" fmla="*/ 244 w 427"/>
                <a:gd name="T33" fmla="*/ 104 h 408"/>
                <a:gd name="T34" fmla="*/ 169 w 427"/>
                <a:gd name="T35" fmla="*/ 183 h 408"/>
                <a:gd name="T36" fmla="*/ 213 w 427"/>
                <a:gd name="T37" fmla="*/ 269 h 408"/>
                <a:gd name="T38" fmla="*/ 192 w 427"/>
                <a:gd name="T39" fmla="*/ 272 h 408"/>
                <a:gd name="T40" fmla="*/ 181 w 427"/>
                <a:gd name="T41" fmla="*/ 260 h 408"/>
                <a:gd name="T42" fmla="*/ 174 w 427"/>
                <a:gd name="T43" fmla="*/ 254 h 408"/>
                <a:gd name="T44" fmla="*/ 145 w 427"/>
                <a:gd name="T45" fmla="*/ 242 h 408"/>
                <a:gd name="T46" fmla="*/ 133 w 427"/>
                <a:gd name="T47" fmla="*/ 241 h 408"/>
                <a:gd name="T48" fmla="*/ 0 w 427"/>
                <a:gd name="T49" fmla="*/ 408 h 408"/>
                <a:gd name="T50" fmla="*/ 56 w 427"/>
                <a:gd name="T51" fmla="*/ 309 h 408"/>
                <a:gd name="T52" fmla="*/ 146 w 427"/>
                <a:gd name="T53" fmla="*/ 309 h 408"/>
                <a:gd name="T54" fmla="*/ 204 w 427"/>
                <a:gd name="T55" fmla="*/ 408 h 408"/>
                <a:gd name="T56" fmla="*/ 192 w 427"/>
                <a:gd name="T57" fmla="*/ 272 h 408"/>
                <a:gd name="T58" fmla="*/ 294 w 427"/>
                <a:gd name="T59" fmla="*/ 241 h 408"/>
                <a:gd name="T60" fmla="*/ 281 w 427"/>
                <a:gd name="T61" fmla="*/ 242 h 408"/>
                <a:gd name="T62" fmla="*/ 245 w 427"/>
                <a:gd name="T63" fmla="*/ 260 h 408"/>
                <a:gd name="T64" fmla="*/ 240 w 427"/>
                <a:gd name="T65" fmla="*/ 266 h 408"/>
                <a:gd name="T66" fmla="*/ 264 w 427"/>
                <a:gd name="T67" fmla="*/ 408 h 408"/>
                <a:gd name="T68" fmla="*/ 279 w 427"/>
                <a:gd name="T69" fmla="*/ 408 h 408"/>
                <a:gd name="T70" fmla="*/ 384 w 427"/>
                <a:gd name="T71" fmla="*/ 309 h 408"/>
                <a:gd name="T72" fmla="*/ 427 w 427"/>
                <a:gd name="T73" fmla="*/ 313 h 408"/>
                <a:gd name="T74" fmla="*/ 102 w 427"/>
                <a:gd name="T75" fmla="*/ 231 h 408"/>
                <a:gd name="T76" fmla="*/ 126 w 427"/>
                <a:gd name="T77" fmla="*/ 224 h 408"/>
                <a:gd name="T78" fmla="*/ 133 w 427"/>
                <a:gd name="T79" fmla="*/ 220 h 408"/>
                <a:gd name="T80" fmla="*/ 146 w 427"/>
                <a:gd name="T81" fmla="*/ 200 h 408"/>
                <a:gd name="T82" fmla="*/ 149 w 427"/>
                <a:gd name="T83" fmla="*/ 191 h 408"/>
                <a:gd name="T84" fmla="*/ 149 w 427"/>
                <a:gd name="T85" fmla="*/ 175 h 408"/>
                <a:gd name="T86" fmla="*/ 145 w 427"/>
                <a:gd name="T87" fmla="*/ 164 h 408"/>
                <a:gd name="T88" fmla="*/ 142 w 427"/>
                <a:gd name="T89" fmla="*/ 157 h 408"/>
                <a:gd name="T90" fmla="*/ 133 w 427"/>
                <a:gd name="T91" fmla="*/ 147 h 408"/>
                <a:gd name="T92" fmla="*/ 126 w 427"/>
                <a:gd name="T93" fmla="*/ 143 h 408"/>
                <a:gd name="T94" fmla="*/ 102 w 427"/>
                <a:gd name="T95" fmla="*/ 136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7" h="408">
                  <a:moveTo>
                    <a:pt x="289" y="152"/>
                  </a:moveTo>
                  <a:cubicBezTo>
                    <a:pt x="288" y="154"/>
                    <a:pt x="286" y="155"/>
                    <a:pt x="285" y="157"/>
                  </a:cubicBezTo>
                  <a:cubicBezTo>
                    <a:pt x="285" y="157"/>
                    <a:pt x="285" y="157"/>
                    <a:pt x="285" y="157"/>
                  </a:cubicBezTo>
                  <a:cubicBezTo>
                    <a:pt x="284" y="159"/>
                    <a:pt x="283" y="161"/>
                    <a:pt x="282" y="162"/>
                  </a:cubicBezTo>
                  <a:cubicBezTo>
                    <a:pt x="282" y="163"/>
                    <a:pt x="282" y="163"/>
                    <a:pt x="282" y="164"/>
                  </a:cubicBezTo>
                  <a:cubicBezTo>
                    <a:pt x="281" y="165"/>
                    <a:pt x="280" y="167"/>
                    <a:pt x="279" y="169"/>
                  </a:cubicBezTo>
                  <a:cubicBezTo>
                    <a:pt x="279" y="169"/>
                    <a:pt x="279" y="169"/>
                    <a:pt x="279" y="170"/>
                  </a:cubicBezTo>
                  <a:cubicBezTo>
                    <a:pt x="279" y="171"/>
                    <a:pt x="278" y="173"/>
                    <a:pt x="278" y="175"/>
                  </a:cubicBezTo>
                  <a:cubicBezTo>
                    <a:pt x="278" y="176"/>
                    <a:pt x="278" y="176"/>
                    <a:pt x="278" y="177"/>
                  </a:cubicBezTo>
                  <a:cubicBezTo>
                    <a:pt x="277" y="179"/>
                    <a:pt x="277" y="181"/>
                    <a:pt x="277" y="183"/>
                  </a:cubicBezTo>
                  <a:cubicBezTo>
                    <a:pt x="277" y="186"/>
                    <a:pt x="278" y="189"/>
                    <a:pt x="278" y="191"/>
                  </a:cubicBezTo>
                  <a:cubicBezTo>
                    <a:pt x="278" y="192"/>
                    <a:pt x="278" y="192"/>
                    <a:pt x="278" y="192"/>
                  </a:cubicBezTo>
                  <a:cubicBezTo>
                    <a:pt x="279" y="195"/>
                    <a:pt x="279" y="197"/>
                    <a:pt x="280" y="199"/>
                  </a:cubicBezTo>
                  <a:cubicBezTo>
                    <a:pt x="280" y="200"/>
                    <a:pt x="280" y="200"/>
                    <a:pt x="280" y="200"/>
                  </a:cubicBezTo>
                  <a:cubicBezTo>
                    <a:pt x="281" y="203"/>
                    <a:pt x="282" y="205"/>
                    <a:pt x="284" y="207"/>
                  </a:cubicBezTo>
                  <a:cubicBezTo>
                    <a:pt x="284" y="207"/>
                    <a:pt x="284" y="208"/>
                    <a:pt x="284" y="208"/>
                  </a:cubicBezTo>
                  <a:cubicBezTo>
                    <a:pt x="285" y="210"/>
                    <a:pt x="287" y="212"/>
                    <a:pt x="288" y="214"/>
                  </a:cubicBezTo>
                  <a:cubicBezTo>
                    <a:pt x="288" y="214"/>
                    <a:pt x="288" y="214"/>
                    <a:pt x="288" y="214"/>
                  </a:cubicBezTo>
                  <a:cubicBezTo>
                    <a:pt x="290" y="216"/>
                    <a:pt x="292" y="218"/>
                    <a:pt x="294" y="219"/>
                  </a:cubicBezTo>
                  <a:cubicBezTo>
                    <a:pt x="294" y="219"/>
                    <a:pt x="294" y="220"/>
                    <a:pt x="294" y="220"/>
                  </a:cubicBezTo>
                  <a:cubicBezTo>
                    <a:pt x="296" y="221"/>
                    <a:pt x="298" y="223"/>
                    <a:pt x="300" y="224"/>
                  </a:cubicBezTo>
                  <a:cubicBezTo>
                    <a:pt x="300" y="224"/>
                    <a:pt x="301" y="224"/>
                    <a:pt x="301" y="224"/>
                  </a:cubicBezTo>
                  <a:cubicBezTo>
                    <a:pt x="303" y="226"/>
                    <a:pt x="305" y="227"/>
                    <a:pt x="308" y="228"/>
                  </a:cubicBezTo>
                  <a:cubicBezTo>
                    <a:pt x="308" y="228"/>
                    <a:pt x="308" y="228"/>
                    <a:pt x="308" y="228"/>
                  </a:cubicBezTo>
                  <a:cubicBezTo>
                    <a:pt x="313" y="230"/>
                    <a:pt x="319" y="231"/>
                    <a:pt x="325" y="231"/>
                  </a:cubicBezTo>
                  <a:cubicBezTo>
                    <a:pt x="351" y="231"/>
                    <a:pt x="372" y="210"/>
                    <a:pt x="372" y="183"/>
                  </a:cubicBezTo>
                  <a:cubicBezTo>
                    <a:pt x="372" y="157"/>
                    <a:pt x="351" y="136"/>
                    <a:pt x="325" y="136"/>
                  </a:cubicBezTo>
                  <a:cubicBezTo>
                    <a:pt x="318" y="136"/>
                    <a:pt x="312" y="137"/>
                    <a:pt x="306" y="140"/>
                  </a:cubicBezTo>
                  <a:cubicBezTo>
                    <a:pt x="306" y="140"/>
                    <a:pt x="306" y="140"/>
                    <a:pt x="306" y="140"/>
                  </a:cubicBezTo>
                  <a:cubicBezTo>
                    <a:pt x="306" y="140"/>
                    <a:pt x="306" y="140"/>
                    <a:pt x="305" y="140"/>
                  </a:cubicBezTo>
                  <a:cubicBezTo>
                    <a:pt x="304" y="141"/>
                    <a:pt x="302" y="142"/>
                    <a:pt x="301" y="143"/>
                  </a:cubicBezTo>
                  <a:cubicBezTo>
                    <a:pt x="300" y="143"/>
                    <a:pt x="300" y="143"/>
                    <a:pt x="299" y="143"/>
                  </a:cubicBezTo>
                  <a:cubicBezTo>
                    <a:pt x="298" y="144"/>
                    <a:pt x="296" y="146"/>
                    <a:pt x="294" y="147"/>
                  </a:cubicBezTo>
                  <a:cubicBezTo>
                    <a:pt x="294" y="147"/>
                    <a:pt x="294" y="147"/>
                    <a:pt x="294" y="147"/>
                  </a:cubicBezTo>
                  <a:cubicBezTo>
                    <a:pt x="293" y="148"/>
                    <a:pt x="291" y="150"/>
                    <a:pt x="290" y="151"/>
                  </a:cubicBezTo>
                  <a:cubicBezTo>
                    <a:pt x="290" y="151"/>
                    <a:pt x="289" y="152"/>
                    <a:pt x="289" y="152"/>
                  </a:cubicBezTo>
                  <a:close/>
                  <a:moveTo>
                    <a:pt x="213" y="95"/>
                  </a:moveTo>
                  <a:lnTo>
                    <a:pt x="213" y="95"/>
                  </a:lnTo>
                  <a:cubicBezTo>
                    <a:pt x="240" y="95"/>
                    <a:pt x="261" y="73"/>
                    <a:pt x="261" y="47"/>
                  </a:cubicBezTo>
                  <a:cubicBezTo>
                    <a:pt x="261" y="21"/>
                    <a:pt x="240" y="0"/>
                    <a:pt x="213" y="0"/>
                  </a:cubicBezTo>
                  <a:cubicBezTo>
                    <a:pt x="187" y="0"/>
                    <a:pt x="166" y="21"/>
                    <a:pt x="166" y="47"/>
                  </a:cubicBezTo>
                  <a:cubicBezTo>
                    <a:pt x="166" y="73"/>
                    <a:pt x="187" y="95"/>
                    <a:pt x="213" y="95"/>
                  </a:cubicBezTo>
                  <a:close/>
                  <a:moveTo>
                    <a:pt x="258" y="228"/>
                  </a:moveTo>
                  <a:lnTo>
                    <a:pt x="258" y="228"/>
                  </a:lnTo>
                  <a:lnTo>
                    <a:pt x="258" y="192"/>
                  </a:lnTo>
                  <a:cubicBezTo>
                    <a:pt x="258" y="189"/>
                    <a:pt x="257" y="186"/>
                    <a:pt x="257" y="183"/>
                  </a:cubicBezTo>
                  <a:cubicBezTo>
                    <a:pt x="257" y="180"/>
                    <a:pt x="258" y="178"/>
                    <a:pt x="258" y="175"/>
                  </a:cubicBezTo>
                  <a:lnTo>
                    <a:pt x="258" y="173"/>
                  </a:lnTo>
                  <a:cubicBezTo>
                    <a:pt x="262" y="151"/>
                    <a:pt x="275" y="134"/>
                    <a:pt x="293" y="124"/>
                  </a:cubicBezTo>
                  <a:cubicBezTo>
                    <a:pt x="280" y="112"/>
                    <a:pt x="263" y="104"/>
                    <a:pt x="244" y="104"/>
                  </a:cubicBezTo>
                  <a:lnTo>
                    <a:pt x="183" y="104"/>
                  </a:lnTo>
                  <a:cubicBezTo>
                    <a:pt x="164" y="104"/>
                    <a:pt x="147" y="112"/>
                    <a:pt x="134" y="124"/>
                  </a:cubicBezTo>
                  <a:cubicBezTo>
                    <a:pt x="155" y="135"/>
                    <a:pt x="169" y="158"/>
                    <a:pt x="169" y="183"/>
                  </a:cubicBezTo>
                  <a:cubicBezTo>
                    <a:pt x="169" y="189"/>
                    <a:pt x="169" y="194"/>
                    <a:pt x="168" y="199"/>
                  </a:cubicBezTo>
                  <a:lnTo>
                    <a:pt x="168" y="228"/>
                  </a:lnTo>
                  <a:cubicBezTo>
                    <a:pt x="187" y="236"/>
                    <a:pt x="203" y="251"/>
                    <a:pt x="213" y="269"/>
                  </a:cubicBezTo>
                  <a:cubicBezTo>
                    <a:pt x="223" y="251"/>
                    <a:pt x="239" y="237"/>
                    <a:pt x="258" y="228"/>
                  </a:cubicBezTo>
                  <a:close/>
                  <a:moveTo>
                    <a:pt x="192" y="272"/>
                  </a:moveTo>
                  <a:lnTo>
                    <a:pt x="192" y="272"/>
                  </a:lnTo>
                  <a:cubicBezTo>
                    <a:pt x="190" y="270"/>
                    <a:pt x="189" y="268"/>
                    <a:pt x="187" y="266"/>
                  </a:cubicBezTo>
                  <a:cubicBezTo>
                    <a:pt x="187" y="265"/>
                    <a:pt x="186" y="265"/>
                    <a:pt x="186" y="265"/>
                  </a:cubicBezTo>
                  <a:cubicBezTo>
                    <a:pt x="185" y="263"/>
                    <a:pt x="183" y="262"/>
                    <a:pt x="181" y="260"/>
                  </a:cubicBezTo>
                  <a:cubicBezTo>
                    <a:pt x="181" y="260"/>
                    <a:pt x="181" y="259"/>
                    <a:pt x="181" y="259"/>
                  </a:cubicBezTo>
                  <a:cubicBezTo>
                    <a:pt x="179" y="258"/>
                    <a:pt x="177" y="256"/>
                    <a:pt x="175" y="255"/>
                  </a:cubicBezTo>
                  <a:cubicBezTo>
                    <a:pt x="175" y="255"/>
                    <a:pt x="175" y="254"/>
                    <a:pt x="174" y="254"/>
                  </a:cubicBezTo>
                  <a:cubicBezTo>
                    <a:pt x="168" y="250"/>
                    <a:pt x="161" y="246"/>
                    <a:pt x="153" y="244"/>
                  </a:cubicBezTo>
                  <a:cubicBezTo>
                    <a:pt x="151" y="243"/>
                    <a:pt x="150" y="243"/>
                    <a:pt x="148" y="242"/>
                  </a:cubicBezTo>
                  <a:cubicBezTo>
                    <a:pt x="147" y="242"/>
                    <a:pt x="146" y="242"/>
                    <a:pt x="145" y="242"/>
                  </a:cubicBezTo>
                  <a:cubicBezTo>
                    <a:pt x="144" y="242"/>
                    <a:pt x="143" y="241"/>
                    <a:pt x="141" y="241"/>
                  </a:cubicBezTo>
                  <a:cubicBezTo>
                    <a:pt x="141" y="241"/>
                    <a:pt x="140" y="241"/>
                    <a:pt x="139" y="241"/>
                  </a:cubicBezTo>
                  <a:cubicBezTo>
                    <a:pt x="137" y="241"/>
                    <a:pt x="135" y="241"/>
                    <a:pt x="133" y="241"/>
                  </a:cubicBezTo>
                  <a:lnTo>
                    <a:pt x="71" y="241"/>
                  </a:lnTo>
                  <a:cubicBezTo>
                    <a:pt x="32" y="241"/>
                    <a:pt x="0" y="273"/>
                    <a:pt x="0" y="313"/>
                  </a:cubicBezTo>
                  <a:lnTo>
                    <a:pt x="0" y="408"/>
                  </a:lnTo>
                  <a:lnTo>
                    <a:pt x="42" y="408"/>
                  </a:lnTo>
                  <a:lnTo>
                    <a:pt x="42" y="309"/>
                  </a:lnTo>
                  <a:lnTo>
                    <a:pt x="56" y="309"/>
                  </a:lnTo>
                  <a:lnTo>
                    <a:pt x="56" y="408"/>
                  </a:lnTo>
                  <a:lnTo>
                    <a:pt x="146" y="408"/>
                  </a:lnTo>
                  <a:lnTo>
                    <a:pt x="146" y="309"/>
                  </a:lnTo>
                  <a:lnTo>
                    <a:pt x="161" y="309"/>
                  </a:lnTo>
                  <a:lnTo>
                    <a:pt x="161" y="408"/>
                  </a:lnTo>
                  <a:lnTo>
                    <a:pt x="204" y="408"/>
                  </a:lnTo>
                  <a:lnTo>
                    <a:pt x="204" y="313"/>
                  </a:lnTo>
                  <a:cubicBezTo>
                    <a:pt x="204" y="297"/>
                    <a:pt x="200" y="283"/>
                    <a:pt x="192" y="272"/>
                  </a:cubicBezTo>
                  <a:cubicBezTo>
                    <a:pt x="192" y="272"/>
                    <a:pt x="192" y="272"/>
                    <a:pt x="192" y="272"/>
                  </a:cubicBezTo>
                  <a:close/>
                  <a:moveTo>
                    <a:pt x="355" y="241"/>
                  </a:moveTo>
                  <a:lnTo>
                    <a:pt x="355" y="241"/>
                  </a:lnTo>
                  <a:lnTo>
                    <a:pt x="294" y="241"/>
                  </a:lnTo>
                  <a:cubicBezTo>
                    <a:pt x="292" y="241"/>
                    <a:pt x="290" y="241"/>
                    <a:pt x="288" y="241"/>
                  </a:cubicBezTo>
                  <a:cubicBezTo>
                    <a:pt x="287" y="241"/>
                    <a:pt x="286" y="241"/>
                    <a:pt x="285" y="241"/>
                  </a:cubicBezTo>
                  <a:cubicBezTo>
                    <a:pt x="284" y="241"/>
                    <a:pt x="283" y="242"/>
                    <a:pt x="281" y="242"/>
                  </a:cubicBezTo>
                  <a:cubicBezTo>
                    <a:pt x="280" y="242"/>
                    <a:pt x="280" y="242"/>
                    <a:pt x="279" y="242"/>
                  </a:cubicBezTo>
                  <a:cubicBezTo>
                    <a:pt x="277" y="243"/>
                    <a:pt x="276" y="243"/>
                    <a:pt x="274" y="244"/>
                  </a:cubicBezTo>
                  <a:cubicBezTo>
                    <a:pt x="263" y="247"/>
                    <a:pt x="254" y="252"/>
                    <a:pt x="245" y="260"/>
                  </a:cubicBezTo>
                  <a:cubicBezTo>
                    <a:pt x="245" y="260"/>
                    <a:pt x="245" y="260"/>
                    <a:pt x="245" y="260"/>
                  </a:cubicBezTo>
                  <a:cubicBezTo>
                    <a:pt x="243" y="262"/>
                    <a:pt x="242" y="263"/>
                    <a:pt x="240" y="265"/>
                  </a:cubicBezTo>
                  <a:cubicBezTo>
                    <a:pt x="240" y="265"/>
                    <a:pt x="240" y="266"/>
                    <a:pt x="240" y="266"/>
                  </a:cubicBezTo>
                  <a:cubicBezTo>
                    <a:pt x="229" y="278"/>
                    <a:pt x="222" y="295"/>
                    <a:pt x="222" y="313"/>
                  </a:cubicBezTo>
                  <a:lnTo>
                    <a:pt x="222" y="408"/>
                  </a:lnTo>
                  <a:lnTo>
                    <a:pt x="264" y="408"/>
                  </a:lnTo>
                  <a:lnTo>
                    <a:pt x="264" y="309"/>
                  </a:lnTo>
                  <a:lnTo>
                    <a:pt x="279" y="309"/>
                  </a:lnTo>
                  <a:lnTo>
                    <a:pt x="279" y="408"/>
                  </a:lnTo>
                  <a:lnTo>
                    <a:pt x="369" y="408"/>
                  </a:lnTo>
                  <a:lnTo>
                    <a:pt x="369" y="309"/>
                  </a:lnTo>
                  <a:lnTo>
                    <a:pt x="384" y="309"/>
                  </a:lnTo>
                  <a:lnTo>
                    <a:pt x="384" y="408"/>
                  </a:lnTo>
                  <a:lnTo>
                    <a:pt x="427" y="408"/>
                  </a:lnTo>
                  <a:lnTo>
                    <a:pt x="427" y="313"/>
                  </a:lnTo>
                  <a:cubicBezTo>
                    <a:pt x="427" y="273"/>
                    <a:pt x="395" y="241"/>
                    <a:pt x="355" y="241"/>
                  </a:cubicBezTo>
                  <a:close/>
                  <a:moveTo>
                    <a:pt x="102" y="231"/>
                  </a:moveTo>
                  <a:lnTo>
                    <a:pt x="102" y="231"/>
                  </a:lnTo>
                  <a:cubicBezTo>
                    <a:pt x="108" y="231"/>
                    <a:pt x="114" y="230"/>
                    <a:pt x="119" y="228"/>
                  </a:cubicBezTo>
                  <a:cubicBezTo>
                    <a:pt x="119" y="228"/>
                    <a:pt x="119" y="228"/>
                    <a:pt x="119" y="228"/>
                  </a:cubicBezTo>
                  <a:cubicBezTo>
                    <a:pt x="122" y="227"/>
                    <a:pt x="124" y="226"/>
                    <a:pt x="126" y="224"/>
                  </a:cubicBezTo>
                  <a:cubicBezTo>
                    <a:pt x="126" y="224"/>
                    <a:pt x="126" y="224"/>
                    <a:pt x="126" y="224"/>
                  </a:cubicBezTo>
                  <a:cubicBezTo>
                    <a:pt x="129" y="223"/>
                    <a:pt x="131" y="221"/>
                    <a:pt x="133" y="220"/>
                  </a:cubicBezTo>
                  <a:cubicBezTo>
                    <a:pt x="133" y="220"/>
                    <a:pt x="133" y="220"/>
                    <a:pt x="133" y="220"/>
                  </a:cubicBezTo>
                  <a:cubicBezTo>
                    <a:pt x="137" y="216"/>
                    <a:pt x="140" y="212"/>
                    <a:pt x="143" y="208"/>
                  </a:cubicBezTo>
                  <a:cubicBezTo>
                    <a:pt x="143" y="207"/>
                    <a:pt x="143" y="207"/>
                    <a:pt x="143" y="207"/>
                  </a:cubicBezTo>
                  <a:cubicBezTo>
                    <a:pt x="144" y="205"/>
                    <a:pt x="145" y="203"/>
                    <a:pt x="146" y="200"/>
                  </a:cubicBezTo>
                  <a:cubicBezTo>
                    <a:pt x="146" y="200"/>
                    <a:pt x="147" y="200"/>
                    <a:pt x="147" y="199"/>
                  </a:cubicBezTo>
                  <a:cubicBezTo>
                    <a:pt x="148" y="197"/>
                    <a:pt x="148" y="195"/>
                    <a:pt x="149" y="192"/>
                  </a:cubicBezTo>
                  <a:cubicBezTo>
                    <a:pt x="149" y="192"/>
                    <a:pt x="149" y="192"/>
                    <a:pt x="149" y="191"/>
                  </a:cubicBezTo>
                  <a:cubicBezTo>
                    <a:pt x="149" y="189"/>
                    <a:pt x="150" y="186"/>
                    <a:pt x="150" y="183"/>
                  </a:cubicBezTo>
                  <a:cubicBezTo>
                    <a:pt x="150" y="181"/>
                    <a:pt x="149" y="179"/>
                    <a:pt x="149" y="177"/>
                  </a:cubicBezTo>
                  <a:cubicBezTo>
                    <a:pt x="149" y="176"/>
                    <a:pt x="149" y="176"/>
                    <a:pt x="149" y="175"/>
                  </a:cubicBezTo>
                  <a:cubicBezTo>
                    <a:pt x="148" y="173"/>
                    <a:pt x="148" y="171"/>
                    <a:pt x="147" y="169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47" y="167"/>
                    <a:pt x="146" y="165"/>
                    <a:pt x="145" y="164"/>
                  </a:cubicBezTo>
                  <a:cubicBezTo>
                    <a:pt x="145" y="163"/>
                    <a:pt x="145" y="163"/>
                    <a:pt x="145" y="162"/>
                  </a:cubicBezTo>
                  <a:cubicBezTo>
                    <a:pt x="144" y="161"/>
                    <a:pt x="143" y="159"/>
                    <a:pt x="142" y="157"/>
                  </a:cubicBezTo>
                  <a:cubicBezTo>
                    <a:pt x="140" y="155"/>
                    <a:pt x="139" y="154"/>
                    <a:pt x="138" y="152"/>
                  </a:cubicBezTo>
                  <a:cubicBezTo>
                    <a:pt x="137" y="152"/>
                    <a:pt x="137" y="151"/>
                    <a:pt x="137" y="151"/>
                  </a:cubicBezTo>
                  <a:cubicBezTo>
                    <a:pt x="136" y="150"/>
                    <a:pt x="134" y="148"/>
                    <a:pt x="133" y="147"/>
                  </a:cubicBezTo>
                  <a:cubicBezTo>
                    <a:pt x="133" y="147"/>
                    <a:pt x="133" y="147"/>
                    <a:pt x="132" y="147"/>
                  </a:cubicBezTo>
                  <a:cubicBezTo>
                    <a:pt x="131" y="146"/>
                    <a:pt x="129" y="144"/>
                    <a:pt x="127" y="143"/>
                  </a:cubicBezTo>
                  <a:cubicBezTo>
                    <a:pt x="127" y="143"/>
                    <a:pt x="127" y="143"/>
                    <a:pt x="126" y="143"/>
                  </a:cubicBezTo>
                  <a:cubicBezTo>
                    <a:pt x="125" y="142"/>
                    <a:pt x="123" y="141"/>
                    <a:pt x="121" y="140"/>
                  </a:cubicBezTo>
                  <a:cubicBezTo>
                    <a:pt x="121" y="140"/>
                    <a:pt x="121" y="140"/>
                    <a:pt x="121" y="140"/>
                  </a:cubicBezTo>
                  <a:cubicBezTo>
                    <a:pt x="115" y="137"/>
                    <a:pt x="109" y="136"/>
                    <a:pt x="102" y="136"/>
                  </a:cubicBezTo>
                  <a:cubicBezTo>
                    <a:pt x="76" y="136"/>
                    <a:pt x="54" y="157"/>
                    <a:pt x="54" y="183"/>
                  </a:cubicBezTo>
                  <a:cubicBezTo>
                    <a:pt x="54" y="210"/>
                    <a:pt x="76" y="231"/>
                    <a:pt x="102" y="2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56" name="PA_组合 35"/>
          <p:cNvGrpSpPr/>
          <p:nvPr>
            <p:custDataLst>
              <p:tags r:id="rId10"/>
            </p:custDataLst>
          </p:nvPr>
        </p:nvGrpSpPr>
        <p:grpSpPr bwMode="auto">
          <a:xfrm>
            <a:off x="2421992" y="5940836"/>
            <a:ext cx="450273" cy="463263"/>
            <a:chOff x="0" y="0"/>
            <a:chExt cx="495300" cy="509588"/>
          </a:xfrm>
        </p:grpSpPr>
        <p:sp>
          <p:nvSpPr>
            <p:cNvPr id="57" name="Oval 10"/>
            <p:cNvSpPr>
              <a:spLocks noChangeArrowheads="1"/>
            </p:cNvSpPr>
            <p:nvPr/>
          </p:nvSpPr>
          <p:spPr bwMode="auto">
            <a:xfrm>
              <a:off x="0" y="0"/>
              <a:ext cx="495300" cy="50958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8" name="Freeform 15"/>
            <p:cNvSpPr>
              <a:spLocks noEditPoints="1"/>
            </p:cNvSpPr>
            <p:nvPr/>
          </p:nvSpPr>
          <p:spPr bwMode="auto">
            <a:xfrm>
              <a:off x="90487" y="128588"/>
              <a:ext cx="311150" cy="250825"/>
            </a:xfrm>
            <a:custGeom>
              <a:avLst/>
              <a:gdLst>
                <a:gd name="T0" fmla="*/ 147 w 400"/>
                <a:gd name="T1" fmla="*/ 158 h 313"/>
                <a:gd name="T2" fmla="*/ 204 w 400"/>
                <a:gd name="T3" fmla="*/ 129 h 313"/>
                <a:gd name="T4" fmla="*/ 311 w 400"/>
                <a:gd name="T5" fmla="*/ 111 h 313"/>
                <a:gd name="T6" fmla="*/ 341 w 400"/>
                <a:gd name="T7" fmla="*/ 67 h 313"/>
                <a:gd name="T8" fmla="*/ 297 w 400"/>
                <a:gd name="T9" fmla="*/ 97 h 313"/>
                <a:gd name="T10" fmla="*/ 204 w 400"/>
                <a:gd name="T11" fmla="*/ 102 h 313"/>
                <a:gd name="T12" fmla="*/ 400 w 400"/>
                <a:gd name="T13" fmla="*/ 42 h 313"/>
                <a:gd name="T14" fmla="*/ 243 w 400"/>
                <a:gd name="T15" fmla="*/ 16 h 313"/>
                <a:gd name="T16" fmla="*/ 228 w 400"/>
                <a:gd name="T17" fmla="*/ 0 h 313"/>
                <a:gd name="T18" fmla="*/ 80 w 400"/>
                <a:gd name="T19" fmla="*/ 16 h 313"/>
                <a:gd name="T20" fmla="*/ 91 w 400"/>
                <a:gd name="T21" fmla="*/ 42 h 313"/>
                <a:gd name="T22" fmla="*/ 113 w 400"/>
                <a:gd name="T23" fmla="*/ 71 h 313"/>
                <a:gd name="T24" fmla="*/ 368 w 400"/>
                <a:gd name="T25" fmla="*/ 42 h 313"/>
                <a:gd name="T26" fmla="*/ 185 w 400"/>
                <a:gd name="T27" fmla="*/ 205 h 313"/>
                <a:gd name="T28" fmla="*/ 368 w 400"/>
                <a:gd name="T29" fmla="*/ 214 h 313"/>
                <a:gd name="T30" fmla="*/ 188 w 400"/>
                <a:gd name="T31" fmla="*/ 223 h 313"/>
                <a:gd name="T32" fmla="*/ 189 w 400"/>
                <a:gd name="T33" fmla="*/ 249 h 313"/>
                <a:gd name="T34" fmla="*/ 228 w 400"/>
                <a:gd name="T35" fmla="*/ 311 h 313"/>
                <a:gd name="T36" fmla="*/ 243 w 400"/>
                <a:gd name="T37" fmla="*/ 249 h 313"/>
                <a:gd name="T38" fmla="*/ 315 w 400"/>
                <a:gd name="T39" fmla="*/ 309 h 313"/>
                <a:gd name="T40" fmla="*/ 308 w 400"/>
                <a:gd name="T41" fmla="*/ 249 h 313"/>
                <a:gd name="T42" fmla="*/ 400 w 400"/>
                <a:gd name="T43" fmla="*/ 223 h 313"/>
                <a:gd name="T44" fmla="*/ 390 w 400"/>
                <a:gd name="T45" fmla="*/ 42 h 313"/>
                <a:gd name="T46" fmla="*/ 84 w 400"/>
                <a:gd name="T47" fmla="*/ 162 h 313"/>
                <a:gd name="T48" fmla="*/ 123 w 400"/>
                <a:gd name="T49" fmla="*/ 123 h 313"/>
                <a:gd name="T50" fmla="*/ 45 w 400"/>
                <a:gd name="T51" fmla="*/ 123 h 313"/>
                <a:gd name="T52" fmla="*/ 109 w 400"/>
                <a:gd name="T53" fmla="*/ 170 h 313"/>
                <a:gd name="T54" fmla="*/ 94 w 400"/>
                <a:gd name="T55" fmla="*/ 170 h 313"/>
                <a:gd name="T56" fmla="*/ 98 w 400"/>
                <a:gd name="T57" fmla="*/ 177 h 313"/>
                <a:gd name="T58" fmla="*/ 102 w 400"/>
                <a:gd name="T59" fmla="*/ 266 h 313"/>
                <a:gd name="T60" fmla="*/ 67 w 400"/>
                <a:gd name="T61" fmla="*/ 266 h 313"/>
                <a:gd name="T62" fmla="*/ 71 w 400"/>
                <a:gd name="T63" fmla="*/ 177 h 313"/>
                <a:gd name="T64" fmla="*/ 76 w 400"/>
                <a:gd name="T65" fmla="*/ 170 h 313"/>
                <a:gd name="T66" fmla="*/ 0 w 400"/>
                <a:gd name="T67" fmla="*/ 228 h 313"/>
                <a:gd name="T68" fmla="*/ 34 w 400"/>
                <a:gd name="T69" fmla="*/ 313 h 313"/>
                <a:gd name="T70" fmla="*/ 46 w 400"/>
                <a:gd name="T71" fmla="*/ 226 h 313"/>
                <a:gd name="T72" fmla="*/ 120 w 400"/>
                <a:gd name="T73" fmla="*/ 313 h 313"/>
                <a:gd name="T74" fmla="*/ 132 w 400"/>
                <a:gd name="T75" fmla="*/ 226 h 313"/>
                <a:gd name="T76" fmla="*/ 167 w 400"/>
                <a:gd name="T77" fmla="*/ 313 h 313"/>
                <a:gd name="T78" fmla="*/ 109 w 400"/>
                <a:gd name="T79" fmla="*/ 17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00" h="313">
                  <a:moveTo>
                    <a:pt x="204" y="102"/>
                  </a:moveTo>
                  <a:lnTo>
                    <a:pt x="147" y="158"/>
                  </a:lnTo>
                  <a:cubicBezTo>
                    <a:pt x="153" y="162"/>
                    <a:pt x="158" y="166"/>
                    <a:pt x="163" y="170"/>
                  </a:cubicBezTo>
                  <a:lnTo>
                    <a:pt x="204" y="129"/>
                  </a:lnTo>
                  <a:lnTo>
                    <a:pt x="248" y="174"/>
                  </a:lnTo>
                  <a:lnTo>
                    <a:pt x="311" y="111"/>
                  </a:lnTo>
                  <a:lnTo>
                    <a:pt x="321" y="135"/>
                  </a:lnTo>
                  <a:lnTo>
                    <a:pt x="341" y="67"/>
                  </a:lnTo>
                  <a:lnTo>
                    <a:pt x="272" y="87"/>
                  </a:lnTo>
                  <a:lnTo>
                    <a:pt x="297" y="97"/>
                  </a:lnTo>
                  <a:lnTo>
                    <a:pt x="248" y="146"/>
                  </a:lnTo>
                  <a:lnTo>
                    <a:pt x="204" y="102"/>
                  </a:lnTo>
                  <a:close/>
                  <a:moveTo>
                    <a:pt x="400" y="42"/>
                  </a:moveTo>
                  <a:lnTo>
                    <a:pt x="400" y="42"/>
                  </a:lnTo>
                  <a:lnTo>
                    <a:pt x="400" y="16"/>
                  </a:lnTo>
                  <a:lnTo>
                    <a:pt x="243" y="16"/>
                  </a:lnTo>
                  <a:lnTo>
                    <a:pt x="243" y="0"/>
                  </a:lnTo>
                  <a:lnTo>
                    <a:pt x="228" y="0"/>
                  </a:lnTo>
                  <a:lnTo>
                    <a:pt x="228" y="16"/>
                  </a:lnTo>
                  <a:lnTo>
                    <a:pt x="80" y="16"/>
                  </a:lnTo>
                  <a:lnTo>
                    <a:pt x="80" y="42"/>
                  </a:lnTo>
                  <a:lnTo>
                    <a:pt x="91" y="42"/>
                  </a:lnTo>
                  <a:lnTo>
                    <a:pt x="91" y="64"/>
                  </a:lnTo>
                  <a:cubicBezTo>
                    <a:pt x="99" y="65"/>
                    <a:pt x="106" y="67"/>
                    <a:pt x="113" y="71"/>
                  </a:cubicBezTo>
                  <a:lnTo>
                    <a:pt x="113" y="42"/>
                  </a:lnTo>
                  <a:lnTo>
                    <a:pt x="368" y="42"/>
                  </a:lnTo>
                  <a:lnTo>
                    <a:pt x="368" y="205"/>
                  </a:lnTo>
                  <a:lnTo>
                    <a:pt x="185" y="205"/>
                  </a:lnTo>
                  <a:cubicBezTo>
                    <a:pt x="186" y="208"/>
                    <a:pt x="187" y="211"/>
                    <a:pt x="187" y="214"/>
                  </a:cubicBezTo>
                  <a:lnTo>
                    <a:pt x="368" y="214"/>
                  </a:lnTo>
                  <a:lnTo>
                    <a:pt x="368" y="223"/>
                  </a:lnTo>
                  <a:lnTo>
                    <a:pt x="188" y="223"/>
                  </a:lnTo>
                  <a:cubicBezTo>
                    <a:pt x="188" y="225"/>
                    <a:pt x="189" y="226"/>
                    <a:pt x="189" y="228"/>
                  </a:cubicBezTo>
                  <a:lnTo>
                    <a:pt x="189" y="249"/>
                  </a:lnTo>
                  <a:lnTo>
                    <a:pt x="228" y="249"/>
                  </a:lnTo>
                  <a:lnTo>
                    <a:pt x="228" y="311"/>
                  </a:lnTo>
                  <a:lnTo>
                    <a:pt x="243" y="311"/>
                  </a:lnTo>
                  <a:lnTo>
                    <a:pt x="243" y="249"/>
                  </a:lnTo>
                  <a:lnTo>
                    <a:pt x="292" y="249"/>
                  </a:lnTo>
                  <a:lnTo>
                    <a:pt x="315" y="309"/>
                  </a:lnTo>
                  <a:lnTo>
                    <a:pt x="330" y="305"/>
                  </a:lnTo>
                  <a:lnTo>
                    <a:pt x="308" y="249"/>
                  </a:lnTo>
                  <a:lnTo>
                    <a:pt x="400" y="249"/>
                  </a:lnTo>
                  <a:lnTo>
                    <a:pt x="400" y="223"/>
                  </a:lnTo>
                  <a:lnTo>
                    <a:pt x="390" y="223"/>
                  </a:lnTo>
                  <a:lnTo>
                    <a:pt x="390" y="42"/>
                  </a:lnTo>
                  <a:lnTo>
                    <a:pt x="400" y="42"/>
                  </a:lnTo>
                  <a:close/>
                  <a:moveTo>
                    <a:pt x="84" y="162"/>
                  </a:moveTo>
                  <a:lnTo>
                    <a:pt x="84" y="162"/>
                  </a:lnTo>
                  <a:cubicBezTo>
                    <a:pt x="105" y="162"/>
                    <a:pt x="123" y="144"/>
                    <a:pt x="123" y="123"/>
                  </a:cubicBezTo>
                  <a:cubicBezTo>
                    <a:pt x="123" y="101"/>
                    <a:pt x="105" y="84"/>
                    <a:pt x="84" y="84"/>
                  </a:cubicBezTo>
                  <a:cubicBezTo>
                    <a:pt x="62" y="84"/>
                    <a:pt x="45" y="101"/>
                    <a:pt x="45" y="123"/>
                  </a:cubicBezTo>
                  <a:cubicBezTo>
                    <a:pt x="45" y="144"/>
                    <a:pt x="62" y="162"/>
                    <a:pt x="84" y="162"/>
                  </a:cubicBezTo>
                  <a:close/>
                  <a:moveTo>
                    <a:pt x="109" y="170"/>
                  </a:moveTo>
                  <a:lnTo>
                    <a:pt x="109" y="170"/>
                  </a:lnTo>
                  <a:lnTo>
                    <a:pt x="94" y="170"/>
                  </a:lnTo>
                  <a:lnTo>
                    <a:pt x="97" y="171"/>
                  </a:lnTo>
                  <a:cubicBezTo>
                    <a:pt x="98" y="172"/>
                    <a:pt x="99" y="175"/>
                    <a:pt x="98" y="177"/>
                  </a:cubicBezTo>
                  <a:lnTo>
                    <a:pt x="93" y="190"/>
                  </a:lnTo>
                  <a:lnTo>
                    <a:pt x="102" y="266"/>
                  </a:lnTo>
                  <a:lnTo>
                    <a:pt x="85" y="282"/>
                  </a:lnTo>
                  <a:lnTo>
                    <a:pt x="67" y="266"/>
                  </a:lnTo>
                  <a:lnTo>
                    <a:pt x="77" y="190"/>
                  </a:lnTo>
                  <a:lnTo>
                    <a:pt x="71" y="177"/>
                  </a:lnTo>
                  <a:cubicBezTo>
                    <a:pt x="71" y="175"/>
                    <a:pt x="71" y="172"/>
                    <a:pt x="73" y="171"/>
                  </a:cubicBezTo>
                  <a:lnTo>
                    <a:pt x="76" y="170"/>
                  </a:lnTo>
                  <a:lnTo>
                    <a:pt x="59" y="170"/>
                  </a:lnTo>
                  <a:cubicBezTo>
                    <a:pt x="26" y="170"/>
                    <a:pt x="0" y="196"/>
                    <a:pt x="0" y="228"/>
                  </a:cubicBezTo>
                  <a:lnTo>
                    <a:pt x="0" y="313"/>
                  </a:lnTo>
                  <a:lnTo>
                    <a:pt x="34" y="313"/>
                  </a:lnTo>
                  <a:lnTo>
                    <a:pt x="34" y="226"/>
                  </a:lnTo>
                  <a:lnTo>
                    <a:pt x="46" y="226"/>
                  </a:lnTo>
                  <a:lnTo>
                    <a:pt x="46" y="313"/>
                  </a:lnTo>
                  <a:lnTo>
                    <a:pt x="120" y="313"/>
                  </a:lnTo>
                  <a:lnTo>
                    <a:pt x="120" y="226"/>
                  </a:lnTo>
                  <a:lnTo>
                    <a:pt x="132" y="226"/>
                  </a:lnTo>
                  <a:lnTo>
                    <a:pt x="132" y="313"/>
                  </a:lnTo>
                  <a:lnTo>
                    <a:pt x="167" y="313"/>
                  </a:lnTo>
                  <a:lnTo>
                    <a:pt x="167" y="228"/>
                  </a:lnTo>
                  <a:cubicBezTo>
                    <a:pt x="167" y="196"/>
                    <a:pt x="141" y="170"/>
                    <a:pt x="109" y="1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59" name="PA_组合 36"/>
          <p:cNvGrpSpPr/>
          <p:nvPr>
            <p:custDataLst>
              <p:tags r:id="rId11"/>
            </p:custDataLst>
          </p:nvPr>
        </p:nvGrpSpPr>
        <p:grpSpPr bwMode="auto">
          <a:xfrm>
            <a:off x="1914627" y="5940836"/>
            <a:ext cx="450273" cy="463263"/>
            <a:chOff x="0" y="0"/>
            <a:chExt cx="495300" cy="509588"/>
          </a:xfrm>
        </p:grpSpPr>
        <p:sp>
          <p:nvSpPr>
            <p:cNvPr id="60" name="Oval 11"/>
            <p:cNvSpPr>
              <a:spLocks noChangeArrowheads="1"/>
            </p:cNvSpPr>
            <p:nvPr/>
          </p:nvSpPr>
          <p:spPr bwMode="auto">
            <a:xfrm>
              <a:off x="0" y="0"/>
              <a:ext cx="495300" cy="50958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61" name="Freeform 16"/>
            <p:cNvSpPr>
              <a:spLocks noEditPoints="1"/>
            </p:cNvSpPr>
            <p:nvPr/>
          </p:nvSpPr>
          <p:spPr bwMode="auto">
            <a:xfrm>
              <a:off x="117475" y="112713"/>
              <a:ext cx="279400" cy="284163"/>
            </a:xfrm>
            <a:custGeom>
              <a:avLst/>
              <a:gdLst>
                <a:gd name="T0" fmla="*/ 324 w 358"/>
                <a:gd name="T1" fmla="*/ 306 h 355"/>
                <a:gd name="T2" fmla="*/ 287 w 358"/>
                <a:gd name="T3" fmla="*/ 306 h 355"/>
                <a:gd name="T4" fmla="*/ 235 w 358"/>
                <a:gd name="T5" fmla="*/ 207 h 355"/>
                <a:gd name="T6" fmla="*/ 229 w 358"/>
                <a:gd name="T7" fmla="*/ 226 h 355"/>
                <a:gd name="T8" fmla="*/ 201 w 358"/>
                <a:gd name="T9" fmla="*/ 248 h 355"/>
                <a:gd name="T10" fmla="*/ 294 w 358"/>
                <a:gd name="T11" fmla="*/ 351 h 355"/>
                <a:gd name="T12" fmla="*/ 353 w 358"/>
                <a:gd name="T13" fmla="*/ 311 h 355"/>
                <a:gd name="T14" fmla="*/ 310 w 358"/>
                <a:gd name="T15" fmla="*/ 265 h 355"/>
                <a:gd name="T16" fmla="*/ 244 w 358"/>
                <a:gd name="T17" fmla="*/ 211 h 355"/>
                <a:gd name="T18" fmla="*/ 129 w 358"/>
                <a:gd name="T19" fmla="*/ 126 h 355"/>
                <a:gd name="T20" fmla="*/ 149 w 358"/>
                <a:gd name="T21" fmla="*/ 121 h 355"/>
                <a:gd name="T22" fmla="*/ 154 w 358"/>
                <a:gd name="T23" fmla="*/ 102 h 355"/>
                <a:gd name="T24" fmla="*/ 159 w 358"/>
                <a:gd name="T25" fmla="*/ 83 h 355"/>
                <a:gd name="T26" fmla="*/ 69 w 358"/>
                <a:gd name="T27" fmla="*/ 8 h 355"/>
                <a:gd name="T28" fmla="*/ 57 w 358"/>
                <a:gd name="T29" fmla="*/ 101 h 355"/>
                <a:gd name="T30" fmla="*/ 0 w 358"/>
                <a:gd name="T31" fmla="*/ 77 h 355"/>
                <a:gd name="T32" fmla="*/ 106 w 358"/>
                <a:gd name="T33" fmla="*/ 153 h 355"/>
                <a:gd name="T34" fmla="*/ 120 w 358"/>
                <a:gd name="T35" fmla="*/ 136 h 355"/>
                <a:gd name="T36" fmla="*/ 345 w 358"/>
                <a:gd name="T37" fmla="*/ 35 h 355"/>
                <a:gd name="T38" fmla="*/ 297 w 358"/>
                <a:gd name="T39" fmla="*/ 1 h 355"/>
                <a:gd name="T40" fmla="*/ 168 w 358"/>
                <a:gd name="T41" fmla="*/ 116 h 355"/>
                <a:gd name="T42" fmla="*/ 150 w 358"/>
                <a:gd name="T43" fmla="*/ 142 h 355"/>
                <a:gd name="T44" fmla="*/ 134 w 358"/>
                <a:gd name="T45" fmla="*/ 150 h 355"/>
                <a:gd name="T46" fmla="*/ 136 w 358"/>
                <a:gd name="T47" fmla="*/ 199 h 355"/>
                <a:gd name="T48" fmla="*/ 32 w 358"/>
                <a:gd name="T49" fmla="*/ 289 h 355"/>
                <a:gd name="T50" fmla="*/ 20 w 358"/>
                <a:gd name="T51" fmla="*/ 355 h 355"/>
                <a:gd name="T52" fmla="*/ 74 w 358"/>
                <a:gd name="T53" fmla="*/ 301 h 355"/>
                <a:gd name="T54" fmla="*/ 159 w 358"/>
                <a:gd name="T55" fmla="*/ 222 h 355"/>
                <a:gd name="T56" fmla="*/ 206 w 358"/>
                <a:gd name="T57" fmla="*/ 222 h 355"/>
                <a:gd name="T58" fmla="*/ 220 w 358"/>
                <a:gd name="T59" fmla="*/ 192 h 355"/>
                <a:gd name="T60" fmla="*/ 240 w 358"/>
                <a:gd name="T61" fmla="*/ 188 h 355"/>
                <a:gd name="T62" fmla="*/ 345 w 358"/>
                <a:gd name="T63" fmla="*/ 3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8" h="355">
                  <a:moveTo>
                    <a:pt x="305" y="288"/>
                  </a:moveTo>
                  <a:cubicBezTo>
                    <a:pt x="316" y="288"/>
                    <a:pt x="324" y="296"/>
                    <a:pt x="324" y="306"/>
                  </a:cubicBezTo>
                  <a:cubicBezTo>
                    <a:pt x="324" y="316"/>
                    <a:pt x="316" y="325"/>
                    <a:pt x="305" y="325"/>
                  </a:cubicBezTo>
                  <a:cubicBezTo>
                    <a:pt x="295" y="325"/>
                    <a:pt x="287" y="316"/>
                    <a:pt x="287" y="306"/>
                  </a:cubicBezTo>
                  <a:cubicBezTo>
                    <a:pt x="287" y="296"/>
                    <a:pt x="295" y="288"/>
                    <a:pt x="305" y="288"/>
                  </a:cubicBezTo>
                  <a:close/>
                  <a:moveTo>
                    <a:pt x="235" y="207"/>
                  </a:moveTo>
                  <a:lnTo>
                    <a:pt x="239" y="216"/>
                  </a:lnTo>
                  <a:lnTo>
                    <a:pt x="229" y="226"/>
                  </a:lnTo>
                  <a:lnTo>
                    <a:pt x="220" y="235"/>
                  </a:lnTo>
                  <a:cubicBezTo>
                    <a:pt x="215" y="241"/>
                    <a:pt x="208" y="245"/>
                    <a:pt x="201" y="248"/>
                  </a:cubicBezTo>
                  <a:lnTo>
                    <a:pt x="264" y="311"/>
                  </a:lnTo>
                  <a:lnTo>
                    <a:pt x="294" y="351"/>
                  </a:lnTo>
                  <a:lnTo>
                    <a:pt x="309" y="355"/>
                  </a:lnTo>
                  <a:lnTo>
                    <a:pt x="353" y="311"/>
                  </a:lnTo>
                  <a:lnTo>
                    <a:pt x="349" y="295"/>
                  </a:lnTo>
                  <a:lnTo>
                    <a:pt x="310" y="265"/>
                  </a:lnTo>
                  <a:lnTo>
                    <a:pt x="250" y="205"/>
                  </a:lnTo>
                  <a:lnTo>
                    <a:pt x="244" y="211"/>
                  </a:lnTo>
                  <a:lnTo>
                    <a:pt x="235" y="207"/>
                  </a:lnTo>
                  <a:close/>
                  <a:moveTo>
                    <a:pt x="129" y="126"/>
                  </a:moveTo>
                  <a:lnTo>
                    <a:pt x="140" y="116"/>
                  </a:lnTo>
                  <a:lnTo>
                    <a:pt x="149" y="121"/>
                  </a:lnTo>
                  <a:lnTo>
                    <a:pt x="144" y="112"/>
                  </a:lnTo>
                  <a:lnTo>
                    <a:pt x="154" y="102"/>
                  </a:lnTo>
                  <a:lnTo>
                    <a:pt x="155" y="101"/>
                  </a:lnTo>
                  <a:cubicBezTo>
                    <a:pt x="158" y="95"/>
                    <a:pt x="159" y="89"/>
                    <a:pt x="159" y="83"/>
                  </a:cubicBezTo>
                  <a:cubicBezTo>
                    <a:pt x="159" y="41"/>
                    <a:pt x="119" y="0"/>
                    <a:pt x="76" y="1"/>
                  </a:cubicBezTo>
                  <a:cubicBezTo>
                    <a:pt x="76" y="1"/>
                    <a:pt x="72" y="6"/>
                    <a:pt x="69" y="8"/>
                  </a:cubicBezTo>
                  <a:cubicBezTo>
                    <a:pt x="103" y="42"/>
                    <a:pt x="100" y="37"/>
                    <a:pt x="100" y="57"/>
                  </a:cubicBezTo>
                  <a:cubicBezTo>
                    <a:pt x="100" y="74"/>
                    <a:pt x="73" y="101"/>
                    <a:pt x="57" y="101"/>
                  </a:cubicBezTo>
                  <a:cubicBezTo>
                    <a:pt x="35" y="101"/>
                    <a:pt x="42" y="104"/>
                    <a:pt x="8" y="70"/>
                  </a:cubicBezTo>
                  <a:cubicBezTo>
                    <a:pt x="5" y="72"/>
                    <a:pt x="0" y="77"/>
                    <a:pt x="0" y="77"/>
                  </a:cubicBezTo>
                  <a:cubicBezTo>
                    <a:pt x="1" y="119"/>
                    <a:pt x="40" y="160"/>
                    <a:pt x="83" y="160"/>
                  </a:cubicBezTo>
                  <a:cubicBezTo>
                    <a:pt x="90" y="160"/>
                    <a:pt x="98" y="157"/>
                    <a:pt x="106" y="153"/>
                  </a:cubicBezTo>
                  <a:lnTo>
                    <a:pt x="108" y="155"/>
                  </a:lnTo>
                  <a:cubicBezTo>
                    <a:pt x="111" y="148"/>
                    <a:pt x="115" y="141"/>
                    <a:pt x="120" y="136"/>
                  </a:cubicBezTo>
                  <a:lnTo>
                    <a:pt x="129" y="126"/>
                  </a:lnTo>
                  <a:close/>
                  <a:moveTo>
                    <a:pt x="345" y="35"/>
                  </a:moveTo>
                  <a:lnTo>
                    <a:pt x="321" y="10"/>
                  </a:lnTo>
                  <a:cubicBezTo>
                    <a:pt x="314" y="4"/>
                    <a:pt x="306" y="1"/>
                    <a:pt x="297" y="1"/>
                  </a:cubicBezTo>
                  <a:cubicBezTo>
                    <a:pt x="289" y="1"/>
                    <a:pt x="280" y="4"/>
                    <a:pt x="273" y="10"/>
                  </a:cubicBezTo>
                  <a:lnTo>
                    <a:pt x="168" y="116"/>
                  </a:lnTo>
                  <a:cubicBezTo>
                    <a:pt x="171" y="122"/>
                    <a:pt x="169" y="131"/>
                    <a:pt x="164" y="136"/>
                  </a:cubicBezTo>
                  <a:cubicBezTo>
                    <a:pt x="161" y="140"/>
                    <a:pt x="155" y="142"/>
                    <a:pt x="150" y="142"/>
                  </a:cubicBezTo>
                  <a:cubicBezTo>
                    <a:pt x="148" y="142"/>
                    <a:pt x="145" y="141"/>
                    <a:pt x="143" y="140"/>
                  </a:cubicBezTo>
                  <a:lnTo>
                    <a:pt x="134" y="150"/>
                  </a:lnTo>
                  <a:cubicBezTo>
                    <a:pt x="121" y="163"/>
                    <a:pt x="121" y="184"/>
                    <a:pt x="134" y="197"/>
                  </a:cubicBezTo>
                  <a:lnTo>
                    <a:pt x="136" y="199"/>
                  </a:lnTo>
                  <a:lnTo>
                    <a:pt x="54" y="281"/>
                  </a:lnTo>
                  <a:lnTo>
                    <a:pt x="32" y="289"/>
                  </a:lnTo>
                  <a:lnTo>
                    <a:pt x="0" y="335"/>
                  </a:lnTo>
                  <a:lnTo>
                    <a:pt x="20" y="355"/>
                  </a:lnTo>
                  <a:lnTo>
                    <a:pt x="66" y="323"/>
                  </a:lnTo>
                  <a:lnTo>
                    <a:pt x="74" y="301"/>
                  </a:lnTo>
                  <a:lnTo>
                    <a:pt x="156" y="219"/>
                  </a:lnTo>
                  <a:lnTo>
                    <a:pt x="159" y="222"/>
                  </a:lnTo>
                  <a:cubicBezTo>
                    <a:pt x="165" y="228"/>
                    <a:pt x="174" y="231"/>
                    <a:pt x="182" y="231"/>
                  </a:cubicBezTo>
                  <a:cubicBezTo>
                    <a:pt x="191" y="231"/>
                    <a:pt x="200" y="228"/>
                    <a:pt x="206" y="222"/>
                  </a:cubicBezTo>
                  <a:lnTo>
                    <a:pt x="215" y="212"/>
                  </a:lnTo>
                  <a:cubicBezTo>
                    <a:pt x="212" y="206"/>
                    <a:pt x="215" y="197"/>
                    <a:pt x="220" y="192"/>
                  </a:cubicBezTo>
                  <a:cubicBezTo>
                    <a:pt x="223" y="188"/>
                    <a:pt x="229" y="186"/>
                    <a:pt x="234" y="186"/>
                  </a:cubicBezTo>
                  <a:cubicBezTo>
                    <a:pt x="236" y="186"/>
                    <a:pt x="238" y="187"/>
                    <a:pt x="240" y="188"/>
                  </a:cubicBezTo>
                  <a:lnTo>
                    <a:pt x="345" y="82"/>
                  </a:lnTo>
                  <a:cubicBezTo>
                    <a:pt x="358" y="69"/>
                    <a:pt x="358" y="48"/>
                    <a:pt x="345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62" name="PA_组合 40"/>
          <p:cNvGrpSpPr/>
          <p:nvPr>
            <p:custDataLst>
              <p:tags r:id="rId12"/>
            </p:custDataLst>
          </p:nvPr>
        </p:nvGrpSpPr>
        <p:grpSpPr bwMode="auto">
          <a:xfrm>
            <a:off x="2929356" y="5940836"/>
            <a:ext cx="450273" cy="463263"/>
            <a:chOff x="0" y="0"/>
            <a:chExt cx="495300" cy="509588"/>
          </a:xfrm>
        </p:grpSpPr>
        <p:sp>
          <p:nvSpPr>
            <p:cNvPr id="63" name="Oval 13"/>
            <p:cNvSpPr>
              <a:spLocks noChangeArrowheads="1"/>
            </p:cNvSpPr>
            <p:nvPr/>
          </p:nvSpPr>
          <p:spPr bwMode="auto">
            <a:xfrm>
              <a:off x="0" y="0"/>
              <a:ext cx="495300" cy="50958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64" name="Freeform 18"/>
            <p:cNvSpPr>
              <a:spLocks noEditPoints="1"/>
            </p:cNvSpPr>
            <p:nvPr/>
          </p:nvSpPr>
          <p:spPr bwMode="auto">
            <a:xfrm>
              <a:off x="151448" y="126812"/>
              <a:ext cx="247964" cy="240093"/>
            </a:xfrm>
            <a:custGeom>
              <a:avLst/>
              <a:gdLst>
                <a:gd name="T0" fmla="*/ 13 w 387"/>
                <a:gd name="T1" fmla="*/ 287 h 362"/>
                <a:gd name="T2" fmla="*/ 276 w 387"/>
                <a:gd name="T3" fmla="*/ 215 h 362"/>
                <a:gd name="T4" fmla="*/ 253 w 387"/>
                <a:gd name="T5" fmla="*/ 297 h 362"/>
                <a:gd name="T6" fmla="*/ 245 w 387"/>
                <a:gd name="T7" fmla="*/ 226 h 362"/>
                <a:gd name="T8" fmla="*/ 245 w 387"/>
                <a:gd name="T9" fmla="*/ 163 h 362"/>
                <a:gd name="T10" fmla="*/ 238 w 387"/>
                <a:gd name="T11" fmla="*/ 166 h 362"/>
                <a:gd name="T12" fmla="*/ 244 w 387"/>
                <a:gd name="T13" fmla="*/ 175 h 362"/>
                <a:gd name="T14" fmla="*/ 250 w 387"/>
                <a:gd name="T15" fmla="*/ 173 h 362"/>
                <a:gd name="T16" fmla="*/ 214 w 387"/>
                <a:gd name="T17" fmla="*/ 181 h 362"/>
                <a:gd name="T18" fmla="*/ 217 w 387"/>
                <a:gd name="T19" fmla="*/ 193 h 362"/>
                <a:gd name="T20" fmla="*/ 221 w 387"/>
                <a:gd name="T21" fmla="*/ 189 h 362"/>
                <a:gd name="T22" fmla="*/ 195 w 387"/>
                <a:gd name="T23" fmla="*/ 205 h 362"/>
                <a:gd name="T24" fmla="*/ 192 w 387"/>
                <a:gd name="T25" fmla="*/ 211 h 362"/>
                <a:gd name="T26" fmla="*/ 201 w 387"/>
                <a:gd name="T27" fmla="*/ 216 h 362"/>
                <a:gd name="T28" fmla="*/ 204 w 387"/>
                <a:gd name="T29" fmla="*/ 210 h 362"/>
                <a:gd name="T30" fmla="*/ 183 w 387"/>
                <a:gd name="T31" fmla="*/ 240 h 362"/>
                <a:gd name="T32" fmla="*/ 193 w 387"/>
                <a:gd name="T33" fmla="*/ 247 h 362"/>
                <a:gd name="T34" fmla="*/ 194 w 387"/>
                <a:gd name="T35" fmla="*/ 241 h 362"/>
                <a:gd name="T36" fmla="*/ 185 w 387"/>
                <a:gd name="T37" fmla="*/ 270 h 362"/>
                <a:gd name="T38" fmla="*/ 187 w 387"/>
                <a:gd name="T39" fmla="*/ 277 h 362"/>
                <a:gd name="T40" fmla="*/ 196 w 387"/>
                <a:gd name="T41" fmla="*/ 273 h 362"/>
                <a:gd name="T42" fmla="*/ 195 w 387"/>
                <a:gd name="T43" fmla="*/ 267 h 362"/>
                <a:gd name="T44" fmla="*/ 200 w 387"/>
                <a:gd name="T45" fmla="*/ 304 h 362"/>
                <a:gd name="T46" fmla="*/ 212 w 387"/>
                <a:gd name="T47" fmla="*/ 302 h 362"/>
                <a:gd name="T48" fmla="*/ 208 w 387"/>
                <a:gd name="T49" fmla="*/ 297 h 362"/>
                <a:gd name="T50" fmla="*/ 221 w 387"/>
                <a:gd name="T51" fmla="*/ 325 h 362"/>
                <a:gd name="T52" fmla="*/ 227 w 387"/>
                <a:gd name="T53" fmla="*/ 329 h 362"/>
                <a:gd name="T54" fmla="*/ 232 w 387"/>
                <a:gd name="T55" fmla="*/ 320 h 362"/>
                <a:gd name="T56" fmla="*/ 227 w 387"/>
                <a:gd name="T57" fmla="*/ 316 h 362"/>
                <a:gd name="T58" fmla="*/ 254 w 387"/>
                <a:gd name="T59" fmla="*/ 340 h 362"/>
                <a:gd name="T60" fmla="*/ 261 w 387"/>
                <a:gd name="T61" fmla="*/ 342 h 362"/>
                <a:gd name="T62" fmla="*/ 257 w 387"/>
                <a:gd name="T63" fmla="*/ 330 h 362"/>
                <a:gd name="T64" fmla="*/ 284 w 387"/>
                <a:gd name="T65" fmla="*/ 342 h 362"/>
                <a:gd name="T66" fmla="*/ 291 w 387"/>
                <a:gd name="T67" fmla="*/ 341 h 362"/>
                <a:gd name="T68" fmla="*/ 290 w 387"/>
                <a:gd name="T69" fmla="*/ 331 h 362"/>
                <a:gd name="T70" fmla="*/ 284 w 387"/>
                <a:gd name="T71" fmla="*/ 332 h 362"/>
                <a:gd name="T72" fmla="*/ 319 w 387"/>
                <a:gd name="T73" fmla="*/ 332 h 362"/>
                <a:gd name="T74" fmla="*/ 325 w 387"/>
                <a:gd name="T75" fmla="*/ 328 h 362"/>
                <a:gd name="T76" fmla="*/ 315 w 387"/>
                <a:gd name="T77" fmla="*/ 321 h 362"/>
                <a:gd name="T78" fmla="*/ 343 w 387"/>
                <a:gd name="T79" fmla="*/ 313 h 362"/>
                <a:gd name="T80" fmla="*/ 347 w 387"/>
                <a:gd name="T81" fmla="*/ 308 h 362"/>
                <a:gd name="T82" fmla="*/ 340 w 387"/>
                <a:gd name="T83" fmla="*/ 300 h 362"/>
                <a:gd name="T84" fmla="*/ 336 w 387"/>
                <a:gd name="T85" fmla="*/ 305 h 362"/>
                <a:gd name="T86" fmla="*/ 362 w 387"/>
                <a:gd name="T87" fmla="*/ 282 h 362"/>
                <a:gd name="T88" fmla="*/ 364 w 387"/>
                <a:gd name="T89" fmla="*/ 275 h 362"/>
                <a:gd name="T90" fmla="*/ 352 w 387"/>
                <a:gd name="T91" fmla="*/ 276 h 362"/>
                <a:gd name="T92" fmla="*/ 367 w 387"/>
                <a:gd name="T93" fmla="*/ 252 h 362"/>
                <a:gd name="T94" fmla="*/ 367 w 387"/>
                <a:gd name="T95" fmla="*/ 245 h 362"/>
                <a:gd name="T96" fmla="*/ 356 w 387"/>
                <a:gd name="T97" fmla="*/ 244 h 362"/>
                <a:gd name="T98" fmla="*/ 356 w 387"/>
                <a:gd name="T99" fmla="*/ 250 h 362"/>
                <a:gd name="T100" fmla="*/ 360 w 387"/>
                <a:gd name="T101" fmla="*/ 215 h 362"/>
                <a:gd name="T102" fmla="*/ 357 w 387"/>
                <a:gd name="T103" fmla="*/ 208 h 362"/>
                <a:gd name="T104" fmla="*/ 350 w 387"/>
                <a:gd name="T105" fmla="*/ 218 h 362"/>
                <a:gd name="T106" fmla="*/ 344 w 387"/>
                <a:gd name="T107" fmla="*/ 190 h 362"/>
                <a:gd name="T108" fmla="*/ 340 w 387"/>
                <a:gd name="T109" fmla="*/ 185 h 362"/>
                <a:gd name="T110" fmla="*/ 331 w 387"/>
                <a:gd name="T111" fmla="*/ 191 h 362"/>
                <a:gd name="T112" fmla="*/ 335 w 387"/>
                <a:gd name="T113" fmla="*/ 196 h 362"/>
                <a:gd name="T114" fmla="*/ 315 w 387"/>
                <a:gd name="T115" fmla="*/ 168 h 362"/>
                <a:gd name="T116" fmla="*/ 309 w 387"/>
                <a:gd name="T117" fmla="*/ 165 h 362"/>
                <a:gd name="T118" fmla="*/ 308 w 387"/>
                <a:gd name="T119" fmla="*/ 176 h 362"/>
                <a:gd name="T120" fmla="*/ 275 w 387"/>
                <a:gd name="T121" fmla="*/ 138 h 362"/>
                <a:gd name="T122" fmla="*/ 215 w 387"/>
                <a:gd name="T123" fmla="*/ 5 h 362"/>
                <a:gd name="T124" fmla="*/ 18 w 387"/>
                <a:gd name="T125" fmla="*/ 9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362">
                  <a:moveTo>
                    <a:pt x="30" y="269"/>
                  </a:moveTo>
                  <a:cubicBezTo>
                    <a:pt x="50" y="267"/>
                    <a:pt x="69" y="266"/>
                    <a:pt x="88" y="265"/>
                  </a:cubicBezTo>
                  <a:cubicBezTo>
                    <a:pt x="76" y="265"/>
                    <a:pt x="65" y="264"/>
                    <a:pt x="53" y="262"/>
                  </a:cubicBezTo>
                  <a:cubicBezTo>
                    <a:pt x="43" y="261"/>
                    <a:pt x="35" y="254"/>
                    <a:pt x="35" y="244"/>
                  </a:cubicBezTo>
                  <a:cubicBezTo>
                    <a:pt x="35" y="230"/>
                    <a:pt x="35" y="215"/>
                    <a:pt x="35" y="201"/>
                  </a:cubicBezTo>
                  <a:cubicBezTo>
                    <a:pt x="35" y="191"/>
                    <a:pt x="43" y="184"/>
                    <a:pt x="53" y="183"/>
                  </a:cubicBezTo>
                  <a:cubicBezTo>
                    <a:pt x="89" y="180"/>
                    <a:pt x="124" y="178"/>
                    <a:pt x="160" y="179"/>
                  </a:cubicBezTo>
                  <a:cubicBezTo>
                    <a:pt x="147" y="200"/>
                    <a:pt x="140" y="224"/>
                    <a:pt x="140" y="250"/>
                  </a:cubicBezTo>
                  <a:cubicBezTo>
                    <a:pt x="140" y="288"/>
                    <a:pt x="155" y="322"/>
                    <a:pt x="179" y="346"/>
                  </a:cubicBezTo>
                  <a:cubicBezTo>
                    <a:pt x="181" y="347"/>
                    <a:pt x="182" y="349"/>
                    <a:pt x="184" y="350"/>
                  </a:cubicBezTo>
                  <a:cubicBezTo>
                    <a:pt x="133" y="355"/>
                    <a:pt x="82" y="354"/>
                    <a:pt x="30" y="348"/>
                  </a:cubicBezTo>
                  <a:cubicBezTo>
                    <a:pt x="21" y="347"/>
                    <a:pt x="13" y="340"/>
                    <a:pt x="13" y="330"/>
                  </a:cubicBezTo>
                  <a:cubicBezTo>
                    <a:pt x="13" y="316"/>
                    <a:pt x="13" y="301"/>
                    <a:pt x="13" y="287"/>
                  </a:cubicBezTo>
                  <a:cubicBezTo>
                    <a:pt x="13" y="277"/>
                    <a:pt x="21" y="270"/>
                    <a:pt x="30" y="269"/>
                  </a:cubicBezTo>
                  <a:close/>
                  <a:moveTo>
                    <a:pt x="266" y="159"/>
                  </a:moveTo>
                  <a:lnTo>
                    <a:pt x="266" y="159"/>
                  </a:lnTo>
                  <a:cubicBezTo>
                    <a:pt x="273" y="158"/>
                    <a:pt x="281" y="157"/>
                    <a:pt x="288" y="159"/>
                  </a:cubicBezTo>
                  <a:cubicBezTo>
                    <a:pt x="287" y="163"/>
                    <a:pt x="287" y="167"/>
                    <a:pt x="287" y="171"/>
                  </a:cubicBezTo>
                  <a:cubicBezTo>
                    <a:pt x="280" y="170"/>
                    <a:pt x="273" y="170"/>
                    <a:pt x="267" y="171"/>
                  </a:cubicBezTo>
                  <a:cubicBezTo>
                    <a:pt x="267" y="167"/>
                    <a:pt x="266" y="163"/>
                    <a:pt x="266" y="159"/>
                  </a:cubicBezTo>
                  <a:close/>
                  <a:moveTo>
                    <a:pt x="307" y="231"/>
                  </a:moveTo>
                  <a:lnTo>
                    <a:pt x="307" y="231"/>
                  </a:lnTo>
                  <a:lnTo>
                    <a:pt x="281" y="231"/>
                  </a:lnTo>
                  <a:lnTo>
                    <a:pt x="281" y="226"/>
                  </a:lnTo>
                  <a:cubicBezTo>
                    <a:pt x="281" y="222"/>
                    <a:pt x="280" y="219"/>
                    <a:pt x="280" y="217"/>
                  </a:cubicBezTo>
                  <a:cubicBezTo>
                    <a:pt x="279" y="216"/>
                    <a:pt x="278" y="215"/>
                    <a:pt x="276" y="215"/>
                  </a:cubicBezTo>
                  <a:cubicBezTo>
                    <a:pt x="274" y="215"/>
                    <a:pt x="273" y="216"/>
                    <a:pt x="272" y="217"/>
                  </a:cubicBezTo>
                  <a:cubicBezTo>
                    <a:pt x="272" y="218"/>
                    <a:pt x="271" y="220"/>
                    <a:pt x="271" y="223"/>
                  </a:cubicBezTo>
                  <a:cubicBezTo>
                    <a:pt x="271" y="227"/>
                    <a:pt x="272" y="230"/>
                    <a:pt x="274" y="231"/>
                  </a:cubicBezTo>
                  <a:cubicBezTo>
                    <a:pt x="275" y="233"/>
                    <a:pt x="280" y="236"/>
                    <a:pt x="288" y="241"/>
                  </a:cubicBezTo>
                  <a:cubicBezTo>
                    <a:pt x="294" y="245"/>
                    <a:pt x="299" y="248"/>
                    <a:pt x="301" y="250"/>
                  </a:cubicBezTo>
                  <a:cubicBezTo>
                    <a:pt x="304" y="252"/>
                    <a:pt x="306" y="255"/>
                    <a:pt x="307" y="259"/>
                  </a:cubicBezTo>
                  <a:cubicBezTo>
                    <a:pt x="309" y="263"/>
                    <a:pt x="310" y="268"/>
                    <a:pt x="310" y="274"/>
                  </a:cubicBezTo>
                  <a:cubicBezTo>
                    <a:pt x="310" y="283"/>
                    <a:pt x="308" y="290"/>
                    <a:pt x="303" y="295"/>
                  </a:cubicBezTo>
                  <a:cubicBezTo>
                    <a:pt x="299" y="301"/>
                    <a:pt x="292" y="304"/>
                    <a:pt x="283" y="305"/>
                  </a:cubicBezTo>
                  <a:lnTo>
                    <a:pt x="283" y="315"/>
                  </a:lnTo>
                  <a:lnTo>
                    <a:pt x="271" y="315"/>
                  </a:lnTo>
                  <a:lnTo>
                    <a:pt x="271" y="305"/>
                  </a:lnTo>
                  <a:cubicBezTo>
                    <a:pt x="264" y="304"/>
                    <a:pt x="258" y="302"/>
                    <a:pt x="253" y="297"/>
                  </a:cubicBezTo>
                  <a:cubicBezTo>
                    <a:pt x="248" y="292"/>
                    <a:pt x="245" y="284"/>
                    <a:pt x="245" y="272"/>
                  </a:cubicBezTo>
                  <a:lnTo>
                    <a:pt x="245" y="267"/>
                  </a:lnTo>
                  <a:lnTo>
                    <a:pt x="271" y="267"/>
                  </a:lnTo>
                  <a:lnTo>
                    <a:pt x="271" y="274"/>
                  </a:lnTo>
                  <a:cubicBezTo>
                    <a:pt x="271" y="281"/>
                    <a:pt x="271" y="285"/>
                    <a:pt x="272" y="287"/>
                  </a:cubicBezTo>
                  <a:cubicBezTo>
                    <a:pt x="272" y="288"/>
                    <a:pt x="274" y="289"/>
                    <a:pt x="276" y="289"/>
                  </a:cubicBezTo>
                  <a:cubicBezTo>
                    <a:pt x="277" y="289"/>
                    <a:pt x="279" y="289"/>
                    <a:pt x="280" y="288"/>
                  </a:cubicBezTo>
                  <a:cubicBezTo>
                    <a:pt x="280" y="286"/>
                    <a:pt x="281" y="285"/>
                    <a:pt x="281" y="282"/>
                  </a:cubicBezTo>
                  <a:cubicBezTo>
                    <a:pt x="281" y="276"/>
                    <a:pt x="280" y="272"/>
                    <a:pt x="280" y="270"/>
                  </a:cubicBezTo>
                  <a:cubicBezTo>
                    <a:pt x="279" y="267"/>
                    <a:pt x="276" y="264"/>
                    <a:pt x="271" y="262"/>
                  </a:cubicBezTo>
                  <a:cubicBezTo>
                    <a:pt x="263" y="257"/>
                    <a:pt x="258" y="253"/>
                    <a:pt x="255" y="251"/>
                  </a:cubicBezTo>
                  <a:cubicBezTo>
                    <a:pt x="252" y="248"/>
                    <a:pt x="250" y="245"/>
                    <a:pt x="248" y="241"/>
                  </a:cubicBezTo>
                  <a:cubicBezTo>
                    <a:pt x="246" y="236"/>
                    <a:pt x="245" y="232"/>
                    <a:pt x="245" y="226"/>
                  </a:cubicBezTo>
                  <a:cubicBezTo>
                    <a:pt x="245" y="218"/>
                    <a:pt x="247" y="212"/>
                    <a:pt x="251" y="208"/>
                  </a:cubicBezTo>
                  <a:cubicBezTo>
                    <a:pt x="256" y="203"/>
                    <a:pt x="262" y="201"/>
                    <a:pt x="271" y="200"/>
                  </a:cubicBezTo>
                  <a:lnTo>
                    <a:pt x="271" y="191"/>
                  </a:lnTo>
                  <a:lnTo>
                    <a:pt x="283" y="191"/>
                  </a:lnTo>
                  <a:lnTo>
                    <a:pt x="283" y="200"/>
                  </a:lnTo>
                  <a:cubicBezTo>
                    <a:pt x="291" y="201"/>
                    <a:pt x="297" y="203"/>
                    <a:pt x="301" y="208"/>
                  </a:cubicBezTo>
                  <a:cubicBezTo>
                    <a:pt x="305" y="212"/>
                    <a:pt x="307" y="218"/>
                    <a:pt x="307" y="226"/>
                  </a:cubicBezTo>
                  <a:cubicBezTo>
                    <a:pt x="307" y="227"/>
                    <a:pt x="307" y="229"/>
                    <a:pt x="307" y="231"/>
                  </a:cubicBezTo>
                  <a:close/>
                  <a:moveTo>
                    <a:pt x="247" y="163"/>
                  </a:moveTo>
                  <a:lnTo>
                    <a:pt x="247" y="163"/>
                  </a:lnTo>
                  <a:lnTo>
                    <a:pt x="246" y="163"/>
                  </a:lnTo>
                  <a:lnTo>
                    <a:pt x="245" y="163"/>
                  </a:lnTo>
                  <a:lnTo>
                    <a:pt x="244" y="164"/>
                  </a:lnTo>
                  <a:lnTo>
                    <a:pt x="243" y="164"/>
                  </a:lnTo>
                  <a:lnTo>
                    <a:pt x="242" y="164"/>
                  </a:lnTo>
                  <a:lnTo>
                    <a:pt x="241" y="165"/>
                  </a:lnTo>
                  <a:lnTo>
                    <a:pt x="240" y="165"/>
                  </a:lnTo>
                  <a:lnTo>
                    <a:pt x="239" y="165"/>
                  </a:lnTo>
                  <a:lnTo>
                    <a:pt x="239" y="166"/>
                  </a:lnTo>
                  <a:lnTo>
                    <a:pt x="238" y="166"/>
                  </a:lnTo>
                  <a:lnTo>
                    <a:pt x="237" y="166"/>
                  </a:lnTo>
                  <a:lnTo>
                    <a:pt x="236" y="167"/>
                  </a:lnTo>
                  <a:lnTo>
                    <a:pt x="241" y="176"/>
                  </a:lnTo>
                  <a:lnTo>
                    <a:pt x="242" y="176"/>
                  </a:lnTo>
                  <a:lnTo>
                    <a:pt x="243" y="175"/>
                  </a:lnTo>
                  <a:lnTo>
                    <a:pt x="244" y="175"/>
                  </a:lnTo>
                  <a:lnTo>
                    <a:pt x="245" y="175"/>
                  </a:lnTo>
                  <a:lnTo>
                    <a:pt x="245" y="174"/>
                  </a:lnTo>
                  <a:lnTo>
                    <a:pt x="246" y="174"/>
                  </a:lnTo>
                  <a:lnTo>
                    <a:pt x="247" y="174"/>
                  </a:lnTo>
                  <a:lnTo>
                    <a:pt x="248" y="173"/>
                  </a:lnTo>
                  <a:lnTo>
                    <a:pt x="249" y="173"/>
                  </a:lnTo>
                  <a:lnTo>
                    <a:pt x="250" y="173"/>
                  </a:lnTo>
                  <a:lnTo>
                    <a:pt x="247" y="163"/>
                  </a:lnTo>
                  <a:close/>
                  <a:moveTo>
                    <a:pt x="217" y="178"/>
                  </a:moveTo>
                  <a:lnTo>
                    <a:pt x="217" y="178"/>
                  </a:lnTo>
                  <a:lnTo>
                    <a:pt x="217" y="179"/>
                  </a:lnTo>
                  <a:lnTo>
                    <a:pt x="216" y="179"/>
                  </a:lnTo>
                  <a:lnTo>
                    <a:pt x="216" y="180"/>
                  </a:lnTo>
                  <a:lnTo>
                    <a:pt x="215" y="180"/>
                  </a:lnTo>
                  <a:lnTo>
                    <a:pt x="215" y="181"/>
                  </a:lnTo>
                  <a:lnTo>
                    <a:pt x="214" y="181"/>
                  </a:lnTo>
                  <a:lnTo>
                    <a:pt x="213" y="182"/>
                  </a:lnTo>
                  <a:lnTo>
                    <a:pt x="212" y="183"/>
                  </a:lnTo>
                  <a:lnTo>
                    <a:pt x="211" y="184"/>
                  </a:lnTo>
                  <a:lnTo>
                    <a:pt x="210" y="184"/>
                  </a:lnTo>
                  <a:lnTo>
                    <a:pt x="210" y="185"/>
                  </a:lnTo>
                  <a:lnTo>
                    <a:pt x="209" y="186"/>
                  </a:lnTo>
                  <a:lnTo>
                    <a:pt x="217" y="193"/>
                  </a:lnTo>
                  <a:lnTo>
                    <a:pt x="218" y="192"/>
                  </a:lnTo>
                  <a:lnTo>
                    <a:pt x="219" y="191"/>
                  </a:lnTo>
                  <a:lnTo>
                    <a:pt x="220" y="190"/>
                  </a:lnTo>
                  <a:lnTo>
                    <a:pt x="221" y="189"/>
                  </a:lnTo>
                  <a:lnTo>
                    <a:pt x="222" y="188"/>
                  </a:lnTo>
                  <a:lnTo>
                    <a:pt x="223" y="188"/>
                  </a:lnTo>
                  <a:lnTo>
                    <a:pt x="223" y="187"/>
                  </a:lnTo>
                  <a:lnTo>
                    <a:pt x="224" y="187"/>
                  </a:lnTo>
                  <a:lnTo>
                    <a:pt x="217" y="178"/>
                  </a:lnTo>
                  <a:close/>
                  <a:moveTo>
                    <a:pt x="195" y="204"/>
                  </a:moveTo>
                  <a:lnTo>
                    <a:pt x="195" y="204"/>
                  </a:lnTo>
                  <a:lnTo>
                    <a:pt x="195" y="205"/>
                  </a:lnTo>
                  <a:lnTo>
                    <a:pt x="194" y="206"/>
                  </a:lnTo>
                  <a:lnTo>
                    <a:pt x="194" y="207"/>
                  </a:lnTo>
                  <a:lnTo>
                    <a:pt x="193" y="207"/>
                  </a:lnTo>
                  <a:lnTo>
                    <a:pt x="193" y="208"/>
                  </a:lnTo>
                  <a:lnTo>
                    <a:pt x="193" y="209"/>
                  </a:lnTo>
                  <a:lnTo>
                    <a:pt x="192" y="209"/>
                  </a:lnTo>
                  <a:lnTo>
                    <a:pt x="192" y="210"/>
                  </a:lnTo>
                  <a:lnTo>
                    <a:pt x="192" y="211"/>
                  </a:lnTo>
                  <a:lnTo>
                    <a:pt x="191" y="211"/>
                  </a:lnTo>
                  <a:lnTo>
                    <a:pt x="191" y="212"/>
                  </a:lnTo>
                  <a:lnTo>
                    <a:pt x="191" y="213"/>
                  </a:lnTo>
                  <a:lnTo>
                    <a:pt x="190" y="214"/>
                  </a:lnTo>
                  <a:lnTo>
                    <a:pt x="200" y="218"/>
                  </a:lnTo>
                  <a:lnTo>
                    <a:pt x="200" y="217"/>
                  </a:lnTo>
                  <a:lnTo>
                    <a:pt x="201" y="216"/>
                  </a:lnTo>
                  <a:lnTo>
                    <a:pt x="201" y="215"/>
                  </a:lnTo>
                  <a:lnTo>
                    <a:pt x="202" y="215"/>
                  </a:lnTo>
                  <a:lnTo>
                    <a:pt x="202" y="214"/>
                  </a:lnTo>
                  <a:lnTo>
                    <a:pt x="202" y="213"/>
                  </a:lnTo>
                  <a:lnTo>
                    <a:pt x="203" y="212"/>
                  </a:lnTo>
                  <a:lnTo>
                    <a:pt x="203" y="211"/>
                  </a:lnTo>
                  <a:lnTo>
                    <a:pt x="204" y="211"/>
                  </a:lnTo>
                  <a:lnTo>
                    <a:pt x="204" y="210"/>
                  </a:lnTo>
                  <a:lnTo>
                    <a:pt x="204" y="209"/>
                  </a:lnTo>
                  <a:lnTo>
                    <a:pt x="195" y="204"/>
                  </a:lnTo>
                  <a:close/>
                  <a:moveTo>
                    <a:pt x="184" y="235"/>
                  </a:moveTo>
                  <a:lnTo>
                    <a:pt x="184" y="235"/>
                  </a:lnTo>
                  <a:lnTo>
                    <a:pt x="184" y="236"/>
                  </a:lnTo>
                  <a:lnTo>
                    <a:pt x="184" y="237"/>
                  </a:lnTo>
                  <a:lnTo>
                    <a:pt x="184" y="238"/>
                  </a:lnTo>
                  <a:lnTo>
                    <a:pt x="183" y="238"/>
                  </a:lnTo>
                  <a:lnTo>
                    <a:pt x="183" y="239"/>
                  </a:lnTo>
                  <a:lnTo>
                    <a:pt x="183" y="240"/>
                  </a:lnTo>
                  <a:lnTo>
                    <a:pt x="183" y="241"/>
                  </a:lnTo>
                  <a:lnTo>
                    <a:pt x="183" y="242"/>
                  </a:lnTo>
                  <a:lnTo>
                    <a:pt x="183" y="243"/>
                  </a:lnTo>
                  <a:lnTo>
                    <a:pt x="183" y="244"/>
                  </a:lnTo>
                  <a:lnTo>
                    <a:pt x="183" y="245"/>
                  </a:lnTo>
                  <a:lnTo>
                    <a:pt x="183" y="246"/>
                  </a:lnTo>
                  <a:lnTo>
                    <a:pt x="183" y="247"/>
                  </a:lnTo>
                  <a:lnTo>
                    <a:pt x="193" y="247"/>
                  </a:lnTo>
                  <a:lnTo>
                    <a:pt x="193" y="246"/>
                  </a:lnTo>
                  <a:lnTo>
                    <a:pt x="193" y="245"/>
                  </a:lnTo>
                  <a:lnTo>
                    <a:pt x="194" y="244"/>
                  </a:lnTo>
                  <a:lnTo>
                    <a:pt x="194" y="243"/>
                  </a:lnTo>
                  <a:lnTo>
                    <a:pt x="194" y="242"/>
                  </a:lnTo>
                  <a:lnTo>
                    <a:pt x="194" y="241"/>
                  </a:lnTo>
                  <a:lnTo>
                    <a:pt x="194" y="240"/>
                  </a:lnTo>
                  <a:lnTo>
                    <a:pt x="194" y="239"/>
                  </a:lnTo>
                  <a:lnTo>
                    <a:pt x="194" y="238"/>
                  </a:lnTo>
                  <a:lnTo>
                    <a:pt x="194" y="237"/>
                  </a:lnTo>
                  <a:lnTo>
                    <a:pt x="184" y="235"/>
                  </a:lnTo>
                  <a:close/>
                  <a:moveTo>
                    <a:pt x="185" y="269"/>
                  </a:moveTo>
                  <a:lnTo>
                    <a:pt x="185" y="269"/>
                  </a:lnTo>
                  <a:lnTo>
                    <a:pt x="185" y="270"/>
                  </a:lnTo>
                  <a:lnTo>
                    <a:pt x="185" y="271"/>
                  </a:lnTo>
                  <a:lnTo>
                    <a:pt x="185" y="272"/>
                  </a:lnTo>
                  <a:lnTo>
                    <a:pt x="185" y="273"/>
                  </a:lnTo>
                  <a:lnTo>
                    <a:pt x="186" y="273"/>
                  </a:lnTo>
                  <a:lnTo>
                    <a:pt x="186" y="274"/>
                  </a:lnTo>
                  <a:lnTo>
                    <a:pt x="186" y="275"/>
                  </a:lnTo>
                  <a:lnTo>
                    <a:pt x="186" y="276"/>
                  </a:lnTo>
                  <a:lnTo>
                    <a:pt x="186" y="277"/>
                  </a:lnTo>
                  <a:lnTo>
                    <a:pt x="187" y="277"/>
                  </a:lnTo>
                  <a:lnTo>
                    <a:pt x="187" y="278"/>
                  </a:lnTo>
                  <a:lnTo>
                    <a:pt x="187" y="279"/>
                  </a:lnTo>
                  <a:lnTo>
                    <a:pt x="187" y="280"/>
                  </a:lnTo>
                  <a:lnTo>
                    <a:pt x="197" y="276"/>
                  </a:lnTo>
                  <a:lnTo>
                    <a:pt x="197" y="275"/>
                  </a:lnTo>
                  <a:lnTo>
                    <a:pt x="197" y="274"/>
                  </a:lnTo>
                  <a:lnTo>
                    <a:pt x="196" y="273"/>
                  </a:lnTo>
                  <a:lnTo>
                    <a:pt x="196" y="272"/>
                  </a:lnTo>
                  <a:lnTo>
                    <a:pt x="196" y="271"/>
                  </a:lnTo>
                  <a:lnTo>
                    <a:pt x="196" y="270"/>
                  </a:lnTo>
                  <a:lnTo>
                    <a:pt x="195" y="269"/>
                  </a:lnTo>
                  <a:lnTo>
                    <a:pt x="195" y="268"/>
                  </a:lnTo>
                  <a:lnTo>
                    <a:pt x="195" y="267"/>
                  </a:lnTo>
                  <a:lnTo>
                    <a:pt x="185" y="269"/>
                  </a:lnTo>
                  <a:close/>
                  <a:moveTo>
                    <a:pt x="197" y="300"/>
                  </a:moveTo>
                  <a:lnTo>
                    <a:pt x="197" y="300"/>
                  </a:lnTo>
                  <a:lnTo>
                    <a:pt x="197" y="301"/>
                  </a:lnTo>
                  <a:lnTo>
                    <a:pt x="198" y="301"/>
                  </a:lnTo>
                  <a:lnTo>
                    <a:pt x="198" y="302"/>
                  </a:lnTo>
                  <a:lnTo>
                    <a:pt x="199" y="302"/>
                  </a:lnTo>
                  <a:lnTo>
                    <a:pt x="199" y="303"/>
                  </a:lnTo>
                  <a:lnTo>
                    <a:pt x="200" y="304"/>
                  </a:lnTo>
                  <a:lnTo>
                    <a:pt x="200" y="305"/>
                  </a:lnTo>
                  <a:lnTo>
                    <a:pt x="201" y="305"/>
                  </a:lnTo>
                  <a:lnTo>
                    <a:pt x="201" y="306"/>
                  </a:lnTo>
                  <a:lnTo>
                    <a:pt x="202" y="306"/>
                  </a:lnTo>
                  <a:lnTo>
                    <a:pt x="202" y="307"/>
                  </a:lnTo>
                  <a:lnTo>
                    <a:pt x="203" y="308"/>
                  </a:lnTo>
                  <a:lnTo>
                    <a:pt x="203" y="309"/>
                  </a:lnTo>
                  <a:lnTo>
                    <a:pt x="204" y="309"/>
                  </a:lnTo>
                  <a:lnTo>
                    <a:pt x="212" y="302"/>
                  </a:lnTo>
                  <a:lnTo>
                    <a:pt x="211" y="302"/>
                  </a:lnTo>
                  <a:lnTo>
                    <a:pt x="211" y="301"/>
                  </a:lnTo>
                  <a:lnTo>
                    <a:pt x="210" y="300"/>
                  </a:lnTo>
                  <a:lnTo>
                    <a:pt x="209" y="299"/>
                  </a:lnTo>
                  <a:lnTo>
                    <a:pt x="209" y="298"/>
                  </a:lnTo>
                  <a:lnTo>
                    <a:pt x="208" y="298"/>
                  </a:lnTo>
                  <a:lnTo>
                    <a:pt x="208" y="297"/>
                  </a:lnTo>
                  <a:lnTo>
                    <a:pt x="207" y="296"/>
                  </a:lnTo>
                  <a:lnTo>
                    <a:pt x="207" y="295"/>
                  </a:lnTo>
                  <a:lnTo>
                    <a:pt x="206" y="295"/>
                  </a:lnTo>
                  <a:lnTo>
                    <a:pt x="206" y="294"/>
                  </a:lnTo>
                  <a:lnTo>
                    <a:pt x="197" y="300"/>
                  </a:lnTo>
                  <a:close/>
                  <a:moveTo>
                    <a:pt x="220" y="324"/>
                  </a:moveTo>
                  <a:lnTo>
                    <a:pt x="220" y="324"/>
                  </a:lnTo>
                  <a:lnTo>
                    <a:pt x="220" y="325"/>
                  </a:lnTo>
                  <a:lnTo>
                    <a:pt x="221" y="325"/>
                  </a:lnTo>
                  <a:lnTo>
                    <a:pt x="221" y="326"/>
                  </a:lnTo>
                  <a:lnTo>
                    <a:pt x="222" y="326"/>
                  </a:lnTo>
                  <a:lnTo>
                    <a:pt x="223" y="327"/>
                  </a:lnTo>
                  <a:lnTo>
                    <a:pt x="224" y="327"/>
                  </a:lnTo>
                  <a:lnTo>
                    <a:pt x="224" y="328"/>
                  </a:lnTo>
                  <a:lnTo>
                    <a:pt x="225" y="328"/>
                  </a:lnTo>
                  <a:lnTo>
                    <a:pt x="226" y="328"/>
                  </a:lnTo>
                  <a:lnTo>
                    <a:pt x="226" y="329"/>
                  </a:lnTo>
                  <a:lnTo>
                    <a:pt x="227" y="329"/>
                  </a:lnTo>
                  <a:lnTo>
                    <a:pt x="228" y="330"/>
                  </a:lnTo>
                  <a:lnTo>
                    <a:pt x="229" y="330"/>
                  </a:lnTo>
                  <a:lnTo>
                    <a:pt x="229" y="331"/>
                  </a:lnTo>
                  <a:lnTo>
                    <a:pt x="235" y="321"/>
                  </a:lnTo>
                  <a:lnTo>
                    <a:pt x="234" y="321"/>
                  </a:lnTo>
                  <a:lnTo>
                    <a:pt x="233" y="321"/>
                  </a:lnTo>
                  <a:lnTo>
                    <a:pt x="233" y="320"/>
                  </a:lnTo>
                  <a:lnTo>
                    <a:pt x="232" y="320"/>
                  </a:lnTo>
                  <a:lnTo>
                    <a:pt x="231" y="319"/>
                  </a:lnTo>
                  <a:lnTo>
                    <a:pt x="230" y="319"/>
                  </a:lnTo>
                  <a:lnTo>
                    <a:pt x="230" y="318"/>
                  </a:lnTo>
                  <a:lnTo>
                    <a:pt x="229" y="318"/>
                  </a:lnTo>
                  <a:lnTo>
                    <a:pt x="228" y="318"/>
                  </a:lnTo>
                  <a:lnTo>
                    <a:pt x="228" y="317"/>
                  </a:lnTo>
                  <a:lnTo>
                    <a:pt x="227" y="317"/>
                  </a:lnTo>
                  <a:lnTo>
                    <a:pt x="227" y="316"/>
                  </a:lnTo>
                  <a:lnTo>
                    <a:pt x="226" y="316"/>
                  </a:lnTo>
                  <a:lnTo>
                    <a:pt x="220" y="324"/>
                  </a:lnTo>
                  <a:close/>
                  <a:moveTo>
                    <a:pt x="250" y="339"/>
                  </a:moveTo>
                  <a:lnTo>
                    <a:pt x="250" y="339"/>
                  </a:lnTo>
                  <a:lnTo>
                    <a:pt x="251" y="339"/>
                  </a:lnTo>
                  <a:lnTo>
                    <a:pt x="251" y="340"/>
                  </a:lnTo>
                  <a:lnTo>
                    <a:pt x="252" y="340"/>
                  </a:lnTo>
                  <a:lnTo>
                    <a:pt x="253" y="340"/>
                  </a:lnTo>
                  <a:lnTo>
                    <a:pt x="254" y="340"/>
                  </a:lnTo>
                  <a:lnTo>
                    <a:pt x="255" y="340"/>
                  </a:lnTo>
                  <a:lnTo>
                    <a:pt x="255" y="341"/>
                  </a:lnTo>
                  <a:lnTo>
                    <a:pt x="256" y="341"/>
                  </a:lnTo>
                  <a:lnTo>
                    <a:pt x="257" y="341"/>
                  </a:lnTo>
                  <a:lnTo>
                    <a:pt x="258" y="341"/>
                  </a:lnTo>
                  <a:lnTo>
                    <a:pt x="259" y="341"/>
                  </a:lnTo>
                  <a:lnTo>
                    <a:pt x="260" y="341"/>
                  </a:lnTo>
                  <a:lnTo>
                    <a:pt x="261" y="342"/>
                  </a:lnTo>
                  <a:lnTo>
                    <a:pt x="263" y="331"/>
                  </a:lnTo>
                  <a:lnTo>
                    <a:pt x="262" y="331"/>
                  </a:lnTo>
                  <a:lnTo>
                    <a:pt x="261" y="331"/>
                  </a:lnTo>
                  <a:lnTo>
                    <a:pt x="260" y="331"/>
                  </a:lnTo>
                  <a:lnTo>
                    <a:pt x="259" y="331"/>
                  </a:lnTo>
                  <a:lnTo>
                    <a:pt x="259" y="330"/>
                  </a:lnTo>
                  <a:lnTo>
                    <a:pt x="258" y="330"/>
                  </a:lnTo>
                  <a:lnTo>
                    <a:pt x="257" y="330"/>
                  </a:lnTo>
                  <a:lnTo>
                    <a:pt x="256" y="330"/>
                  </a:lnTo>
                  <a:lnTo>
                    <a:pt x="255" y="330"/>
                  </a:lnTo>
                  <a:lnTo>
                    <a:pt x="254" y="329"/>
                  </a:lnTo>
                  <a:lnTo>
                    <a:pt x="253" y="329"/>
                  </a:lnTo>
                  <a:lnTo>
                    <a:pt x="250" y="339"/>
                  </a:lnTo>
                  <a:close/>
                  <a:moveTo>
                    <a:pt x="283" y="342"/>
                  </a:moveTo>
                  <a:lnTo>
                    <a:pt x="283" y="342"/>
                  </a:lnTo>
                  <a:lnTo>
                    <a:pt x="284" y="342"/>
                  </a:lnTo>
                  <a:lnTo>
                    <a:pt x="285" y="342"/>
                  </a:lnTo>
                  <a:lnTo>
                    <a:pt x="286" y="342"/>
                  </a:lnTo>
                  <a:lnTo>
                    <a:pt x="287" y="342"/>
                  </a:lnTo>
                  <a:lnTo>
                    <a:pt x="288" y="342"/>
                  </a:lnTo>
                  <a:lnTo>
                    <a:pt x="289" y="342"/>
                  </a:lnTo>
                  <a:lnTo>
                    <a:pt x="289" y="341"/>
                  </a:lnTo>
                  <a:lnTo>
                    <a:pt x="290" y="341"/>
                  </a:lnTo>
                  <a:lnTo>
                    <a:pt x="291" y="341"/>
                  </a:lnTo>
                  <a:lnTo>
                    <a:pt x="292" y="341"/>
                  </a:lnTo>
                  <a:lnTo>
                    <a:pt x="293" y="341"/>
                  </a:lnTo>
                  <a:lnTo>
                    <a:pt x="294" y="341"/>
                  </a:lnTo>
                  <a:lnTo>
                    <a:pt x="295" y="341"/>
                  </a:lnTo>
                  <a:lnTo>
                    <a:pt x="292" y="330"/>
                  </a:lnTo>
                  <a:lnTo>
                    <a:pt x="291" y="330"/>
                  </a:lnTo>
                  <a:lnTo>
                    <a:pt x="290" y="331"/>
                  </a:lnTo>
                  <a:lnTo>
                    <a:pt x="289" y="331"/>
                  </a:lnTo>
                  <a:lnTo>
                    <a:pt x="288" y="331"/>
                  </a:lnTo>
                  <a:lnTo>
                    <a:pt x="287" y="331"/>
                  </a:lnTo>
                  <a:lnTo>
                    <a:pt x="286" y="331"/>
                  </a:lnTo>
                  <a:lnTo>
                    <a:pt x="285" y="331"/>
                  </a:lnTo>
                  <a:lnTo>
                    <a:pt x="284" y="332"/>
                  </a:lnTo>
                  <a:lnTo>
                    <a:pt x="283" y="332"/>
                  </a:lnTo>
                  <a:lnTo>
                    <a:pt x="282" y="332"/>
                  </a:lnTo>
                  <a:lnTo>
                    <a:pt x="283" y="342"/>
                  </a:lnTo>
                  <a:close/>
                  <a:moveTo>
                    <a:pt x="316" y="333"/>
                  </a:moveTo>
                  <a:lnTo>
                    <a:pt x="316" y="333"/>
                  </a:lnTo>
                  <a:lnTo>
                    <a:pt x="317" y="333"/>
                  </a:lnTo>
                  <a:lnTo>
                    <a:pt x="317" y="332"/>
                  </a:lnTo>
                  <a:lnTo>
                    <a:pt x="318" y="332"/>
                  </a:lnTo>
                  <a:lnTo>
                    <a:pt x="319" y="332"/>
                  </a:lnTo>
                  <a:lnTo>
                    <a:pt x="319" y="331"/>
                  </a:lnTo>
                  <a:lnTo>
                    <a:pt x="320" y="331"/>
                  </a:lnTo>
                  <a:lnTo>
                    <a:pt x="321" y="330"/>
                  </a:lnTo>
                  <a:lnTo>
                    <a:pt x="322" y="330"/>
                  </a:lnTo>
                  <a:lnTo>
                    <a:pt x="323" y="329"/>
                  </a:lnTo>
                  <a:lnTo>
                    <a:pt x="324" y="329"/>
                  </a:lnTo>
                  <a:lnTo>
                    <a:pt x="324" y="328"/>
                  </a:lnTo>
                  <a:lnTo>
                    <a:pt x="325" y="328"/>
                  </a:lnTo>
                  <a:lnTo>
                    <a:pt x="320" y="319"/>
                  </a:lnTo>
                  <a:lnTo>
                    <a:pt x="319" y="319"/>
                  </a:lnTo>
                  <a:lnTo>
                    <a:pt x="318" y="319"/>
                  </a:lnTo>
                  <a:lnTo>
                    <a:pt x="318" y="320"/>
                  </a:lnTo>
                  <a:lnTo>
                    <a:pt x="317" y="320"/>
                  </a:lnTo>
                  <a:lnTo>
                    <a:pt x="316" y="321"/>
                  </a:lnTo>
                  <a:lnTo>
                    <a:pt x="315" y="321"/>
                  </a:lnTo>
                  <a:lnTo>
                    <a:pt x="315" y="322"/>
                  </a:lnTo>
                  <a:lnTo>
                    <a:pt x="314" y="322"/>
                  </a:lnTo>
                  <a:lnTo>
                    <a:pt x="313" y="322"/>
                  </a:lnTo>
                  <a:lnTo>
                    <a:pt x="313" y="323"/>
                  </a:lnTo>
                  <a:lnTo>
                    <a:pt x="312" y="323"/>
                  </a:lnTo>
                  <a:lnTo>
                    <a:pt x="311" y="324"/>
                  </a:lnTo>
                  <a:lnTo>
                    <a:pt x="316" y="333"/>
                  </a:lnTo>
                  <a:close/>
                  <a:moveTo>
                    <a:pt x="343" y="313"/>
                  </a:moveTo>
                  <a:lnTo>
                    <a:pt x="343" y="313"/>
                  </a:lnTo>
                  <a:lnTo>
                    <a:pt x="343" y="312"/>
                  </a:lnTo>
                  <a:lnTo>
                    <a:pt x="344" y="312"/>
                  </a:lnTo>
                  <a:lnTo>
                    <a:pt x="344" y="311"/>
                  </a:lnTo>
                  <a:lnTo>
                    <a:pt x="345" y="311"/>
                  </a:lnTo>
                  <a:lnTo>
                    <a:pt x="345" y="310"/>
                  </a:lnTo>
                  <a:lnTo>
                    <a:pt x="346" y="310"/>
                  </a:lnTo>
                  <a:lnTo>
                    <a:pt x="346" y="309"/>
                  </a:lnTo>
                  <a:lnTo>
                    <a:pt x="347" y="308"/>
                  </a:lnTo>
                  <a:lnTo>
                    <a:pt x="347" y="307"/>
                  </a:lnTo>
                  <a:lnTo>
                    <a:pt x="348" y="307"/>
                  </a:lnTo>
                  <a:lnTo>
                    <a:pt x="348" y="306"/>
                  </a:lnTo>
                  <a:lnTo>
                    <a:pt x="349" y="306"/>
                  </a:lnTo>
                  <a:lnTo>
                    <a:pt x="349" y="305"/>
                  </a:lnTo>
                  <a:lnTo>
                    <a:pt x="350" y="304"/>
                  </a:lnTo>
                  <a:lnTo>
                    <a:pt x="341" y="298"/>
                  </a:lnTo>
                  <a:lnTo>
                    <a:pt x="341" y="299"/>
                  </a:lnTo>
                  <a:lnTo>
                    <a:pt x="340" y="299"/>
                  </a:lnTo>
                  <a:lnTo>
                    <a:pt x="340" y="300"/>
                  </a:lnTo>
                  <a:lnTo>
                    <a:pt x="339" y="300"/>
                  </a:lnTo>
                  <a:lnTo>
                    <a:pt x="339" y="301"/>
                  </a:lnTo>
                  <a:lnTo>
                    <a:pt x="338" y="302"/>
                  </a:lnTo>
                  <a:lnTo>
                    <a:pt x="337" y="303"/>
                  </a:lnTo>
                  <a:lnTo>
                    <a:pt x="337" y="304"/>
                  </a:lnTo>
                  <a:lnTo>
                    <a:pt x="336" y="304"/>
                  </a:lnTo>
                  <a:lnTo>
                    <a:pt x="336" y="305"/>
                  </a:lnTo>
                  <a:lnTo>
                    <a:pt x="335" y="305"/>
                  </a:lnTo>
                  <a:lnTo>
                    <a:pt x="335" y="306"/>
                  </a:lnTo>
                  <a:lnTo>
                    <a:pt x="343" y="313"/>
                  </a:lnTo>
                  <a:close/>
                  <a:moveTo>
                    <a:pt x="360" y="285"/>
                  </a:moveTo>
                  <a:lnTo>
                    <a:pt x="360" y="285"/>
                  </a:lnTo>
                  <a:lnTo>
                    <a:pt x="361" y="284"/>
                  </a:lnTo>
                  <a:lnTo>
                    <a:pt x="361" y="283"/>
                  </a:lnTo>
                  <a:lnTo>
                    <a:pt x="361" y="282"/>
                  </a:lnTo>
                  <a:lnTo>
                    <a:pt x="362" y="282"/>
                  </a:lnTo>
                  <a:lnTo>
                    <a:pt x="362" y="281"/>
                  </a:lnTo>
                  <a:lnTo>
                    <a:pt x="362" y="280"/>
                  </a:lnTo>
                  <a:lnTo>
                    <a:pt x="362" y="279"/>
                  </a:lnTo>
                  <a:lnTo>
                    <a:pt x="363" y="279"/>
                  </a:lnTo>
                  <a:lnTo>
                    <a:pt x="363" y="278"/>
                  </a:lnTo>
                  <a:lnTo>
                    <a:pt x="363" y="277"/>
                  </a:lnTo>
                  <a:lnTo>
                    <a:pt x="363" y="276"/>
                  </a:lnTo>
                  <a:lnTo>
                    <a:pt x="364" y="276"/>
                  </a:lnTo>
                  <a:lnTo>
                    <a:pt x="364" y="275"/>
                  </a:lnTo>
                  <a:lnTo>
                    <a:pt x="364" y="274"/>
                  </a:lnTo>
                  <a:lnTo>
                    <a:pt x="354" y="271"/>
                  </a:lnTo>
                  <a:lnTo>
                    <a:pt x="354" y="272"/>
                  </a:lnTo>
                  <a:lnTo>
                    <a:pt x="353" y="272"/>
                  </a:lnTo>
                  <a:lnTo>
                    <a:pt x="353" y="273"/>
                  </a:lnTo>
                  <a:lnTo>
                    <a:pt x="353" y="274"/>
                  </a:lnTo>
                  <a:lnTo>
                    <a:pt x="353" y="275"/>
                  </a:lnTo>
                  <a:lnTo>
                    <a:pt x="352" y="276"/>
                  </a:lnTo>
                  <a:lnTo>
                    <a:pt x="352" y="277"/>
                  </a:lnTo>
                  <a:lnTo>
                    <a:pt x="352" y="278"/>
                  </a:lnTo>
                  <a:lnTo>
                    <a:pt x="351" y="278"/>
                  </a:lnTo>
                  <a:lnTo>
                    <a:pt x="351" y="279"/>
                  </a:lnTo>
                  <a:lnTo>
                    <a:pt x="351" y="280"/>
                  </a:lnTo>
                  <a:lnTo>
                    <a:pt x="351" y="281"/>
                  </a:lnTo>
                  <a:lnTo>
                    <a:pt x="360" y="285"/>
                  </a:lnTo>
                  <a:close/>
                  <a:moveTo>
                    <a:pt x="367" y="252"/>
                  </a:moveTo>
                  <a:lnTo>
                    <a:pt x="367" y="252"/>
                  </a:lnTo>
                  <a:lnTo>
                    <a:pt x="367" y="251"/>
                  </a:lnTo>
                  <a:lnTo>
                    <a:pt x="367" y="250"/>
                  </a:lnTo>
                  <a:lnTo>
                    <a:pt x="367" y="249"/>
                  </a:lnTo>
                  <a:lnTo>
                    <a:pt x="367" y="248"/>
                  </a:lnTo>
                  <a:lnTo>
                    <a:pt x="367" y="247"/>
                  </a:lnTo>
                  <a:lnTo>
                    <a:pt x="367" y="246"/>
                  </a:lnTo>
                  <a:lnTo>
                    <a:pt x="367" y="245"/>
                  </a:lnTo>
                  <a:lnTo>
                    <a:pt x="367" y="244"/>
                  </a:lnTo>
                  <a:lnTo>
                    <a:pt x="367" y="243"/>
                  </a:lnTo>
                  <a:lnTo>
                    <a:pt x="367" y="242"/>
                  </a:lnTo>
                  <a:lnTo>
                    <a:pt x="367" y="241"/>
                  </a:lnTo>
                  <a:lnTo>
                    <a:pt x="366" y="241"/>
                  </a:lnTo>
                  <a:lnTo>
                    <a:pt x="356" y="242"/>
                  </a:lnTo>
                  <a:lnTo>
                    <a:pt x="356" y="243"/>
                  </a:lnTo>
                  <a:lnTo>
                    <a:pt x="356" y="244"/>
                  </a:lnTo>
                  <a:lnTo>
                    <a:pt x="356" y="245"/>
                  </a:lnTo>
                  <a:lnTo>
                    <a:pt x="356" y="246"/>
                  </a:lnTo>
                  <a:lnTo>
                    <a:pt x="356" y="247"/>
                  </a:lnTo>
                  <a:lnTo>
                    <a:pt x="356" y="248"/>
                  </a:lnTo>
                  <a:lnTo>
                    <a:pt x="356" y="249"/>
                  </a:lnTo>
                  <a:lnTo>
                    <a:pt x="356" y="250"/>
                  </a:lnTo>
                  <a:lnTo>
                    <a:pt x="356" y="251"/>
                  </a:lnTo>
                  <a:lnTo>
                    <a:pt x="356" y="252"/>
                  </a:lnTo>
                  <a:lnTo>
                    <a:pt x="367" y="252"/>
                  </a:lnTo>
                  <a:close/>
                  <a:moveTo>
                    <a:pt x="361" y="219"/>
                  </a:moveTo>
                  <a:lnTo>
                    <a:pt x="361" y="219"/>
                  </a:lnTo>
                  <a:lnTo>
                    <a:pt x="361" y="218"/>
                  </a:lnTo>
                  <a:lnTo>
                    <a:pt x="361" y="217"/>
                  </a:lnTo>
                  <a:lnTo>
                    <a:pt x="360" y="216"/>
                  </a:lnTo>
                  <a:lnTo>
                    <a:pt x="360" y="215"/>
                  </a:lnTo>
                  <a:lnTo>
                    <a:pt x="360" y="214"/>
                  </a:lnTo>
                  <a:lnTo>
                    <a:pt x="359" y="214"/>
                  </a:lnTo>
                  <a:lnTo>
                    <a:pt x="359" y="213"/>
                  </a:lnTo>
                  <a:lnTo>
                    <a:pt x="359" y="212"/>
                  </a:lnTo>
                  <a:lnTo>
                    <a:pt x="358" y="211"/>
                  </a:lnTo>
                  <a:lnTo>
                    <a:pt x="358" y="210"/>
                  </a:lnTo>
                  <a:lnTo>
                    <a:pt x="357" y="209"/>
                  </a:lnTo>
                  <a:lnTo>
                    <a:pt x="357" y="208"/>
                  </a:lnTo>
                  <a:lnTo>
                    <a:pt x="347" y="213"/>
                  </a:lnTo>
                  <a:lnTo>
                    <a:pt x="348" y="214"/>
                  </a:lnTo>
                  <a:lnTo>
                    <a:pt x="348" y="215"/>
                  </a:lnTo>
                  <a:lnTo>
                    <a:pt x="349" y="216"/>
                  </a:lnTo>
                  <a:lnTo>
                    <a:pt x="349" y="217"/>
                  </a:lnTo>
                  <a:lnTo>
                    <a:pt x="350" y="218"/>
                  </a:lnTo>
                  <a:lnTo>
                    <a:pt x="350" y="219"/>
                  </a:lnTo>
                  <a:lnTo>
                    <a:pt x="350" y="220"/>
                  </a:lnTo>
                  <a:lnTo>
                    <a:pt x="351" y="220"/>
                  </a:lnTo>
                  <a:lnTo>
                    <a:pt x="351" y="221"/>
                  </a:lnTo>
                  <a:lnTo>
                    <a:pt x="351" y="222"/>
                  </a:lnTo>
                  <a:lnTo>
                    <a:pt x="361" y="219"/>
                  </a:lnTo>
                  <a:close/>
                  <a:moveTo>
                    <a:pt x="344" y="190"/>
                  </a:moveTo>
                  <a:lnTo>
                    <a:pt x="344" y="190"/>
                  </a:lnTo>
                  <a:lnTo>
                    <a:pt x="344" y="189"/>
                  </a:lnTo>
                  <a:lnTo>
                    <a:pt x="343" y="189"/>
                  </a:lnTo>
                  <a:lnTo>
                    <a:pt x="343" y="188"/>
                  </a:lnTo>
                  <a:lnTo>
                    <a:pt x="342" y="188"/>
                  </a:lnTo>
                  <a:lnTo>
                    <a:pt x="342" y="187"/>
                  </a:lnTo>
                  <a:lnTo>
                    <a:pt x="341" y="186"/>
                  </a:lnTo>
                  <a:lnTo>
                    <a:pt x="340" y="186"/>
                  </a:lnTo>
                  <a:lnTo>
                    <a:pt x="340" y="185"/>
                  </a:lnTo>
                  <a:lnTo>
                    <a:pt x="339" y="184"/>
                  </a:lnTo>
                  <a:lnTo>
                    <a:pt x="338" y="184"/>
                  </a:lnTo>
                  <a:lnTo>
                    <a:pt x="338" y="183"/>
                  </a:lnTo>
                  <a:lnTo>
                    <a:pt x="337" y="183"/>
                  </a:lnTo>
                  <a:lnTo>
                    <a:pt x="337" y="182"/>
                  </a:lnTo>
                  <a:lnTo>
                    <a:pt x="336" y="182"/>
                  </a:lnTo>
                  <a:lnTo>
                    <a:pt x="329" y="190"/>
                  </a:lnTo>
                  <a:lnTo>
                    <a:pt x="330" y="190"/>
                  </a:lnTo>
                  <a:lnTo>
                    <a:pt x="330" y="191"/>
                  </a:lnTo>
                  <a:lnTo>
                    <a:pt x="331" y="191"/>
                  </a:lnTo>
                  <a:lnTo>
                    <a:pt x="331" y="192"/>
                  </a:lnTo>
                  <a:lnTo>
                    <a:pt x="332" y="192"/>
                  </a:lnTo>
                  <a:lnTo>
                    <a:pt x="333" y="193"/>
                  </a:lnTo>
                  <a:lnTo>
                    <a:pt x="334" y="194"/>
                  </a:lnTo>
                  <a:lnTo>
                    <a:pt x="334" y="195"/>
                  </a:lnTo>
                  <a:lnTo>
                    <a:pt x="335" y="195"/>
                  </a:lnTo>
                  <a:lnTo>
                    <a:pt x="335" y="196"/>
                  </a:lnTo>
                  <a:lnTo>
                    <a:pt x="336" y="196"/>
                  </a:lnTo>
                  <a:lnTo>
                    <a:pt x="336" y="197"/>
                  </a:lnTo>
                  <a:lnTo>
                    <a:pt x="344" y="190"/>
                  </a:lnTo>
                  <a:close/>
                  <a:moveTo>
                    <a:pt x="318" y="169"/>
                  </a:moveTo>
                  <a:lnTo>
                    <a:pt x="318" y="169"/>
                  </a:lnTo>
                  <a:lnTo>
                    <a:pt x="317" y="169"/>
                  </a:lnTo>
                  <a:lnTo>
                    <a:pt x="317" y="168"/>
                  </a:lnTo>
                  <a:lnTo>
                    <a:pt x="316" y="168"/>
                  </a:lnTo>
                  <a:lnTo>
                    <a:pt x="315" y="168"/>
                  </a:lnTo>
                  <a:lnTo>
                    <a:pt x="315" y="167"/>
                  </a:lnTo>
                  <a:lnTo>
                    <a:pt x="314" y="167"/>
                  </a:lnTo>
                  <a:lnTo>
                    <a:pt x="313" y="167"/>
                  </a:lnTo>
                  <a:lnTo>
                    <a:pt x="313" y="166"/>
                  </a:lnTo>
                  <a:lnTo>
                    <a:pt x="312" y="166"/>
                  </a:lnTo>
                  <a:lnTo>
                    <a:pt x="311" y="166"/>
                  </a:lnTo>
                  <a:lnTo>
                    <a:pt x="310" y="165"/>
                  </a:lnTo>
                  <a:lnTo>
                    <a:pt x="309" y="165"/>
                  </a:lnTo>
                  <a:lnTo>
                    <a:pt x="308" y="164"/>
                  </a:lnTo>
                  <a:lnTo>
                    <a:pt x="304" y="174"/>
                  </a:lnTo>
                  <a:lnTo>
                    <a:pt x="305" y="175"/>
                  </a:lnTo>
                  <a:lnTo>
                    <a:pt x="306" y="175"/>
                  </a:lnTo>
                  <a:lnTo>
                    <a:pt x="307" y="175"/>
                  </a:lnTo>
                  <a:lnTo>
                    <a:pt x="308" y="176"/>
                  </a:lnTo>
                  <a:lnTo>
                    <a:pt x="309" y="176"/>
                  </a:lnTo>
                  <a:lnTo>
                    <a:pt x="310" y="177"/>
                  </a:lnTo>
                  <a:lnTo>
                    <a:pt x="311" y="177"/>
                  </a:lnTo>
                  <a:lnTo>
                    <a:pt x="312" y="178"/>
                  </a:lnTo>
                  <a:lnTo>
                    <a:pt x="313" y="178"/>
                  </a:lnTo>
                  <a:lnTo>
                    <a:pt x="318" y="169"/>
                  </a:lnTo>
                  <a:close/>
                  <a:moveTo>
                    <a:pt x="275" y="138"/>
                  </a:moveTo>
                  <a:lnTo>
                    <a:pt x="275" y="138"/>
                  </a:lnTo>
                  <a:cubicBezTo>
                    <a:pt x="213" y="138"/>
                    <a:pt x="163" y="189"/>
                    <a:pt x="163" y="250"/>
                  </a:cubicBezTo>
                  <a:cubicBezTo>
                    <a:pt x="163" y="312"/>
                    <a:pt x="213" y="362"/>
                    <a:pt x="275" y="362"/>
                  </a:cubicBezTo>
                  <a:cubicBezTo>
                    <a:pt x="337" y="362"/>
                    <a:pt x="387" y="312"/>
                    <a:pt x="387" y="250"/>
                  </a:cubicBezTo>
                  <a:cubicBezTo>
                    <a:pt x="387" y="189"/>
                    <a:pt x="337" y="138"/>
                    <a:pt x="275" y="138"/>
                  </a:cubicBezTo>
                  <a:close/>
                  <a:moveTo>
                    <a:pt x="18" y="92"/>
                  </a:moveTo>
                  <a:lnTo>
                    <a:pt x="18" y="92"/>
                  </a:lnTo>
                  <a:cubicBezTo>
                    <a:pt x="39" y="90"/>
                    <a:pt x="61" y="89"/>
                    <a:pt x="83" y="88"/>
                  </a:cubicBezTo>
                  <a:cubicBezTo>
                    <a:pt x="68" y="87"/>
                    <a:pt x="53" y="86"/>
                    <a:pt x="39" y="84"/>
                  </a:cubicBezTo>
                  <a:cubicBezTo>
                    <a:pt x="29" y="83"/>
                    <a:pt x="21" y="76"/>
                    <a:pt x="21" y="66"/>
                  </a:cubicBezTo>
                  <a:cubicBezTo>
                    <a:pt x="21" y="52"/>
                    <a:pt x="21" y="38"/>
                    <a:pt x="21" y="23"/>
                  </a:cubicBezTo>
                  <a:cubicBezTo>
                    <a:pt x="21" y="13"/>
                    <a:pt x="29" y="6"/>
                    <a:pt x="39" y="5"/>
                  </a:cubicBezTo>
                  <a:cubicBezTo>
                    <a:pt x="98" y="0"/>
                    <a:pt x="156" y="0"/>
                    <a:pt x="215" y="5"/>
                  </a:cubicBezTo>
                  <a:cubicBezTo>
                    <a:pt x="225" y="6"/>
                    <a:pt x="233" y="13"/>
                    <a:pt x="233" y="23"/>
                  </a:cubicBezTo>
                  <a:cubicBezTo>
                    <a:pt x="233" y="38"/>
                    <a:pt x="233" y="52"/>
                    <a:pt x="233" y="66"/>
                  </a:cubicBezTo>
                  <a:cubicBezTo>
                    <a:pt x="233" y="76"/>
                    <a:pt x="225" y="83"/>
                    <a:pt x="215" y="84"/>
                  </a:cubicBezTo>
                  <a:cubicBezTo>
                    <a:pt x="194" y="87"/>
                    <a:pt x="173" y="88"/>
                    <a:pt x="151" y="89"/>
                  </a:cubicBezTo>
                  <a:cubicBezTo>
                    <a:pt x="166" y="90"/>
                    <a:pt x="180" y="91"/>
                    <a:pt x="194" y="92"/>
                  </a:cubicBezTo>
                  <a:cubicBezTo>
                    <a:pt x="204" y="93"/>
                    <a:pt x="212" y="100"/>
                    <a:pt x="212" y="110"/>
                  </a:cubicBezTo>
                  <a:lnTo>
                    <a:pt x="212" y="131"/>
                  </a:lnTo>
                  <a:cubicBezTo>
                    <a:pt x="200" y="137"/>
                    <a:pt x="189" y="145"/>
                    <a:pt x="179" y="155"/>
                  </a:cubicBezTo>
                  <a:cubicBezTo>
                    <a:pt x="174" y="161"/>
                    <a:pt x="168" y="167"/>
                    <a:pt x="164" y="174"/>
                  </a:cubicBezTo>
                  <a:cubicBezTo>
                    <a:pt x="115" y="177"/>
                    <a:pt x="66" y="176"/>
                    <a:pt x="18" y="171"/>
                  </a:cubicBezTo>
                  <a:cubicBezTo>
                    <a:pt x="8" y="170"/>
                    <a:pt x="0" y="163"/>
                    <a:pt x="0" y="153"/>
                  </a:cubicBezTo>
                  <a:cubicBezTo>
                    <a:pt x="0" y="139"/>
                    <a:pt x="0" y="124"/>
                    <a:pt x="0" y="110"/>
                  </a:cubicBezTo>
                  <a:cubicBezTo>
                    <a:pt x="0" y="100"/>
                    <a:pt x="8" y="93"/>
                    <a:pt x="18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65" name="PA_组合 64"/>
          <p:cNvGrpSpPr/>
          <p:nvPr>
            <p:custDataLst>
              <p:tags r:id="rId13"/>
            </p:custDataLst>
          </p:nvPr>
        </p:nvGrpSpPr>
        <p:grpSpPr>
          <a:xfrm>
            <a:off x="897171" y="5940603"/>
            <a:ext cx="451636" cy="464728"/>
            <a:chOff x="2107036" y="1712781"/>
            <a:chExt cx="981075" cy="981075"/>
          </a:xfrm>
        </p:grpSpPr>
        <p:sp>
          <p:nvSpPr>
            <p:cNvPr id="66" name="椭圆 84"/>
            <p:cNvSpPr>
              <a:spLocks noChangeArrowheads="1"/>
            </p:cNvSpPr>
            <p:nvPr/>
          </p:nvSpPr>
          <p:spPr bwMode="auto">
            <a:xfrm>
              <a:off x="2107036" y="1712781"/>
              <a:ext cx="981075" cy="981075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zh-CN" sz="2400">
                <a:sym typeface="方正兰亭黑简体" pitchFamily="2" charset="-122"/>
              </a:endParaRPr>
            </a:p>
          </p:txBody>
        </p:sp>
        <p:sp>
          <p:nvSpPr>
            <p:cNvPr id="67" name="Freeform 18"/>
            <p:cNvSpPr>
              <a:spLocks noEditPoints="1"/>
            </p:cNvSpPr>
            <p:nvPr/>
          </p:nvSpPr>
          <p:spPr bwMode="auto">
            <a:xfrm>
              <a:off x="2318470" y="1924429"/>
              <a:ext cx="564285" cy="543160"/>
            </a:xfrm>
            <a:custGeom>
              <a:avLst/>
              <a:gdLst>
                <a:gd name="T0" fmla="*/ 309263 w 568"/>
                <a:gd name="T1" fmla="*/ 627699 h 601"/>
                <a:gd name="T2" fmla="*/ 310356 w 568"/>
                <a:gd name="T3" fmla="*/ 364153 h 601"/>
                <a:gd name="T4" fmla="*/ 495040 w 568"/>
                <a:gd name="T5" fmla="*/ 329159 h 601"/>
                <a:gd name="T6" fmla="*/ 379203 w 568"/>
                <a:gd name="T7" fmla="*/ 375088 h 601"/>
                <a:gd name="T8" fmla="*/ 103816 w 568"/>
                <a:gd name="T9" fmla="*/ 234020 h 601"/>
                <a:gd name="T10" fmla="*/ 138786 w 568"/>
                <a:gd name="T11" fmla="*/ 238394 h 601"/>
                <a:gd name="T12" fmla="*/ 183591 w 568"/>
                <a:gd name="T13" fmla="*/ 242769 h 601"/>
                <a:gd name="T14" fmla="*/ 182498 w 568"/>
                <a:gd name="T15" fmla="*/ 213243 h 601"/>
                <a:gd name="T16" fmla="*/ 310356 w 568"/>
                <a:gd name="T17" fmla="*/ 331346 h 601"/>
                <a:gd name="T18" fmla="*/ 451328 w 568"/>
                <a:gd name="T19" fmla="*/ 228552 h 601"/>
                <a:gd name="T20" fmla="*/ 483019 w 568"/>
                <a:gd name="T21" fmla="*/ 223085 h 601"/>
                <a:gd name="T22" fmla="*/ 500504 w 568"/>
                <a:gd name="T23" fmla="*/ 229646 h 601"/>
                <a:gd name="T24" fmla="*/ 454606 w 568"/>
                <a:gd name="T25" fmla="*/ 279949 h 601"/>
                <a:gd name="T26" fmla="*/ 534381 w 568"/>
                <a:gd name="T27" fmla="*/ 372901 h 601"/>
                <a:gd name="T28" fmla="*/ 510339 w 568"/>
                <a:gd name="T29" fmla="*/ 287604 h 601"/>
                <a:gd name="T30" fmla="*/ 510339 w 568"/>
                <a:gd name="T31" fmla="*/ 546776 h 601"/>
                <a:gd name="T32" fmla="*/ 539845 w 568"/>
                <a:gd name="T33" fmla="*/ 540215 h 601"/>
                <a:gd name="T34" fmla="*/ 338769 w 568"/>
                <a:gd name="T35" fmla="*/ 650664 h 601"/>
                <a:gd name="T36" fmla="*/ 311449 w 568"/>
                <a:gd name="T37" fmla="*/ 657225 h 601"/>
                <a:gd name="T38" fmla="*/ 81960 w 568"/>
                <a:gd name="T39" fmla="*/ 540215 h 601"/>
                <a:gd name="T40" fmla="*/ 111466 w 568"/>
                <a:gd name="T41" fmla="*/ 546776 h 601"/>
                <a:gd name="T42" fmla="*/ 111466 w 568"/>
                <a:gd name="T43" fmla="*/ 287604 h 601"/>
                <a:gd name="T44" fmla="*/ 87424 w 568"/>
                <a:gd name="T45" fmla="*/ 372901 h 601"/>
                <a:gd name="T46" fmla="*/ 155178 w 568"/>
                <a:gd name="T47" fmla="*/ 275575 h 601"/>
                <a:gd name="T48" fmla="*/ 67754 w 568"/>
                <a:gd name="T49" fmla="*/ 437421 h 601"/>
                <a:gd name="T50" fmla="*/ 80867 w 568"/>
                <a:gd name="T51" fmla="*/ 463666 h 601"/>
                <a:gd name="T52" fmla="*/ 92888 w 568"/>
                <a:gd name="T53" fmla="*/ 487724 h 601"/>
                <a:gd name="T54" fmla="*/ 49176 w 568"/>
                <a:gd name="T55" fmla="*/ 519437 h 601"/>
                <a:gd name="T56" fmla="*/ 30598 w 568"/>
                <a:gd name="T57" fmla="*/ 412269 h 601"/>
                <a:gd name="T58" fmla="*/ 59011 w 568"/>
                <a:gd name="T59" fmla="*/ 364153 h 601"/>
                <a:gd name="T60" fmla="*/ 516896 w 568"/>
                <a:gd name="T61" fmla="*/ 416643 h 601"/>
                <a:gd name="T62" fmla="*/ 505968 w 568"/>
                <a:gd name="T63" fmla="*/ 443982 h 601"/>
                <a:gd name="T64" fmla="*/ 497225 w 568"/>
                <a:gd name="T65" fmla="*/ 471321 h 601"/>
                <a:gd name="T66" fmla="*/ 491761 w 568"/>
                <a:gd name="T67" fmla="*/ 492099 h 601"/>
                <a:gd name="T68" fmla="*/ 526731 w 568"/>
                <a:gd name="T69" fmla="*/ 396960 h 601"/>
                <a:gd name="T70" fmla="*/ 560608 w 568"/>
                <a:gd name="T71" fmla="*/ 393679 h 601"/>
                <a:gd name="T72" fmla="*/ 308170 w 568"/>
                <a:gd name="T73" fmla="*/ 0 h 601"/>
                <a:gd name="T74" fmla="*/ 456792 w 568"/>
                <a:gd name="T75" fmla="*/ 117010 h 601"/>
                <a:gd name="T76" fmla="*/ 430564 w 568"/>
                <a:gd name="T77" fmla="*/ 195746 h 601"/>
                <a:gd name="T78" fmla="*/ 398873 w 568"/>
                <a:gd name="T79" fmla="*/ 88578 h 601"/>
                <a:gd name="T80" fmla="*/ 212004 w 568"/>
                <a:gd name="T81" fmla="*/ 200120 h 601"/>
                <a:gd name="T82" fmla="*/ 166106 w 568"/>
                <a:gd name="T83" fmla="*/ 168407 h 601"/>
                <a:gd name="T84" fmla="*/ 216375 w 568"/>
                <a:gd name="T85" fmla="*/ 44836 h 60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68" h="601">
                  <a:moveTo>
                    <a:pt x="266" y="331"/>
                  </a:moveTo>
                  <a:lnTo>
                    <a:pt x="266" y="571"/>
                  </a:lnTo>
                  <a:cubicBezTo>
                    <a:pt x="272" y="573"/>
                    <a:pt x="277" y="575"/>
                    <a:pt x="283" y="574"/>
                  </a:cubicBezTo>
                  <a:cubicBezTo>
                    <a:pt x="290" y="574"/>
                    <a:pt x="297" y="572"/>
                    <a:pt x="303" y="570"/>
                  </a:cubicBezTo>
                  <a:lnTo>
                    <a:pt x="303" y="331"/>
                  </a:lnTo>
                  <a:cubicBezTo>
                    <a:pt x="297" y="332"/>
                    <a:pt x="290" y="333"/>
                    <a:pt x="284" y="333"/>
                  </a:cubicBezTo>
                  <a:cubicBezTo>
                    <a:pt x="278" y="333"/>
                    <a:pt x="272" y="332"/>
                    <a:pt x="266" y="331"/>
                  </a:cubicBezTo>
                  <a:close/>
                  <a:moveTo>
                    <a:pt x="347" y="343"/>
                  </a:moveTo>
                  <a:lnTo>
                    <a:pt x="453" y="301"/>
                  </a:lnTo>
                  <a:lnTo>
                    <a:pt x="453" y="345"/>
                  </a:lnTo>
                  <a:lnTo>
                    <a:pt x="347" y="386"/>
                  </a:lnTo>
                  <a:lnTo>
                    <a:pt x="347" y="343"/>
                  </a:lnTo>
                  <a:close/>
                  <a:moveTo>
                    <a:pt x="142" y="252"/>
                  </a:moveTo>
                  <a:lnTo>
                    <a:pt x="99" y="228"/>
                  </a:lnTo>
                  <a:cubicBezTo>
                    <a:pt x="94" y="225"/>
                    <a:pt x="93" y="219"/>
                    <a:pt x="95" y="214"/>
                  </a:cubicBezTo>
                  <a:cubicBezTo>
                    <a:pt x="98" y="209"/>
                    <a:pt x="104" y="208"/>
                    <a:pt x="109" y="210"/>
                  </a:cubicBezTo>
                  <a:lnTo>
                    <a:pt x="149" y="233"/>
                  </a:lnTo>
                  <a:lnTo>
                    <a:pt x="127" y="218"/>
                  </a:lnTo>
                  <a:cubicBezTo>
                    <a:pt x="123" y="215"/>
                    <a:pt x="122" y="209"/>
                    <a:pt x="125" y="204"/>
                  </a:cubicBezTo>
                  <a:cubicBezTo>
                    <a:pt x="128" y="200"/>
                    <a:pt x="134" y="199"/>
                    <a:pt x="138" y="202"/>
                  </a:cubicBezTo>
                  <a:lnTo>
                    <a:pt x="168" y="222"/>
                  </a:lnTo>
                  <a:lnTo>
                    <a:pt x="154" y="209"/>
                  </a:lnTo>
                  <a:cubicBezTo>
                    <a:pt x="150" y="205"/>
                    <a:pt x="149" y="199"/>
                    <a:pt x="153" y="195"/>
                  </a:cubicBezTo>
                  <a:cubicBezTo>
                    <a:pt x="157" y="191"/>
                    <a:pt x="163" y="191"/>
                    <a:pt x="167" y="195"/>
                  </a:cubicBezTo>
                  <a:lnTo>
                    <a:pt x="282" y="303"/>
                  </a:lnTo>
                  <a:cubicBezTo>
                    <a:pt x="283" y="303"/>
                    <a:pt x="283" y="303"/>
                    <a:pt x="283" y="304"/>
                  </a:cubicBezTo>
                  <a:cubicBezTo>
                    <a:pt x="283" y="303"/>
                    <a:pt x="284" y="303"/>
                    <a:pt x="284" y="303"/>
                  </a:cubicBezTo>
                  <a:lnTo>
                    <a:pt x="399" y="195"/>
                  </a:lnTo>
                  <a:cubicBezTo>
                    <a:pt x="403" y="191"/>
                    <a:pt x="409" y="191"/>
                    <a:pt x="413" y="195"/>
                  </a:cubicBezTo>
                  <a:cubicBezTo>
                    <a:pt x="417" y="199"/>
                    <a:pt x="417" y="205"/>
                    <a:pt x="413" y="209"/>
                  </a:cubicBezTo>
                  <a:lnTo>
                    <a:pt x="399" y="222"/>
                  </a:lnTo>
                  <a:lnTo>
                    <a:pt x="428" y="202"/>
                  </a:lnTo>
                  <a:cubicBezTo>
                    <a:pt x="432" y="199"/>
                    <a:pt x="438" y="200"/>
                    <a:pt x="442" y="204"/>
                  </a:cubicBezTo>
                  <a:cubicBezTo>
                    <a:pt x="445" y="209"/>
                    <a:pt x="444" y="215"/>
                    <a:pt x="439" y="218"/>
                  </a:cubicBezTo>
                  <a:lnTo>
                    <a:pt x="417" y="233"/>
                  </a:lnTo>
                  <a:lnTo>
                    <a:pt x="458" y="210"/>
                  </a:lnTo>
                  <a:cubicBezTo>
                    <a:pt x="462" y="208"/>
                    <a:pt x="468" y="209"/>
                    <a:pt x="471" y="214"/>
                  </a:cubicBezTo>
                  <a:cubicBezTo>
                    <a:pt x="474" y="219"/>
                    <a:pt x="472" y="225"/>
                    <a:pt x="467" y="228"/>
                  </a:cubicBezTo>
                  <a:lnTo>
                    <a:pt x="416" y="256"/>
                  </a:lnTo>
                  <a:lnTo>
                    <a:pt x="494" y="224"/>
                  </a:lnTo>
                  <a:lnTo>
                    <a:pt x="494" y="342"/>
                  </a:lnTo>
                  <a:cubicBezTo>
                    <a:pt x="492" y="342"/>
                    <a:pt x="491" y="342"/>
                    <a:pt x="489" y="341"/>
                  </a:cubicBezTo>
                  <a:lnTo>
                    <a:pt x="473" y="339"/>
                  </a:lnTo>
                  <a:lnTo>
                    <a:pt x="467" y="351"/>
                  </a:lnTo>
                  <a:lnTo>
                    <a:pt x="467" y="263"/>
                  </a:lnTo>
                  <a:lnTo>
                    <a:pt x="329" y="322"/>
                  </a:lnTo>
                  <a:lnTo>
                    <a:pt x="329" y="559"/>
                  </a:lnTo>
                  <a:lnTo>
                    <a:pt x="467" y="500"/>
                  </a:lnTo>
                  <a:lnTo>
                    <a:pt x="467" y="483"/>
                  </a:lnTo>
                  <a:cubicBezTo>
                    <a:pt x="472" y="486"/>
                    <a:pt x="477" y="488"/>
                    <a:pt x="482" y="490"/>
                  </a:cubicBezTo>
                  <a:cubicBezTo>
                    <a:pt x="486" y="492"/>
                    <a:pt x="490" y="493"/>
                    <a:pt x="494" y="494"/>
                  </a:cubicBezTo>
                  <a:lnTo>
                    <a:pt x="494" y="518"/>
                  </a:lnTo>
                  <a:lnTo>
                    <a:pt x="321" y="591"/>
                  </a:lnTo>
                  <a:cubicBezTo>
                    <a:pt x="318" y="592"/>
                    <a:pt x="314" y="594"/>
                    <a:pt x="310" y="595"/>
                  </a:cubicBezTo>
                  <a:lnTo>
                    <a:pt x="303" y="598"/>
                  </a:lnTo>
                  <a:cubicBezTo>
                    <a:pt x="297" y="599"/>
                    <a:pt x="291" y="601"/>
                    <a:pt x="285" y="601"/>
                  </a:cubicBezTo>
                  <a:cubicBezTo>
                    <a:pt x="271" y="601"/>
                    <a:pt x="258" y="598"/>
                    <a:pt x="247" y="590"/>
                  </a:cubicBezTo>
                  <a:lnTo>
                    <a:pt x="75" y="518"/>
                  </a:lnTo>
                  <a:lnTo>
                    <a:pt x="75" y="494"/>
                  </a:lnTo>
                  <a:cubicBezTo>
                    <a:pt x="79" y="493"/>
                    <a:pt x="83" y="492"/>
                    <a:pt x="87" y="490"/>
                  </a:cubicBezTo>
                  <a:cubicBezTo>
                    <a:pt x="91" y="488"/>
                    <a:pt x="96" y="486"/>
                    <a:pt x="102" y="483"/>
                  </a:cubicBezTo>
                  <a:lnTo>
                    <a:pt x="102" y="500"/>
                  </a:lnTo>
                  <a:lnTo>
                    <a:pt x="240" y="559"/>
                  </a:lnTo>
                  <a:lnTo>
                    <a:pt x="240" y="322"/>
                  </a:lnTo>
                  <a:lnTo>
                    <a:pt x="102" y="263"/>
                  </a:lnTo>
                  <a:lnTo>
                    <a:pt x="102" y="351"/>
                  </a:lnTo>
                  <a:lnTo>
                    <a:pt x="95" y="339"/>
                  </a:lnTo>
                  <a:lnTo>
                    <a:pt x="80" y="341"/>
                  </a:lnTo>
                  <a:cubicBezTo>
                    <a:pt x="78" y="342"/>
                    <a:pt x="77" y="342"/>
                    <a:pt x="75" y="342"/>
                  </a:cubicBezTo>
                  <a:lnTo>
                    <a:pt x="75" y="224"/>
                  </a:lnTo>
                  <a:lnTo>
                    <a:pt x="142" y="252"/>
                  </a:lnTo>
                  <a:close/>
                  <a:moveTo>
                    <a:pt x="86" y="363"/>
                  </a:moveTo>
                  <a:cubicBezTo>
                    <a:pt x="89" y="369"/>
                    <a:pt x="91" y="375"/>
                    <a:pt x="94" y="381"/>
                  </a:cubicBezTo>
                  <a:lnTo>
                    <a:pt x="62" y="400"/>
                  </a:lnTo>
                  <a:lnTo>
                    <a:pt x="97" y="387"/>
                  </a:lnTo>
                  <a:cubicBezTo>
                    <a:pt x="99" y="393"/>
                    <a:pt x="102" y="399"/>
                    <a:pt x="104" y="406"/>
                  </a:cubicBezTo>
                  <a:lnTo>
                    <a:pt x="74" y="424"/>
                  </a:lnTo>
                  <a:lnTo>
                    <a:pt x="106" y="411"/>
                  </a:lnTo>
                  <a:cubicBezTo>
                    <a:pt x="108" y="418"/>
                    <a:pt x="110" y="424"/>
                    <a:pt x="112" y="431"/>
                  </a:cubicBezTo>
                  <a:lnTo>
                    <a:pt x="85" y="446"/>
                  </a:lnTo>
                  <a:lnTo>
                    <a:pt x="113" y="435"/>
                  </a:lnTo>
                  <a:cubicBezTo>
                    <a:pt x="115" y="440"/>
                    <a:pt x="116" y="445"/>
                    <a:pt x="117" y="450"/>
                  </a:cubicBezTo>
                  <a:cubicBezTo>
                    <a:pt x="111" y="454"/>
                    <a:pt x="66" y="483"/>
                    <a:pt x="45" y="475"/>
                  </a:cubicBezTo>
                  <a:cubicBezTo>
                    <a:pt x="23" y="467"/>
                    <a:pt x="2" y="437"/>
                    <a:pt x="1" y="410"/>
                  </a:cubicBezTo>
                  <a:cubicBezTo>
                    <a:pt x="0" y="383"/>
                    <a:pt x="70" y="366"/>
                    <a:pt x="86" y="363"/>
                  </a:cubicBezTo>
                  <a:close/>
                  <a:moveTo>
                    <a:pt x="28" y="377"/>
                  </a:moveTo>
                  <a:lnTo>
                    <a:pt x="45" y="369"/>
                  </a:lnTo>
                  <a:lnTo>
                    <a:pt x="54" y="360"/>
                  </a:lnTo>
                  <a:lnTo>
                    <a:pt x="54" y="333"/>
                  </a:lnTo>
                  <a:cubicBezTo>
                    <a:pt x="38" y="340"/>
                    <a:pt x="31" y="356"/>
                    <a:pt x="28" y="377"/>
                  </a:cubicBezTo>
                  <a:close/>
                  <a:moveTo>
                    <a:pt x="482" y="363"/>
                  </a:moveTo>
                  <a:cubicBezTo>
                    <a:pt x="479" y="369"/>
                    <a:pt x="476" y="375"/>
                    <a:pt x="473" y="381"/>
                  </a:cubicBezTo>
                  <a:lnTo>
                    <a:pt x="505" y="400"/>
                  </a:lnTo>
                  <a:lnTo>
                    <a:pt x="471" y="387"/>
                  </a:lnTo>
                  <a:cubicBezTo>
                    <a:pt x="468" y="393"/>
                    <a:pt x="465" y="399"/>
                    <a:pt x="463" y="406"/>
                  </a:cubicBezTo>
                  <a:lnTo>
                    <a:pt x="493" y="424"/>
                  </a:lnTo>
                  <a:lnTo>
                    <a:pt x="461" y="411"/>
                  </a:lnTo>
                  <a:cubicBezTo>
                    <a:pt x="459" y="418"/>
                    <a:pt x="457" y="424"/>
                    <a:pt x="455" y="431"/>
                  </a:cubicBezTo>
                  <a:lnTo>
                    <a:pt x="482" y="446"/>
                  </a:lnTo>
                  <a:lnTo>
                    <a:pt x="454" y="435"/>
                  </a:lnTo>
                  <a:cubicBezTo>
                    <a:pt x="453" y="440"/>
                    <a:pt x="451" y="445"/>
                    <a:pt x="450" y="450"/>
                  </a:cubicBezTo>
                  <a:cubicBezTo>
                    <a:pt x="456" y="454"/>
                    <a:pt x="501" y="483"/>
                    <a:pt x="523" y="475"/>
                  </a:cubicBezTo>
                  <a:cubicBezTo>
                    <a:pt x="544" y="467"/>
                    <a:pt x="566" y="437"/>
                    <a:pt x="567" y="410"/>
                  </a:cubicBezTo>
                  <a:cubicBezTo>
                    <a:pt x="568" y="383"/>
                    <a:pt x="497" y="366"/>
                    <a:pt x="482" y="363"/>
                  </a:cubicBezTo>
                  <a:close/>
                  <a:moveTo>
                    <a:pt x="540" y="377"/>
                  </a:moveTo>
                  <a:lnTo>
                    <a:pt x="522" y="369"/>
                  </a:lnTo>
                  <a:lnTo>
                    <a:pt x="513" y="360"/>
                  </a:lnTo>
                  <a:lnTo>
                    <a:pt x="513" y="333"/>
                  </a:lnTo>
                  <a:cubicBezTo>
                    <a:pt x="529" y="340"/>
                    <a:pt x="536" y="356"/>
                    <a:pt x="540" y="377"/>
                  </a:cubicBezTo>
                  <a:close/>
                  <a:moveTo>
                    <a:pt x="282" y="0"/>
                  </a:moveTo>
                  <a:cubicBezTo>
                    <a:pt x="315" y="0"/>
                    <a:pt x="344" y="16"/>
                    <a:pt x="366" y="41"/>
                  </a:cubicBezTo>
                  <a:cubicBezTo>
                    <a:pt x="379" y="58"/>
                    <a:pt x="390" y="78"/>
                    <a:pt x="395" y="101"/>
                  </a:cubicBezTo>
                  <a:cubicBezTo>
                    <a:pt x="403" y="99"/>
                    <a:pt x="415" y="98"/>
                    <a:pt x="418" y="107"/>
                  </a:cubicBezTo>
                  <a:cubicBezTo>
                    <a:pt x="423" y="120"/>
                    <a:pt x="421" y="151"/>
                    <a:pt x="412" y="154"/>
                  </a:cubicBezTo>
                  <a:cubicBezTo>
                    <a:pt x="408" y="156"/>
                    <a:pt x="403" y="156"/>
                    <a:pt x="398" y="155"/>
                  </a:cubicBezTo>
                  <a:cubicBezTo>
                    <a:pt x="398" y="163"/>
                    <a:pt x="396" y="171"/>
                    <a:pt x="394" y="179"/>
                  </a:cubicBezTo>
                  <a:cubicBezTo>
                    <a:pt x="386" y="180"/>
                    <a:pt x="378" y="182"/>
                    <a:pt x="370" y="183"/>
                  </a:cubicBezTo>
                  <a:cubicBezTo>
                    <a:pt x="375" y="169"/>
                    <a:pt x="377" y="154"/>
                    <a:pt x="377" y="138"/>
                  </a:cubicBezTo>
                  <a:cubicBezTo>
                    <a:pt x="377" y="117"/>
                    <a:pt x="373" y="98"/>
                    <a:pt x="365" y="81"/>
                  </a:cubicBezTo>
                  <a:cubicBezTo>
                    <a:pt x="301" y="132"/>
                    <a:pt x="218" y="95"/>
                    <a:pt x="197" y="86"/>
                  </a:cubicBezTo>
                  <a:cubicBezTo>
                    <a:pt x="190" y="101"/>
                    <a:pt x="187" y="119"/>
                    <a:pt x="187" y="138"/>
                  </a:cubicBezTo>
                  <a:cubicBezTo>
                    <a:pt x="187" y="154"/>
                    <a:pt x="189" y="169"/>
                    <a:pt x="194" y="183"/>
                  </a:cubicBezTo>
                  <a:cubicBezTo>
                    <a:pt x="186" y="181"/>
                    <a:pt x="178" y="180"/>
                    <a:pt x="170" y="179"/>
                  </a:cubicBezTo>
                  <a:cubicBezTo>
                    <a:pt x="168" y="171"/>
                    <a:pt x="167" y="163"/>
                    <a:pt x="166" y="155"/>
                  </a:cubicBezTo>
                  <a:cubicBezTo>
                    <a:pt x="161" y="156"/>
                    <a:pt x="156" y="156"/>
                    <a:pt x="152" y="154"/>
                  </a:cubicBezTo>
                  <a:cubicBezTo>
                    <a:pt x="143" y="151"/>
                    <a:pt x="141" y="120"/>
                    <a:pt x="146" y="107"/>
                  </a:cubicBezTo>
                  <a:cubicBezTo>
                    <a:pt x="149" y="98"/>
                    <a:pt x="161" y="99"/>
                    <a:pt x="169" y="101"/>
                  </a:cubicBezTo>
                  <a:cubicBezTo>
                    <a:pt x="174" y="78"/>
                    <a:pt x="185" y="58"/>
                    <a:pt x="198" y="41"/>
                  </a:cubicBezTo>
                  <a:cubicBezTo>
                    <a:pt x="220" y="16"/>
                    <a:pt x="249" y="0"/>
                    <a:pt x="2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68" name="PA_组合 32"/>
          <p:cNvGrpSpPr/>
          <p:nvPr>
            <p:custDataLst>
              <p:tags r:id="rId14"/>
            </p:custDataLst>
          </p:nvPr>
        </p:nvGrpSpPr>
        <p:grpSpPr bwMode="auto">
          <a:xfrm>
            <a:off x="1405899" y="5940603"/>
            <a:ext cx="451636" cy="464728"/>
            <a:chOff x="0" y="0"/>
            <a:chExt cx="1800000" cy="1800000"/>
          </a:xfrm>
        </p:grpSpPr>
        <p:sp>
          <p:nvSpPr>
            <p:cNvPr id="69" name="椭圆 92"/>
            <p:cNvSpPr>
              <a:spLocks noChangeArrowheads="1"/>
            </p:cNvSpPr>
            <p:nvPr/>
          </p:nvSpPr>
          <p:spPr bwMode="auto">
            <a:xfrm>
              <a:off x="0" y="0"/>
              <a:ext cx="1800000" cy="180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zh-CN" sz="2400">
                <a:sym typeface="方正兰亭黑简体" pitchFamily="2" charset="-122"/>
              </a:endParaRPr>
            </a:p>
          </p:txBody>
        </p:sp>
        <p:sp>
          <p:nvSpPr>
            <p:cNvPr id="70" name="右箭头 93"/>
            <p:cNvSpPr>
              <a:spLocks noChangeArrowheads="1"/>
            </p:cNvSpPr>
            <p:nvPr/>
          </p:nvSpPr>
          <p:spPr bwMode="auto">
            <a:xfrm rot="16200000">
              <a:off x="383709" y="701124"/>
              <a:ext cx="1032582" cy="397749"/>
            </a:xfrm>
            <a:prstGeom prst="rightArrow">
              <a:avLst>
                <a:gd name="adj1" fmla="val 42352"/>
                <a:gd name="adj2" fmla="val 49998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C00000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endParaRPr>
            </a:p>
          </p:txBody>
        </p:sp>
        <p:sp>
          <p:nvSpPr>
            <p:cNvPr id="71" name="右箭头 110"/>
            <p:cNvSpPr>
              <a:spLocks noChangeArrowheads="1"/>
            </p:cNvSpPr>
            <p:nvPr/>
          </p:nvSpPr>
          <p:spPr bwMode="auto">
            <a:xfrm>
              <a:off x="1032225" y="793638"/>
              <a:ext cx="592229" cy="623081"/>
            </a:xfrm>
            <a:custGeom>
              <a:avLst/>
              <a:gdLst>
                <a:gd name="T0" fmla="*/ 1895 w 584607"/>
                <a:gd name="T1" fmla="*/ 844853 h 844853"/>
                <a:gd name="T2" fmla="*/ 385733 w 584607"/>
                <a:gd name="T3" fmla="*/ 114653 h 844853"/>
                <a:gd name="T4" fmla="*/ 385733 w 584607"/>
                <a:gd name="T5" fmla="*/ 0 h 844853"/>
                <a:gd name="T6" fmla="*/ 584607 w 584607"/>
                <a:gd name="T7" fmla="*/ 198875 h 844853"/>
                <a:gd name="T8" fmla="*/ 385733 w 584607"/>
                <a:gd name="T9" fmla="*/ 397749 h 844853"/>
                <a:gd name="T10" fmla="*/ 385733 w 584607"/>
                <a:gd name="T11" fmla="*/ 283096 h 844853"/>
                <a:gd name="T12" fmla="*/ 143495 w 584607"/>
                <a:gd name="T13" fmla="*/ 840884 h 844853"/>
                <a:gd name="T14" fmla="*/ 1895 w 584607"/>
                <a:gd name="T15" fmla="*/ 844853 h 8448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4607"/>
                <a:gd name="T25" fmla="*/ 0 h 844853"/>
                <a:gd name="T26" fmla="*/ 584607 w 584607"/>
                <a:gd name="T27" fmla="*/ 844853 h 84485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4607" h="844853">
                  <a:moveTo>
                    <a:pt x="1895" y="844853"/>
                  </a:moveTo>
                  <a:cubicBezTo>
                    <a:pt x="4641" y="258418"/>
                    <a:pt x="-60564" y="111756"/>
                    <a:pt x="385733" y="114653"/>
                  </a:cubicBezTo>
                  <a:lnTo>
                    <a:pt x="385733" y="0"/>
                  </a:lnTo>
                  <a:lnTo>
                    <a:pt x="584607" y="198875"/>
                  </a:lnTo>
                  <a:lnTo>
                    <a:pt x="385733" y="397749"/>
                  </a:lnTo>
                  <a:lnTo>
                    <a:pt x="385733" y="283096"/>
                  </a:lnTo>
                  <a:cubicBezTo>
                    <a:pt x="81916" y="282287"/>
                    <a:pt x="148455" y="314356"/>
                    <a:pt x="143495" y="840884"/>
                  </a:cubicBezTo>
                  <a:lnTo>
                    <a:pt x="1895" y="8448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C00000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endParaRPr>
            </a:p>
          </p:txBody>
        </p:sp>
        <p:sp>
          <p:nvSpPr>
            <p:cNvPr id="72" name="右箭头 110"/>
            <p:cNvSpPr>
              <a:spLocks noChangeArrowheads="1"/>
            </p:cNvSpPr>
            <p:nvPr/>
          </p:nvSpPr>
          <p:spPr bwMode="auto">
            <a:xfrm flipH="1">
              <a:off x="204067" y="793424"/>
              <a:ext cx="560711" cy="623081"/>
            </a:xfrm>
            <a:custGeom>
              <a:avLst/>
              <a:gdLst>
                <a:gd name="T0" fmla="*/ 1895 w 584607"/>
                <a:gd name="T1" fmla="*/ 844853 h 844853"/>
                <a:gd name="T2" fmla="*/ 385733 w 584607"/>
                <a:gd name="T3" fmla="*/ 114653 h 844853"/>
                <a:gd name="T4" fmla="*/ 385733 w 584607"/>
                <a:gd name="T5" fmla="*/ 0 h 844853"/>
                <a:gd name="T6" fmla="*/ 584607 w 584607"/>
                <a:gd name="T7" fmla="*/ 198875 h 844853"/>
                <a:gd name="T8" fmla="*/ 385733 w 584607"/>
                <a:gd name="T9" fmla="*/ 397749 h 844853"/>
                <a:gd name="T10" fmla="*/ 385733 w 584607"/>
                <a:gd name="T11" fmla="*/ 283096 h 844853"/>
                <a:gd name="T12" fmla="*/ 143495 w 584607"/>
                <a:gd name="T13" fmla="*/ 840884 h 844853"/>
                <a:gd name="T14" fmla="*/ 1895 w 584607"/>
                <a:gd name="T15" fmla="*/ 844853 h 8448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4607"/>
                <a:gd name="T25" fmla="*/ 0 h 844853"/>
                <a:gd name="T26" fmla="*/ 584607 w 584607"/>
                <a:gd name="T27" fmla="*/ 844853 h 84485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4607" h="844853">
                  <a:moveTo>
                    <a:pt x="1895" y="844853"/>
                  </a:moveTo>
                  <a:cubicBezTo>
                    <a:pt x="4641" y="258418"/>
                    <a:pt x="-60564" y="111756"/>
                    <a:pt x="385733" y="114653"/>
                  </a:cubicBezTo>
                  <a:lnTo>
                    <a:pt x="385733" y="0"/>
                  </a:lnTo>
                  <a:lnTo>
                    <a:pt x="584607" y="198875"/>
                  </a:lnTo>
                  <a:lnTo>
                    <a:pt x="385733" y="397749"/>
                  </a:lnTo>
                  <a:lnTo>
                    <a:pt x="385733" y="283096"/>
                  </a:lnTo>
                  <a:cubicBezTo>
                    <a:pt x="81916" y="282287"/>
                    <a:pt x="148455" y="314356"/>
                    <a:pt x="143495" y="840884"/>
                  </a:cubicBezTo>
                  <a:lnTo>
                    <a:pt x="1895" y="8448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C00000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endParaRPr>
            </a:p>
          </p:txBody>
        </p:sp>
      </p:grpSp>
      <p:grpSp>
        <p:nvGrpSpPr>
          <p:cNvPr id="73" name="PA_组合 72"/>
          <p:cNvGrpSpPr/>
          <p:nvPr>
            <p:custDataLst>
              <p:tags r:id="rId15"/>
            </p:custDataLst>
          </p:nvPr>
        </p:nvGrpSpPr>
        <p:grpSpPr>
          <a:xfrm>
            <a:off x="3436719" y="5940603"/>
            <a:ext cx="451636" cy="464728"/>
            <a:chOff x="9580377" y="421482"/>
            <a:chExt cx="981075" cy="982662"/>
          </a:xfrm>
        </p:grpSpPr>
        <p:sp>
          <p:nvSpPr>
            <p:cNvPr id="74" name="椭圆 58"/>
            <p:cNvSpPr>
              <a:spLocks noChangeArrowheads="1"/>
            </p:cNvSpPr>
            <p:nvPr/>
          </p:nvSpPr>
          <p:spPr bwMode="auto">
            <a:xfrm>
              <a:off x="9580377" y="421482"/>
              <a:ext cx="981075" cy="98266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zh-CN" sz="2400">
                <a:sym typeface="方正兰亭黑简体" pitchFamily="2" charset="-122"/>
              </a:endParaRPr>
            </a:p>
          </p:txBody>
        </p:sp>
        <p:sp>
          <p:nvSpPr>
            <p:cNvPr id="75" name="Freeform 19"/>
            <p:cNvSpPr>
              <a:spLocks noEditPoints="1"/>
            </p:cNvSpPr>
            <p:nvPr/>
          </p:nvSpPr>
          <p:spPr bwMode="auto">
            <a:xfrm>
              <a:off x="9816828" y="606888"/>
              <a:ext cx="575957" cy="544472"/>
            </a:xfrm>
            <a:custGeom>
              <a:avLst/>
              <a:gdLst>
                <a:gd name="T0" fmla="*/ 570201 w 638"/>
                <a:gd name="T1" fmla="*/ 64461 h 603"/>
                <a:gd name="T2" fmla="*/ 568016 w 638"/>
                <a:gd name="T3" fmla="*/ 203216 h 603"/>
                <a:gd name="T4" fmla="*/ 328794 w 638"/>
                <a:gd name="T5" fmla="*/ 203216 h 603"/>
                <a:gd name="T6" fmla="*/ 326609 w 638"/>
                <a:gd name="T7" fmla="*/ 140940 h 603"/>
                <a:gd name="T8" fmla="*/ 326609 w 638"/>
                <a:gd name="T9" fmla="*/ 130014 h 603"/>
                <a:gd name="T10" fmla="*/ 328794 w 638"/>
                <a:gd name="T11" fmla="*/ 58998 h 603"/>
                <a:gd name="T12" fmla="*/ 333163 w 638"/>
                <a:gd name="T13" fmla="*/ 29499 h 603"/>
                <a:gd name="T14" fmla="*/ 298208 w 638"/>
                <a:gd name="T15" fmla="*/ 64461 h 603"/>
                <a:gd name="T16" fmla="*/ 287285 w 638"/>
                <a:gd name="T17" fmla="*/ 123459 h 603"/>
                <a:gd name="T18" fmla="*/ 121250 w 638"/>
                <a:gd name="T19" fmla="*/ 102700 h 603"/>
                <a:gd name="T20" fmla="*/ 122342 w 638"/>
                <a:gd name="T21" fmla="*/ 226159 h 603"/>
                <a:gd name="T22" fmla="*/ 127804 w 638"/>
                <a:gd name="T23" fmla="*/ 226159 h 603"/>
                <a:gd name="T24" fmla="*/ 161666 w 638"/>
                <a:gd name="T25" fmla="*/ 370377 h 603"/>
                <a:gd name="T26" fmla="*/ 169312 w 638"/>
                <a:gd name="T27" fmla="*/ 370377 h 603"/>
                <a:gd name="T28" fmla="*/ 202083 w 638"/>
                <a:gd name="T29" fmla="*/ 243640 h 603"/>
                <a:gd name="T30" fmla="*/ 202083 w 638"/>
                <a:gd name="T31" fmla="*/ 138755 h 603"/>
                <a:gd name="T32" fmla="*/ 287285 w 638"/>
                <a:gd name="T33" fmla="*/ 148588 h 603"/>
                <a:gd name="T34" fmla="*/ 308039 w 638"/>
                <a:gd name="T35" fmla="*/ 222882 h 603"/>
                <a:gd name="T36" fmla="*/ 333163 w 638"/>
                <a:gd name="T37" fmla="*/ 233807 h 603"/>
                <a:gd name="T38" fmla="*/ 588770 w 638"/>
                <a:gd name="T39" fmla="*/ 222882 h 603"/>
                <a:gd name="T40" fmla="*/ 588770 w 638"/>
                <a:gd name="T41" fmla="*/ 39332 h 603"/>
                <a:gd name="T42" fmla="*/ 568016 w 638"/>
                <a:gd name="T43" fmla="*/ 241455 h 603"/>
                <a:gd name="T44" fmla="*/ 571293 w 638"/>
                <a:gd name="T45" fmla="*/ 372562 h 603"/>
                <a:gd name="T46" fmla="*/ 400888 w 638"/>
                <a:gd name="T47" fmla="*/ 272047 h 603"/>
                <a:gd name="T48" fmla="*/ 364841 w 638"/>
                <a:gd name="T49" fmla="*/ 272047 h 603"/>
                <a:gd name="T50" fmla="*/ 568016 w 638"/>
                <a:gd name="T51" fmla="*/ 241455 h 603"/>
                <a:gd name="T52" fmla="*/ 172589 w 638"/>
                <a:gd name="T53" fmla="*/ 478540 h 603"/>
                <a:gd name="T54" fmla="*/ 123434 w 638"/>
                <a:gd name="T55" fmla="*/ 407524 h 603"/>
                <a:gd name="T56" fmla="*/ 394334 w 638"/>
                <a:gd name="T57" fmla="*/ 478540 h 603"/>
                <a:gd name="T58" fmla="*/ 345179 w 638"/>
                <a:gd name="T59" fmla="*/ 407524 h 603"/>
                <a:gd name="T60" fmla="*/ 619356 w 638"/>
                <a:gd name="T61" fmla="*/ 478540 h 603"/>
                <a:gd name="T62" fmla="*/ 570201 w 638"/>
                <a:gd name="T63" fmla="*/ 407524 h 603"/>
                <a:gd name="T64" fmla="*/ 218468 w 638"/>
                <a:gd name="T65" fmla="*/ 532075 h 603"/>
                <a:gd name="T66" fmla="*/ 241407 w 638"/>
                <a:gd name="T67" fmla="*/ 575778 h 603"/>
                <a:gd name="T68" fmla="*/ 289470 w 638"/>
                <a:gd name="T69" fmla="*/ 489466 h 603"/>
                <a:gd name="T70" fmla="*/ 440212 w 638"/>
                <a:gd name="T71" fmla="*/ 575778 h 603"/>
                <a:gd name="T72" fmla="*/ 472983 w 638"/>
                <a:gd name="T73" fmla="*/ 575778 h 603"/>
                <a:gd name="T74" fmla="*/ 622633 w 638"/>
                <a:gd name="T75" fmla="*/ 489466 h 603"/>
                <a:gd name="T76" fmla="*/ 670696 w 638"/>
                <a:gd name="T77" fmla="*/ 575778 h 603"/>
                <a:gd name="T78" fmla="*/ 696912 w 638"/>
                <a:gd name="T79" fmla="*/ 599814 h 603"/>
                <a:gd name="T80" fmla="*/ 664142 w 638"/>
                <a:gd name="T81" fmla="*/ 599814 h 603"/>
                <a:gd name="T82" fmla="*/ 472983 w 638"/>
                <a:gd name="T83" fmla="*/ 599814 h 603"/>
                <a:gd name="T84" fmla="*/ 440212 w 638"/>
                <a:gd name="T85" fmla="*/ 599814 h 603"/>
                <a:gd name="T86" fmla="*/ 247961 w 638"/>
                <a:gd name="T87" fmla="*/ 599814 h 603"/>
                <a:gd name="T88" fmla="*/ 218468 w 638"/>
                <a:gd name="T89" fmla="*/ 599814 h 603"/>
                <a:gd name="T90" fmla="*/ 26216 w 638"/>
                <a:gd name="T91" fmla="*/ 599814 h 603"/>
                <a:gd name="T92" fmla="*/ 26216 w 638"/>
                <a:gd name="T93" fmla="*/ 575778 h 603"/>
                <a:gd name="T94" fmla="*/ 166035 w 638"/>
                <a:gd name="T95" fmla="*/ 0 h 603"/>
                <a:gd name="T96" fmla="*/ 117973 w 638"/>
                <a:gd name="T97" fmla="*/ 48073 h 60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638" h="603">
                  <a:moveTo>
                    <a:pt x="516" y="53"/>
                  </a:moveTo>
                  <a:cubicBezTo>
                    <a:pt x="517" y="53"/>
                    <a:pt x="519" y="53"/>
                    <a:pt x="520" y="54"/>
                  </a:cubicBezTo>
                  <a:cubicBezTo>
                    <a:pt x="522" y="56"/>
                    <a:pt x="522" y="57"/>
                    <a:pt x="522" y="59"/>
                  </a:cubicBezTo>
                  <a:lnTo>
                    <a:pt x="522" y="181"/>
                  </a:lnTo>
                  <a:cubicBezTo>
                    <a:pt x="522" y="183"/>
                    <a:pt x="522" y="185"/>
                    <a:pt x="520" y="186"/>
                  </a:cubicBezTo>
                  <a:cubicBezTo>
                    <a:pt x="519" y="187"/>
                    <a:pt x="517" y="188"/>
                    <a:pt x="516" y="188"/>
                  </a:cubicBezTo>
                  <a:lnTo>
                    <a:pt x="305" y="188"/>
                  </a:lnTo>
                  <a:cubicBezTo>
                    <a:pt x="303" y="188"/>
                    <a:pt x="302" y="187"/>
                    <a:pt x="301" y="186"/>
                  </a:cubicBezTo>
                  <a:lnTo>
                    <a:pt x="300" y="186"/>
                  </a:lnTo>
                  <a:cubicBezTo>
                    <a:pt x="299" y="185"/>
                    <a:pt x="299" y="183"/>
                    <a:pt x="299" y="181"/>
                  </a:cubicBezTo>
                  <a:lnTo>
                    <a:pt x="299" y="129"/>
                  </a:lnTo>
                  <a:lnTo>
                    <a:pt x="403" y="107"/>
                  </a:lnTo>
                  <a:lnTo>
                    <a:pt x="403" y="105"/>
                  </a:lnTo>
                  <a:lnTo>
                    <a:pt x="299" y="119"/>
                  </a:lnTo>
                  <a:lnTo>
                    <a:pt x="299" y="59"/>
                  </a:lnTo>
                  <a:cubicBezTo>
                    <a:pt x="299" y="57"/>
                    <a:pt x="299" y="56"/>
                    <a:pt x="300" y="54"/>
                  </a:cubicBezTo>
                  <a:lnTo>
                    <a:pt x="301" y="54"/>
                  </a:lnTo>
                  <a:cubicBezTo>
                    <a:pt x="302" y="53"/>
                    <a:pt x="303" y="53"/>
                    <a:pt x="305" y="53"/>
                  </a:cubicBezTo>
                  <a:lnTo>
                    <a:pt x="516" y="53"/>
                  </a:lnTo>
                  <a:close/>
                  <a:moveTo>
                    <a:pt x="305" y="27"/>
                  </a:moveTo>
                  <a:cubicBezTo>
                    <a:pt x="296" y="27"/>
                    <a:pt x="288" y="30"/>
                    <a:pt x="282" y="36"/>
                  </a:cubicBezTo>
                  <a:cubicBezTo>
                    <a:pt x="276" y="42"/>
                    <a:pt x="273" y="50"/>
                    <a:pt x="273" y="59"/>
                  </a:cubicBezTo>
                  <a:lnTo>
                    <a:pt x="273" y="122"/>
                  </a:lnTo>
                  <a:lnTo>
                    <a:pt x="263" y="124"/>
                  </a:lnTo>
                  <a:lnTo>
                    <a:pt x="263" y="113"/>
                  </a:lnTo>
                  <a:lnTo>
                    <a:pt x="217" y="113"/>
                  </a:lnTo>
                  <a:lnTo>
                    <a:pt x="185" y="94"/>
                  </a:lnTo>
                  <a:lnTo>
                    <a:pt x="111" y="94"/>
                  </a:lnTo>
                  <a:cubicBezTo>
                    <a:pt x="96" y="94"/>
                    <a:pt x="84" y="106"/>
                    <a:pt x="84" y="121"/>
                  </a:cubicBezTo>
                  <a:lnTo>
                    <a:pt x="84" y="207"/>
                  </a:lnTo>
                  <a:lnTo>
                    <a:pt x="112" y="207"/>
                  </a:lnTo>
                  <a:lnTo>
                    <a:pt x="112" y="144"/>
                  </a:lnTo>
                  <a:lnTo>
                    <a:pt x="117" y="144"/>
                  </a:lnTo>
                  <a:lnTo>
                    <a:pt x="117" y="207"/>
                  </a:lnTo>
                  <a:lnTo>
                    <a:pt x="117" y="223"/>
                  </a:lnTo>
                  <a:lnTo>
                    <a:pt x="117" y="339"/>
                  </a:lnTo>
                  <a:lnTo>
                    <a:pt x="148" y="339"/>
                  </a:lnTo>
                  <a:lnTo>
                    <a:pt x="148" y="243"/>
                  </a:lnTo>
                  <a:lnTo>
                    <a:pt x="155" y="243"/>
                  </a:lnTo>
                  <a:lnTo>
                    <a:pt x="155" y="339"/>
                  </a:lnTo>
                  <a:lnTo>
                    <a:pt x="185" y="339"/>
                  </a:lnTo>
                  <a:lnTo>
                    <a:pt x="185" y="322"/>
                  </a:lnTo>
                  <a:lnTo>
                    <a:pt x="185" y="223"/>
                  </a:lnTo>
                  <a:lnTo>
                    <a:pt x="185" y="207"/>
                  </a:lnTo>
                  <a:lnTo>
                    <a:pt x="185" y="144"/>
                  </a:lnTo>
                  <a:lnTo>
                    <a:pt x="185" y="127"/>
                  </a:lnTo>
                  <a:lnTo>
                    <a:pt x="217" y="144"/>
                  </a:lnTo>
                  <a:lnTo>
                    <a:pt x="263" y="144"/>
                  </a:lnTo>
                  <a:lnTo>
                    <a:pt x="263" y="136"/>
                  </a:lnTo>
                  <a:lnTo>
                    <a:pt x="273" y="134"/>
                  </a:lnTo>
                  <a:lnTo>
                    <a:pt x="273" y="181"/>
                  </a:lnTo>
                  <a:cubicBezTo>
                    <a:pt x="273" y="190"/>
                    <a:pt x="276" y="198"/>
                    <a:pt x="282" y="204"/>
                  </a:cubicBezTo>
                  <a:cubicBezTo>
                    <a:pt x="288" y="210"/>
                    <a:pt x="296" y="214"/>
                    <a:pt x="305" y="214"/>
                  </a:cubicBezTo>
                  <a:lnTo>
                    <a:pt x="516" y="214"/>
                  </a:lnTo>
                  <a:cubicBezTo>
                    <a:pt x="525" y="214"/>
                    <a:pt x="533" y="210"/>
                    <a:pt x="539" y="204"/>
                  </a:cubicBezTo>
                  <a:cubicBezTo>
                    <a:pt x="545" y="198"/>
                    <a:pt x="548" y="190"/>
                    <a:pt x="548" y="181"/>
                  </a:cubicBezTo>
                  <a:lnTo>
                    <a:pt x="548" y="59"/>
                  </a:lnTo>
                  <a:cubicBezTo>
                    <a:pt x="548" y="50"/>
                    <a:pt x="545" y="42"/>
                    <a:pt x="539" y="36"/>
                  </a:cubicBezTo>
                  <a:cubicBezTo>
                    <a:pt x="533" y="30"/>
                    <a:pt x="525" y="27"/>
                    <a:pt x="516" y="27"/>
                  </a:cubicBezTo>
                  <a:lnTo>
                    <a:pt x="305" y="27"/>
                  </a:lnTo>
                  <a:close/>
                  <a:moveTo>
                    <a:pt x="520" y="221"/>
                  </a:moveTo>
                  <a:lnTo>
                    <a:pt x="520" y="249"/>
                  </a:lnTo>
                  <a:lnTo>
                    <a:pt x="497" y="249"/>
                  </a:lnTo>
                  <a:lnTo>
                    <a:pt x="523" y="341"/>
                  </a:lnTo>
                  <a:lnTo>
                    <a:pt x="490" y="341"/>
                  </a:lnTo>
                  <a:lnTo>
                    <a:pt x="464" y="249"/>
                  </a:lnTo>
                  <a:lnTo>
                    <a:pt x="367" y="249"/>
                  </a:lnTo>
                  <a:lnTo>
                    <a:pt x="341" y="341"/>
                  </a:lnTo>
                  <a:lnTo>
                    <a:pt x="308" y="341"/>
                  </a:lnTo>
                  <a:lnTo>
                    <a:pt x="334" y="249"/>
                  </a:lnTo>
                  <a:lnTo>
                    <a:pt x="306" y="249"/>
                  </a:lnTo>
                  <a:lnTo>
                    <a:pt x="306" y="221"/>
                  </a:lnTo>
                  <a:lnTo>
                    <a:pt x="520" y="221"/>
                  </a:lnTo>
                  <a:close/>
                  <a:moveTo>
                    <a:pt x="113" y="373"/>
                  </a:moveTo>
                  <a:cubicBezTo>
                    <a:pt x="139" y="373"/>
                    <a:pt x="161" y="394"/>
                    <a:pt x="161" y="421"/>
                  </a:cubicBezTo>
                  <a:cubicBezTo>
                    <a:pt x="161" y="427"/>
                    <a:pt x="160" y="433"/>
                    <a:pt x="158" y="438"/>
                  </a:cubicBezTo>
                  <a:lnTo>
                    <a:pt x="68" y="438"/>
                  </a:lnTo>
                  <a:cubicBezTo>
                    <a:pt x="66" y="433"/>
                    <a:pt x="65" y="427"/>
                    <a:pt x="65" y="421"/>
                  </a:cubicBezTo>
                  <a:cubicBezTo>
                    <a:pt x="65" y="394"/>
                    <a:pt x="86" y="373"/>
                    <a:pt x="113" y="373"/>
                  </a:cubicBezTo>
                  <a:close/>
                  <a:moveTo>
                    <a:pt x="316" y="373"/>
                  </a:moveTo>
                  <a:cubicBezTo>
                    <a:pt x="342" y="373"/>
                    <a:pt x="364" y="394"/>
                    <a:pt x="364" y="421"/>
                  </a:cubicBezTo>
                  <a:cubicBezTo>
                    <a:pt x="364" y="427"/>
                    <a:pt x="363" y="433"/>
                    <a:pt x="361" y="438"/>
                  </a:cubicBezTo>
                  <a:lnTo>
                    <a:pt x="271" y="438"/>
                  </a:lnTo>
                  <a:cubicBezTo>
                    <a:pt x="269" y="433"/>
                    <a:pt x="268" y="427"/>
                    <a:pt x="268" y="421"/>
                  </a:cubicBezTo>
                  <a:cubicBezTo>
                    <a:pt x="268" y="394"/>
                    <a:pt x="289" y="373"/>
                    <a:pt x="316" y="373"/>
                  </a:cubicBezTo>
                  <a:close/>
                  <a:moveTo>
                    <a:pt x="522" y="373"/>
                  </a:moveTo>
                  <a:cubicBezTo>
                    <a:pt x="548" y="373"/>
                    <a:pt x="570" y="394"/>
                    <a:pt x="570" y="421"/>
                  </a:cubicBezTo>
                  <a:cubicBezTo>
                    <a:pt x="570" y="427"/>
                    <a:pt x="569" y="433"/>
                    <a:pt x="567" y="438"/>
                  </a:cubicBezTo>
                  <a:lnTo>
                    <a:pt x="477" y="438"/>
                  </a:lnTo>
                  <a:cubicBezTo>
                    <a:pt x="475" y="433"/>
                    <a:pt x="474" y="427"/>
                    <a:pt x="474" y="421"/>
                  </a:cubicBezTo>
                  <a:cubicBezTo>
                    <a:pt x="474" y="394"/>
                    <a:pt x="495" y="373"/>
                    <a:pt x="522" y="373"/>
                  </a:cubicBezTo>
                  <a:close/>
                  <a:moveTo>
                    <a:pt x="62" y="448"/>
                  </a:moveTo>
                  <a:lnTo>
                    <a:pt x="161" y="448"/>
                  </a:lnTo>
                  <a:cubicBezTo>
                    <a:pt x="182" y="448"/>
                    <a:pt x="200" y="466"/>
                    <a:pt x="200" y="487"/>
                  </a:cubicBezTo>
                  <a:lnTo>
                    <a:pt x="200" y="527"/>
                  </a:lnTo>
                  <a:lnTo>
                    <a:pt x="203" y="527"/>
                  </a:lnTo>
                  <a:lnTo>
                    <a:pt x="221" y="527"/>
                  </a:lnTo>
                  <a:lnTo>
                    <a:pt x="227" y="527"/>
                  </a:lnTo>
                  <a:lnTo>
                    <a:pt x="227" y="487"/>
                  </a:lnTo>
                  <a:cubicBezTo>
                    <a:pt x="227" y="466"/>
                    <a:pt x="244" y="448"/>
                    <a:pt x="265" y="448"/>
                  </a:cubicBezTo>
                  <a:lnTo>
                    <a:pt x="364" y="448"/>
                  </a:lnTo>
                  <a:cubicBezTo>
                    <a:pt x="385" y="448"/>
                    <a:pt x="403" y="466"/>
                    <a:pt x="403" y="487"/>
                  </a:cubicBezTo>
                  <a:lnTo>
                    <a:pt x="403" y="527"/>
                  </a:lnTo>
                  <a:lnTo>
                    <a:pt x="409" y="527"/>
                  </a:lnTo>
                  <a:lnTo>
                    <a:pt x="424" y="527"/>
                  </a:lnTo>
                  <a:lnTo>
                    <a:pt x="433" y="527"/>
                  </a:lnTo>
                  <a:lnTo>
                    <a:pt x="433" y="487"/>
                  </a:lnTo>
                  <a:cubicBezTo>
                    <a:pt x="433" y="466"/>
                    <a:pt x="450" y="448"/>
                    <a:pt x="471" y="448"/>
                  </a:cubicBezTo>
                  <a:lnTo>
                    <a:pt x="570" y="448"/>
                  </a:lnTo>
                  <a:cubicBezTo>
                    <a:pt x="591" y="448"/>
                    <a:pt x="608" y="466"/>
                    <a:pt x="608" y="487"/>
                  </a:cubicBezTo>
                  <a:lnTo>
                    <a:pt x="608" y="527"/>
                  </a:lnTo>
                  <a:lnTo>
                    <a:pt x="614" y="527"/>
                  </a:lnTo>
                  <a:lnTo>
                    <a:pt x="630" y="527"/>
                  </a:lnTo>
                  <a:lnTo>
                    <a:pt x="638" y="527"/>
                  </a:lnTo>
                  <a:lnTo>
                    <a:pt x="638" y="549"/>
                  </a:lnTo>
                  <a:lnTo>
                    <a:pt x="630" y="549"/>
                  </a:lnTo>
                  <a:lnTo>
                    <a:pt x="614" y="549"/>
                  </a:lnTo>
                  <a:lnTo>
                    <a:pt x="608" y="549"/>
                  </a:lnTo>
                  <a:lnTo>
                    <a:pt x="608" y="603"/>
                  </a:lnTo>
                  <a:lnTo>
                    <a:pt x="433" y="603"/>
                  </a:lnTo>
                  <a:lnTo>
                    <a:pt x="433" y="549"/>
                  </a:lnTo>
                  <a:lnTo>
                    <a:pt x="424" y="549"/>
                  </a:lnTo>
                  <a:lnTo>
                    <a:pt x="409" y="549"/>
                  </a:lnTo>
                  <a:lnTo>
                    <a:pt x="403" y="549"/>
                  </a:lnTo>
                  <a:lnTo>
                    <a:pt x="403" y="603"/>
                  </a:lnTo>
                  <a:lnTo>
                    <a:pt x="227" y="603"/>
                  </a:lnTo>
                  <a:lnTo>
                    <a:pt x="227" y="549"/>
                  </a:lnTo>
                  <a:lnTo>
                    <a:pt x="221" y="549"/>
                  </a:lnTo>
                  <a:lnTo>
                    <a:pt x="203" y="549"/>
                  </a:lnTo>
                  <a:lnTo>
                    <a:pt x="200" y="549"/>
                  </a:lnTo>
                  <a:lnTo>
                    <a:pt x="200" y="603"/>
                  </a:lnTo>
                  <a:lnTo>
                    <a:pt x="24" y="603"/>
                  </a:lnTo>
                  <a:lnTo>
                    <a:pt x="24" y="549"/>
                  </a:lnTo>
                  <a:lnTo>
                    <a:pt x="0" y="549"/>
                  </a:lnTo>
                  <a:lnTo>
                    <a:pt x="0" y="527"/>
                  </a:lnTo>
                  <a:lnTo>
                    <a:pt x="24" y="527"/>
                  </a:lnTo>
                  <a:lnTo>
                    <a:pt x="24" y="487"/>
                  </a:lnTo>
                  <a:cubicBezTo>
                    <a:pt x="24" y="466"/>
                    <a:pt x="41" y="448"/>
                    <a:pt x="62" y="448"/>
                  </a:cubicBezTo>
                  <a:close/>
                  <a:moveTo>
                    <a:pt x="152" y="0"/>
                  </a:moveTo>
                  <a:cubicBezTo>
                    <a:pt x="176" y="0"/>
                    <a:pt x="196" y="20"/>
                    <a:pt x="196" y="44"/>
                  </a:cubicBezTo>
                  <a:cubicBezTo>
                    <a:pt x="196" y="69"/>
                    <a:pt x="176" y="88"/>
                    <a:pt x="152" y="88"/>
                  </a:cubicBezTo>
                  <a:cubicBezTo>
                    <a:pt x="127" y="88"/>
                    <a:pt x="108" y="69"/>
                    <a:pt x="108" y="44"/>
                  </a:cubicBezTo>
                  <a:cubicBezTo>
                    <a:pt x="108" y="20"/>
                    <a:pt x="127" y="0"/>
                    <a:pt x="1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2" name="PA_组合 1"/>
          <p:cNvGrpSpPr/>
          <p:nvPr>
            <p:custDataLst>
              <p:tags r:id="rId16"/>
            </p:custDataLst>
          </p:nvPr>
        </p:nvGrpSpPr>
        <p:grpSpPr>
          <a:xfrm>
            <a:off x="600" y="2685000"/>
            <a:ext cx="6323052" cy="1488000"/>
            <a:chOff x="0" y="2013750"/>
            <a:chExt cx="4742289" cy="1116000"/>
          </a:xfrm>
        </p:grpSpPr>
        <p:sp>
          <p:nvSpPr>
            <p:cNvPr id="12" name="矩形 11"/>
            <p:cNvSpPr/>
            <p:nvPr/>
          </p:nvSpPr>
          <p:spPr>
            <a:xfrm>
              <a:off x="0" y="2013750"/>
              <a:ext cx="4742289" cy="1116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91701" y="2158345"/>
              <a:ext cx="4435793" cy="62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535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团队建设管理</a:t>
              </a:r>
              <a:r>
                <a:rPr lang="en-US" altLang="zh-CN" sz="4535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4535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90201" y="2669029"/>
              <a:ext cx="3740468" cy="3152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135" b="1" dirty="0">
                  <a:solidFill>
                    <a:schemeClr val="bg1"/>
                  </a:solidFill>
                </a:rPr>
                <a:t>Team building management PPT templates</a:t>
              </a:r>
            </a:p>
          </p:txBody>
        </p:sp>
      </p:grpSp>
      <p:sp>
        <p:nvSpPr>
          <p:cNvPr id="3" name="PA_矩形 10"/>
          <p:cNvSpPr/>
          <p:nvPr>
            <p:custDataLst>
              <p:tags r:id="rId17"/>
            </p:custDataLst>
          </p:nvPr>
        </p:nvSpPr>
        <p:spPr>
          <a:xfrm>
            <a:off x="8976960" y="2258060"/>
            <a:ext cx="3185160" cy="35983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0"/>
                            </p:stCondLst>
                            <p:childTnLst>
                              <p:par>
                                <p:cTn id="7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3" grpId="0" bldLvl="0" animBg="1"/>
      <p:bldP spid="3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4672427" y="882071"/>
            <a:ext cx="1724083" cy="1486279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09" name="六边形 108"/>
          <p:cNvSpPr/>
          <p:nvPr/>
        </p:nvSpPr>
        <p:spPr>
          <a:xfrm>
            <a:off x="6132629" y="1700999"/>
            <a:ext cx="1724083" cy="1486279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10" name="六边形 109"/>
          <p:cNvSpPr/>
          <p:nvPr/>
        </p:nvSpPr>
        <p:spPr>
          <a:xfrm>
            <a:off x="4672425" y="2498793"/>
            <a:ext cx="1724083" cy="14862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六边形 110"/>
          <p:cNvSpPr/>
          <p:nvPr/>
        </p:nvSpPr>
        <p:spPr>
          <a:xfrm>
            <a:off x="7592833" y="2520087"/>
            <a:ext cx="1724083" cy="1486279"/>
          </a:xfrm>
          <a:prstGeom prst="hexagon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六边形 111"/>
          <p:cNvSpPr/>
          <p:nvPr/>
        </p:nvSpPr>
        <p:spPr>
          <a:xfrm>
            <a:off x="6137323" y="3307138"/>
            <a:ext cx="1724083" cy="1486279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协调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六边形 112"/>
          <p:cNvSpPr/>
          <p:nvPr/>
        </p:nvSpPr>
        <p:spPr>
          <a:xfrm>
            <a:off x="9053037" y="1704573"/>
            <a:ext cx="1724083" cy="1486279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14" name="六边形 113"/>
          <p:cNvSpPr/>
          <p:nvPr/>
        </p:nvSpPr>
        <p:spPr>
          <a:xfrm>
            <a:off x="3212222" y="1704573"/>
            <a:ext cx="1724083" cy="1486279"/>
          </a:xfrm>
          <a:prstGeom prst="hexagon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六边形 114"/>
          <p:cNvSpPr/>
          <p:nvPr/>
        </p:nvSpPr>
        <p:spPr>
          <a:xfrm>
            <a:off x="7592835" y="4115516"/>
            <a:ext cx="1724083" cy="1486279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16" name="六边形 115"/>
          <p:cNvSpPr/>
          <p:nvPr/>
        </p:nvSpPr>
        <p:spPr>
          <a:xfrm>
            <a:off x="9053037" y="3294711"/>
            <a:ext cx="1724083" cy="1486279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17" name="六边形 116"/>
          <p:cNvSpPr/>
          <p:nvPr/>
        </p:nvSpPr>
        <p:spPr>
          <a:xfrm>
            <a:off x="3212222" y="3294711"/>
            <a:ext cx="1724083" cy="1486279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18" name="六边形 117"/>
          <p:cNvSpPr/>
          <p:nvPr/>
        </p:nvSpPr>
        <p:spPr>
          <a:xfrm>
            <a:off x="1752018" y="2520087"/>
            <a:ext cx="1724083" cy="1486279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19" name="TextBox 39"/>
          <p:cNvSpPr txBox="1"/>
          <p:nvPr/>
        </p:nvSpPr>
        <p:spPr>
          <a:xfrm flipH="1">
            <a:off x="1129581" y="4534503"/>
            <a:ext cx="2786907" cy="448945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 algn="ctr">
              <a:defRPr sz="2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rgbClr val="0070C0"/>
                </a:solidFill>
              </a:rPr>
              <a:t>点击添加标题</a:t>
            </a:r>
          </a:p>
        </p:txBody>
      </p:sp>
      <p:sp>
        <p:nvSpPr>
          <p:cNvPr id="120" name="TextBox 40"/>
          <p:cNvSpPr txBox="1"/>
          <p:nvPr/>
        </p:nvSpPr>
        <p:spPr>
          <a:xfrm>
            <a:off x="1129581" y="4944717"/>
            <a:ext cx="3417895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algn="l"/>
            <a:r>
              <a:rPr lang="zh-CN" altLang="en-US" dirty="0">
                <a:solidFill>
                  <a:schemeClr val="tx2">
                    <a:lumMod val="50000"/>
                  </a:schemeClr>
                </a:solidFill>
              </a:rPr>
              <a:t>您的内容打在这里，或者通过复制您的文本后，在此框中选择粘贴，并选择只保留文字</a:t>
            </a:r>
            <a:r>
              <a:rPr lang="zh-CN" altLang="en-US" dirty="0" smtClean="0">
                <a:solidFill>
                  <a:schemeClr val="tx2">
                    <a:lumMod val="50000"/>
                  </a:schemeClr>
                </a:solidFill>
              </a:rPr>
              <a:t>。</a:t>
            </a:r>
            <a:endParaRPr lang="zh-CN" altLang="en-US" dirty="0">
              <a:solidFill>
                <a:schemeClr val="tx2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121" name="六边形 120"/>
          <p:cNvSpPr/>
          <p:nvPr/>
        </p:nvSpPr>
        <p:spPr>
          <a:xfrm>
            <a:off x="4672427" y="4115516"/>
            <a:ext cx="1724083" cy="1486279"/>
          </a:xfrm>
          <a:prstGeom prst="hexagon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5" name="标题 3"/>
          <p:cNvSpPr txBox="1"/>
          <p:nvPr/>
        </p:nvSpPr>
        <p:spPr>
          <a:xfrm>
            <a:off x="896804" y="58614"/>
            <a:ext cx="2679516" cy="41805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cxnSp>
        <p:nvCxnSpPr>
          <p:cNvPr id="558" name="直接连接符 557"/>
          <p:cNvCxnSpPr/>
          <p:nvPr/>
        </p:nvCxnSpPr>
        <p:spPr>
          <a:xfrm>
            <a:off x="-24080" y="476672"/>
            <a:ext cx="12218268" cy="1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9" name="组合 558"/>
          <p:cNvGrpSpPr/>
          <p:nvPr/>
        </p:nvGrpSpPr>
        <p:grpSpPr>
          <a:xfrm>
            <a:off x="489062" y="80628"/>
            <a:ext cx="288032" cy="288032"/>
            <a:chOff x="624979" y="908720"/>
            <a:chExt cx="288032" cy="288032"/>
          </a:xfrm>
        </p:grpSpPr>
        <p:cxnSp>
          <p:nvCxnSpPr>
            <p:cNvPr id="560" name="直接连接符 559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接连接符 560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接连接符 561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矩形 92"/>
          <p:cNvSpPr/>
          <p:nvPr/>
        </p:nvSpPr>
        <p:spPr>
          <a:xfrm>
            <a:off x="-24080" y="6669360"/>
            <a:ext cx="1440160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416080" y="6669360"/>
            <a:ext cx="10778108" cy="2160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 471"/>
          <p:cNvSpPr>
            <a:spLocks noEditPoints="1"/>
          </p:cNvSpPr>
          <p:nvPr/>
        </p:nvSpPr>
        <p:spPr bwMode="auto">
          <a:xfrm>
            <a:off x="6414223" y="3789040"/>
            <a:ext cx="967236" cy="738967"/>
          </a:xfrm>
          <a:custGeom>
            <a:avLst/>
            <a:gdLst>
              <a:gd name="T0" fmla="*/ 103 w 106"/>
              <a:gd name="T1" fmla="*/ 44 h 81"/>
              <a:gd name="T2" fmla="*/ 85 w 106"/>
              <a:gd name="T3" fmla="*/ 26 h 81"/>
              <a:gd name="T4" fmla="*/ 66 w 106"/>
              <a:gd name="T5" fmla="*/ 7 h 81"/>
              <a:gd name="T6" fmla="*/ 47 w 106"/>
              <a:gd name="T7" fmla="*/ 26 h 81"/>
              <a:gd name="T8" fmla="*/ 29 w 106"/>
              <a:gd name="T9" fmla="*/ 44 h 81"/>
              <a:gd name="T10" fmla="*/ 4 w 106"/>
              <a:gd name="T11" fmla="*/ 44 h 81"/>
              <a:gd name="T12" fmla="*/ 4 w 106"/>
              <a:gd name="T13" fmla="*/ 81 h 81"/>
              <a:gd name="T14" fmla="*/ 66 w 106"/>
              <a:gd name="T15" fmla="*/ 81 h 81"/>
              <a:gd name="T16" fmla="*/ 66 w 106"/>
              <a:gd name="T17" fmla="*/ 53 h 81"/>
              <a:gd name="T18" fmla="*/ 84 w 106"/>
              <a:gd name="T19" fmla="*/ 53 h 81"/>
              <a:gd name="T20" fmla="*/ 84 w 106"/>
              <a:gd name="T21" fmla="*/ 81 h 81"/>
              <a:gd name="T22" fmla="*/ 103 w 106"/>
              <a:gd name="T23" fmla="*/ 81 h 81"/>
              <a:gd name="T24" fmla="*/ 103 w 106"/>
              <a:gd name="T25" fmla="*/ 44 h 81"/>
              <a:gd name="T26" fmla="*/ 25 w 106"/>
              <a:gd name="T27" fmla="*/ 66 h 81"/>
              <a:gd name="T28" fmla="*/ 11 w 106"/>
              <a:gd name="T29" fmla="*/ 66 h 81"/>
              <a:gd name="T30" fmla="*/ 11 w 106"/>
              <a:gd name="T31" fmla="*/ 52 h 81"/>
              <a:gd name="T32" fmla="*/ 25 w 106"/>
              <a:gd name="T33" fmla="*/ 52 h 81"/>
              <a:gd name="T34" fmla="*/ 25 w 106"/>
              <a:gd name="T35" fmla="*/ 66 h 81"/>
              <a:gd name="T36" fmla="*/ 47 w 106"/>
              <a:gd name="T37" fmla="*/ 66 h 81"/>
              <a:gd name="T38" fmla="*/ 33 w 106"/>
              <a:gd name="T39" fmla="*/ 66 h 81"/>
              <a:gd name="T40" fmla="*/ 33 w 106"/>
              <a:gd name="T41" fmla="*/ 52 h 81"/>
              <a:gd name="T42" fmla="*/ 47 w 106"/>
              <a:gd name="T43" fmla="*/ 52 h 81"/>
              <a:gd name="T44" fmla="*/ 47 w 106"/>
              <a:gd name="T45" fmla="*/ 66 h 81"/>
              <a:gd name="T46" fmla="*/ 63 w 106"/>
              <a:gd name="T47" fmla="*/ 38 h 81"/>
              <a:gd name="T48" fmla="*/ 56 w 106"/>
              <a:gd name="T49" fmla="*/ 31 h 81"/>
              <a:gd name="T50" fmla="*/ 63 w 106"/>
              <a:gd name="T51" fmla="*/ 25 h 81"/>
              <a:gd name="T52" fmla="*/ 70 w 106"/>
              <a:gd name="T53" fmla="*/ 31 h 81"/>
              <a:gd name="T54" fmla="*/ 63 w 106"/>
              <a:gd name="T55" fmla="*/ 38 h 81"/>
              <a:gd name="T56" fmla="*/ 106 w 106"/>
              <a:gd name="T57" fmla="*/ 40 h 81"/>
              <a:gd name="T58" fmla="*/ 104 w 106"/>
              <a:gd name="T59" fmla="*/ 42 h 81"/>
              <a:gd name="T60" fmla="*/ 66 w 106"/>
              <a:gd name="T61" fmla="*/ 3 h 81"/>
              <a:gd name="T62" fmla="*/ 28 w 106"/>
              <a:gd name="T63" fmla="*/ 41 h 81"/>
              <a:gd name="T64" fmla="*/ 28 w 106"/>
              <a:gd name="T65" fmla="*/ 42 h 81"/>
              <a:gd name="T66" fmla="*/ 0 w 106"/>
              <a:gd name="T67" fmla="*/ 42 h 81"/>
              <a:gd name="T68" fmla="*/ 21 w 106"/>
              <a:gd name="T69" fmla="*/ 20 h 81"/>
              <a:gd name="T70" fmla="*/ 47 w 106"/>
              <a:gd name="T71" fmla="*/ 20 h 81"/>
              <a:gd name="T72" fmla="*/ 66 w 106"/>
              <a:gd name="T73" fmla="*/ 0 h 81"/>
              <a:gd name="T74" fmla="*/ 87 w 106"/>
              <a:gd name="T75" fmla="*/ 21 h 81"/>
              <a:gd name="T76" fmla="*/ 87 w 106"/>
              <a:gd name="T77" fmla="*/ 9 h 81"/>
              <a:gd name="T78" fmla="*/ 95 w 106"/>
              <a:gd name="T79" fmla="*/ 9 h 81"/>
              <a:gd name="T80" fmla="*/ 95 w 106"/>
              <a:gd name="T81" fmla="*/ 30 h 81"/>
              <a:gd name="T82" fmla="*/ 106 w 106"/>
              <a:gd name="T83" fmla="*/ 4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6" h="81">
                <a:moveTo>
                  <a:pt x="103" y="44"/>
                </a:moveTo>
                <a:cubicBezTo>
                  <a:pt x="85" y="26"/>
                  <a:pt x="85" y="26"/>
                  <a:pt x="85" y="26"/>
                </a:cubicBezTo>
                <a:cubicBezTo>
                  <a:pt x="66" y="7"/>
                  <a:pt x="66" y="7"/>
                  <a:pt x="66" y="7"/>
                </a:cubicBezTo>
                <a:cubicBezTo>
                  <a:pt x="47" y="26"/>
                  <a:pt x="47" y="26"/>
                  <a:pt x="47" y="26"/>
                </a:cubicBezTo>
                <a:cubicBezTo>
                  <a:pt x="29" y="44"/>
                  <a:pt x="29" y="44"/>
                  <a:pt x="29" y="44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81"/>
                  <a:pt x="4" y="81"/>
                  <a:pt x="4" y="81"/>
                </a:cubicBezTo>
                <a:cubicBezTo>
                  <a:pt x="66" y="81"/>
                  <a:pt x="66" y="81"/>
                  <a:pt x="66" y="81"/>
                </a:cubicBezTo>
                <a:cubicBezTo>
                  <a:pt x="66" y="53"/>
                  <a:pt x="66" y="53"/>
                  <a:pt x="66" y="53"/>
                </a:cubicBezTo>
                <a:cubicBezTo>
                  <a:pt x="84" y="53"/>
                  <a:pt x="84" y="53"/>
                  <a:pt x="84" y="53"/>
                </a:cubicBezTo>
                <a:cubicBezTo>
                  <a:pt x="84" y="81"/>
                  <a:pt x="84" y="81"/>
                  <a:pt x="84" y="81"/>
                </a:cubicBezTo>
                <a:cubicBezTo>
                  <a:pt x="103" y="81"/>
                  <a:pt x="103" y="81"/>
                  <a:pt x="103" y="81"/>
                </a:cubicBezTo>
                <a:cubicBezTo>
                  <a:pt x="103" y="44"/>
                  <a:pt x="103" y="44"/>
                  <a:pt x="103" y="44"/>
                </a:cubicBezTo>
                <a:close/>
                <a:moveTo>
                  <a:pt x="25" y="66"/>
                </a:moveTo>
                <a:cubicBezTo>
                  <a:pt x="11" y="66"/>
                  <a:pt x="11" y="66"/>
                  <a:pt x="11" y="66"/>
                </a:cubicBezTo>
                <a:cubicBezTo>
                  <a:pt x="11" y="52"/>
                  <a:pt x="11" y="52"/>
                  <a:pt x="11" y="52"/>
                </a:cubicBezTo>
                <a:cubicBezTo>
                  <a:pt x="25" y="52"/>
                  <a:pt x="25" y="52"/>
                  <a:pt x="25" y="52"/>
                </a:cubicBezTo>
                <a:lnTo>
                  <a:pt x="25" y="66"/>
                </a:lnTo>
                <a:close/>
                <a:moveTo>
                  <a:pt x="47" y="66"/>
                </a:moveTo>
                <a:cubicBezTo>
                  <a:pt x="33" y="66"/>
                  <a:pt x="33" y="66"/>
                  <a:pt x="33" y="66"/>
                </a:cubicBezTo>
                <a:cubicBezTo>
                  <a:pt x="33" y="52"/>
                  <a:pt x="33" y="52"/>
                  <a:pt x="33" y="52"/>
                </a:cubicBezTo>
                <a:cubicBezTo>
                  <a:pt x="47" y="52"/>
                  <a:pt x="47" y="52"/>
                  <a:pt x="47" y="52"/>
                </a:cubicBezTo>
                <a:lnTo>
                  <a:pt x="47" y="66"/>
                </a:lnTo>
                <a:close/>
                <a:moveTo>
                  <a:pt x="63" y="38"/>
                </a:moveTo>
                <a:cubicBezTo>
                  <a:pt x="59" y="38"/>
                  <a:pt x="56" y="35"/>
                  <a:pt x="56" y="31"/>
                </a:cubicBezTo>
                <a:cubicBezTo>
                  <a:pt x="56" y="28"/>
                  <a:pt x="59" y="25"/>
                  <a:pt x="63" y="25"/>
                </a:cubicBezTo>
                <a:cubicBezTo>
                  <a:pt x="67" y="25"/>
                  <a:pt x="70" y="28"/>
                  <a:pt x="70" y="31"/>
                </a:cubicBezTo>
                <a:cubicBezTo>
                  <a:pt x="70" y="35"/>
                  <a:pt x="67" y="38"/>
                  <a:pt x="63" y="38"/>
                </a:cubicBezTo>
                <a:close/>
                <a:moveTo>
                  <a:pt x="106" y="40"/>
                </a:moveTo>
                <a:cubicBezTo>
                  <a:pt x="104" y="42"/>
                  <a:pt x="104" y="42"/>
                  <a:pt x="104" y="42"/>
                </a:cubicBezTo>
                <a:cubicBezTo>
                  <a:pt x="66" y="3"/>
                  <a:pt x="66" y="3"/>
                  <a:pt x="66" y="3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42"/>
                  <a:pt x="28" y="42"/>
                  <a:pt x="28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21" y="20"/>
                  <a:pt x="21" y="20"/>
                  <a:pt x="21" y="20"/>
                </a:cubicBezTo>
                <a:cubicBezTo>
                  <a:pt x="47" y="20"/>
                  <a:pt x="47" y="20"/>
                  <a:pt x="47" y="20"/>
                </a:cubicBezTo>
                <a:cubicBezTo>
                  <a:pt x="66" y="0"/>
                  <a:pt x="66" y="0"/>
                  <a:pt x="66" y="0"/>
                </a:cubicBezTo>
                <a:cubicBezTo>
                  <a:pt x="87" y="21"/>
                  <a:pt x="87" y="21"/>
                  <a:pt x="87" y="21"/>
                </a:cubicBezTo>
                <a:cubicBezTo>
                  <a:pt x="87" y="9"/>
                  <a:pt x="87" y="9"/>
                  <a:pt x="87" y="9"/>
                </a:cubicBezTo>
                <a:cubicBezTo>
                  <a:pt x="95" y="9"/>
                  <a:pt x="95" y="9"/>
                  <a:pt x="95" y="9"/>
                </a:cubicBezTo>
                <a:cubicBezTo>
                  <a:pt x="95" y="30"/>
                  <a:pt x="95" y="30"/>
                  <a:pt x="95" y="30"/>
                </a:cubicBezTo>
                <a:lnTo>
                  <a:pt x="106" y="4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8" name="Freeform 476"/>
          <p:cNvSpPr>
            <a:spLocks noEditPoints="1"/>
          </p:cNvSpPr>
          <p:nvPr/>
        </p:nvSpPr>
        <p:spPr bwMode="auto">
          <a:xfrm>
            <a:off x="1541304" y="1484784"/>
            <a:ext cx="1041341" cy="754547"/>
          </a:xfrm>
          <a:custGeom>
            <a:avLst/>
            <a:gdLst>
              <a:gd name="T0" fmla="*/ 125 w 125"/>
              <a:gd name="T1" fmla="*/ 71 h 73"/>
              <a:gd name="T2" fmla="*/ 124 w 125"/>
              <a:gd name="T3" fmla="*/ 73 h 73"/>
              <a:gd name="T4" fmla="*/ 2 w 125"/>
              <a:gd name="T5" fmla="*/ 73 h 73"/>
              <a:gd name="T6" fmla="*/ 0 w 125"/>
              <a:gd name="T7" fmla="*/ 71 h 73"/>
              <a:gd name="T8" fmla="*/ 0 w 125"/>
              <a:gd name="T9" fmla="*/ 68 h 73"/>
              <a:gd name="T10" fmla="*/ 2 w 125"/>
              <a:gd name="T11" fmla="*/ 66 h 73"/>
              <a:gd name="T12" fmla="*/ 124 w 125"/>
              <a:gd name="T13" fmla="*/ 66 h 73"/>
              <a:gd name="T14" fmla="*/ 125 w 125"/>
              <a:gd name="T15" fmla="*/ 68 h 73"/>
              <a:gd name="T16" fmla="*/ 125 w 125"/>
              <a:gd name="T17" fmla="*/ 71 h 73"/>
              <a:gd name="T18" fmla="*/ 118 w 125"/>
              <a:gd name="T19" fmla="*/ 5 h 73"/>
              <a:gd name="T20" fmla="*/ 118 w 125"/>
              <a:gd name="T21" fmla="*/ 58 h 73"/>
              <a:gd name="T22" fmla="*/ 113 w 125"/>
              <a:gd name="T23" fmla="*/ 63 h 73"/>
              <a:gd name="T24" fmla="*/ 12 w 125"/>
              <a:gd name="T25" fmla="*/ 63 h 73"/>
              <a:gd name="T26" fmla="*/ 7 w 125"/>
              <a:gd name="T27" fmla="*/ 58 h 73"/>
              <a:gd name="T28" fmla="*/ 7 w 125"/>
              <a:gd name="T29" fmla="*/ 5 h 73"/>
              <a:gd name="T30" fmla="*/ 12 w 125"/>
              <a:gd name="T31" fmla="*/ 0 h 73"/>
              <a:gd name="T32" fmla="*/ 113 w 125"/>
              <a:gd name="T33" fmla="*/ 0 h 73"/>
              <a:gd name="T34" fmla="*/ 118 w 125"/>
              <a:gd name="T35" fmla="*/ 5 h 73"/>
              <a:gd name="T36" fmla="*/ 113 w 125"/>
              <a:gd name="T37" fmla="*/ 6 h 73"/>
              <a:gd name="T38" fmla="*/ 12 w 125"/>
              <a:gd name="T39" fmla="*/ 6 h 73"/>
              <a:gd name="T40" fmla="*/ 12 w 125"/>
              <a:gd name="T41" fmla="*/ 59 h 73"/>
              <a:gd name="T42" fmla="*/ 113 w 125"/>
              <a:gd name="T43" fmla="*/ 59 h 73"/>
              <a:gd name="T44" fmla="*/ 113 w 125"/>
              <a:gd name="T45" fmla="*/ 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5" h="73">
                <a:moveTo>
                  <a:pt x="125" y="71"/>
                </a:moveTo>
                <a:cubicBezTo>
                  <a:pt x="125" y="72"/>
                  <a:pt x="124" y="73"/>
                  <a:pt x="124" y="73"/>
                </a:cubicBezTo>
                <a:cubicBezTo>
                  <a:pt x="2" y="73"/>
                  <a:pt x="2" y="73"/>
                  <a:pt x="2" y="73"/>
                </a:cubicBezTo>
                <a:cubicBezTo>
                  <a:pt x="1" y="73"/>
                  <a:pt x="0" y="72"/>
                  <a:pt x="0" y="7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7"/>
                  <a:pt x="1" y="66"/>
                  <a:pt x="2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4" y="66"/>
                  <a:pt x="125" y="67"/>
                  <a:pt x="125" y="68"/>
                </a:cubicBezTo>
                <a:lnTo>
                  <a:pt x="125" y="71"/>
                </a:lnTo>
                <a:close/>
                <a:moveTo>
                  <a:pt x="118" y="5"/>
                </a:moveTo>
                <a:cubicBezTo>
                  <a:pt x="118" y="58"/>
                  <a:pt x="118" y="58"/>
                  <a:pt x="118" y="58"/>
                </a:cubicBezTo>
                <a:cubicBezTo>
                  <a:pt x="118" y="61"/>
                  <a:pt x="116" y="63"/>
                  <a:pt x="113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9" y="63"/>
                  <a:pt x="7" y="61"/>
                  <a:pt x="7" y="58"/>
                </a:cubicBezTo>
                <a:cubicBezTo>
                  <a:pt x="7" y="5"/>
                  <a:pt x="7" y="5"/>
                  <a:pt x="7" y="5"/>
                </a:cubicBezTo>
                <a:cubicBezTo>
                  <a:pt x="7" y="2"/>
                  <a:pt x="9" y="0"/>
                  <a:pt x="12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6" y="0"/>
                  <a:pt x="118" y="2"/>
                  <a:pt x="118" y="5"/>
                </a:cubicBezTo>
                <a:close/>
                <a:moveTo>
                  <a:pt x="113" y="6"/>
                </a:moveTo>
                <a:cubicBezTo>
                  <a:pt x="12" y="6"/>
                  <a:pt x="12" y="6"/>
                  <a:pt x="12" y="6"/>
                </a:cubicBezTo>
                <a:cubicBezTo>
                  <a:pt x="12" y="59"/>
                  <a:pt x="12" y="59"/>
                  <a:pt x="12" y="59"/>
                </a:cubicBezTo>
                <a:cubicBezTo>
                  <a:pt x="113" y="59"/>
                  <a:pt x="113" y="59"/>
                  <a:pt x="113" y="59"/>
                </a:cubicBezTo>
                <a:lnTo>
                  <a:pt x="113" y="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9" name="Oval 493"/>
          <p:cNvSpPr>
            <a:spLocks noChangeArrowheads="1"/>
          </p:cNvSpPr>
          <p:nvPr/>
        </p:nvSpPr>
        <p:spPr bwMode="auto">
          <a:xfrm>
            <a:off x="1541304" y="3865325"/>
            <a:ext cx="730404" cy="662682"/>
          </a:xfrm>
          <a:custGeom>
            <a:avLst/>
            <a:gdLst/>
            <a:ahLst/>
            <a:cxnLst/>
            <a:rect l="l" t="t" r="r" b="b"/>
            <a:pathLst>
              <a:path w="239713" h="217487">
                <a:moveTo>
                  <a:pt x="67420" y="131762"/>
                </a:moveTo>
                <a:lnTo>
                  <a:pt x="71346" y="131762"/>
                </a:lnTo>
                <a:lnTo>
                  <a:pt x="80061" y="131762"/>
                </a:lnTo>
                <a:lnTo>
                  <a:pt x="80262" y="131762"/>
                </a:lnTo>
                <a:lnTo>
                  <a:pt x="97384" y="131762"/>
                </a:lnTo>
                <a:lnTo>
                  <a:pt x="100603" y="131762"/>
                </a:lnTo>
                <a:lnTo>
                  <a:pt x="101129" y="131762"/>
                </a:lnTo>
                <a:lnTo>
                  <a:pt x="102183" y="131762"/>
                </a:lnTo>
                <a:lnTo>
                  <a:pt x="109088" y="131762"/>
                </a:lnTo>
                <a:lnTo>
                  <a:pt x="109557" y="131762"/>
                </a:lnTo>
                <a:lnTo>
                  <a:pt x="129513" y="131762"/>
                </a:lnTo>
                <a:lnTo>
                  <a:pt x="129572" y="131762"/>
                </a:lnTo>
                <a:lnTo>
                  <a:pt x="168548" y="131762"/>
                </a:lnTo>
                <a:lnTo>
                  <a:pt x="195469" y="137003"/>
                </a:lnTo>
                <a:lnTo>
                  <a:pt x="218177" y="151330"/>
                </a:lnTo>
                <a:lnTo>
                  <a:pt x="233861" y="172645"/>
                </a:lnTo>
                <a:lnTo>
                  <a:pt x="239713" y="198851"/>
                </a:lnTo>
                <a:lnTo>
                  <a:pt x="239713" y="201181"/>
                </a:lnTo>
                <a:lnTo>
                  <a:pt x="239713" y="201181"/>
                </a:lnTo>
                <a:lnTo>
                  <a:pt x="239713" y="217487"/>
                </a:lnTo>
                <a:lnTo>
                  <a:pt x="0" y="217487"/>
                </a:lnTo>
                <a:cubicBezTo>
                  <a:pt x="0" y="217487"/>
                  <a:pt x="0" y="217487"/>
                  <a:pt x="0" y="215158"/>
                </a:cubicBezTo>
                <a:lnTo>
                  <a:pt x="0" y="198851"/>
                </a:lnTo>
                <a:cubicBezTo>
                  <a:pt x="0" y="161580"/>
                  <a:pt x="29964" y="131762"/>
                  <a:pt x="67420" y="131762"/>
                </a:cubicBezTo>
                <a:close/>
                <a:moveTo>
                  <a:pt x="119063" y="0"/>
                </a:moveTo>
                <a:lnTo>
                  <a:pt x="142545" y="4741"/>
                </a:lnTo>
                <a:lnTo>
                  <a:pt x="161720" y="17669"/>
                </a:lnTo>
                <a:lnTo>
                  <a:pt x="174648" y="36844"/>
                </a:lnTo>
                <a:lnTo>
                  <a:pt x="179388" y="60325"/>
                </a:lnTo>
                <a:lnTo>
                  <a:pt x="174648" y="83807"/>
                </a:lnTo>
                <a:lnTo>
                  <a:pt x="161720" y="102981"/>
                </a:lnTo>
                <a:lnTo>
                  <a:pt x="142545" y="115910"/>
                </a:lnTo>
                <a:cubicBezTo>
                  <a:pt x="135327" y="118962"/>
                  <a:pt x="127393" y="120650"/>
                  <a:pt x="119063" y="120650"/>
                </a:cubicBezTo>
                <a:cubicBezTo>
                  <a:pt x="102405" y="120650"/>
                  <a:pt x="87323" y="113898"/>
                  <a:pt x="76407" y="102981"/>
                </a:cubicBezTo>
                <a:cubicBezTo>
                  <a:pt x="70949" y="97523"/>
                  <a:pt x="66531" y="91024"/>
                  <a:pt x="63479" y="83807"/>
                </a:cubicBezTo>
                <a:cubicBezTo>
                  <a:pt x="60426" y="76589"/>
                  <a:pt x="58738" y="68654"/>
                  <a:pt x="58738" y="60325"/>
                </a:cubicBezTo>
                <a:cubicBezTo>
                  <a:pt x="58738" y="43667"/>
                  <a:pt x="65490" y="28585"/>
                  <a:pt x="76407" y="17669"/>
                </a:cubicBezTo>
                <a:cubicBezTo>
                  <a:pt x="81865" y="12210"/>
                  <a:pt x="88365" y="7793"/>
                  <a:pt x="95582" y="4741"/>
                </a:cubicBezTo>
                <a:cubicBezTo>
                  <a:pt x="102799" y="1688"/>
                  <a:pt x="110734" y="0"/>
                  <a:pt x="119063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0" name="Freeform 497"/>
          <p:cNvSpPr>
            <a:spLocks noEditPoints="1"/>
          </p:cNvSpPr>
          <p:nvPr/>
        </p:nvSpPr>
        <p:spPr bwMode="auto">
          <a:xfrm>
            <a:off x="6414224" y="1484784"/>
            <a:ext cx="563836" cy="777833"/>
          </a:xfrm>
          <a:custGeom>
            <a:avLst/>
            <a:gdLst>
              <a:gd name="T0" fmla="*/ 125 w 128"/>
              <a:gd name="T1" fmla="*/ 83 h 177"/>
              <a:gd name="T2" fmla="*/ 64 w 128"/>
              <a:gd name="T3" fmla="*/ 177 h 177"/>
              <a:gd name="T4" fmla="*/ 0 w 128"/>
              <a:gd name="T5" fmla="*/ 71 h 177"/>
              <a:gd name="T6" fmla="*/ 0 w 128"/>
              <a:gd name="T7" fmla="*/ 70 h 177"/>
              <a:gd name="T8" fmla="*/ 0 w 128"/>
              <a:gd name="T9" fmla="*/ 64 h 177"/>
              <a:gd name="T10" fmla="*/ 64 w 128"/>
              <a:gd name="T11" fmla="*/ 0 h 177"/>
              <a:gd name="T12" fmla="*/ 128 w 128"/>
              <a:gd name="T13" fmla="*/ 64 h 177"/>
              <a:gd name="T14" fmla="*/ 127 w 128"/>
              <a:gd name="T15" fmla="*/ 68 h 177"/>
              <a:gd name="T16" fmla="*/ 125 w 128"/>
              <a:gd name="T17" fmla="*/ 83 h 177"/>
              <a:gd name="T18" fmla="*/ 64 w 128"/>
              <a:gd name="T19" fmla="*/ 20 h 177"/>
              <a:gd name="T20" fmla="*/ 22 w 128"/>
              <a:gd name="T21" fmla="*/ 62 h 177"/>
              <a:gd name="T22" fmla="*/ 64 w 128"/>
              <a:gd name="T23" fmla="*/ 104 h 177"/>
              <a:gd name="T24" fmla="*/ 106 w 128"/>
              <a:gd name="T25" fmla="*/ 62 h 177"/>
              <a:gd name="T26" fmla="*/ 64 w 128"/>
              <a:gd name="T27" fmla="*/ 20 h 177"/>
              <a:gd name="T28" fmla="*/ 64 w 128"/>
              <a:gd name="T29" fmla="*/ 40 h 177"/>
              <a:gd name="T30" fmla="*/ 44 w 128"/>
              <a:gd name="T31" fmla="*/ 60 h 177"/>
              <a:gd name="T32" fmla="*/ 64 w 128"/>
              <a:gd name="T33" fmla="*/ 80 h 177"/>
              <a:gd name="T34" fmla="*/ 84 w 128"/>
              <a:gd name="T35" fmla="*/ 60 h 177"/>
              <a:gd name="T36" fmla="*/ 64 w 128"/>
              <a:gd name="T37" fmla="*/ 4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77">
                <a:moveTo>
                  <a:pt x="125" y="83"/>
                </a:moveTo>
                <a:cubicBezTo>
                  <a:pt x="120" y="104"/>
                  <a:pt x="105" y="138"/>
                  <a:pt x="64" y="177"/>
                </a:cubicBezTo>
                <a:cubicBezTo>
                  <a:pt x="64" y="177"/>
                  <a:pt x="5" y="122"/>
                  <a:pt x="0" y="71"/>
                </a:cubicBezTo>
                <a:cubicBezTo>
                  <a:pt x="0" y="71"/>
                  <a:pt x="0" y="70"/>
                  <a:pt x="0" y="70"/>
                </a:cubicBezTo>
                <a:cubicBezTo>
                  <a:pt x="0" y="68"/>
                  <a:pt x="0" y="66"/>
                  <a:pt x="0" y="64"/>
                </a:cubicBezTo>
                <a:cubicBezTo>
                  <a:pt x="0" y="29"/>
                  <a:pt x="28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64"/>
                  <a:pt x="128" y="65"/>
                  <a:pt x="127" y="68"/>
                </a:cubicBezTo>
                <a:cubicBezTo>
                  <a:pt x="127" y="73"/>
                  <a:pt x="126" y="78"/>
                  <a:pt x="125" y="83"/>
                </a:cubicBezTo>
                <a:close/>
                <a:moveTo>
                  <a:pt x="64" y="20"/>
                </a:moveTo>
                <a:cubicBezTo>
                  <a:pt x="40" y="20"/>
                  <a:pt x="22" y="39"/>
                  <a:pt x="22" y="62"/>
                </a:cubicBezTo>
                <a:cubicBezTo>
                  <a:pt x="22" y="85"/>
                  <a:pt x="40" y="104"/>
                  <a:pt x="64" y="104"/>
                </a:cubicBezTo>
                <a:cubicBezTo>
                  <a:pt x="87" y="104"/>
                  <a:pt x="106" y="85"/>
                  <a:pt x="106" y="62"/>
                </a:cubicBezTo>
                <a:cubicBezTo>
                  <a:pt x="106" y="39"/>
                  <a:pt x="87" y="20"/>
                  <a:pt x="64" y="20"/>
                </a:cubicBezTo>
                <a:close/>
                <a:moveTo>
                  <a:pt x="64" y="40"/>
                </a:moveTo>
                <a:cubicBezTo>
                  <a:pt x="53" y="40"/>
                  <a:pt x="44" y="49"/>
                  <a:pt x="44" y="60"/>
                </a:cubicBezTo>
                <a:cubicBezTo>
                  <a:pt x="44" y="71"/>
                  <a:pt x="53" y="80"/>
                  <a:pt x="64" y="80"/>
                </a:cubicBezTo>
                <a:cubicBezTo>
                  <a:pt x="75" y="80"/>
                  <a:pt x="84" y="71"/>
                  <a:pt x="84" y="60"/>
                </a:cubicBezTo>
                <a:cubicBezTo>
                  <a:pt x="84" y="49"/>
                  <a:pt x="75" y="40"/>
                  <a:pt x="64" y="4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81" name="直接连接符 80"/>
          <p:cNvCxnSpPr/>
          <p:nvPr/>
        </p:nvCxnSpPr>
        <p:spPr>
          <a:xfrm>
            <a:off x="1541304" y="2331564"/>
            <a:ext cx="4032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/>
          <p:nvPr/>
        </p:nvCxnSpPr>
        <p:spPr>
          <a:xfrm>
            <a:off x="6414223" y="2331564"/>
            <a:ext cx="4032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/>
          <p:nvPr/>
        </p:nvCxnSpPr>
        <p:spPr>
          <a:xfrm>
            <a:off x="1541304" y="4687002"/>
            <a:ext cx="4032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>
          <a:xfrm>
            <a:off x="6414223" y="4687002"/>
            <a:ext cx="4032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498"/>
          <p:cNvSpPr txBox="1"/>
          <p:nvPr/>
        </p:nvSpPr>
        <p:spPr>
          <a:xfrm>
            <a:off x="3864855" y="1724914"/>
            <a:ext cx="1859280" cy="45021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22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91" name="TextBox 499"/>
          <p:cNvSpPr txBox="1"/>
          <p:nvPr/>
        </p:nvSpPr>
        <p:spPr>
          <a:xfrm>
            <a:off x="8708569" y="1724914"/>
            <a:ext cx="1859280" cy="45021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2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92" name="TextBox 500"/>
          <p:cNvSpPr txBox="1"/>
          <p:nvPr/>
        </p:nvSpPr>
        <p:spPr>
          <a:xfrm>
            <a:off x="3864855" y="4049896"/>
            <a:ext cx="1859280" cy="45021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2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93" name="TextBox 501"/>
          <p:cNvSpPr txBox="1"/>
          <p:nvPr/>
        </p:nvSpPr>
        <p:spPr>
          <a:xfrm>
            <a:off x="8708569" y="4049896"/>
            <a:ext cx="1859280" cy="45021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2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94" name="TextBox 503"/>
          <p:cNvSpPr txBox="1"/>
          <p:nvPr/>
        </p:nvSpPr>
        <p:spPr>
          <a:xfrm>
            <a:off x="1416080" y="2421612"/>
            <a:ext cx="4296169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，在此录入上述图表的描述说明。</a:t>
            </a:r>
            <a:endParaRPr lang="zh-CN" altLang="en-US" sz="1400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TextBox 504"/>
          <p:cNvSpPr txBox="1"/>
          <p:nvPr/>
        </p:nvSpPr>
        <p:spPr>
          <a:xfrm>
            <a:off x="6312624" y="2421612"/>
            <a:ext cx="4296169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2">
                    <a:lumMod val="50000"/>
                  </a:schemeClr>
                </a:solidFill>
              </a:rPr>
              <a:t>您的内容打在这里，或者通过复制您的文本后，在此框中选择粘贴，并选择只保留文字</a:t>
            </a:r>
            <a:r>
              <a:rPr lang="zh-CN" altLang="en-US" dirty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，在此录入上述图表的描述说明。</a:t>
            </a:r>
            <a:endParaRPr lang="zh-CN" alt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6" name="TextBox 505"/>
          <p:cNvSpPr txBox="1"/>
          <p:nvPr/>
        </p:nvSpPr>
        <p:spPr>
          <a:xfrm>
            <a:off x="1416080" y="4787476"/>
            <a:ext cx="4296169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2">
                    <a:lumMod val="50000"/>
                  </a:schemeClr>
                </a:solidFill>
              </a:rPr>
              <a:t>您的内容打在这里，或者通过复制您的文本后，在此框中选择粘贴，并选择只保留文字</a:t>
            </a:r>
            <a:r>
              <a:rPr lang="zh-CN" altLang="en-US" dirty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，在此录入上述图表的描述说明。</a:t>
            </a:r>
            <a:endParaRPr lang="zh-CN" alt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7" name="TextBox 506"/>
          <p:cNvSpPr txBox="1"/>
          <p:nvPr/>
        </p:nvSpPr>
        <p:spPr>
          <a:xfrm>
            <a:off x="6312624" y="4787476"/>
            <a:ext cx="4296169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2">
                    <a:lumMod val="50000"/>
                  </a:schemeClr>
                </a:solidFill>
              </a:rPr>
              <a:t>您的内容打在这里，或者通过复制您的文本后，在此框中选择粘贴，并选择只保留文字</a:t>
            </a:r>
            <a:r>
              <a:rPr lang="zh-CN" altLang="en-US" dirty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，在此录入上述图表的描述说明。</a:t>
            </a:r>
            <a:endParaRPr lang="zh-CN" alt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55" name="标题 3"/>
          <p:cNvSpPr txBox="1"/>
          <p:nvPr/>
        </p:nvSpPr>
        <p:spPr>
          <a:xfrm>
            <a:off x="896804" y="58614"/>
            <a:ext cx="2679516" cy="41805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cxnSp>
        <p:nvCxnSpPr>
          <p:cNvPr id="558" name="直接连接符 557"/>
          <p:cNvCxnSpPr/>
          <p:nvPr/>
        </p:nvCxnSpPr>
        <p:spPr>
          <a:xfrm>
            <a:off x="-24080" y="476672"/>
            <a:ext cx="12218268" cy="1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9" name="组合 558"/>
          <p:cNvGrpSpPr/>
          <p:nvPr/>
        </p:nvGrpSpPr>
        <p:grpSpPr>
          <a:xfrm>
            <a:off x="489062" y="80628"/>
            <a:ext cx="288032" cy="288032"/>
            <a:chOff x="624979" y="908720"/>
            <a:chExt cx="288032" cy="288032"/>
          </a:xfrm>
        </p:grpSpPr>
        <p:cxnSp>
          <p:nvCxnSpPr>
            <p:cNvPr id="560" name="直接连接符 559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接连接符 560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接连接符 561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矩形 20"/>
          <p:cNvSpPr/>
          <p:nvPr/>
        </p:nvSpPr>
        <p:spPr>
          <a:xfrm>
            <a:off x="-24080" y="6669360"/>
            <a:ext cx="1440160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1416080" y="6669360"/>
            <a:ext cx="10778108" cy="2160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空心弧 143"/>
          <p:cNvSpPr/>
          <p:nvPr/>
        </p:nvSpPr>
        <p:spPr>
          <a:xfrm rot="5400000">
            <a:off x="768009" y="1441463"/>
            <a:ext cx="4091171" cy="4091173"/>
          </a:xfrm>
          <a:prstGeom prst="blockArc">
            <a:avLst>
              <a:gd name="adj1" fmla="val 10800000"/>
              <a:gd name="adj2" fmla="val 6953"/>
              <a:gd name="adj3" fmla="val 1246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249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5" name="椭圆 144"/>
          <p:cNvSpPr/>
          <p:nvPr/>
        </p:nvSpPr>
        <p:spPr>
          <a:xfrm>
            <a:off x="3585507" y="1503823"/>
            <a:ext cx="512808" cy="51280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249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7" name="椭圆 146"/>
          <p:cNvSpPr/>
          <p:nvPr/>
        </p:nvSpPr>
        <p:spPr>
          <a:xfrm>
            <a:off x="4459040" y="3857473"/>
            <a:ext cx="512808" cy="51280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249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8" name="椭圆 147"/>
          <p:cNvSpPr/>
          <p:nvPr/>
        </p:nvSpPr>
        <p:spPr>
          <a:xfrm>
            <a:off x="3600333" y="4973740"/>
            <a:ext cx="512808" cy="51280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249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49" name="组合 148"/>
          <p:cNvGrpSpPr/>
          <p:nvPr/>
        </p:nvGrpSpPr>
        <p:grpSpPr>
          <a:xfrm>
            <a:off x="4105841" y="1279488"/>
            <a:ext cx="2390955" cy="956128"/>
            <a:chOff x="4340951" y="1564822"/>
            <a:chExt cx="2390955" cy="956128"/>
          </a:xfrm>
        </p:grpSpPr>
        <p:cxnSp>
          <p:nvCxnSpPr>
            <p:cNvPr id="150" name="直接连接符 149"/>
            <p:cNvCxnSpPr/>
            <p:nvPr/>
          </p:nvCxnSpPr>
          <p:spPr>
            <a:xfrm>
              <a:off x="4340951" y="2045561"/>
              <a:ext cx="1440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椭圆 150"/>
            <p:cNvSpPr/>
            <p:nvPr/>
          </p:nvSpPr>
          <p:spPr>
            <a:xfrm>
              <a:off x="5775778" y="1564822"/>
              <a:ext cx="956128" cy="95612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152" name="组合 151"/>
            <p:cNvGrpSpPr>
              <a:grpSpLocks noChangeAspect="1"/>
            </p:cNvGrpSpPr>
            <p:nvPr/>
          </p:nvGrpSpPr>
          <p:grpSpPr>
            <a:xfrm>
              <a:off x="6044150" y="1775120"/>
              <a:ext cx="419385" cy="504000"/>
              <a:chOff x="5072479" y="2378340"/>
              <a:chExt cx="239649" cy="288000"/>
            </a:xfrm>
          </p:grpSpPr>
          <p:sp>
            <p:nvSpPr>
              <p:cNvPr id="153" name="Freeform 846"/>
              <p:cNvSpPr/>
              <p:nvPr/>
            </p:nvSpPr>
            <p:spPr bwMode="auto">
              <a:xfrm>
                <a:off x="5072479" y="2432997"/>
                <a:ext cx="239649" cy="233343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solidFill>
                    <a:schemeClr val="tx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847"/>
              <p:cNvSpPr/>
              <p:nvPr/>
            </p:nvSpPr>
            <p:spPr bwMode="auto">
              <a:xfrm>
                <a:off x="5167078" y="2378340"/>
                <a:ext cx="44147" cy="138744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solidFill>
                    <a:schemeClr val="tx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55" name="组合 154"/>
          <p:cNvGrpSpPr/>
          <p:nvPr/>
        </p:nvGrpSpPr>
        <p:grpSpPr>
          <a:xfrm>
            <a:off x="4113146" y="4752080"/>
            <a:ext cx="2383653" cy="956128"/>
            <a:chOff x="4348253" y="4975681"/>
            <a:chExt cx="2383653" cy="956128"/>
          </a:xfrm>
        </p:grpSpPr>
        <p:cxnSp>
          <p:nvCxnSpPr>
            <p:cNvPr id="156" name="直接连接符 155"/>
            <p:cNvCxnSpPr/>
            <p:nvPr/>
          </p:nvCxnSpPr>
          <p:spPr>
            <a:xfrm>
              <a:off x="4348253" y="5453745"/>
              <a:ext cx="1440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椭圆 156"/>
            <p:cNvSpPr/>
            <p:nvPr/>
          </p:nvSpPr>
          <p:spPr>
            <a:xfrm>
              <a:off x="5775778" y="4975681"/>
              <a:ext cx="956128" cy="95612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8" name="Freeform 110"/>
            <p:cNvSpPr>
              <a:spLocks noChangeAspect="1" noEditPoints="1"/>
            </p:cNvSpPr>
            <p:nvPr/>
          </p:nvSpPr>
          <p:spPr bwMode="auto">
            <a:xfrm>
              <a:off x="6046029" y="5239979"/>
              <a:ext cx="447158" cy="396000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4889140" y="2368536"/>
            <a:ext cx="3434431" cy="956128"/>
            <a:chOff x="5402047" y="2623003"/>
            <a:chExt cx="3434431" cy="956128"/>
          </a:xfrm>
        </p:grpSpPr>
        <p:cxnSp>
          <p:nvCxnSpPr>
            <p:cNvPr id="160" name="直接连接符 159"/>
            <p:cNvCxnSpPr>
              <a:stCxn id="146" idx="6"/>
              <a:endCxn id="161" idx="2"/>
            </p:cNvCxnSpPr>
            <p:nvPr/>
          </p:nvCxnSpPr>
          <p:spPr>
            <a:xfrm>
              <a:off x="5402047" y="3101067"/>
              <a:ext cx="2478303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椭圆 160"/>
            <p:cNvSpPr/>
            <p:nvPr/>
          </p:nvSpPr>
          <p:spPr>
            <a:xfrm>
              <a:off x="7880350" y="2623003"/>
              <a:ext cx="956128" cy="95612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2" name="Freeform 168"/>
            <p:cNvSpPr>
              <a:spLocks noChangeAspect="1" noEditPoints="1"/>
            </p:cNvSpPr>
            <p:nvPr/>
          </p:nvSpPr>
          <p:spPr bwMode="auto">
            <a:xfrm>
              <a:off x="8127242" y="2903067"/>
              <a:ext cx="462345" cy="396000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4971848" y="3635813"/>
            <a:ext cx="3351721" cy="956128"/>
            <a:chOff x="5484757" y="3890281"/>
            <a:chExt cx="3351721" cy="956128"/>
          </a:xfrm>
        </p:grpSpPr>
        <p:cxnSp>
          <p:nvCxnSpPr>
            <p:cNvPr id="164" name="直接连接符 163"/>
            <p:cNvCxnSpPr/>
            <p:nvPr/>
          </p:nvCxnSpPr>
          <p:spPr>
            <a:xfrm>
              <a:off x="5484757" y="4384386"/>
              <a:ext cx="2372336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椭圆 164"/>
            <p:cNvSpPr/>
            <p:nvPr/>
          </p:nvSpPr>
          <p:spPr>
            <a:xfrm>
              <a:off x="7880350" y="3890281"/>
              <a:ext cx="956128" cy="95612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6" name="Freeform 203"/>
            <p:cNvSpPr>
              <a:spLocks noChangeAspect="1" noEditPoints="1"/>
            </p:cNvSpPr>
            <p:nvPr/>
          </p:nvSpPr>
          <p:spPr bwMode="auto">
            <a:xfrm>
              <a:off x="8167654" y="4154579"/>
              <a:ext cx="413052" cy="396000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67" name="矩形 166"/>
          <p:cNvSpPr/>
          <p:nvPr/>
        </p:nvSpPr>
        <p:spPr>
          <a:xfrm>
            <a:off x="6547997" y="1156120"/>
            <a:ext cx="1197610" cy="41656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168" name="矩形 47"/>
          <p:cNvSpPr>
            <a:spLocks noChangeArrowheads="1"/>
          </p:cNvSpPr>
          <p:nvPr/>
        </p:nvSpPr>
        <p:spPr bwMode="auto">
          <a:xfrm>
            <a:off x="6550797" y="1523557"/>
            <a:ext cx="3043118" cy="793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在此录入图表的描述说明，在此录入图表的描述说明，在此录入上述图表的描述说明。</a:t>
            </a:r>
          </a:p>
        </p:txBody>
      </p:sp>
      <p:sp>
        <p:nvSpPr>
          <p:cNvPr id="169" name="矩形 168"/>
          <p:cNvSpPr/>
          <p:nvPr/>
        </p:nvSpPr>
        <p:spPr>
          <a:xfrm>
            <a:off x="6547997" y="4706546"/>
            <a:ext cx="1197610" cy="41656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170" name="矩形 47"/>
          <p:cNvSpPr>
            <a:spLocks noChangeArrowheads="1"/>
          </p:cNvSpPr>
          <p:nvPr/>
        </p:nvSpPr>
        <p:spPr bwMode="auto">
          <a:xfrm>
            <a:off x="6550797" y="5073983"/>
            <a:ext cx="3043118" cy="793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在此录入图表的描述说明，在此录入上述图表的描述说明，在此录入上述图表的描述说明。</a:t>
            </a:r>
          </a:p>
        </p:txBody>
      </p:sp>
      <p:sp>
        <p:nvSpPr>
          <p:cNvPr id="171" name="矩形 170"/>
          <p:cNvSpPr/>
          <p:nvPr/>
        </p:nvSpPr>
        <p:spPr>
          <a:xfrm>
            <a:off x="8383345" y="2257591"/>
            <a:ext cx="1197610" cy="41656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172" name="矩形 47"/>
          <p:cNvSpPr>
            <a:spLocks noChangeArrowheads="1"/>
          </p:cNvSpPr>
          <p:nvPr/>
        </p:nvSpPr>
        <p:spPr bwMode="auto">
          <a:xfrm>
            <a:off x="8386147" y="2625025"/>
            <a:ext cx="2549946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 smtClean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录入图表</a:t>
            </a:r>
            <a:r>
              <a:rPr lang="zh-CN" altLang="en-US" sz="1400" dirty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的描述说明，在此</a:t>
            </a:r>
            <a:r>
              <a:rPr lang="zh-CN" altLang="en-US" sz="1400" dirty="0" smtClean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录入图表</a:t>
            </a:r>
            <a:r>
              <a:rPr lang="zh-CN" altLang="en-US" sz="1400" dirty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的描述说明。</a:t>
            </a:r>
          </a:p>
        </p:txBody>
      </p:sp>
      <p:sp>
        <p:nvSpPr>
          <p:cNvPr id="173" name="矩形 172"/>
          <p:cNvSpPr/>
          <p:nvPr/>
        </p:nvSpPr>
        <p:spPr>
          <a:xfrm>
            <a:off x="8383345" y="3562422"/>
            <a:ext cx="1197610" cy="41656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174" name="矩形 47"/>
          <p:cNvSpPr>
            <a:spLocks noChangeArrowheads="1"/>
          </p:cNvSpPr>
          <p:nvPr/>
        </p:nvSpPr>
        <p:spPr bwMode="auto">
          <a:xfrm>
            <a:off x="8386147" y="3929857"/>
            <a:ext cx="2549946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 smtClean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录入图表</a:t>
            </a:r>
            <a:r>
              <a:rPr lang="zh-CN" altLang="en-US" sz="1400" dirty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的描述说明，在此</a:t>
            </a:r>
            <a:r>
              <a:rPr lang="zh-CN" altLang="en-US" sz="1400" dirty="0" smtClean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录入图表</a:t>
            </a:r>
            <a:r>
              <a:rPr lang="zh-CN" altLang="en-US" sz="1400" dirty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的描述说明。</a:t>
            </a:r>
          </a:p>
        </p:txBody>
      </p:sp>
      <p:grpSp>
        <p:nvGrpSpPr>
          <p:cNvPr id="175" name="组合 174"/>
          <p:cNvGrpSpPr/>
          <p:nvPr/>
        </p:nvGrpSpPr>
        <p:grpSpPr>
          <a:xfrm>
            <a:off x="1244967" y="1904272"/>
            <a:ext cx="3160072" cy="3160072"/>
            <a:chOff x="1103084" y="2155824"/>
            <a:chExt cx="3176815" cy="3176815"/>
          </a:xfrm>
        </p:grpSpPr>
        <p:sp>
          <p:nvSpPr>
            <p:cNvPr id="176" name="椭圆 175"/>
            <p:cNvSpPr/>
            <p:nvPr/>
          </p:nvSpPr>
          <p:spPr>
            <a:xfrm>
              <a:off x="1103084" y="2155824"/>
              <a:ext cx="3176815" cy="3176815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7" name="椭圆 176"/>
            <p:cNvSpPr/>
            <p:nvPr/>
          </p:nvSpPr>
          <p:spPr>
            <a:xfrm>
              <a:off x="1281199" y="2333939"/>
              <a:ext cx="2820586" cy="2820584"/>
            </a:xfrm>
            <a:prstGeom prst="ellipse">
              <a:avLst/>
            </a:prstGeom>
            <a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46" name="椭圆 145"/>
          <p:cNvSpPr/>
          <p:nvPr/>
        </p:nvSpPr>
        <p:spPr>
          <a:xfrm>
            <a:off x="4448340" y="2590196"/>
            <a:ext cx="512808" cy="51280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249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55" name="标题 3"/>
          <p:cNvSpPr txBox="1"/>
          <p:nvPr/>
        </p:nvSpPr>
        <p:spPr>
          <a:xfrm>
            <a:off x="896804" y="58614"/>
            <a:ext cx="2679516" cy="41805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cxnSp>
        <p:nvCxnSpPr>
          <p:cNvPr id="558" name="直接连接符 557"/>
          <p:cNvCxnSpPr/>
          <p:nvPr/>
        </p:nvCxnSpPr>
        <p:spPr>
          <a:xfrm>
            <a:off x="-24080" y="476672"/>
            <a:ext cx="12218268" cy="1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9" name="组合 558"/>
          <p:cNvGrpSpPr/>
          <p:nvPr/>
        </p:nvGrpSpPr>
        <p:grpSpPr>
          <a:xfrm>
            <a:off x="489062" y="80628"/>
            <a:ext cx="288032" cy="288032"/>
            <a:chOff x="624979" y="908720"/>
            <a:chExt cx="288032" cy="288032"/>
          </a:xfrm>
        </p:grpSpPr>
        <p:cxnSp>
          <p:nvCxnSpPr>
            <p:cNvPr id="560" name="直接连接符 559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接连接符 560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接连接符 561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矩形 92"/>
          <p:cNvSpPr/>
          <p:nvPr/>
        </p:nvSpPr>
        <p:spPr>
          <a:xfrm>
            <a:off x="-24080" y="6669360"/>
            <a:ext cx="1440160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矩形 93"/>
          <p:cNvSpPr/>
          <p:nvPr/>
        </p:nvSpPr>
        <p:spPr>
          <a:xfrm>
            <a:off x="1416080" y="6669360"/>
            <a:ext cx="10778108" cy="2160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4823712" y="1394158"/>
            <a:ext cx="2544507" cy="2544501"/>
            <a:chOff x="3617810" y="1421856"/>
            <a:chExt cx="1908380" cy="1908376"/>
          </a:xfrm>
        </p:grpSpPr>
        <p:sp>
          <p:nvSpPr>
            <p:cNvPr id="10" name="椭圆 9"/>
            <p:cNvSpPr/>
            <p:nvPr/>
          </p:nvSpPr>
          <p:spPr>
            <a:xfrm>
              <a:off x="3617810" y="1421856"/>
              <a:ext cx="1908380" cy="1908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solidFill>
                  <a:prstClr val="white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757591" y="1561637"/>
              <a:ext cx="1628818" cy="162881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endParaRPr kumimoji="1" lang="zh-CN" altLang="en-US" sz="8000" b="1" dirty="0">
                <a:solidFill>
                  <a:prstClr val="white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5939535" y="4899161"/>
            <a:ext cx="314131" cy="538908"/>
            <a:chOff x="4454201" y="4078231"/>
            <a:chExt cx="235598" cy="404181"/>
          </a:xfrm>
        </p:grpSpPr>
        <p:sp>
          <p:nvSpPr>
            <p:cNvPr id="12" name="燕尾形 11"/>
            <p:cNvSpPr/>
            <p:nvPr/>
          </p:nvSpPr>
          <p:spPr>
            <a:xfrm rot="5400000">
              <a:off x="4479786" y="4052646"/>
              <a:ext cx="184427" cy="235598"/>
            </a:xfrm>
            <a:prstGeom prst="chevron">
              <a:avLst>
                <a:gd name="adj" fmla="val 59233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solidFill>
                  <a:srgbClr val="0070C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3" name="燕尾形 12"/>
            <p:cNvSpPr/>
            <p:nvPr/>
          </p:nvSpPr>
          <p:spPr>
            <a:xfrm rot="5400000">
              <a:off x="4479786" y="4162523"/>
              <a:ext cx="184427" cy="235598"/>
            </a:xfrm>
            <a:prstGeom prst="chevron">
              <a:avLst>
                <a:gd name="adj" fmla="val 59233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solidFill>
                  <a:srgbClr val="0070C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4" name="燕尾形 13"/>
            <p:cNvSpPr/>
            <p:nvPr/>
          </p:nvSpPr>
          <p:spPr>
            <a:xfrm rot="5400000">
              <a:off x="4479786" y="4272400"/>
              <a:ext cx="184427" cy="235598"/>
            </a:xfrm>
            <a:prstGeom prst="chevron">
              <a:avLst>
                <a:gd name="adj" fmla="val 59233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solidFill>
                  <a:srgbClr val="0070C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4632290" y="3938905"/>
            <a:ext cx="2927350" cy="89725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zh-CN" altLang="en-US" sz="2665" b="1" dirty="0">
                <a:solidFill>
                  <a:srgbClr val="0070C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单击此处添加标题</a:t>
            </a:r>
          </a:p>
          <a:p>
            <a:pPr algn="dist">
              <a:lnSpc>
                <a:spcPct val="130000"/>
              </a:lnSpc>
            </a:pP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CLICK</a:t>
            </a:r>
            <a:r>
              <a:rPr lang="zh-CN" altLang="en-US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HERE</a:t>
            </a:r>
            <a:r>
              <a:rPr lang="zh-CN" altLang="en-US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TO</a:t>
            </a:r>
            <a:r>
              <a:rPr lang="zh-CN" altLang="en-US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ADD</a:t>
            </a:r>
            <a:r>
              <a:rPr lang="zh-CN" altLang="en-US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YOUR</a:t>
            </a:r>
            <a:r>
              <a:rPr lang="zh-CN" altLang="en-US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TITLE</a:t>
            </a:r>
            <a:endParaRPr kumimoji="1" lang="zh-CN" altLang="en-US" sz="1400" dirty="0">
              <a:solidFill>
                <a:srgbClr val="0070C0"/>
              </a:solidFill>
              <a:ea typeface="宋体" panose="02010600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494020" y="1684655"/>
            <a:ext cx="1389380" cy="167640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sz="80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cs typeface="微软雅黑" panose="020B0503020204020204" pitchFamily="34" charset="-122"/>
              </a:rPr>
              <a:t>03</a:t>
            </a:r>
            <a:endParaRPr kumimoji="1" lang="en-US" sz="8000" dirty="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直接连接符 54"/>
          <p:cNvCxnSpPr/>
          <p:nvPr/>
        </p:nvCxnSpPr>
        <p:spPr>
          <a:xfrm>
            <a:off x="6672664" y="1643213"/>
            <a:ext cx="0" cy="422674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组合 55"/>
          <p:cNvGrpSpPr/>
          <p:nvPr/>
        </p:nvGrpSpPr>
        <p:grpSpPr>
          <a:xfrm>
            <a:off x="3453421" y="1892630"/>
            <a:ext cx="2877871" cy="360045"/>
            <a:chOff x="3249264" y="1751685"/>
            <a:chExt cx="2994025" cy="360044"/>
          </a:xfrm>
        </p:grpSpPr>
        <p:grpSp>
          <p:nvGrpSpPr>
            <p:cNvPr id="57" name="组合 56"/>
            <p:cNvGrpSpPr/>
            <p:nvPr/>
          </p:nvGrpSpPr>
          <p:grpSpPr>
            <a:xfrm>
              <a:off x="3249264" y="1776444"/>
              <a:ext cx="2994025" cy="314202"/>
              <a:chOff x="2940050" y="2132898"/>
              <a:chExt cx="2994025" cy="314202"/>
            </a:xfrm>
          </p:grpSpPr>
          <p:sp>
            <p:nvSpPr>
              <p:cNvPr id="59" name="圆角矩形 58"/>
              <p:cNvSpPr/>
              <p:nvPr/>
            </p:nvSpPr>
            <p:spPr>
              <a:xfrm>
                <a:off x="2940050" y="2132898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90">
                  <a:solidFill>
                    <a:schemeClr val="tx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2" name="圆角矩形 61"/>
              <p:cNvSpPr/>
              <p:nvPr/>
            </p:nvSpPr>
            <p:spPr>
              <a:xfrm>
                <a:off x="2940050" y="2132898"/>
                <a:ext cx="2108200" cy="314202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90">
                  <a:solidFill>
                    <a:schemeClr val="tx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8" name="文本框 4"/>
            <p:cNvSpPr txBox="1"/>
            <p:nvPr/>
          </p:nvSpPr>
          <p:spPr>
            <a:xfrm>
              <a:off x="5335260" y="1751685"/>
              <a:ext cx="673754" cy="360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5" dirty="0">
                  <a:solidFill>
                    <a:schemeClr val="tx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70%</a:t>
              </a:r>
              <a:endParaRPr lang="zh-CN" altLang="en-US" sz="1465" baseline="-3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453421" y="2303696"/>
            <a:ext cx="2877871" cy="360045"/>
            <a:chOff x="3249264" y="2162753"/>
            <a:chExt cx="2994025" cy="360045"/>
          </a:xfrm>
        </p:grpSpPr>
        <p:grpSp>
          <p:nvGrpSpPr>
            <p:cNvPr id="65" name="组合 64"/>
            <p:cNvGrpSpPr/>
            <p:nvPr/>
          </p:nvGrpSpPr>
          <p:grpSpPr>
            <a:xfrm>
              <a:off x="3249264" y="2178703"/>
              <a:ext cx="2994025" cy="314618"/>
              <a:chOff x="2940050" y="2519659"/>
              <a:chExt cx="2994025" cy="314618"/>
            </a:xfrm>
          </p:grpSpPr>
          <p:sp>
            <p:nvSpPr>
              <p:cNvPr id="67" name="圆角矩形 66"/>
              <p:cNvSpPr/>
              <p:nvPr/>
            </p:nvSpPr>
            <p:spPr>
              <a:xfrm>
                <a:off x="2940050" y="2520075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90">
                  <a:solidFill>
                    <a:schemeClr val="tx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8" name="圆角矩形 67"/>
              <p:cNvSpPr/>
              <p:nvPr/>
            </p:nvSpPr>
            <p:spPr>
              <a:xfrm>
                <a:off x="2940051" y="2519659"/>
                <a:ext cx="889000" cy="314202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90">
                  <a:solidFill>
                    <a:schemeClr val="tx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6" name="文本框 9"/>
            <p:cNvSpPr txBox="1"/>
            <p:nvPr/>
          </p:nvSpPr>
          <p:spPr>
            <a:xfrm>
              <a:off x="4118871" y="2162753"/>
              <a:ext cx="673754" cy="360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5" dirty="0">
                  <a:solidFill>
                    <a:schemeClr val="tx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30%</a:t>
              </a:r>
              <a:endParaRPr lang="zh-CN" altLang="en-US" sz="1465" baseline="-3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448426" y="4073884"/>
            <a:ext cx="2894725" cy="360045"/>
            <a:chOff x="3244272" y="3932941"/>
            <a:chExt cx="3011560" cy="360044"/>
          </a:xfrm>
        </p:grpSpPr>
        <p:sp>
          <p:nvSpPr>
            <p:cNvPr id="3" name="圆角矩形 2"/>
            <p:cNvSpPr/>
            <p:nvPr/>
          </p:nvSpPr>
          <p:spPr>
            <a:xfrm>
              <a:off x="3261807" y="3971332"/>
              <a:ext cx="2994025" cy="31420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3244272" y="3971332"/>
              <a:ext cx="1201953" cy="314202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文本框 15"/>
            <p:cNvSpPr txBox="1"/>
            <p:nvPr/>
          </p:nvSpPr>
          <p:spPr>
            <a:xfrm>
              <a:off x="4418923" y="3932941"/>
              <a:ext cx="907694" cy="360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5" dirty="0">
                  <a:solidFill>
                    <a:schemeClr val="tx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40%</a:t>
              </a:r>
              <a:endParaRPr lang="zh-CN" altLang="en-US" sz="1465" baseline="-3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448431" y="4465916"/>
            <a:ext cx="2891825" cy="360045"/>
            <a:chOff x="3244272" y="4324968"/>
            <a:chExt cx="3008542" cy="360043"/>
          </a:xfrm>
        </p:grpSpPr>
        <p:sp>
          <p:nvSpPr>
            <p:cNvPr id="7" name="圆角矩形 6"/>
            <p:cNvSpPr/>
            <p:nvPr/>
          </p:nvSpPr>
          <p:spPr>
            <a:xfrm>
              <a:off x="3258789" y="4362615"/>
              <a:ext cx="2994025" cy="31420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3244272" y="4362651"/>
              <a:ext cx="2108200" cy="314202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文本框 19"/>
            <p:cNvSpPr txBox="1"/>
            <p:nvPr/>
          </p:nvSpPr>
          <p:spPr>
            <a:xfrm>
              <a:off x="5326614" y="4324968"/>
              <a:ext cx="673754" cy="360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5" dirty="0">
                  <a:solidFill>
                    <a:schemeClr val="tx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60%</a:t>
              </a:r>
              <a:endParaRPr lang="zh-CN" altLang="en-US" sz="1465" baseline="-3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>
            <a:grpSpLocks noChangeAspect="1"/>
          </p:cNvGrpSpPr>
          <p:nvPr/>
        </p:nvGrpSpPr>
        <p:grpSpPr>
          <a:xfrm>
            <a:off x="1488088" y="1588621"/>
            <a:ext cx="2158455" cy="2196000"/>
            <a:chOff x="5397500" y="5734050"/>
            <a:chExt cx="365125" cy="371476"/>
          </a:xfrm>
          <a:solidFill>
            <a:srgbClr val="0070C0"/>
          </a:solidFill>
        </p:grpSpPr>
        <p:sp>
          <p:nvSpPr>
            <p:cNvPr id="11" name="Freeform 288"/>
            <p:cNvSpPr/>
            <p:nvPr/>
          </p:nvSpPr>
          <p:spPr bwMode="auto">
            <a:xfrm>
              <a:off x="5532438" y="5907088"/>
              <a:ext cx="71438" cy="68263"/>
            </a:xfrm>
            <a:custGeom>
              <a:avLst/>
              <a:gdLst>
                <a:gd name="T0" fmla="*/ 45 w 45"/>
                <a:gd name="T1" fmla="*/ 17 h 43"/>
                <a:gd name="T2" fmla="*/ 17 w 45"/>
                <a:gd name="T3" fmla="*/ 43 h 43"/>
                <a:gd name="T4" fmla="*/ 0 w 45"/>
                <a:gd name="T5" fmla="*/ 26 h 43"/>
                <a:gd name="T6" fmla="*/ 29 w 45"/>
                <a:gd name="T7" fmla="*/ 0 h 43"/>
                <a:gd name="T8" fmla="*/ 45 w 45"/>
                <a:gd name="T9" fmla="*/ 1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3">
                  <a:moveTo>
                    <a:pt x="45" y="17"/>
                  </a:moveTo>
                  <a:lnTo>
                    <a:pt x="17" y="43"/>
                  </a:lnTo>
                  <a:lnTo>
                    <a:pt x="0" y="26"/>
                  </a:lnTo>
                  <a:lnTo>
                    <a:pt x="29" y="0"/>
                  </a:lnTo>
                  <a:lnTo>
                    <a:pt x="45" y="1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" name="Freeform 289"/>
            <p:cNvSpPr>
              <a:spLocks noEditPoints="1"/>
            </p:cNvSpPr>
            <p:nvPr/>
          </p:nvSpPr>
          <p:spPr bwMode="auto">
            <a:xfrm>
              <a:off x="5537200" y="5734050"/>
              <a:ext cx="225425" cy="225425"/>
            </a:xfrm>
            <a:custGeom>
              <a:avLst/>
              <a:gdLst>
                <a:gd name="T0" fmla="*/ 30 w 60"/>
                <a:gd name="T1" fmla="*/ 0 h 60"/>
                <a:gd name="T2" fmla="*/ 0 w 60"/>
                <a:gd name="T3" fmla="*/ 30 h 60"/>
                <a:gd name="T4" fmla="*/ 30 w 60"/>
                <a:gd name="T5" fmla="*/ 60 h 60"/>
                <a:gd name="T6" fmla="*/ 60 w 60"/>
                <a:gd name="T7" fmla="*/ 30 h 60"/>
                <a:gd name="T8" fmla="*/ 30 w 60"/>
                <a:gd name="T9" fmla="*/ 0 h 60"/>
                <a:gd name="T10" fmla="*/ 30 w 60"/>
                <a:gd name="T11" fmla="*/ 51 h 60"/>
                <a:gd name="T12" fmla="*/ 8 w 60"/>
                <a:gd name="T13" fmla="*/ 30 h 60"/>
                <a:gd name="T14" fmla="*/ 30 w 60"/>
                <a:gd name="T15" fmla="*/ 8 h 60"/>
                <a:gd name="T16" fmla="*/ 52 w 60"/>
                <a:gd name="T17" fmla="*/ 30 h 60"/>
                <a:gd name="T18" fmla="*/ 30 w 60"/>
                <a:gd name="T19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cubicBezTo>
                    <a:pt x="13" y="0"/>
                    <a:pt x="0" y="13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7" y="60"/>
                    <a:pt x="60" y="47"/>
                    <a:pt x="60" y="30"/>
                  </a:cubicBezTo>
                  <a:cubicBezTo>
                    <a:pt x="60" y="13"/>
                    <a:pt x="47" y="0"/>
                    <a:pt x="30" y="0"/>
                  </a:cubicBezTo>
                  <a:close/>
                  <a:moveTo>
                    <a:pt x="30" y="51"/>
                  </a:moveTo>
                  <a:cubicBezTo>
                    <a:pt x="18" y="51"/>
                    <a:pt x="8" y="42"/>
                    <a:pt x="8" y="30"/>
                  </a:cubicBezTo>
                  <a:cubicBezTo>
                    <a:pt x="8" y="18"/>
                    <a:pt x="18" y="8"/>
                    <a:pt x="30" y="8"/>
                  </a:cubicBezTo>
                  <a:cubicBezTo>
                    <a:pt x="42" y="8"/>
                    <a:pt x="52" y="18"/>
                    <a:pt x="52" y="30"/>
                  </a:cubicBezTo>
                  <a:cubicBezTo>
                    <a:pt x="52" y="42"/>
                    <a:pt x="42" y="51"/>
                    <a:pt x="30" y="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Freeform 291"/>
            <p:cNvSpPr/>
            <p:nvPr/>
          </p:nvSpPr>
          <p:spPr bwMode="auto">
            <a:xfrm>
              <a:off x="5397500" y="5951538"/>
              <a:ext cx="158750" cy="153988"/>
            </a:xfrm>
            <a:custGeom>
              <a:avLst/>
              <a:gdLst>
                <a:gd name="T0" fmla="*/ 30 w 42"/>
                <a:gd name="T1" fmla="*/ 0 h 41"/>
                <a:gd name="T2" fmla="*/ 3 w 42"/>
                <a:gd name="T3" fmla="*/ 26 h 41"/>
                <a:gd name="T4" fmla="*/ 3 w 42"/>
                <a:gd name="T5" fmla="*/ 38 h 41"/>
                <a:gd name="T6" fmla="*/ 15 w 42"/>
                <a:gd name="T7" fmla="*/ 38 h 41"/>
                <a:gd name="T8" fmla="*/ 42 w 42"/>
                <a:gd name="T9" fmla="*/ 12 h 41"/>
                <a:gd name="T10" fmla="*/ 30 w 42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1">
                  <a:moveTo>
                    <a:pt x="30" y="0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0" y="29"/>
                    <a:pt x="0" y="34"/>
                    <a:pt x="3" y="38"/>
                  </a:cubicBezTo>
                  <a:cubicBezTo>
                    <a:pt x="6" y="41"/>
                    <a:pt x="12" y="41"/>
                    <a:pt x="15" y="38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4" name="组合 13"/>
          <p:cNvGrpSpPr>
            <a:grpSpLocks noChangeAspect="1"/>
          </p:cNvGrpSpPr>
          <p:nvPr/>
        </p:nvGrpSpPr>
        <p:grpSpPr>
          <a:xfrm>
            <a:off x="1498163" y="3802653"/>
            <a:ext cx="2158455" cy="2196000"/>
            <a:chOff x="5397500" y="5734050"/>
            <a:chExt cx="365125" cy="371476"/>
          </a:xfrm>
          <a:solidFill>
            <a:srgbClr val="0070C0"/>
          </a:solidFill>
        </p:grpSpPr>
        <p:sp>
          <p:nvSpPr>
            <p:cNvPr id="15" name="Freeform 288"/>
            <p:cNvSpPr/>
            <p:nvPr/>
          </p:nvSpPr>
          <p:spPr bwMode="auto">
            <a:xfrm>
              <a:off x="5532438" y="5907088"/>
              <a:ext cx="71438" cy="68263"/>
            </a:xfrm>
            <a:custGeom>
              <a:avLst/>
              <a:gdLst>
                <a:gd name="T0" fmla="*/ 45 w 45"/>
                <a:gd name="T1" fmla="*/ 17 h 43"/>
                <a:gd name="T2" fmla="*/ 17 w 45"/>
                <a:gd name="T3" fmla="*/ 43 h 43"/>
                <a:gd name="T4" fmla="*/ 0 w 45"/>
                <a:gd name="T5" fmla="*/ 26 h 43"/>
                <a:gd name="T6" fmla="*/ 29 w 45"/>
                <a:gd name="T7" fmla="*/ 0 h 43"/>
                <a:gd name="T8" fmla="*/ 45 w 45"/>
                <a:gd name="T9" fmla="*/ 1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3">
                  <a:moveTo>
                    <a:pt x="45" y="17"/>
                  </a:moveTo>
                  <a:lnTo>
                    <a:pt x="17" y="43"/>
                  </a:lnTo>
                  <a:lnTo>
                    <a:pt x="0" y="26"/>
                  </a:lnTo>
                  <a:lnTo>
                    <a:pt x="29" y="0"/>
                  </a:lnTo>
                  <a:lnTo>
                    <a:pt x="45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Freeform 289"/>
            <p:cNvSpPr>
              <a:spLocks noEditPoints="1"/>
            </p:cNvSpPr>
            <p:nvPr/>
          </p:nvSpPr>
          <p:spPr bwMode="auto">
            <a:xfrm>
              <a:off x="5537200" y="5734050"/>
              <a:ext cx="225425" cy="225425"/>
            </a:xfrm>
            <a:custGeom>
              <a:avLst/>
              <a:gdLst>
                <a:gd name="T0" fmla="*/ 30 w 60"/>
                <a:gd name="T1" fmla="*/ 0 h 60"/>
                <a:gd name="T2" fmla="*/ 0 w 60"/>
                <a:gd name="T3" fmla="*/ 30 h 60"/>
                <a:gd name="T4" fmla="*/ 30 w 60"/>
                <a:gd name="T5" fmla="*/ 60 h 60"/>
                <a:gd name="T6" fmla="*/ 60 w 60"/>
                <a:gd name="T7" fmla="*/ 30 h 60"/>
                <a:gd name="T8" fmla="*/ 30 w 60"/>
                <a:gd name="T9" fmla="*/ 0 h 60"/>
                <a:gd name="T10" fmla="*/ 30 w 60"/>
                <a:gd name="T11" fmla="*/ 51 h 60"/>
                <a:gd name="T12" fmla="*/ 8 w 60"/>
                <a:gd name="T13" fmla="*/ 30 h 60"/>
                <a:gd name="T14" fmla="*/ 30 w 60"/>
                <a:gd name="T15" fmla="*/ 8 h 60"/>
                <a:gd name="T16" fmla="*/ 52 w 60"/>
                <a:gd name="T17" fmla="*/ 30 h 60"/>
                <a:gd name="T18" fmla="*/ 30 w 60"/>
                <a:gd name="T19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cubicBezTo>
                    <a:pt x="13" y="0"/>
                    <a:pt x="0" y="13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7" y="60"/>
                    <a:pt x="60" y="47"/>
                    <a:pt x="60" y="30"/>
                  </a:cubicBezTo>
                  <a:cubicBezTo>
                    <a:pt x="60" y="13"/>
                    <a:pt x="47" y="0"/>
                    <a:pt x="30" y="0"/>
                  </a:cubicBezTo>
                  <a:close/>
                  <a:moveTo>
                    <a:pt x="30" y="51"/>
                  </a:moveTo>
                  <a:cubicBezTo>
                    <a:pt x="18" y="51"/>
                    <a:pt x="8" y="42"/>
                    <a:pt x="8" y="30"/>
                  </a:cubicBezTo>
                  <a:cubicBezTo>
                    <a:pt x="8" y="18"/>
                    <a:pt x="18" y="8"/>
                    <a:pt x="30" y="8"/>
                  </a:cubicBezTo>
                  <a:cubicBezTo>
                    <a:pt x="42" y="8"/>
                    <a:pt x="52" y="18"/>
                    <a:pt x="52" y="30"/>
                  </a:cubicBezTo>
                  <a:cubicBezTo>
                    <a:pt x="52" y="42"/>
                    <a:pt x="42" y="51"/>
                    <a:pt x="30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Freeform 291"/>
            <p:cNvSpPr/>
            <p:nvPr/>
          </p:nvSpPr>
          <p:spPr bwMode="auto">
            <a:xfrm>
              <a:off x="5397500" y="5951538"/>
              <a:ext cx="158750" cy="153988"/>
            </a:xfrm>
            <a:custGeom>
              <a:avLst/>
              <a:gdLst>
                <a:gd name="T0" fmla="*/ 30 w 42"/>
                <a:gd name="T1" fmla="*/ 0 h 41"/>
                <a:gd name="T2" fmla="*/ 3 w 42"/>
                <a:gd name="T3" fmla="*/ 26 h 41"/>
                <a:gd name="T4" fmla="*/ 3 w 42"/>
                <a:gd name="T5" fmla="*/ 38 h 41"/>
                <a:gd name="T6" fmla="*/ 15 w 42"/>
                <a:gd name="T7" fmla="*/ 38 h 41"/>
                <a:gd name="T8" fmla="*/ 42 w 42"/>
                <a:gd name="T9" fmla="*/ 12 h 41"/>
                <a:gd name="T10" fmla="*/ 30 w 42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1">
                  <a:moveTo>
                    <a:pt x="30" y="0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0" y="29"/>
                    <a:pt x="0" y="34"/>
                    <a:pt x="3" y="38"/>
                  </a:cubicBezTo>
                  <a:cubicBezTo>
                    <a:pt x="6" y="41"/>
                    <a:pt x="12" y="41"/>
                    <a:pt x="15" y="38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6970383" y="1621474"/>
            <a:ext cx="1299210" cy="44894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9" name="矩形 47"/>
          <p:cNvSpPr>
            <a:spLocks noChangeArrowheads="1"/>
          </p:cNvSpPr>
          <p:nvPr/>
        </p:nvSpPr>
        <p:spPr bwMode="auto">
          <a:xfrm>
            <a:off x="6970383" y="2009773"/>
            <a:ext cx="3621551" cy="857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20" name="矩形 19"/>
          <p:cNvSpPr/>
          <p:nvPr/>
        </p:nvSpPr>
        <p:spPr>
          <a:xfrm>
            <a:off x="6970383" y="3145399"/>
            <a:ext cx="1299210" cy="44894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12" name="矩形 47"/>
          <p:cNvSpPr>
            <a:spLocks noChangeArrowheads="1"/>
          </p:cNvSpPr>
          <p:nvPr/>
        </p:nvSpPr>
        <p:spPr bwMode="auto">
          <a:xfrm>
            <a:off x="6970383" y="3533697"/>
            <a:ext cx="3621551" cy="857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113" name="矩形 112"/>
          <p:cNvSpPr/>
          <p:nvPr/>
        </p:nvSpPr>
        <p:spPr>
          <a:xfrm>
            <a:off x="6970383" y="4669323"/>
            <a:ext cx="1299210" cy="44894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14" name="矩形 47"/>
          <p:cNvSpPr>
            <a:spLocks noChangeArrowheads="1"/>
          </p:cNvSpPr>
          <p:nvPr/>
        </p:nvSpPr>
        <p:spPr bwMode="auto">
          <a:xfrm>
            <a:off x="6970383" y="5057620"/>
            <a:ext cx="3621551" cy="857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在此录入上述图表的综合描述说明，在此录入上述图表的综合描述说明，在此录入上述图表的描述说明。</a:t>
            </a:r>
          </a:p>
        </p:txBody>
      </p:sp>
      <p:sp>
        <p:nvSpPr>
          <p:cNvPr id="115" name="矩形 114"/>
          <p:cNvSpPr/>
          <p:nvPr/>
        </p:nvSpPr>
        <p:spPr>
          <a:xfrm>
            <a:off x="3546254" y="1490957"/>
            <a:ext cx="1197610" cy="41656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l"/>
            <a:r>
              <a:rPr lang="zh-CN" altLang="en-US" sz="20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16" name="矩形 47"/>
          <p:cNvSpPr>
            <a:spLocks noChangeArrowheads="1"/>
          </p:cNvSpPr>
          <p:nvPr/>
        </p:nvSpPr>
        <p:spPr bwMode="auto">
          <a:xfrm>
            <a:off x="3530491" y="2673030"/>
            <a:ext cx="2812663" cy="30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 smtClean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黄金时段与非黄金时段流量占比</a:t>
            </a:r>
            <a:endParaRPr lang="zh-CN" altLang="en-US" sz="1200" dirty="0">
              <a:solidFill>
                <a:schemeClr val="tx2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3546254" y="3696339"/>
            <a:ext cx="1197610" cy="416560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l"/>
            <a:r>
              <a:rPr lang="zh-CN" altLang="en-US" sz="20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18" name="矩形 47"/>
          <p:cNvSpPr>
            <a:spLocks noChangeArrowheads="1"/>
          </p:cNvSpPr>
          <p:nvPr/>
        </p:nvSpPr>
        <p:spPr bwMode="auto">
          <a:xfrm>
            <a:off x="3530491" y="4862648"/>
            <a:ext cx="2812663" cy="30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黄金时段与非黄金时段流量占比</a:t>
            </a:r>
          </a:p>
        </p:txBody>
      </p:sp>
      <p:sp>
        <p:nvSpPr>
          <p:cNvPr id="123" name="KSO_Shape"/>
          <p:cNvSpPr/>
          <p:nvPr/>
        </p:nvSpPr>
        <p:spPr bwMode="auto">
          <a:xfrm>
            <a:off x="2686029" y="4244196"/>
            <a:ext cx="608566" cy="417882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tx2">
                  <a:lumMod val="50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124" name="KSO_Shape"/>
          <p:cNvSpPr/>
          <p:nvPr/>
        </p:nvSpPr>
        <p:spPr bwMode="auto">
          <a:xfrm>
            <a:off x="2718165" y="1959467"/>
            <a:ext cx="608566" cy="517280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tx2">
                  <a:lumMod val="50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555" name="标题 3"/>
          <p:cNvSpPr txBox="1"/>
          <p:nvPr/>
        </p:nvSpPr>
        <p:spPr>
          <a:xfrm>
            <a:off x="896804" y="58614"/>
            <a:ext cx="2679516" cy="41805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cxnSp>
        <p:nvCxnSpPr>
          <p:cNvPr id="558" name="直接连接符 557"/>
          <p:cNvCxnSpPr/>
          <p:nvPr/>
        </p:nvCxnSpPr>
        <p:spPr>
          <a:xfrm>
            <a:off x="-24080" y="476672"/>
            <a:ext cx="12218268" cy="1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9" name="组合 558"/>
          <p:cNvGrpSpPr/>
          <p:nvPr/>
        </p:nvGrpSpPr>
        <p:grpSpPr>
          <a:xfrm>
            <a:off x="489062" y="80628"/>
            <a:ext cx="288032" cy="288032"/>
            <a:chOff x="624979" y="908720"/>
            <a:chExt cx="288032" cy="288032"/>
          </a:xfrm>
        </p:grpSpPr>
        <p:cxnSp>
          <p:nvCxnSpPr>
            <p:cNvPr id="560" name="直接连接符 559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接连接符 560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接连接符 561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矩形 20"/>
          <p:cNvSpPr/>
          <p:nvPr/>
        </p:nvSpPr>
        <p:spPr>
          <a:xfrm>
            <a:off x="-24080" y="6669360"/>
            <a:ext cx="1440160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1416080" y="6669360"/>
            <a:ext cx="10778108" cy="2160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603" y="901131"/>
            <a:ext cx="4406575" cy="5627712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4495472" y="1688137"/>
            <a:ext cx="7104789" cy="739141"/>
            <a:chOff x="857249" y="1714500"/>
            <a:chExt cx="5328592" cy="554356"/>
          </a:xfrm>
        </p:grpSpPr>
        <p:sp>
          <p:nvSpPr>
            <p:cNvPr id="30" name="五边形 29"/>
            <p:cNvSpPr/>
            <p:nvPr/>
          </p:nvSpPr>
          <p:spPr>
            <a:xfrm>
              <a:off x="857249" y="1714500"/>
              <a:ext cx="1903856" cy="500063"/>
            </a:xfrm>
            <a:prstGeom prst="homePlate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lIns="91440" tIns="45720" rIns="91440" bIns="45720" rtlCol="0"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65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2928567" y="1743076"/>
              <a:ext cx="3257274" cy="525780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 algn="just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请在此处输入您的文本，或者复制您的文本粘贴到此处请在此处请在此处输入您的文本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187010" y="1831108"/>
              <a:ext cx="1205865" cy="297180"/>
            </a:xfrm>
            <a:prstGeom prst="rect">
              <a:avLst/>
            </a:prstGeom>
          </p:spPr>
          <p:txBody>
            <a:bodyPr wrap="none" lIns="91440" tIns="45720" rIns="91440" bIns="45720">
              <a:spAutoFit/>
            </a:bodyPr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65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输入文本内容</a:t>
              </a:r>
              <a:endParaRPr lang="en-US" altLang="zh-CN" sz="1865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495472" y="2711103"/>
            <a:ext cx="7104789" cy="741284"/>
            <a:chOff x="857249" y="2481722"/>
            <a:chExt cx="5328592" cy="555963"/>
          </a:xfrm>
        </p:grpSpPr>
        <p:sp>
          <p:nvSpPr>
            <p:cNvPr id="34" name="五边形 33"/>
            <p:cNvSpPr/>
            <p:nvPr/>
          </p:nvSpPr>
          <p:spPr>
            <a:xfrm>
              <a:off x="857249" y="2481722"/>
              <a:ext cx="1903856" cy="500063"/>
            </a:xfrm>
            <a:prstGeom prst="homePlate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lIns="91440" tIns="45720" rIns="91440" bIns="45720" rtlCol="0" anchor="ctr"/>
            <a:lstStyle/>
            <a:p>
              <a:pPr algn="ctr" defTabSz="913765"/>
              <a:endParaRPr lang="zh-CN" altLang="en-US" sz="1865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2928567" y="2511905"/>
              <a:ext cx="3257274" cy="525780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 algn="just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请在此处输入您的文本，或者复制您的文本粘贴到此处请在此处请在此处输入您的文本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1206246" y="2593254"/>
              <a:ext cx="1205865" cy="297180"/>
            </a:xfrm>
            <a:prstGeom prst="rect">
              <a:avLst/>
            </a:prstGeom>
          </p:spPr>
          <p:txBody>
            <a:bodyPr wrap="none" lIns="91440" tIns="45720" rIns="91440" bIns="45720">
              <a:spAutoFit/>
            </a:bodyPr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65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输入文本内容</a:t>
              </a:r>
              <a:endParaRPr lang="en-US" altLang="zh-CN" sz="1865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495472" y="3734065"/>
            <a:ext cx="7104789" cy="743428"/>
            <a:chOff x="857249" y="3248944"/>
            <a:chExt cx="5328592" cy="557571"/>
          </a:xfrm>
        </p:grpSpPr>
        <p:sp>
          <p:nvSpPr>
            <p:cNvPr id="38" name="五边形 37"/>
            <p:cNvSpPr/>
            <p:nvPr/>
          </p:nvSpPr>
          <p:spPr>
            <a:xfrm>
              <a:off x="857249" y="3248944"/>
              <a:ext cx="1903856" cy="500063"/>
            </a:xfrm>
            <a:prstGeom prst="homePlate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lIns="91440" tIns="45720" rIns="91440" bIns="45720" rtlCol="0" anchor="ctr"/>
            <a:lstStyle/>
            <a:p>
              <a:pPr algn="ctr" defTabSz="913765"/>
              <a:endParaRPr lang="zh-CN" altLang="en-US" sz="1865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2928567" y="3280735"/>
              <a:ext cx="3257274" cy="525780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 algn="just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请在此处输入您的文本，或者复制您的文本粘贴到此处请在此处请在此处输入您的文本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206246" y="3360476"/>
              <a:ext cx="1205865" cy="297180"/>
            </a:xfrm>
            <a:prstGeom prst="rect">
              <a:avLst/>
            </a:prstGeom>
          </p:spPr>
          <p:txBody>
            <a:bodyPr wrap="none" lIns="91440" tIns="45720" rIns="91440" bIns="45720">
              <a:spAutoFit/>
            </a:bodyPr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65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输入文本内容</a:t>
              </a:r>
              <a:endParaRPr lang="en-US" altLang="zh-CN" sz="1865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495470" y="4757028"/>
            <a:ext cx="7200800" cy="745571"/>
            <a:chOff x="857249" y="4016166"/>
            <a:chExt cx="5400600" cy="559178"/>
          </a:xfrm>
        </p:grpSpPr>
        <p:sp>
          <p:nvSpPr>
            <p:cNvPr id="42" name="五边形 41"/>
            <p:cNvSpPr/>
            <p:nvPr/>
          </p:nvSpPr>
          <p:spPr>
            <a:xfrm>
              <a:off x="857249" y="4016166"/>
              <a:ext cx="1903856" cy="500063"/>
            </a:xfrm>
            <a:prstGeom prst="homePlate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lIns="91440" tIns="45720" rIns="91440" bIns="45720" rtlCol="0" anchor="ctr"/>
            <a:lstStyle/>
            <a:p>
              <a:pPr algn="ctr" defTabSz="913765"/>
              <a:endParaRPr lang="zh-CN" altLang="en-US" sz="1865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2928567" y="4049564"/>
              <a:ext cx="3329282" cy="525780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 algn="just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请在此处输入您的文本，或者复制您的文本粘贴到此处请在此处请在此处输入您的文本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206245" y="4127698"/>
              <a:ext cx="1205865" cy="297180"/>
            </a:xfrm>
            <a:prstGeom prst="rect">
              <a:avLst/>
            </a:prstGeom>
          </p:spPr>
          <p:txBody>
            <a:bodyPr wrap="none" lIns="91440" tIns="45720" rIns="91440" bIns="45720">
              <a:spAutoFit/>
            </a:bodyPr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65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输入文本内容</a:t>
              </a:r>
              <a:endParaRPr lang="en-US" altLang="zh-CN" sz="1865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5" name="直接连接符 44"/>
          <p:cNvCxnSpPr/>
          <p:nvPr/>
        </p:nvCxnSpPr>
        <p:spPr>
          <a:xfrm>
            <a:off x="4495472" y="2526337"/>
            <a:ext cx="7104789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46" name="直接连接符 45"/>
          <p:cNvCxnSpPr/>
          <p:nvPr/>
        </p:nvCxnSpPr>
        <p:spPr>
          <a:xfrm>
            <a:off x="4495472" y="3555037"/>
            <a:ext cx="7104789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47" name="直接连接符 46"/>
          <p:cNvCxnSpPr/>
          <p:nvPr/>
        </p:nvCxnSpPr>
        <p:spPr>
          <a:xfrm>
            <a:off x="4495472" y="4583737"/>
            <a:ext cx="7104789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555" name="标题 3"/>
          <p:cNvSpPr txBox="1"/>
          <p:nvPr/>
        </p:nvSpPr>
        <p:spPr>
          <a:xfrm>
            <a:off x="896804" y="58614"/>
            <a:ext cx="2679516" cy="41805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cxnSp>
        <p:nvCxnSpPr>
          <p:cNvPr id="558" name="直接连接符 557"/>
          <p:cNvCxnSpPr/>
          <p:nvPr/>
        </p:nvCxnSpPr>
        <p:spPr>
          <a:xfrm>
            <a:off x="-24080" y="476672"/>
            <a:ext cx="12218268" cy="1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9" name="组合 558"/>
          <p:cNvGrpSpPr/>
          <p:nvPr/>
        </p:nvGrpSpPr>
        <p:grpSpPr>
          <a:xfrm>
            <a:off x="489062" y="80628"/>
            <a:ext cx="288032" cy="288032"/>
            <a:chOff x="624979" y="908720"/>
            <a:chExt cx="288032" cy="288032"/>
          </a:xfrm>
        </p:grpSpPr>
        <p:cxnSp>
          <p:nvCxnSpPr>
            <p:cNvPr id="560" name="直接连接符 559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接连接符 560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接连接符 561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矩形 92"/>
          <p:cNvSpPr/>
          <p:nvPr/>
        </p:nvSpPr>
        <p:spPr>
          <a:xfrm>
            <a:off x="-24080" y="6669360"/>
            <a:ext cx="1440160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矩形 93"/>
          <p:cNvSpPr/>
          <p:nvPr/>
        </p:nvSpPr>
        <p:spPr>
          <a:xfrm>
            <a:off x="1416080" y="6669360"/>
            <a:ext cx="10778108" cy="2160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组合 105"/>
          <p:cNvGrpSpPr/>
          <p:nvPr/>
        </p:nvGrpSpPr>
        <p:grpSpPr>
          <a:xfrm>
            <a:off x="1511682" y="2672754"/>
            <a:ext cx="9509125" cy="2006600"/>
            <a:chOff x="1362075" y="2755900"/>
            <a:chExt cx="9509125" cy="2006600"/>
          </a:xfrm>
        </p:grpSpPr>
        <p:grpSp>
          <p:nvGrpSpPr>
            <p:cNvPr id="107" name="组合 106"/>
            <p:cNvGrpSpPr/>
            <p:nvPr/>
          </p:nvGrpSpPr>
          <p:grpSpPr>
            <a:xfrm>
              <a:off x="1703539" y="2755900"/>
              <a:ext cx="8826197" cy="2006600"/>
              <a:chOff x="1703539" y="2755900"/>
              <a:chExt cx="8826197" cy="2006600"/>
            </a:xfrm>
          </p:grpSpPr>
          <p:cxnSp>
            <p:nvCxnSpPr>
              <p:cNvPr id="110" name="直接连接符 109"/>
              <p:cNvCxnSpPr/>
              <p:nvPr/>
            </p:nvCxnSpPr>
            <p:spPr>
              <a:xfrm>
                <a:off x="8785225" y="2844800"/>
                <a:ext cx="1479550" cy="1917700"/>
              </a:xfrm>
              <a:prstGeom prst="line">
                <a:avLst/>
              </a:prstGeom>
              <a:ln w="12700">
                <a:solidFill>
                  <a:srgbClr val="9DA8B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1" name="组合 110"/>
              <p:cNvGrpSpPr/>
              <p:nvPr/>
            </p:nvGrpSpPr>
            <p:grpSpPr>
              <a:xfrm>
                <a:off x="1703539" y="2755900"/>
                <a:ext cx="8826197" cy="2006600"/>
                <a:chOff x="1703539" y="2755900"/>
                <a:chExt cx="8826197" cy="2006600"/>
              </a:xfrm>
            </p:grpSpPr>
            <p:cxnSp>
              <p:nvCxnSpPr>
                <p:cNvPr id="112" name="直接连接符 111"/>
                <p:cNvCxnSpPr>
                  <a:stCxn id="109" idx="5"/>
                </p:cNvCxnSpPr>
                <p:nvPr/>
              </p:nvCxnSpPr>
              <p:spPr>
                <a:xfrm flipV="1">
                  <a:off x="1703539" y="2755900"/>
                  <a:ext cx="658661" cy="960286"/>
                </a:xfrm>
                <a:prstGeom prst="line">
                  <a:avLst/>
                </a:prstGeom>
                <a:ln w="12700">
                  <a:solidFill>
                    <a:srgbClr val="9DA8B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直接连接符 112"/>
                <p:cNvCxnSpPr/>
                <p:nvPr/>
              </p:nvCxnSpPr>
              <p:spPr>
                <a:xfrm>
                  <a:off x="2362200" y="2755900"/>
                  <a:ext cx="1357313" cy="1898650"/>
                </a:xfrm>
                <a:prstGeom prst="line">
                  <a:avLst/>
                </a:prstGeom>
                <a:ln w="12700">
                  <a:solidFill>
                    <a:srgbClr val="9DA8B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直接连接符 113"/>
                <p:cNvCxnSpPr/>
                <p:nvPr/>
              </p:nvCxnSpPr>
              <p:spPr>
                <a:xfrm flipV="1">
                  <a:off x="3719513" y="2755900"/>
                  <a:ext cx="1969293" cy="1898650"/>
                </a:xfrm>
                <a:prstGeom prst="line">
                  <a:avLst/>
                </a:prstGeom>
                <a:ln w="12700">
                  <a:solidFill>
                    <a:srgbClr val="9DA8B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直接连接符 114"/>
                <p:cNvCxnSpPr/>
                <p:nvPr/>
              </p:nvCxnSpPr>
              <p:spPr>
                <a:xfrm>
                  <a:off x="5688806" y="2755900"/>
                  <a:ext cx="2210594" cy="2006600"/>
                </a:xfrm>
                <a:prstGeom prst="line">
                  <a:avLst/>
                </a:prstGeom>
                <a:ln w="12700">
                  <a:solidFill>
                    <a:srgbClr val="9DA8B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直接连接符 115"/>
                <p:cNvCxnSpPr/>
                <p:nvPr/>
              </p:nvCxnSpPr>
              <p:spPr>
                <a:xfrm flipV="1">
                  <a:off x="7891066" y="2844800"/>
                  <a:ext cx="894159" cy="1917700"/>
                </a:xfrm>
                <a:prstGeom prst="line">
                  <a:avLst/>
                </a:prstGeom>
                <a:ln w="12700">
                  <a:solidFill>
                    <a:srgbClr val="9DA8B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直接连接符 116"/>
                <p:cNvCxnSpPr>
                  <a:endCxn id="108" idx="1"/>
                </p:cNvCxnSpPr>
                <p:nvPr/>
              </p:nvCxnSpPr>
              <p:spPr>
                <a:xfrm flipV="1">
                  <a:off x="10264775" y="4005414"/>
                  <a:ext cx="264961" cy="757086"/>
                </a:xfrm>
                <a:prstGeom prst="line">
                  <a:avLst/>
                </a:prstGeom>
                <a:ln w="12700">
                  <a:solidFill>
                    <a:srgbClr val="9DA8B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08" name="椭圆 107"/>
            <p:cNvSpPr/>
            <p:nvPr/>
          </p:nvSpPr>
          <p:spPr>
            <a:xfrm flipV="1">
              <a:off x="10471150" y="3663950"/>
              <a:ext cx="400050" cy="40005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09" name="椭圆 108"/>
            <p:cNvSpPr/>
            <p:nvPr/>
          </p:nvSpPr>
          <p:spPr>
            <a:xfrm flipV="1">
              <a:off x="1362075" y="3657600"/>
              <a:ext cx="400050" cy="40005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4531109" y="3136308"/>
            <a:ext cx="1276351" cy="1276351"/>
            <a:chOff x="4381500" y="3219450"/>
            <a:chExt cx="1276350" cy="1276350"/>
          </a:xfrm>
        </p:grpSpPr>
        <p:sp>
          <p:nvSpPr>
            <p:cNvPr id="119" name="椭圆 118"/>
            <p:cNvSpPr/>
            <p:nvPr/>
          </p:nvSpPr>
          <p:spPr>
            <a:xfrm>
              <a:off x="4381500" y="3219450"/>
              <a:ext cx="1276350" cy="127635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20" name="Freeform 173"/>
            <p:cNvSpPr>
              <a:spLocks noChangeAspect="1" noEditPoints="1"/>
            </p:cNvSpPr>
            <p:nvPr/>
          </p:nvSpPr>
          <p:spPr bwMode="auto">
            <a:xfrm>
              <a:off x="4790107" y="3612825"/>
              <a:ext cx="459136" cy="489600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9036435" y="3136308"/>
            <a:ext cx="1276351" cy="1276351"/>
            <a:chOff x="8886825" y="3219450"/>
            <a:chExt cx="1276350" cy="1276350"/>
          </a:xfrm>
        </p:grpSpPr>
        <p:sp>
          <p:nvSpPr>
            <p:cNvPr id="122" name="椭圆 121"/>
            <p:cNvSpPr/>
            <p:nvPr/>
          </p:nvSpPr>
          <p:spPr>
            <a:xfrm>
              <a:off x="8886825" y="3219450"/>
              <a:ext cx="1276350" cy="127635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23" name="Freeform 122"/>
            <p:cNvSpPr>
              <a:spLocks noChangeAspect="1" noEditPoints="1"/>
            </p:cNvSpPr>
            <p:nvPr/>
          </p:nvSpPr>
          <p:spPr bwMode="auto">
            <a:xfrm>
              <a:off x="9365640" y="3612825"/>
              <a:ext cx="318721" cy="489600"/>
            </a:xfrm>
            <a:custGeom>
              <a:avLst/>
              <a:gdLst>
                <a:gd name="T0" fmla="*/ 31 w 70"/>
                <a:gd name="T1" fmla="*/ 20 h 108"/>
                <a:gd name="T2" fmla="*/ 36 w 70"/>
                <a:gd name="T3" fmla="*/ 20 h 108"/>
                <a:gd name="T4" fmla="*/ 51 w 70"/>
                <a:gd name="T5" fmla="*/ 32 h 108"/>
                <a:gd name="T6" fmla="*/ 62 w 70"/>
                <a:gd name="T7" fmla="*/ 51 h 108"/>
                <a:gd name="T8" fmla="*/ 64 w 70"/>
                <a:gd name="T9" fmla="*/ 69 h 108"/>
                <a:gd name="T10" fmla="*/ 63 w 70"/>
                <a:gd name="T11" fmla="*/ 74 h 108"/>
                <a:gd name="T12" fmla="*/ 54 w 70"/>
                <a:gd name="T13" fmla="*/ 60 h 108"/>
                <a:gd name="T14" fmla="*/ 49 w 70"/>
                <a:gd name="T15" fmla="*/ 55 h 108"/>
                <a:gd name="T16" fmla="*/ 41 w 70"/>
                <a:gd name="T17" fmla="*/ 42 h 108"/>
                <a:gd name="T18" fmla="*/ 40 w 70"/>
                <a:gd name="T19" fmla="*/ 34 h 108"/>
                <a:gd name="T20" fmla="*/ 31 w 70"/>
                <a:gd name="T21" fmla="*/ 20 h 108"/>
                <a:gd name="T22" fmla="*/ 39 w 70"/>
                <a:gd name="T23" fmla="*/ 60 h 108"/>
                <a:gd name="T24" fmla="*/ 36 w 70"/>
                <a:gd name="T25" fmla="*/ 70 h 108"/>
                <a:gd name="T26" fmla="*/ 54 w 70"/>
                <a:gd name="T27" fmla="*/ 103 h 108"/>
                <a:gd name="T28" fmla="*/ 65 w 70"/>
                <a:gd name="T29" fmla="*/ 106 h 108"/>
                <a:gd name="T30" fmla="*/ 65 w 70"/>
                <a:gd name="T31" fmla="*/ 106 h 108"/>
                <a:gd name="T32" fmla="*/ 68 w 70"/>
                <a:gd name="T33" fmla="*/ 95 h 108"/>
                <a:gd name="T34" fmla="*/ 49 w 70"/>
                <a:gd name="T35" fmla="*/ 63 h 108"/>
                <a:gd name="T36" fmla="*/ 39 w 70"/>
                <a:gd name="T37" fmla="*/ 60 h 108"/>
                <a:gd name="T38" fmla="*/ 39 w 70"/>
                <a:gd name="T39" fmla="*/ 60 h 108"/>
                <a:gd name="T40" fmla="*/ 5 w 70"/>
                <a:gd name="T41" fmla="*/ 2 h 108"/>
                <a:gd name="T42" fmla="*/ 2 w 70"/>
                <a:gd name="T43" fmla="*/ 13 h 108"/>
                <a:gd name="T44" fmla="*/ 21 w 70"/>
                <a:gd name="T45" fmla="*/ 45 h 108"/>
                <a:gd name="T46" fmla="*/ 32 w 70"/>
                <a:gd name="T47" fmla="*/ 48 h 108"/>
                <a:gd name="T48" fmla="*/ 32 w 70"/>
                <a:gd name="T49" fmla="*/ 48 h 108"/>
                <a:gd name="T50" fmla="*/ 35 w 70"/>
                <a:gd name="T51" fmla="*/ 37 h 108"/>
                <a:gd name="T52" fmla="*/ 16 w 70"/>
                <a:gd name="T53" fmla="*/ 5 h 108"/>
                <a:gd name="T54" fmla="*/ 5 w 70"/>
                <a:gd name="T55" fmla="*/ 2 h 108"/>
                <a:gd name="T56" fmla="*/ 5 w 70"/>
                <a:gd name="T57" fmla="*/ 2 h 108"/>
                <a:gd name="T58" fmla="*/ 39 w 70"/>
                <a:gd name="T59" fmla="*/ 88 h 108"/>
                <a:gd name="T60" fmla="*/ 31 w 70"/>
                <a:gd name="T61" fmla="*/ 73 h 108"/>
                <a:gd name="T62" fmla="*/ 29 w 70"/>
                <a:gd name="T63" fmla="*/ 66 h 108"/>
                <a:gd name="T64" fmla="*/ 22 w 70"/>
                <a:gd name="T65" fmla="*/ 53 h 108"/>
                <a:gd name="T66" fmla="*/ 16 w 70"/>
                <a:gd name="T67" fmla="*/ 48 h 108"/>
                <a:gd name="T68" fmla="*/ 8 w 70"/>
                <a:gd name="T69" fmla="*/ 33 h 108"/>
                <a:gd name="T70" fmla="*/ 6 w 70"/>
                <a:gd name="T71" fmla="*/ 38 h 108"/>
                <a:gd name="T72" fmla="*/ 8 w 70"/>
                <a:gd name="T73" fmla="*/ 57 h 108"/>
                <a:gd name="T74" fmla="*/ 19 w 70"/>
                <a:gd name="T75" fmla="*/ 75 h 108"/>
                <a:gd name="T76" fmla="*/ 34 w 70"/>
                <a:gd name="T77" fmla="*/ 87 h 108"/>
                <a:gd name="T78" fmla="*/ 39 w 70"/>
                <a:gd name="T79" fmla="*/ 8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0" h="108">
                  <a:moveTo>
                    <a:pt x="31" y="20"/>
                  </a:moveTo>
                  <a:cubicBezTo>
                    <a:pt x="33" y="20"/>
                    <a:pt x="34" y="20"/>
                    <a:pt x="36" y="20"/>
                  </a:cubicBezTo>
                  <a:cubicBezTo>
                    <a:pt x="42" y="22"/>
                    <a:pt x="48" y="26"/>
                    <a:pt x="51" y="32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5" y="56"/>
                    <a:pt x="66" y="63"/>
                    <a:pt x="64" y="69"/>
                  </a:cubicBezTo>
                  <a:cubicBezTo>
                    <a:pt x="64" y="71"/>
                    <a:pt x="63" y="73"/>
                    <a:pt x="63" y="74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3" y="58"/>
                    <a:pt x="51" y="56"/>
                    <a:pt x="49" y="55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39"/>
                    <a:pt x="41" y="37"/>
                    <a:pt x="40" y="34"/>
                  </a:cubicBezTo>
                  <a:cubicBezTo>
                    <a:pt x="31" y="20"/>
                    <a:pt x="31" y="20"/>
                    <a:pt x="31" y="20"/>
                  </a:cubicBezTo>
                  <a:close/>
                  <a:moveTo>
                    <a:pt x="39" y="60"/>
                  </a:moveTo>
                  <a:cubicBezTo>
                    <a:pt x="35" y="62"/>
                    <a:pt x="34" y="67"/>
                    <a:pt x="36" y="70"/>
                  </a:cubicBezTo>
                  <a:cubicBezTo>
                    <a:pt x="54" y="103"/>
                    <a:pt x="54" y="103"/>
                    <a:pt x="54" y="103"/>
                  </a:cubicBezTo>
                  <a:cubicBezTo>
                    <a:pt x="57" y="107"/>
                    <a:pt x="61" y="108"/>
                    <a:pt x="65" y="106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9" y="104"/>
                    <a:pt x="70" y="99"/>
                    <a:pt x="68" y="95"/>
                  </a:cubicBezTo>
                  <a:cubicBezTo>
                    <a:pt x="49" y="63"/>
                    <a:pt x="49" y="63"/>
                    <a:pt x="49" y="63"/>
                  </a:cubicBezTo>
                  <a:cubicBezTo>
                    <a:pt x="47" y="59"/>
                    <a:pt x="42" y="57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lose/>
                  <a:moveTo>
                    <a:pt x="5" y="2"/>
                  </a:moveTo>
                  <a:cubicBezTo>
                    <a:pt x="2" y="4"/>
                    <a:pt x="0" y="9"/>
                    <a:pt x="2" y="13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3" y="49"/>
                    <a:pt x="28" y="50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6" y="46"/>
                    <a:pt x="37" y="41"/>
                    <a:pt x="35" y="3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4" y="1"/>
                    <a:pt x="9" y="0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39" y="88"/>
                  </a:moveTo>
                  <a:cubicBezTo>
                    <a:pt x="31" y="73"/>
                    <a:pt x="31" y="73"/>
                    <a:pt x="31" y="73"/>
                  </a:cubicBezTo>
                  <a:cubicBezTo>
                    <a:pt x="30" y="71"/>
                    <a:pt x="29" y="69"/>
                    <a:pt x="29" y="66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19" y="52"/>
                    <a:pt x="18" y="50"/>
                    <a:pt x="16" y="48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4"/>
                    <a:pt x="6" y="36"/>
                    <a:pt x="6" y="38"/>
                  </a:cubicBezTo>
                  <a:cubicBezTo>
                    <a:pt x="4" y="44"/>
                    <a:pt x="5" y="51"/>
                    <a:pt x="8" y="57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22" y="81"/>
                    <a:pt x="28" y="85"/>
                    <a:pt x="34" y="87"/>
                  </a:cubicBezTo>
                  <a:cubicBezTo>
                    <a:pt x="36" y="87"/>
                    <a:pt x="38" y="88"/>
                    <a:pt x="39" y="8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2359410" y="3136308"/>
            <a:ext cx="1276351" cy="1276351"/>
            <a:chOff x="2209800" y="3219450"/>
            <a:chExt cx="1276350" cy="1276350"/>
          </a:xfrm>
        </p:grpSpPr>
        <p:sp>
          <p:nvSpPr>
            <p:cNvPr id="125" name="椭圆 124"/>
            <p:cNvSpPr/>
            <p:nvPr/>
          </p:nvSpPr>
          <p:spPr>
            <a:xfrm>
              <a:off x="2209800" y="3219450"/>
              <a:ext cx="1276350" cy="127635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26" name="Freeform 357"/>
            <p:cNvSpPr>
              <a:spLocks noChangeAspect="1" noEditPoints="1"/>
            </p:cNvSpPr>
            <p:nvPr/>
          </p:nvSpPr>
          <p:spPr bwMode="auto">
            <a:xfrm>
              <a:off x="2543114" y="3641625"/>
              <a:ext cx="609723" cy="432000"/>
            </a:xfrm>
            <a:custGeom>
              <a:avLst/>
              <a:gdLst>
                <a:gd name="T0" fmla="*/ 47 w 94"/>
                <a:gd name="T1" fmla="*/ 17 h 67"/>
                <a:gd name="T2" fmla="*/ 31 w 94"/>
                <a:gd name="T3" fmla="*/ 33 h 67"/>
                <a:gd name="T4" fmla="*/ 47 w 94"/>
                <a:gd name="T5" fmla="*/ 49 h 67"/>
                <a:gd name="T6" fmla="*/ 63 w 94"/>
                <a:gd name="T7" fmla="*/ 33 h 67"/>
                <a:gd name="T8" fmla="*/ 47 w 94"/>
                <a:gd name="T9" fmla="*/ 17 h 67"/>
                <a:gd name="T10" fmla="*/ 71 w 94"/>
                <a:gd name="T11" fmla="*/ 10 h 67"/>
                <a:gd name="T12" fmla="*/ 65 w 94"/>
                <a:gd name="T13" fmla="*/ 15 h 67"/>
                <a:gd name="T14" fmla="*/ 72 w 94"/>
                <a:gd name="T15" fmla="*/ 33 h 67"/>
                <a:gd name="T16" fmla="*/ 65 w 94"/>
                <a:gd name="T17" fmla="*/ 51 h 67"/>
                <a:gd name="T18" fmla="*/ 71 w 94"/>
                <a:gd name="T19" fmla="*/ 57 h 67"/>
                <a:gd name="T20" fmla="*/ 80 w 94"/>
                <a:gd name="T21" fmla="*/ 33 h 67"/>
                <a:gd name="T22" fmla="*/ 71 w 94"/>
                <a:gd name="T23" fmla="*/ 10 h 67"/>
                <a:gd name="T24" fmla="*/ 81 w 94"/>
                <a:gd name="T25" fmla="*/ 0 h 67"/>
                <a:gd name="T26" fmla="*/ 75 w 94"/>
                <a:gd name="T27" fmla="*/ 5 h 67"/>
                <a:gd name="T28" fmla="*/ 86 w 94"/>
                <a:gd name="T29" fmla="*/ 33 h 67"/>
                <a:gd name="T30" fmla="*/ 75 w 94"/>
                <a:gd name="T31" fmla="*/ 61 h 67"/>
                <a:gd name="T32" fmla="*/ 81 w 94"/>
                <a:gd name="T33" fmla="*/ 67 h 67"/>
                <a:gd name="T34" fmla="*/ 94 w 94"/>
                <a:gd name="T35" fmla="*/ 33 h 67"/>
                <a:gd name="T36" fmla="*/ 81 w 94"/>
                <a:gd name="T37" fmla="*/ 0 h 67"/>
                <a:gd name="T38" fmla="*/ 24 w 94"/>
                <a:gd name="T39" fmla="*/ 10 h 67"/>
                <a:gd name="T40" fmla="*/ 14 w 94"/>
                <a:gd name="T41" fmla="*/ 33 h 67"/>
                <a:gd name="T42" fmla="*/ 24 w 94"/>
                <a:gd name="T43" fmla="*/ 57 h 67"/>
                <a:gd name="T44" fmla="*/ 30 w 94"/>
                <a:gd name="T45" fmla="*/ 51 h 67"/>
                <a:gd name="T46" fmla="*/ 22 w 94"/>
                <a:gd name="T47" fmla="*/ 33 h 67"/>
                <a:gd name="T48" fmla="*/ 30 w 94"/>
                <a:gd name="T49" fmla="*/ 15 h 67"/>
                <a:gd name="T50" fmla="*/ 24 w 94"/>
                <a:gd name="T51" fmla="*/ 10 h 67"/>
                <a:gd name="T52" fmla="*/ 19 w 94"/>
                <a:gd name="T53" fmla="*/ 5 h 67"/>
                <a:gd name="T54" fmla="*/ 14 w 94"/>
                <a:gd name="T55" fmla="*/ 0 h 67"/>
                <a:gd name="T56" fmla="*/ 0 w 94"/>
                <a:gd name="T57" fmla="*/ 33 h 67"/>
                <a:gd name="T58" fmla="*/ 14 w 94"/>
                <a:gd name="T59" fmla="*/ 67 h 67"/>
                <a:gd name="T60" fmla="*/ 19 w 94"/>
                <a:gd name="T61" fmla="*/ 61 h 67"/>
                <a:gd name="T62" fmla="*/ 8 w 94"/>
                <a:gd name="T63" fmla="*/ 33 h 67"/>
                <a:gd name="T64" fmla="*/ 19 w 94"/>
                <a:gd name="T65" fmla="*/ 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67">
                  <a:moveTo>
                    <a:pt x="47" y="17"/>
                  </a:moveTo>
                  <a:cubicBezTo>
                    <a:pt x="38" y="17"/>
                    <a:pt x="31" y="24"/>
                    <a:pt x="31" y="33"/>
                  </a:cubicBezTo>
                  <a:cubicBezTo>
                    <a:pt x="31" y="42"/>
                    <a:pt x="38" y="49"/>
                    <a:pt x="47" y="49"/>
                  </a:cubicBezTo>
                  <a:cubicBezTo>
                    <a:pt x="56" y="49"/>
                    <a:pt x="63" y="42"/>
                    <a:pt x="63" y="33"/>
                  </a:cubicBezTo>
                  <a:cubicBezTo>
                    <a:pt x="63" y="24"/>
                    <a:pt x="56" y="17"/>
                    <a:pt x="47" y="17"/>
                  </a:cubicBezTo>
                  <a:close/>
                  <a:moveTo>
                    <a:pt x="71" y="10"/>
                  </a:moveTo>
                  <a:cubicBezTo>
                    <a:pt x="65" y="15"/>
                    <a:pt x="65" y="15"/>
                    <a:pt x="65" y="15"/>
                  </a:cubicBezTo>
                  <a:cubicBezTo>
                    <a:pt x="69" y="20"/>
                    <a:pt x="72" y="26"/>
                    <a:pt x="72" y="33"/>
                  </a:cubicBezTo>
                  <a:cubicBezTo>
                    <a:pt x="72" y="40"/>
                    <a:pt x="69" y="46"/>
                    <a:pt x="65" y="51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7" y="50"/>
                    <a:pt x="80" y="42"/>
                    <a:pt x="80" y="33"/>
                  </a:cubicBezTo>
                  <a:cubicBezTo>
                    <a:pt x="80" y="24"/>
                    <a:pt x="77" y="16"/>
                    <a:pt x="71" y="10"/>
                  </a:cubicBezTo>
                  <a:close/>
                  <a:moveTo>
                    <a:pt x="81" y="0"/>
                  </a:moveTo>
                  <a:cubicBezTo>
                    <a:pt x="75" y="5"/>
                    <a:pt x="75" y="5"/>
                    <a:pt x="75" y="5"/>
                  </a:cubicBezTo>
                  <a:cubicBezTo>
                    <a:pt x="82" y="13"/>
                    <a:pt x="86" y="22"/>
                    <a:pt x="86" y="33"/>
                  </a:cubicBezTo>
                  <a:cubicBezTo>
                    <a:pt x="86" y="44"/>
                    <a:pt x="82" y="54"/>
                    <a:pt x="75" y="61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9" y="58"/>
                    <a:pt x="94" y="46"/>
                    <a:pt x="94" y="33"/>
                  </a:cubicBezTo>
                  <a:cubicBezTo>
                    <a:pt x="94" y="20"/>
                    <a:pt x="89" y="8"/>
                    <a:pt x="81" y="0"/>
                  </a:cubicBezTo>
                  <a:close/>
                  <a:moveTo>
                    <a:pt x="24" y="10"/>
                  </a:moveTo>
                  <a:cubicBezTo>
                    <a:pt x="18" y="16"/>
                    <a:pt x="14" y="24"/>
                    <a:pt x="14" y="33"/>
                  </a:cubicBezTo>
                  <a:cubicBezTo>
                    <a:pt x="14" y="42"/>
                    <a:pt x="18" y="50"/>
                    <a:pt x="24" y="57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5" y="46"/>
                    <a:pt x="22" y="40"/>
                    <a:pt x="22" y="33"/>
                  </a:cubicBezTo>
                  <a:cubicBezTo>
                    <a:pt x="22" y="26"/>
                    <a:pt x="25" y="20"/>
                    <a:pt x="30" y="15"/>
                  </a:cubicBezTo>
                  <a:lnTo>
                    <a:pt x="24" y="10"/>
                  </a:lnTo>
                  <a:close/>
                  <a:moveTo>
                    <a:pt x="19" y="5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5" y="8"/>
                    <a:pt x="0" y="20"/>
                    <a:pt x="0" y="33"/>
                  </a:cubicBezTo>
                  <a:cubicBezTo>
                    <a:pt x="0" y="46"/>
                    <a:pt x="5" y="58"/>
                    <a:pt x="14" y="67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2" y="54"/>
                    <a:pt x="8" y="44"/>
                    <a:pt x="8" y="33"/>
                  </a:cubicBezTo>
                  <a:cubicBezTo>
                    <a:pt x="8" y="22"/>
                    <a:pt x="12" y="12"/>
                    <a:pt x="19" y="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6874259" y="3136308"/>
            <a:ext cx="1276351" cy="1276351"/>
            <a:chOff x="6724650" y="3219450"/>
            <a:chExt cx="1276350" cy="1276350"/>
          </a:xfrm>
        </p:grpSpPr>
        <p:sp>
          <p:nvSpPr>
            <p:cNvPr id="128" name="椭圆 127"/>
            <p:cNvSpPr/>
            <p:nvPr/>
          </p:nvSpPr>
          <p:spPr>
            <a:xfrm>
              <a:off x="6724650" y="3219450"/>
              <a:ext cx="1276350" cy="127635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29" name="Freeform 359"/>
            <p:cNvSpPr>
              <a:spLocks noChangeAspect="1" noEditPoints="1"/>
            </p:cNvSpPr>
            <p:nvPr/>
          </p:nvSpPr>
          <p:spPr bwMode="auto">
            <a:xfrm>
              <a:off x="7167647" y="3612825"/>
              <a:ext cx="390357" cy="489600"/>
            </a:xfrm>
            <a:custGeom>
              <a:avLst/>
              <a:gdLst>
                <a:gd name="T0" fmla="*/ 144 w 177"/>
                <a:gd name="T1" fmla="*/ 61 h 222"/>
                <a:gd name="T2" fmla="*/ 144 w 177"/>
                <a:gd name="T3" fmla="*/ 222 h 222"/>
                <a:gd name="T4" fmla="*/ 177 w 177"/>
                <a:gd name="T5" fmla="*/ 222 h 222"/>
                <a:gd name="T6" fmla="*/ 177 w 177"/>
                <a:gd name="T7" fmla="*/ 61 h 222"/>
                <a:gd name="T8" fmla="*/ 144 w 177"/>
                <a:gd name="T9" fmla="*/ 61 h 222"/>
                <a:gd name="T10" fmla="*/ 96 w 177"/>
                <a:gd name="T11" fmla="*/ 222 h 222"/>
                <a:gd name="T12" fmla="*/ 130 w 177"/>
                <a:gd name="T13" fmla="*/ 222 h 222"/>
                <a:gd name="T14" fmla="*/ 130 w 177"/>
                <a:gd name="T15" fmla="*/ 90 h 222"/>
                <a:gd name="T16" fmla="*/ 96 w 177"/>
                <a:gd name="T17" fmla="*/ 90 h 222"/>
                <a:gd name="T18" fmla="*/ 96 w 177"/>
                <a:gd name="T19" fmla="*/ 222 h 222"/>
                <a:gd name="T20" fmla="*/ 47 w 177"/>
                <a:gd name="T21" fmla="*/ 222 h 222"/>
                <a:gd name="T22" fmla="*/ 80 w 177"/>
                <a:gd name="T23" fmla="*/ 222 h 222"/>
                <a:gd name="T24" fmla="*/ 80 w 177"/>
                <a:gd name="T25" fmla="*/ 0 h 222"/>
                <a:gd name="T26" fmla="*/ 47 w 177"/>
                <a:gd name="T27" fmla="*/ 0 h 222"/>
                <a:gd name="T28" fmla="*/ 47 w 177"/>
                <a:gd name="T29" fmla="*/ 222 h 222"/>
                <a:gd name="T30" fmla="*/ 0 w 177"/>
                <a:gd name="T31" fmla="*/ 222 h 222"/>
                <a:gd name="T32" fmla="*/ 33 w 177"/>
                <a:gd name="T33" fmla="*/ 222 h 222"/>
                <a:gd name="T34" fmla="*/ 33 w 177"/>
                <a:gd name="T35" fmla="*/ 139 h 222"/>
                <a:gd name="T36" fmla="*/ 0 w 177"/>
                <a:gd name="T37" fmla="*/ 139 h 222"/>
                <a:gd name="T38" fmla="*/ 0 w 177"/>
                <a:gd name="T3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7" h="222">
                  <a:moveTo>
                    <a:pt x="144" y="61"/>
                  </a:moveTo>
                  <a:lnTo>
                    <a:pt x="144" y="222"/>
                  </a:lnTo>
                  <a:lnTo>
                    <a:pt x="177" y="222"/>
                  </a:lnTo>
                  <a:lnTo>
                    <a:pt x="177" y="61"/>
                  </a:lnTo>
                  <a:lnTo>
                    <a:pt x="144" y="61"/>
                  </a:lnTo>
                  <a:close/>
                  <a:moveTo>
                    <a:pt x="96" y="222"/>
                  </a:moveTo>
                  <a:lnTo>
                    <a:pt x="130" y="222"/>
                  </a:lnTo>
                  <a:lnTo>
                    <a:pt x="130" y="90"/>
                  </a:lnTo>
                  <a:lnTo>
                    <a:pt x="96" y="90"/>
                  </a:lnTo>
                  <a:lnTo>
                    <a:pt x="96" y="222"/>
                  </a:lnTo>
                  <a:close/>
                  <a:moveTo>
                    <a:pt x="47" y="222"/>
                  </a:moveTo>
                  <a:lnTo>
                    <a:pt x="80" y="222"/>
                  </a:lnTo>
                  <a:lnTo>
                    <a:pt x="80" y="0"/>
                  </a:lnTo>
                  <a:lnTo>
                    <a:pt x="47" y="0"/>
                  </a:lnTo>
                  <a:lnTo>
                    <a:pt x="47" y="222"/>
                  </a:lnTo>
                  <a:close/>
                  <a:moveTo>
                    <a:pt x="0" y="222"/>
                  </a:moveTo>
                  <a:lnTo>
                    <a:pt x="33" y="222"/>
                  </a:lnTo>
                  <a:lnTo>
                    <a:pt x="33" y="139"/>
                  </a:lnTo>
                  <a:lnTo>
                    <a:pt x="0" y="139"/>
                  </a:lnTo>
                  <a:lnTo>
                    <a:pt x="0" y="2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130" name="矩形 129"/>
          <p:cNvSpPr/>
          <p:nvPr/>
        </p:nvSpPr>
        <p:spPr>
          <a:xfrm>
            <a:off x="1900522" y="1412776"/>
            <a:ext cx="1299210" cy="44894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31" name="矩形 47"/>
          <p:cNvSpPr>
            <a:spLocks noChangeArrowheads="1"/>
          </p:cNvSpPr>
          <p:nvPr/>
        </p:nvSpPr>
        <p:spPr bwMode="auto">
          <a:xfrm>
            <a:off x="1488088" y="1800325"/>
            <a:ext cx="2124077" cy="80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在此录入本图表的综合描述说明，在此录入本图表的综合描述说明。</a:t>
            </a:r>
          </a:p>
        </p:txBody>
      </p:sp>
      <p:sp>
        <p:nvSpPr>
          <p:cNvPr id="132" name="矩形 131"/>
          <p:cNvSpPr/>
          <p:nvPr/>
        </p:nvSpPr>
        <p:spPr>
          <a:xfrm>
            <a:off x="3230737" y="4756825"/>
            <a:ext cx="1299210" cy="44894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33" name="矩形 47"/>
          <p:cNvSpPr>
            <a:spLocks noChangeArrowheads="1"/>
          </p:cNvSpPr>
          <p:nvPr/>
        </p:nvSpPr>
        <p:spPr bwMode="auto">
          <a:xfrm>
            <a:off x="2820969" y="5160141"/>
            <a:ext cx="2118744" cy="80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在此录入本图表的综合描述说明，在此录入本图表的综合描述说明。</a:t>
            </a:r>
          </a:p>
        </p:txBody>
      </p:sp>
      <p:sp>
        <p:nvSpPr>
          <p:cNvPr id="134" name="矩形 133"/>
          <p:cNvSpPr/>
          <p:nvPr/>
        </p:nvSpPr>
        <p:spPr>
          <a:xfrm>
            <a:off x="5207650" y="1412776"/>
            <a:ext cx="1299210" cy="44894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35" name="矩形 47"/>
          <p:cNvSpPr>
            <a:spLocks noChangeArrowheads="1"/>
          </p:cNvSpPr>
          <p:nvPr/>
        </p:nvSpPr>
        <p:spPr bwMode="auto">
          <a:xfrm>
            <a:off x="4901893" y="1800325"/>
            <a:ext cx="2018224" cy="80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在此录入本图表的综合描述说明，在此录入本图表的综合描述说明。</a:t>
            </a:r>
          </a:p>
        </p:txBody>
      </p:sp>
      <p:sp>
        <p:nvSpPr>
          <p:cNvPr id="136" name="矩形 135"/>
          <p:cNvSpPr/>
          <p:nvPr/>
        </p:nvSpPr>
        <p:spPr>
          <a:xfrm>
            <a:off x="8372508" y="1412776"/>
            <a:ext cx="1299210" cy="44894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37" name="矩形 47"/>
          <p:cNvSpPr>
            <a:spLocks noChangeArrowheads="1"/>
          </p:cNvSpPr>
          <p:nvPr/>
        </p:nvSpPr>
        <p:spPr bwMode="auto">
          <a:xfrm>
            <a:off x="7944301" y="1800325"/>
            <a:ext cx="2155628" cy="80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在此录入本图表的综合描述说明，在此录入本图表的综合描述说明。</a:t>
            </a:r>
          </a:p>
        </p:txBody>
      </p:sp>
      <p:sp>
        <p:nvSpPr>
          <p:cNvPr id="138" name="矩形 137"/>
          <p:cNvSpPr/>
          <p:nvPr/>
        </p:nvSpPr>
        <p:spPr>
          <a:xfrm>
            <a:off x="7373967" y="4756825"/>
            <a:ext cx="1299210" cy="44894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39" name="矩形 47"/>
          <p:cNvSpPr>
            <a:spLocks noChangeArrowheads="1"/>
          </p:cNvSpPr>
          <p:nvPr/>
        </p:nvSpPr>
        <p:spPr bwMode="auto">
          <a:xfrm>
            <a:off x="6871991" y="5160142"/>
            <a:ext cx="2303160" cy="80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在此录入本图表的综合描述说明，在此录入本图表的综合描述说明。</a:t>
            </a:r>
          </a:p>
        </p:txBody>
      </p:sp>
      <p:sp>
        <p:nvSpPr>
          <p:cNvPr id="555" name="标题 3"/>
          <p:cNvSpPr txBox="1"/>
          <p:nvPr/>
        </p:nvSpPr>
        <p:spPr>
          <a:xfrm>
            <a:off x="896804" y="58614"/>
            <a:ext cx="2679516" cy="41805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cxnSp>
        <p:nvCxnSpPr>
          <p:cNvPr id="558" name="直接连接符 557"/>
          <p:cNvCxnSpPr/>
          <p:nvPr/>
        </p:nvCxnSpPr>
        <p:spPr>
          <a:xfrm>
            <a:off x="-24080" y="476672"/>
            <a:ext cx="12218268" cy="1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9" name="组合 558"/>
          <p:cNvGrpSpPr/>
          <p:nvPr/>
        </p:nvGrpSpPr>
        <p:grpSpPr>
          <a:xfrm>
            <a:off x="489062" y="80628"/>
            <a:ext cx="288032" cy="288032"/>
            <a:chOff x="624979" y="908720"/>
            <a:chExt cx="288032" cy="288032"/>
          </a:xfrm>
        </p:grpSpPr>
        <p:cxnSp>
          <p:nvCxnSpPr>
            <p:cNvPr id="560" name="直接连接符 559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接连接符 560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接连接符 561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矩形 92"/>
          <p:cNvSpPr/>
          <p:nvPr/>
        </p:nvSpPr>
        <p:spPr>
          <a:xfrm>
            <a:off x="-24080" y="6669360"/>
            <a:ext cx="1440160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矩形 93"/>
          <p:cNvSpPr/>
          <p:nvPr/>
        </p:nvSpPr>
        <p:spPr>
          <a:xfrm>
            <a:off x="1416080" y="6669360"/>
            <a:ext cx="10778108" cy="2160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任意多边形 54"/>
          <p:cNvSpPr/>
          <p:nvPr/>
        </p:nvSpPr>
        <p:spPr>
          <a:xfrm>
            <a:off x="-33071" y="3051138"/>
            <a:ext cx="12240125" cy="1271902"/>
          </a:xfrm>
          <a:custGeom>
            <a:avLst/>
            <a:gdLst>
              <a:gd name="connsiteX0" fmla="*/ 0 w 12721389"/>
              <a:gd name="connsiteY0" fmla="*/ 532365 h 1078137"/>
              <a:gd name="connsiteX1" fmla="*/ 3593431 w 12721389"/>
              <a:gd name="connsiteY1" fmla="*/ 51102 h 1078137"/>
              <a:gd name="connsiteX2" fmla="*/ 7908758 w 12721389"/>
              <a:gd name="connsiteY2" fmla="*/ 1077797 h 1078137"/>
              <a:gd name="connsiteX3" fmla="*/ 11774905 w 12721389"/>
              <a:gd name="connsiteY3" fmla="*/ 163397 h 1078137"/>
              <a:gd name="connsiteX4" fmla="*/ 12721389 w 12721389"/>
              <a:gd name="connsiteY4" fmla="*/ 35060 h 1078137"/>
              <a:gd name="connsiteX0-1" fmla="*/ 0 w 12721389"/>
              <a:gd name="connsiteY0-2" fmla="*/ 532365 h 1078137"/>
              <a:gd name="connsiteX1-3" fmla="*/ 3593431 w 12721389"/>
              <a:gd name="connsiteY1-4" fmla="*/ 51102 h 1078137"/>
              <a:gd name="connsiteX2-5" fmla="*/ 7908758 w 12721389"/>
              <a:gd name="connsiteY2-6" fmla="*/ 1077797 h 1078137"/>
              <a:gd name="connsiteX3-7" fmla="*/ 11774905 w 12721389"/>
              <a:gd name="connsiteY3-8" fmla="*/ 163397 h 1078137"/>
              <a:gd name="connsiteX4-9" fmla="*/ 12721389 w 12721389"/>
              <a:gd name="connsiteY4-10" fmla="*/ 35060 h 1078137"/>
              <a:gd name="connsiteX0-11" fmla="*/ 0 w 12721389"/>
              <a:gd name="connsiteY0-12" fmla="*/ 503854 h 1049626"/>
              <a:gd name="connsiteX1-13" fmla="*/ 3593431 w 12721389"/>
              <a:gd name="connsiteY1-14" fmla="*/ 22591 h 1049626"/>
              <a:gd name="connsiteX2-15" fmla="*/ 7908758 w 12721389"/>
              <a:gd name="connsiteY2-16" fmla="*/ 1049286 h 1049626"/>
              <a:gd name="connsiteX3-17" fmla="*/ 11774905 w 12721389"/>
              <a:gd name="connsiteY3-18" fmla="*/ 134886 h 1049626"/>
              <a:gd name="connsiteX4-19" fmla="*/ 12721389 w 12721389"/>
              <a:gd name="connsiteY4-20" fmla="*/ 6549 h 1049626"/>
              <a:gd name="connsiteX0-21" fmla="*/ 0 w 12368463"/>
              <a:gd name="connsiteY0-22" fmla="*/ 498433 h 1044197"/>
              <a:gd name="connsiteX1-23" fmla="*/ 3593431 w 12368463"/>
              <a:gd name="connsiteY1-24" fmla="*/ 17170 h 1044197"/>
              <a:gd name="connsiteX2-25" fmla="*/ 7908758 w 12368463"/>
              <a:gd name="connsiteY2-26" fmla="*/ 1043865 h 1044197"/>
              <a:gd name="connsiteX3-27" fmla="*/ 11774905 w 12368463"/>
              <a:gd name="connsiteY3-28" fmla="*/ 129465 h 1044197"/>
              <a:gd name="connsiteX4-29" fmla="*/ 12368463 w 12368463"/>
              <a:gd name="connsiteY4-30" fmla="*/ 113423 h 1044197"/>
              <a:gd name="connsiteX0-31" fmla="*/ 0 w 12368463"/>
              <a:gd name="connsiteY0-32" fmla="*/ 498433 h 1044197"/>
              <a:gd name="connsiteX1-33" fmla="*/ 3593431 w 12368463"/>
              <a:gd name="connsiteY1-34" fmla="*/ 17170 h 1044197"/>
              <a:gd name="connsiteX2-35" fmla="*/ 7908758 w 12368463"/>
              <a:gd name="connsiteY2-36" fmla="*/ 1043865 h 1044197"/>
              <a:gd name="connsiteX3-37" fmla="*/ 11774905 w 12368463"/>
              <a:gd name="connsiteY3-38" fmla="*/ 129465 h 1044197"/>
              <a:gd name="connsiteX4-39" fmla="*/ 12368463 w 12368463"/>
              <a:gd name="connsiteY4-40" fmla="*/ 113423 h 1044197"/>
              <a:gd name="connsiteX0-41" fmla="*/ 0 w 12368463"/>
              <a:gd name="connsiteY0-42" fmla="*/ 498433 h 1045860"/>
              <a:gd name="connsiteX1-43" fmla="*/ 3593431 w 12368463"/>
              <a:gd name="connsiteY1-44" fmla="*/ 17170 h 1045860"/>
              <a:gd name="connsiteX2-45" fmla="*/ 7908758 w 12368463"/>
              <a:gd name="connsiteY2-46" fmla="*/ 1043865 h 1045860"/>
              <a:gd name="connsiteX3-47" fmla="*/ 11357810 w 12368463"/>
              <a:gd name="connsiteY3-48" fmla="*/ 273844 h 1045860"/>
              <a:gd name="connsiteX4-49" fmla="*/ 12368463 w 12368463"/>
              <a:gd name="connsiteY4-50" fmla="*/ 113423 h 1045860"/>
              <a:gd name="connsiteX0-51" fmla="*/ 0 w 12368463"/>
              <a:gd name="connsiteY0-52" fmla="*/ 503294 h 1146765"/>
              <a:gd name="connsiteX1-53" fmla="*/ 3593431 w 12368463"/>
              <a:gd name="connsiteY1-54" fmla="*/ 22031 h 1146765"/>
              <a:gd name="connsiteX2-55" fmla="*/ 8855242 w 12368463"/>
              <a:gd name="connsiteY2-56" fmla="*/ 1144979 h 1146765"/>
              <a:gd name="connsiteX3-57" fmla="*/ 11357810 w 12368463"/>
              <a:gd name="connsiteY3-58" fmla="*/ 278705 h 1146765"/>
              <a:gd name="connsiteX4-59" fmla="*/ 12368463 w 12368463"/>
              <a:gd name="connsiteY4-60" fmla="*/ 118284 h 1146765"/>
              <a:gd name="connsiteX0-61" fmla="*/ 0 w 12368463"/>
              <a:gd name="connsiteY0-62" fmla="*/ 503294 h 1157827"/>
              <a:gd name="connsiteX1-63" fmla="*/ 3593431 w 12368463"/>
              <a:gd name="connsiteY1-64" fmla="*/ 22031 h 1157827"/>
              <a:gd name="connsiteX2-65" fmla="*/ 8855242 w 12368463"/>
              <a:gd name="connsiteY2-66" fmla="*/ 1144979 h 1157827"/>
              <a:gd name="connsiteX3-67" fmla="*/ 11357810 w 12368463"/>
              <a:gd name="connsiteY3-68" fmla="*/ 599547 h 1157827"/>
              <a:gd name="connsiteX4-69" fmla="*/ 12368463 w 12368463"/>
              <a:gd name="connsiteY4-70" fmla="*/ 118284 h 1157827"/>
              <a:gd name="connsiteX0-71" fmla="*/ 0 w 12368463"/>
              <a:gd name="connsiteY0-72" fmla="*/ 503294 h 1161527"/>
              <a:gd name="connsiteX1-73" fmla="*/ 3593431 w 12368463"/>
              <a:gd name="connsiteY1-74" fmla="*/ 22031 h 1161527"/>
              <a:gd name="connsiteX2-75" fmla="*/ 8855242 w 12368463"/>
              <a:gd name="connsiteY2-76" fmla="*/ 1144979 h 1161527"/>
              <a:gd name="connsiteX3-77" fmla="*/ 11357810 w 12368463"/>
              <a:gd name="connsiteY3-78" fmla="*/ 599547 h 1161527"/>
              <a:gd name="connsiteX4-79" fmla="*/ 12368463 w 12368463"/>
              <a:gd name="connsiteY4-80" fmla="*/ 118284 h 1161527"/>
              <a:gd name="connsiteX0-81" fmla="*/ 0 w 12609094"/>
              <a:gd name="connsiteY0-82" fmla="*/ 503294 h 1157530"/>
              <a:gd name="connsiteX1-83" fmla="*/ 3593431 w 12609094"/>
              <a:gd name="connsiteY1-84" fmla="*/ 22031 h 1157530"/>
              <a:gd name="connsiteX2-85" fmla="*/ 8855242 w 12609094"/>
              <a:gd name="connsiteY2-86" fmla="*/ 1144979 h 1157530"/>
              <a:gd name="connsiteX3-87" fmla="*/ 11357810 w 12609094"/>
              <a:gd name="connsiteY3-88" fmla="*/ 599547 h 1157530"/>
              <a:gd name="connsiteX4-89" fmla="*/ 12609094 w 12609094"/>
              <a:gd name="connsiteY4-90" fmla="*/ 198494 h 1157530"/>
              <a:gd name="connsiteX0-91" fmla="*/ 0 w 12609094"/>
              <a:gd name="connsiteY0-92" fmla="*/ 503294 h 1157530"/>
              <a:gd name="connsiteX1-93" fmla="*/ 3593431 w 12609094"/>
              <a:gd name="connsiteY1-94" fmla="*/ 22031 h 1157530"/>
              <a:gd name="connsiteX2-95" fmla="*/ 8855242 w 12609094"/>
              <a:gd name="connsiteY2-96" fmla="*/ 1144979 h 1157530"/>
              <a:gd name="connsiteX3-97" fmla="*/ 11357810 w 12609094"/>
              <a:gd name="connsiteY3-98" fmla="*/ 599547 h 1157530"/>
              <a:gd name="connsiteX4-99" fmla="*/ 12609094 w 12609094"/>
              <a:gd name="connsiteY4-100" fmla="*/ 198494 h 1157530"/>
              <a:gd name="connsiteX0-101" fmla="*/ 0 w 12609094"/>
              <a:gd name="connsiteY0-102" fmla="*/ 503294 h 1157530"/>
              <a:gd name="connsiteX1-103" fmla="*/ 3593431 w 12609094"/>
              <a:gd name="connsiteY1-104" fmla="*/ 22031 h 1157530"/>
              <a:gd name="connsiteX2-105" fmla="*/ 8678779 w 12609094"/>
              <a:gd name="connsiteY2-106" fmla="*/ 1144979 h 1157530"/>
              <a:gd name="connsiteX3-107" fmla="*/ 11357810 w 12609094"/>
              <a:gd name="connsiteY3-108" fmla="*/ 599547 h 1157530"/>
              <a:gd name="connsiteX4-109" fmla="*/ 12609094 w 12609094"/>
              <a:gd name="connsiteY4-110" fmla="*/ 198494 h 1157530"/>
              <a:gd name="connsiteX0-111" fmla="*/ 0 w 12609094"/>
              <a:gd name="connsiteY0-112" fmla="*/ 503294 h 1145790"/>
              <a:gd name="connsiteX1-113" fmla="*/ 3593431 w 12609094"/>
              <a:gd name="connsiteY1-114" fmla="*/ 22031 h 1145790"/>
              <a:gd name="connsiteX2-115" fmla="*/ 8678779 w 12609094"/>
              <a:gd name="connsiteY2-116" fmla="*/ 1144979 h 1145790"/>
              <a:gd name="connsiteX3-117" fmla="*/ 12609094 w 12609094"/>
              <a:gd name="connsiteY3-118" fmla="*/ 198494 h 1145790"/>
              <a:gd name="connsiteX0-119" fmla="*/ 0 w 12609094"/>
              <a:gd name="connsiteY0-120" fmla="*/ 458098 h 1100219"/>
              <a:gd name="connsiteX1-121" fmla="*/ 4010526 w 12609094"/>
              <a:gd name="connsiteY1-122" fmla="*/ 24961 h 1100219"/>
              <a:gd name="connsiteX2-123" fmla="*/ 8678779 w 12609094"/>
              <a:gd name="connsiteY2-124" fmla="*/ 1099783 h 1100219"/>
              <a:gd name="connsiteX3-125" fmla="*/ 12609094 w 12609094"/>
              <a:gd name="connsiteY3-126" fmla="*/ 153298 h 1100219"/>
              <a:gd name="connsiteX0-127" fmla="*/ 0 w 12609094"/>
              <a:gd name="connsiteY0-128" fmla="*/ 459006 h 1117160"/>
              <a:gd name="connsiteX1-129" fmla="*/ 4010526 w 12609094"/>
              <a:gd name="connsiteY1-130" fmla="*/ 25869 h 1117160"/>
              <a:gd name="connsiteX2-131" fmla="*/ 8999621 w 12609094"/>
              <a:gd name="connsiteY2-132" fmla="*/ 1116733 h 1117160"/>
              <a:gd name="connsiteX3-133" fmla="*/ 12609094 w 12609094"/>
              <a:gd name="connsiteY3-134" fmla="*/ 154206 h 1117160"/>
              <a:gd name="connsiteX0-135" fmla="*/ 0 w 12288251"/>
              <a:gd name="connsiteY0-136" fmla="*/ 459006 h 1118949"/>
              <a:gd name="connsiteX1-137" fmla="*/ 4010526 w 12288251"/>
              <a:gd name="connsiteY1-138" fmla="*/ 25869 h 1118949"/>
              <a:gd name="connsiteX2-139" fmla="*/ 8999621 w 12288251"/>
              <a:gd name="connsiteY2-140" fmla="*/ 1116733 h 1118949"/>
              <a:gd name="connsiteX3-141" fmla="*/ 12288251 w 12288251"/>
              <a:gd name="connsiteY3-142" fmla="*/ 298585 h 1118949"/>
              <a:gd name="connsiteX0-143" fmla="*/ 0 w 12288251"/>
              <a:gd name="connsiteY0-144" fmla="*/ 459006 h 1119678"/>
              <a:gd name="connsiteX1-145" fmla="*/ 4010526 w 12288251"/>
              <a:gd name="connsiteY1-146" fmla="*/ 25869 h 1119678"/>
              <a:gd name="connsiteX2-147" fmla="*/ 8999621 w 12288251"/>
              <a:gd name="connsiteY2-148" fmla="*/ 1116733 h 1119678"/>
              <a:gd name="connsiteX3-149" fmla="*/ 12288251 w 12288251"/>
              <a:gd name="connsiteY3-150" fmla="*/ 298585 h 1119678"/>
              <a:gd name="connsiteX0-151" fmla="*/ 0 w 12336378"/>
              <a:gd name="connsiteY0-152" fmla="*/ 459006 h 1119678"/>
              <a:gd name="connsiteX1-153" fmla="*/ 4010526 w 12336378"/>
              <a:gd name="connsiteY1-154" fmla="*/ 25869 h 1119678"/>
              <a:gd name="connsiteX2-155" fmla="*/ 8999621 w 12336378"/>
              <a:gd name="connsiteY2-156" fmla="*/ 1116733 h 1119678"/>
              <a:gd name="connsiteX3-157" fmla="*/ 12336378 w 12336378"/>
              <a:gd name="connsiteY3-158" fmla="*/ 298585 h 1119678"/>
              <a:gd name="connsiteX0-159" fmla="*/ 0 w 12336378"/>
              <a:gd name="connsiteY0-160" fmla="*/ 459006 h 1119864"/>
              <a:gd name="connsiteX1-161" fmla="*/ 4010526 w 12336378"/>
              <a:gd name="connsiteY1-162" fmla="*/ 25869 h 1119864"/>
              <a:gd name="connsiteX2-163" fmla="*/ 8999621 w 12336378"/>
              <a:gd name="connsiteY2-164" fmla="*/ 1116733 h 1119864"/>
              <a:gd name="connsiteX3-165" fmla="*/ 12336378 w 12336378"/>
              <a:gd name="connsiteY3-166" fmla="*/ 298585 h 1119864"/>
              <a:gd name="connsiteX0-167" fmla="*/ 0 w 12336378"/>
              <a:gd name="connsiteY0-168" fmla="*/ 459920 h 1136723"/>
              <a:gd name="connsiteX1-169" fmla="*/ 4010526 w 12336378"/>
              <a:gd name="connsiteY1-170" fmla="*/ 26783 h 1136723"/>
              <a:gd name="connsiteX2-171" fmla="*/ 9160042 w 12336378"/>
              <a:gd name="connsiteY2-172" fmla="*/ 1133689 h 1136723"/>
              <a:gd name="connsiteX3-173" fmla="*/ 12336378 w 12336378"/>
              <a:gd name="connsiteY3-174" fmla="*/ 299499 h 1136723"/>
              <a:gd name="connsiteX0-175" fmla="*/ 0 w 12336378"/>
              <a:gd name="connsiteY0-176" fmla="*/ 489883 h 1167372"/>
              <a:gd name="connsiteX1-177" fmla="*/ 3930315 w 12336378"/>
              <a:gd name="connsiteY1-178" fmla="*/ 24662 h 1167372"/>
              <a:gd name="connsiteX2-179" fmla="*/ 9160042 w 12336378"/>
              <a:gd name="connsiteY2-180" fmla="*/ 1163652 h 1167372"/>
              <a:gd name="connsiteX3-181" fmla="*/ 12336378 w 12336378"/>
              <a:gd name="connsiteY3-182" fmla="*/ 329462 h 1167372"/>
              <a:gd name="connsiteX0-183" fmla="*/ 0 w 12336378"/>
              <a:gd name="connsiteY0-184" fmla="*/ 489883 h 1167372"/>
              <a:gd name="connsiteX1-185" fmla="*/ 3930315 w 12336378"/>
              <a:gd name="connsiteY1-186" fmla="*/ 24662 h 1167372"/>
              <a:gd name="connsiteX2-187" fmla="*/ 9160042 w 12336378"/>
              <a:gd name="connsiteY2-188" fmla="*/ 1163652 h 1167372"/>
              <a:gd name="connsiteX3-189" fmla="*/ 12336378 w 12336378"/>
              <a:gd name="connsiteY3-190" fmla="*/ 329462 h 1167372"/>
              <a:gd name="connsiteX0-191" fmla="*/ 0 w 12336378"/>
              <a:gd name="connsiteY0-192" fmla="*/ 489883 h 1166384"/>
              <a:gd name="connsiteX1-193" fmla="*/ 3930315 w 12336378"/>
              <a:gd name="connsiteY1-194" fmla="*/ 24662 h 1166384"/>
              <a:gd name="connsiteX2-195" fmla="*/ 9160042 w 12336378"/>
              <a:gd name="connsiteY2-196" fmla="*/ 1163652 h 1166384"/>
              <a:gd name="connsiteX3-197" fmla="*/ 12336378 w 12336378"/>
              <a:gd name="connsiteY3-198" fmla="*/ 329462 h 1166384"/>
              <a:gd name="connsiteX0-199" fmla="*/ 0 w 12256167"/>
              <a:gd name="connsiteY0-200" fmla="*/ 489883 h 1168885"/>
              <a:gd name="connsiteX1-201" fmla="*/ 3930315 w 12256167"/>
              <a:gd name="connsiteY1-202" fmla="*/ 24662 h 1168885"/>
              <a:gd name="connsiteX2-203" fmla="*/ 9160042 w 12256167"/>
              <a:gd name="connsiteY2-204" fmla="*/ 1163652 h 1168885"/>
              <a:gd name="connsiteX3-205" fmla="*/ 12256167 w 12256167"/>
              <a:gd name="connsiteY3-206" fmla="*/ 425715 h 1168885"/>
              <a:gd name="connsiteX0-207" fmla="*/ 0 w 12240125"/>
              <a:gd name="connsiteY0-208" fmla="*/ 238646 h 1254532"/>
              <a:gd name="connsiteX1-209" fmla="*/ 3914273 w 12240125"/>
              <a:gd name="connsiteY1-210" fmla="*/ 110309 h 1254532"/>
              <a:gd name="connsiteX2-211" fmla="*/ 9144000 w 12240125"/>
              <a:gd name="connsiteY2-212" fmla="*/ 1249299 h 1254532"/>
              <a:gd name="connsiteX3-213" fmla="*/ 12240125 w 12240125"/>
              <a:gd name="connsiteY3-214" fmla="*/ 511362 h 1254532"/>
              <a:gd name="connsiteX0-215" fmla="*/ 0 w 12240125"/>
              <a:gd name="connsiteY0-216" fmla="*/ 259219 h 1275890"/>
              <a:gd name="connsiteX1-217" fmla="*/ 3978441 w 12240125"/>
              <a:gd name="connsiteY1-218" fmla="*/ 98798 h 1275890"/>
              <a:gd name="connsiteX2-219" fmla="*/ 9144000 w 12240125"/>
              <a:gd name="connsiteY2-220" fmla="*/ 1269872 h 1275890"/>
              <a:gd name="connsiteX3-221" fmla="*/ 12240125 w 12240125"/>
              <a:gd name="connsiteY3-222" fmla="*/ 531935 h 1275890"/>
              <a:gd name="connsiteX0-223" fmla="*/ 0 w 12240125"/>
              <a:gd name="connsiteY0-224" fmla="*/ 259219 h 1271902"/>
              <a:gd name="connsiteX1-225" fmla="*/ 3978441 w 12240125"/>
              <a:gd name="connsiteY1-226" fmla="*/ 98798 h 1271902"/>
              <a:gd name="connsiteX2-227" fmla="*/ 9144000 w 12240125"/>
              <a:gd name="connsiteY2-228" fmla="*/ 1269872 h 1271902"/>
              <a:gd name="connsiteX3-229" fmla="*/ 12240125 w 12240125"/>
              <a:gd name="connsiteY3-230" fmla="*/ 531935 h 1271902"/>
              <a:gd name="connsiteX0-231" fmla="*/ 0 w 12240125"/>
              <a:gd name="connsiteY0-232" fmla="*/ 259219 h 1271902"/>
              <a:gd name="connsiteX1-233" fmla="*/ 3978441 w 12240125"/>
              <a:gd name="connsiteY1-234" fmla="*/ 98798 h 1271902"/>
              <a:gd name="connsiteX2-235" fmla="*/ 8999621 w 12240125"/>
              <a:gd name="connsiteY2-236" fmla="*/ 1269872 h 1271902"/>
              <a:gd name="connsiteX3-237" fmla="*/ 12240125 w 12240125"/>
              <a:gd name="connsiteY3-238" fmla="*/ 531935 h 127190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240125" h="1271902">
                <a:moveTo>
                  <a:pt x="0" y="259219"/>
                </a:moveTo>
                <a:cubicBezTo>
                  <a:pt x="1137652" y="-26865"/>
                  <a:pt x="2478504" y="-69644"/>
                  <a:pt x="3978441" y="98798"/>
                </a:cubicBezTo>
                <a:cubicBezTo>
                  <a:pt x="5478378" y="267240"/>
                  <a:pt x="7606632" y="1229768"/>
                  <a:pt x="8999621" y="1269872"/>
                </a:cubicBezTo>
                <a:cubicBezTo>
                  <a:pt x="10392610" y="1309976"/>
                  <a:pt x="11902573" y="745162"/>
                  <a:pt x="12240125" y="531935"/>
                </a:cubicBezTo>
              </a:path>
            </a:pathLst>
          </a:custGeom>
          <a:noFill/>
          <a:ln w="28575">
            <a:solidFill>
              <a:srgbClr val="3F404B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573421" y="3407356"/>
            <a:ext cx="2138680" cy="1330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600" kern="1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2016</a:t>
            </a:r>
            <a:r>
              <a:rPr lang="zh-CN" altLang="en-US" sz="1600" kern="1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</a:t>
            </a:r>
            <a:endParaRPr lang="en-US" altLang="zh-CN" sz="1600" kern="100" dirty="0" smtClean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2000" b="1" kern="1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输入名称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 smtClean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57" name="矩形 56"/>
          <p:cNvSpPr/>
          <p:nvPr/>
        </p:nvSpPr>
        <p:spPr>
          <a:xfrm>
            <a:off x="2840414" y="3503333"/>
            <a:ext cx="2138680" cy="1330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600" kern="1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2017</a:t>
            </a:r>
            <a:r>
              <a:rPr lang="zh-CN" altLang="en-US" sz="1600" kern="1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</a:t>
            </a:r>
            <a:endParaRPr lang="en-US" altLang="zh-CN" sz="1600" kern="100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2000" b="1" kern="1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输入</a:t>
            </a:r>
            <a:r>
              <a:rPr lang="zh-CN" altLang="en-US" sz="2000" b="1" kern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名称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58" name="矩形 57"/>
          <p:cNvSpPr/>
          <p:nvPr/>
        </p:nvSpPr>
        <p:spPr>
          <a:xfrm>
            <a:off x="5116578" y="4013415"/>
            <a:ext cx="2138680" cy="1330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600" kern="1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2018</a:t>
            </a:r>
            <a:r>
              <a:rPr lang="zh-CN" altLang="en-US" sz="1600" kern="1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</a:t>
            </a:r>
            <a:endParaRPr lang="en-US" altLang="zh-CN" sz="1600" kern="100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2000" b="1" kern="1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输入</a:t>
            </a:r>
            <a:r>
              <a:rPr lang="zh-CN" altLang="en-US" sz="2000" b="1" kern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名称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59" name="矩形 58"/>
          <p:cNvSpPr/>
          <p:nvPr/>
        </p:nvSpPr>
        <p:spPr>
          <a:xfrm>
            <a:off x="7246700" y="2564904"/>
            <a:ext cx="2138680" cy="1330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600" kern="1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2019</a:t>
            </a:r>
            <a:r>
              <a:rPr lang="zh-CN" altLang="en-US" sz="1600" kern="1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</a:t>
            </a:r>
            <a:endParaRPr lang="en-US" altLang="zh-CN" sz="1600" kern="100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2000" b="1" kern="1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输入</a:t>
            </a:r>
            <a:r>
              <a:rPr lang="zh-CN" altLang="en-US" sz="2000" b="1" kern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名称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62" name="矩形 61"/>
          <p:cNvSpPr/>
          <p:nvPr/>
        </p:nvSpPr>
        <p:spPr>
          <a:xfrm>
            <a:off x="9477227" y="2420888"/>
            <a:ext cx="2138680" cy="1330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600" kern="1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2020</a:t>
            </a:r>
            <a:r>
              <a:rPr lang="zh-CN" altLang="en-US" sz="1600" kern="1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</a:t>
            </a:r>
            <a:endParaRPr lang="en-US" altLang="zh-CN" sz="1600" kern="100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2000" b="1" kern="1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输入</a:t>
            </a:r>
            <a:r>
              <a:rPr lang="zh-CN" altLang="en-US" sz="2000" b="1" kern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名称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63" name="组合 62"/>
          <p:cNvGrpSpPr/>
          <p:nvPr/>
        </p:nvGrpSpPr>
        <p:grpSpPr>
          <a:xfrm>
            <a:off x="1311198" y="2719575"/>
            <a:ext cx="663125" cy="663125"/>
            <a:chOff x="8077071" y="845254"/>
            <a:chExt cx="2036801" cy="2036802"/>
          </a:xfrm>
        </p:grpSpPr>
        <p:sp>
          <p:nvSpPr>
            <p:cNvPr id="65" name="椭圆 64"/>
            <p:cNvSpPr/>
            <p:nvPr/>
          </p:nvSpPr>
          <p:spPr>
            <a:xfrm>
              <a:off x="8077071" y="845254"/>
              <a:ext cx="2036801" cy="203680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66" name="Freeform 126"/>
            <p:cNvSpPr>
              <a:spLocks noChangeAspect="1" noEditPoints="1"/>
            </p:cNvSpPr>
            <p:nvPr/>
          </p:nvSpPr>
          <p:spPr bwMode="auto">
            <a:xfrm>
              <a:off x="8639337" y="1292885"/>
              <a:ext cx="912278" cy="1141540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3578191" y="2815552"/>
            <a:ext cx="663125" cy="663125"/>
            <a:chOff x="8125599" y="1434035"/>
            <a:chExt cx="2036802" cy="2036802"/>
          </a:xfrm>
        </p:grpSpPr>
        <p:sp>
          <p:nvSpPr>
            <p:cNvPr id="68" name="椭圆 67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69" name="Freeform 261"/>
            <p:cNvSpPr/>
            <p:nvPr/>
          </p:nvSpPr>
          <p:spPr bwMode="auto">
            <a:xfrm>
              <a:off x="8628544" y="1966960"/>
              <a:ext cx="1000932" cy="1000932"/>
            </a:xfrm>
            <a:custGeom>
              <a:avLst/>
              <a:gdLst>
                <a:gd name="T0" fmla="*/ 84 w 86"/>
                <a:gd name="T1" fmla="*/ 13 h 86"/>
                <a:gd name="T2" fmla="*/ 74 w 86"/>
                <a:gd name="T3" fmla="*/ 1 h 86"/>
                <a:gd name="T4" fmla="*/ 72 w 86"/>
                <a:gd name="T5" fmla="*/ 1 h 86"/>
                <a:gd name="T6" fmla="*/ 71 w 86"/>
                <a:gd name="T7" fmla="*/ 1 h 86"/>
                <a:gd name="T8" fmla="*/ 69 w 86"/>
                <a:gd name="T9" fmla="*/ 4 h 86"/>
                <a:gd name="T10" fmla="*/ 69 w 86"/>
                <a:gd name="T11" fmla="*/ 10 h 86"/>
                <a:gd name="T12" fmla="*/ 59 w 86"/>
                <a:gd name="T13" fmla="*/ 10 h 86"/>
                <a:gd name="T14" fmla="*/ 59 w 86"/>
                <a:gd name="T15" fmla="*/ 1 h 86"/>
                <a:gd name="T16" fmla="*/ 58 w 86"/>
                <a:gd name="T17" fmla="*/ 0 h 86"/>
                <a:gd name="T18" fmla="*/ 46 w 86"/>
                <a:gd name="T19" fmla="*/ 0 h 86"/>
                <a:gd name="T20" fmla="*/ 45 w 86"/>
                <a:gd name="T21" fmla="*/ 1 h 86"/>
                <a:gd name="T22" fmla="*/ 45 w 86"/>
                <a:gd name="T23" fmla="*/ 10 h 86"/>
                <a:gd name="T24" fmla="*/ 44 w 86"/>
                <a:gd name="T25" fmla="*/ 13 h 86"/>
                <a:gd name="T26" fmla="*/ 44 w 86"/>
                <a:gd name="T27" fmla="*/ 21 h 86"/>
                <a:gd name="T28" fmla="*/ 45 w 86"/>
                <a:gd name="T29" fmla="*/ 24 h 86"/>
                <a:gd name="T30" fmla="*/ 45 w 86"/>
                <a:gd name="T31" fmla="*/ 27 h 86"/>
                <a:gd name="T32" fmla="*/ 37 w 86"/>
                <a:gd name="T33" fmla="*/ 27 h 86"/>
                <a:gd name="T34" fmla="*/ 37 w 86"/>
                <a:gd name="T35" fmla="*/ 21 h 86"/>
                <a:gd name="T36" fmla="*/ 34 w 86"/>
                <a:gd name="T37" fmla="*/ 18 h 86"/>
                <a:gd name="T38" fmla="*/ 32 w 86"/>
                <a:gd name="T39" fmla="*/ 18 h 86"/>
                <a:gd name="T40" fmla="*/ 29 w 86"/>
                <a:gd name="T41" fmla="*/ 18 h 86"/>
                <a:gd name="T42" fmla="*/ 3 w 86"/>
                <a:gd name="T43" fmla="*/ 30 h 86"/>
                <a:gd name="T44" fmla="*/ 0 w 86"/>
                <a:gd name="T45" fmla="*/ 34 h 86"/>
                <a:gd name="T46" fmla="*/ 3 w 86"/>
                <a:gd name="T47" fmla="*/ 38 h 86"/>
                <a:gd name="T48" fmla="*/ 29 w 86"/>
                <a:gd name="T49" fmla="*/ 50 h 86"/>
                <a:gd name="T50" fmla="*/ 31 w 86"/>
                <a:gd name="T51" fmla="*/ 51 h 86"/>
                <a:gd name="T52" fmla="*/ 34 w 86"/>
                <a:gd name="T53" fmla="*/ 50 h 86"/>
                <a:gd name="T54" fmla="*/ 37 w 86"/>
                <a:gd name="T55" fmla="*/ 47 h 86"/>
                <a:gd name="T56" fmla="*/ 37 w 86"/>
                <a:gd name="T57" fmla="*/ 42 h 86"/>
                <a:gd name="T58" fmla="*/ 45 w 86"/>
                <a:gd name="T59" fmla="*/ 42 h 86"/>
                <a:gd name="T60" fmla="*/ 45 w 86"/>
                <a:gd name="T61" fmla="*/ 85 h 86"/>
                <a:gd name="T62" fmla="*/ 46 w 86"/>
                <a:gd name="T63" fmla="*/ 86 h 86"/>
                <a:gd name="T64" fmla="*/ 58 w 86"/>
                <a:gd name="T65" fmla="*/ 86 h 86"/>
                <a:gd name="T66" fmla="*/ 59 w 86"/>
                <a:gd name="T67" fmla="*/ 85 h 86"/>
                <a:gd name="T68" fmla="*/ 59 w 86"/>
                <a:gd name="T69" fmla="*/ 41 h 86"/>
                <a:gd name="T70" fmla="*/ 62 w 86"/>
                <a:gd name="T71" fmla="*/ 38 h 86"/>
                <a:gd name="T72" fmla="*/ 62 w 86"/>
                <a:gd name="T73" fmla="*/ 30 h 86"/>
                <a:gd name="T74" fmla="*/ 59 w 86"/>
                <a:gd name="T75" fmla="*/ 27 h 86"/>
                <a:gd name="T76" fmla="*/ 59 w 86"/>
                <a:gd name="T77" fmla="*/ 25 h 86"/>
                <a:gd name="T78" fmla="*/ 69 w 86"/>
                <a:gd name="T79" fmla="*/ 25 h 86"/>
                <a:gd name="T80" fmla="*/ 69 w 86"/>
                <a:gd name="T81" fmla="*/ 30 h 86"/>
                <a:gd name="T82" fmla="*/ 71 w 86"/>
                <a:gd name="T83" fmla="*/ 33 h 86"/>
                <a:gd name="T84" fmla="*/ 73 w 86"/>
                <a:gd name="T85" fmla="*/ 34 h 86"/>
                <a:gd name="T86" fmla="*/ 74 w 86"/>
                <a:gd name="T87" fmla="*/ 33 h 86"/>
                <a:gd name="T88" fmla="*/ 84 w 86"/>
                <a:gd name="T89" fmla="*/ 21 h 86"/>
                <a:gd name="T90" fmla="*/ 86 w 86"/>
                <a:gd name="T91" fmla="*/ 17 h 86"/>
                <a:gd name="T92" fmla="*/ 84 w 86"/>
                <a:gd name="T9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86">
                  <a:moveTo>
                    <a:pt x="84" y="13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2"/>
                    <a:pt x="69" y="3"/>
                    <a:pt x="69" y="4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0"/>
                    <a:pt x="5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3"/>
                    <a:pt x="45" y="2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0"/>
                    <a:pt x="36" y="19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1"/>
                    <a:pt x="30" y="51"/>
                    <a:pt x="31" y="51"/>
                  </a:cubicBezTo>
                  <a:cubicBezTo>
                    <a:pt x="32" y="51"/>
                    <a:pt x="33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9" y="86"/>
                    <a:pt x="59" y="86"/>
                    <a:pt x="59" y="85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1" y="41"/>
                    <a:pt x="62" y="40"/>
                    <a:pt x="62" y="3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1" y="28"/>
                    <a:pt x="59" y="2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1"/>
                    <a:pt x="70" y="33"/>
                    <a:pt x="71" y="33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3" y="34"/>
                    <a:pt x="74" y="34"/>
                    <a:pt x="74" y="3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21"/>
                    <a:pt x="86" y="19"/>
                    <a:pt x="86" y="17"/>
                  </a:cubicBezTo>
                  <a:cubicBezTo>
                    <a:pt x="86" y="16"/>
                    <a:pt x="85" y="14"/>
                    <a:pt x="84" y="1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5854358" y="3325634"/>
            <a:ext cx="663125" cy="663125"/>
            <a:chOff x="8125599" y="1434035"/>
            <a:chExt cx="2036802" cy="2036802"/>
          </a:xfrm>
        </p:grpSpPr>
        <p:sp>
          <p:nvSpPr>
            <p:cNvPr id="71" name="椭圆 70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grpSp>
          <p:nvGrpSpPr>
            <p:cNvPr id="72" name="组合 71"/>
            <p:cNvGrpSpPr>
              <a:grpSpLocks noChangeAspect="1"/>
            </p:cNvGrpSpPr>
            <p:nvPr/>
          </p:nvGrpSpPr>
          <p:grpSpPr>
            <a:xfrm>
              <a:off x="8518659" y="1890295"/>
              <a:ext cx="1310642" cy="1124283"/>
              <a:chOff x="5084763" y="971548"/>
              <a:chExt cx="323865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73" name="Freeform 301"/>
              <p:cNvSpPr>
                <a:spLocks noEditPoints="1"/>
              </p:cNvSpPr>
              <p:nvPr/>
            </p:nvSpPr>
            <p:spPr bwMode="auto">
              <a:xfrm>
                <a:off x="5191140" y="1031873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4" name="Freeform 302"/>
              <p:cNvSpPr>
                <a:spLocks noEditPoints="1"/>
              </p:cNvSpPr>
              <p:nvPr/>
            </p:nvSpPr>
            <p:spPr bwMode="auto">
              <a:xfrm>
                <a:off x="5084781" y="971548"/>
                <a:ext cx="139701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5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>
            <a:off x="7984479" y="3921521"/>
            <a:ext cx="663125" cy="663125"/>
            <a:chOff x="8125599" y="1434035"/>
            <a:chExt cx="2036802" cy="2036802"/>
          </a:xfrm>
        </p:grpSpPr>
        <p:sp>
          <p:nvSpPr>
            <p:cNvPr id="85" name="椭圆 84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86" name="Freeform 9"/>
            <p:cNvSpPr>
              <a:spLocks noEditPoints="1"/>
            </p:cNvSpPr>
            <p:nvPr/>
          </p:nvSpPr>
          <p:spPr bwMode="auto">
            <a:xfrm rot="19469485">
              <a:off x="8577909" y="1818269"/>
              <a:ext cx="1162163" cy="1238355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10215005" y="3843415"/>
            <a:ext cx="663125" cy="663125"/>
            <a:chOff x="8125599" y="1434035"/>
            <a:chExt cx="2036802" cy="2036802"/>
          </a:xfrm>
        </p:grpSpPr>
        <p:sp>
          <p:nvSpPr>
            <p:cNvPr id="88" name="椭圆 87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89" name="Freeform 206"/>
            <p:cNvSpPr>
              <a:spLocks noChangeAspect="1" noEditPoints="1"/>
            </p:cNvSpPr>
            <p:nvPr/>
          </p:nvSpPr>
          <p:spPr bwMode="auto">
            <a:xfrm>
              <a:off x="8691164" y="1871942"/>
              <a:ext cx="935653" cy="113100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55" name="标题 3"/>
          <p:cNvSpPr txBox="1"/>
          <p:nvPr/>
        </p:nvSpPr>
        <p:spPr>
          <a:xfrm>
            <a:off x="896804" y="58614"/>
            <a:ext cx="2679516" cy="41805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cxnSp>
        <p:nvCxnSpPr>
          <p:cNvPr id="558" name="直接连接符 557"/>
          <p:cNvCxnSpPr/>
          <p:nvPr/>
        </p:nvCxnSpPr>
        <p:spPr>
          <a:xfrm>
            <a:off x="-24080" y="476672"/>
            <a:ext cx="12218268" cy="1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9" name="组合 558"/>
          <p:cNvGrpSpPr/>
          <p:nvPr/>
        </p:nvGrpSpPr>
        <p:grpSpPr>
          <a:xfrm>
            <a:off x="489062" y="80628"/>
            <a:ext cx="288032" cy="288032"/>
            <a:chOff x="624979" y="908720"/>
            <a:chExt cx="288032" cy="288032"/>
          </a:xfrm>
        </p:grpSpPr>
        <p:cxnSp>
          <p:nvCxnSpPr>
            <p:cNvPr id="560" name="直接连接符 559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接连接符 560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接连接符 561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矩形 92"/>
          <p:cNvSpPr/>
          <p:nvPr/>
        </p:nvSpPr>
        <p:spPr>
          <a:xfrm>
            <a:off x="-24080" y="6669360"/>
            <a:ext cx="1440160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矩形 93"/>
          <p:cNvSpPr/>
          <p:nvPr/>
        </p:nvSpPr>
        <p:spPr>
          <a:xfrm>
            <a:off x="1416080" y="6669360"/>
            <a:ext cx="10778108" cy="2160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823712" y="1394158"/>
            <a:ext cx="2544507" cy="2544501"/>
            <a:chOff x="3617810" y="1421856"/>
            <a:chExt cx="1908380" cy="1908376"/>
          </a:xfrm>
        </p:grpSpPr>
        <p:sp>
          <p:nvSpPr>
            <p:cNvPr id="11" name="椭圆 10"/>
            <p:cNvSpPr/>
            <p:nvPr/>
          </p:nvSpPr>
          <p:spPr>
            <a:xfrm>
              <a:off x="3617810" y="1421856"/>
              <a:ext cx="1908380" cy="1908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solidFill>
                  <a:prstClr val="white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757591" y="1561637"/>
              <a:ext cx="1628818" cy="162881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endParaRPr kumimoji="1" lang="zh-CN" altLang="en-US" sz="8000" b="1" dirty="0">
                <a:solidFill>
                  <a:prstClr val="white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939535" y="4899161"/>
            <a:ext cx="314131" cy="538908"/>
            <a:chOff x="4454201" y="4078231"/>
            <a:chExt cx="235598" cy="404181"/>
          </a:xfrm>
        </p:grpSpPr>
        <p:sp>
          <p:nvSpPr>
            <p:cNvPr id="14" name="燕尾形 13"/>
            <p:cNvSpPr/>
            <p:nvPr/>
          </p:nvSpPr>
          <p:spPr>
            <a:xfrm rot="5400000">
              <a:off x="4479786" y="4052646"/>
              <a:ext cx="184427" cy="235598"/>
            </a:xfrm>
            <a:prstGeom prst="chevron">
              <a:avLst>
                <a:gd name="adj" fmla="val 59233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solidFill>
                  <a:srgbClr val="0070C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5" name="燕尾形 14"/>
            <p:cNvSpPr/>
            <p:nvPr/>
          </p:nvSpPr>
          <p:spPr>
            <a:xfrm rot="5400000">
              <a:off x="4479786" y="4162523"/>
              <a:ext cx="184427" cy="235598"/>
            </a:xfrm>
            <a:prstGeom prst="chevron">
              <a:avLst>
                <a:gd name="adj" fmla="val 59233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solidFill>
                  <a:srgbClr val="0070C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6" name="燕尾形 15"/>
            <p:cNvSpPr/>
            <p:nvPr/>
          </p:nvSpPr>
          <p:spPr>
            <a:xfrm rot="5400000">
              <a:off x="4479786" y="4272400"/>
              <a:ext cx="184427" cy="235598"/>
            </a:xfrm>
            <a:prstGeom prst="chevron">
              <a:avLst>
                <a:gd name="adj" fmla="val 59233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solidFill>
                  <a:srgbClr val="0070C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4632290" y="3938905"/>
            <a:ext cx="2927350" cy="89725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zh-CN" altLang="en-US" sz="2665" b="1" dirty="0">
                <a:solidFill>
                  <a:srgbClr val="0070C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单击此处添加标题</a:t>
            </a:r>
          </a:p>
          <a:p>
            <a:pPr algn="dist">
              <a:lnSpc>
                <a:spcPct val="130000"/>
              </a:lnSpc>
            </a:pP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CLICK</a:t>
            </a:r>
            <a:r>
              <a:rPr lang="zh-CN" altLang="en-US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HERE</a:t>
            </a:r>
            <a:r>
              <a:rPr lang="zh-CN" altLang="en-US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TO</a:t>
            </a:r>
            <a:r>
              <a:rPr lang="zh-CN" altLang="en-US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ADD</a:t>
            </a:r>
            <a:r>
              <a:rPr lang="zh-CN" altLang="en-US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YOUR</a:t>
            </a:r>
            <a:r>
              <a:rPr lang="zh-CN" altLang="en-US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TITLE</a:t>
            </a:r>
            <a:endParaRPr kumimoji="1" lang="zh-CN" altLang="en-US" sz="1400" dirty="0">
              <a:solidFill>
                <a:srgbClr val="0070C0"/>
              </a:solidFill>
              <a:ea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494020" y="1684655"/>
            <a:ext cx="1389380" cy="167640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sz="80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cs typeface="微软雅黑" panose="020B0503020204020204" pitchFamily="34" charset="-122"/>
              </a:rPr>
              <a:t>04</a:t>
            </a:r>
            <a:endParaRPr kumimoji="1" lang="en-US" sz="8000" dirty="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>
            <a:off x="1695312" y="1550782"/>
            <a:ext cx="1488640" cy="148391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>
            <a:off x="1695312" y="3034697"/>
            <a:ext cx="1488640" cy="89034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标题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3516913" y="1550782"/>
            <a:ext cx="1488640" cy="148391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3516913" y="3034697"/>
            <a:ext cx="1488640" cy="89034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标题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338514" y="1550782"/>
            <a:ext cx="1488640" cy="148391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91" name="矩形 90"/>
          <p:cNvSpPr/>
          <p:nvPr/>
        </p:nvSpPr>
        <p:spPr>
          <a:xfrm>
            <a:off x="5338514" y="3034697"/>
            <a:ext cx="1488640" cy="89034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标题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7160115" y="1550782"/>
            <a:ext cx="1488640" cy="148391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93" name="矩形 92"/>
          <p:cNvSpPr/>
          <p:nvPr/>
        </p:nvSpPr>
        <p:spPr>
          <a:xfrm>
            <a:off x="7160115" y="3034697"/>
            <a:ext cx="1488640" cy="89034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标题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9006075" y="1550782"/>
            <a:ext cx="1488640" cy="148391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95" name="矩形 94"/>
          <p:cNvSpPr/>
          <p:nvPr/>
        </p:nvSpPr>
        <p:spPr>
          <a:xfrm>
            <a:off x="9006075" y="3034697"/>
            <a:ext cx="1488640" cy="89034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标题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2171895" y="1728851"/>
            <a:ext cx="535474" cy="686136"/>
            <a:chOff x="3095876" y="2479873"/>
            <a:chExt cx="366231" cy="470769"/>
          </a:xfrm>
        </p:grpSpPr>
        <p:sp>
          <p:nvSpPr>
            <p:cNvPr id="97" name="Freeform 108"/>
            <p:cNvSpPr/>
            <p:nvPr/>
          </p:nvSpPr>
          <p:spPr bwMode="auto">
            <a:xfrm flipH="1">
              <a:off x="3095876" y="2898027"/>
              <a:ext cx="51923" cy="52615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32 h 32"/>
                <a:gd name="T4" fmla="*/ 32 w 32"/>
                <a:gd name="T5" fmla="*/ 16 h 32"/>
                <a:gd name="T6" fmla="*/ 32 w 32"/>
                <a:gd name="T7" fmla="*/ 0 h 32"/>
                <a:gd name="T8" fmla="*/ 0 w 32"/>
                <a:gd name="T9" fmla="*/ 0 h 32"/>
                <a:gd name="T10" fmla="*/ 0 w 32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98" name="Freeform 109"/>
            <p:cNvSpPr>
              <a:spLocks noEditPoints="1"/>
            </p:cNvSpPr>
            <p:nvPr/>
          </p:nvSpPr>
          <p:spPr bwMode="auto">
            <a:xfrm flipH="1">
              <a:off x="3095876" y="2479873"/>
              <a:ext cx="366231" cy="470769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99" name="Rectangle 110"/>
            <p:cNvSpPr>
              <a:spLocks noChangeArrowheads="1"/>
            </p:cNvSpPr>
            <p:nvPr/>
          </p:nvSpPr>
          <p:spPr bwMode="auto">
            <a:xfrm flipH="1">
              <a:off x="3095876" y="2741565"/>
              <a:ext cx="51923" cy="519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00" name="Rectangle 111"/>
            <p:cNvSpPr>
              <a:spLocks noChangeArrowheads="1"/>
            </p:cNvSpPr>
            <p:nvPr/>
          </p:nvSpPr>
          <p:spPr bwMode="auto">
            <a:xfrm flipH="1">
              <a:off x="3095876" y="2819796"/>
              <a:ext cx="51923" cy="526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101" name="Freeform 64"/>
          <p:cNvSpPr>
            <a:spLocks noEditPoints="1"/>
          </p:cNvSpPr>
          <p:nvPr/>
        </p:nvSpPr>
        <p:spPr bwMode="auto">
          <a:xfrm flipH="1">
            <a:off x="3892659" y="1767329"/>
            <a:ext cx="737149" cy="609178"/>
          </a:xfrm>
          <a:custGeom>
            <a:avLst/>
            <a:gdLst>
              <a:gd name="T0" fmla="*/ 188 w 308"/>
              <a:gd name="T1" fmla="*/ 19 h 256"/>
              <a:gd name="T2" fmla="*/ 154 w 308"/>
              <a:gd name="T3" fmla="*/ 0 h 256"/>
              <a:gd name="T4" fmla="*/ 120 w 308"/>
              <a:gd name="T5" fmla="*/ 19 h 256"/>
              <a:gd name="T6" fmla="*/ 8 w 308"/>
              <a:gd name="T7" fmla="*/ 195 h 256"/>
              <a:gd name="T8" fmla="*/ 7 w 308"/>
              <a:gd name="T9" fmla="*/ 235 h 256"/>
              <a:gd name="T10" fmla="*/ 42 w 308"/>
              <a:gd name="T11" fmla="*/ 256 h 256"/>
              <a:gd name="T12" fmla="*/ 266 w 308"/>
              <a:gd name="T13" fmla="*/ 256 h 256"/>
              <a:gd name="T14" fmla="*/ 301 w 308"/>
              <a:gd name="T15" fmla="*/ 235 h 256"/>
              <a:gd name="T16" fmla="*/ 300 w 308"/>
              <a:gd name="T17" fmla="*/ 195 h 256"/>
              <a:gd name="T18" fmla="*/ 188 w 308"/>
              <a:gd name="T19" fmla="*/ 19 h 256"/>
              <a:gd name="T20" fmla="*/ 154 w 308"/>
              <a:gd name="T21" fmla="*/ 216 h 256"/>
              <a:gd name="T22" fmla="*/ 138 w 308"/>
              <a:gd name="T23" fmla="*/ 200 h 256"/>
              <a:gd name="T24" fmla="*/ 154 w 308"/>
              <a:gd name="T25" fmla="*/ 184 h 256"/>
              <a:gd name="T26" fmla="*/ 170 w 308"/>
              <a:gd name="T27" fmla="*/ 200 h 256"/>
              <a:gd name="T28" fmla="*/ 154 w 308"/>
              <a:gd name="T29" fmla="*/ 216 h 256"/>
              <a:gd name="T30" fmla="*/ 170 w 308"/>
              <a:gd name="T31" fmla="*/ 152 h 256"/>
              <a:gd name="T32" fmla="*/ 154 w 308"/>
              <a:gd name="T33" fmla="*/ 168 h 256"/>
              <a:gd name="T34" fmla="*/ 138 w 308"/>
              <a:gd name="T35" fmla="*/ 152 h 256"/>
              <a:gd name="T36" fmla="*/ 138 w 308"/>
              <a:gd name="T37" fmla="*/ 96 h 256"/>
              <a:gd name="T38" fmla="*/ 154 w 308"/>
              <a:gd name="T39" fmla="*/ 80 h 256"/>
              <a:gd name="T40" fmla="*/ 170 w 308"/>
              <a:gd name="T41" fmla="*/ 96 h 256"/>
              <a:gd name="T42" fmla="*/ 170 w 308"/>
              <a:gd name="T43" fmla="*/ 15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8" h="256">
                <a:moveTo>
                  <a:pt x="188" y="19"/>
                </a:moveTo>
                <a:cubicBezTo>
                  <a:pt x="180" y="7"/>
                  <a:pt x="168" y="0"/>
                  <a:pt x="154" y="0"/>
                </a:cubicBezTo>
                <a:cubicBezTo>
                  <a:pt x="140" y="0"/>
                  <a:pt x="128" y="7"/>
                  <a:pt x="120" y="19"/>
                </a:cubicBezTo>
                <a:cubicBezTo>
                  <a:pt x="8" y="195"/>
                  <a:pt x="8" y="195"/>
                  <a:pt x="8" y="195"/>
                </a:cubicBezTo>
                <a:cubicBezTo>
                  <a:pt x="0" y="207"/>
                  <a:pt x="0" y="222"/>
                  <a:pt x="7" y="235"/>
                </a:cubicBezTo>
                <a:cubicBezTo>
                  <a:pt x="14" y="248"/>
                  <a:pt x="27" y="256"/>
                  <a:pt x="42" y="256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81" y="256"/>
                  <a:pt x="294" y="248"/>
                  <a:pt x="301" y="235"/>
                </a:cubicBezTo>
                <a:cubicBezTo>
                  <a:pt x="308" y="222"/>
                  <a:pt x="308" y="207"/>
                  <a:pt x="300" y="195"/>
                </a:cubicBezTo>
                <a:lnTo>
                  <a:pt x="188" y="19"/>
                </a:lnTo>
                <a:close/>
                <a:moveTo>
                  <a:pt x="154" y="216"/>
                </a:moveTo>
                <a:cubicBezTo>
                  <a:pt x="145" y="216"/>
                  <a:pt x="138" y="209"/>
                  <a:pt x="138" y="200"/>
                </a:cubicBezTo>
                <a:cubicBezTo>
                  <a:pt x="138" y="191"/>
                  <a:pt x="145" y="184"/>
                  <a:pt x="154" y="184"/>
                </a:cubicBezTo>
                <a:cubicBezTo>
                  <a:pt x="163" y="184"/>
                  <a:pt x="170" y="191"/>
                  <a:pt x="170" y="200"/>
                </a:cubicBezTo>
                <a:cubicBezTo>
                  <a:pt x="170" y="209"/>
                  <a:pt x="163" y="216"/>
                  <a:pt x="154" y="216"/>
                </a:cubicBezTo>
                <a:close/>
                <a:moveTo>
                  <a:pt x="170" y="152"/>
                </a:moveTo>
                <a:cubicBezTo>
                  <a:pt x="170" y="161"/>
                  <a:pt x="163" y="168"/>
                  <a:pt x="154" y="168"/>
                </a:cubicBezTo>
                <a:cubicBezTo>
                  <a:pt x="145" y="168"/>
                  <a:pt x="138" y="161"/>
                  <a:pt x="138" y="152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87"/>
                  <a:pt x="145" y="80"/>
                  <a:pt x="154" y="80"/>
                </a:cubicBezTo>
                <a:cubicBezTo>
                  <a:pt x="163" y="80"/>
                  <a:pt x="170" y="87"/>
                  <a:pt x="170" y="96"/>
                </a:cubicBezTo>
                <a:lnTo>
                  <a:pt x="170" y="1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75520" tIns="37760" rIns="75520" bIns="3776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55015">
              <a:defRPr/>
            </a:pPr>
            <a:endParaRPr lang="zh-CN" altLang="en-US" sz="1500">
              <a:solidFill>
                <a:sysClr val="windowText" lastClr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102" name="组合 101"/>
          <p:cNvGrpSpPr/>
          <p:nvPr/>
        </p:nvGrpSpPr>
        <p:grpSpPr>
          <a:xfrm>
            <a:off x="5852748" y="1738113"/>
            <a:ext cx="460172" cy="667613"/>
            <a:chOff x="5690315" y="3674507"/>
            <a:chExt cx="314729" cy="458061"/>
          </a:xfrm>
        </p:grpSpPr>
        <p:sp>
          <p:nvSpPr>
            <p:cNvPr id="103" name="Freeform 36"/>
            <p:cNvSpPr/>
            <p:nvPr/>
          </p:nvSpPr>
          <p:spPr bwMode="auto">
            <a:xfrm flipH="1">
              <a:off x="5782528" y="4054387"/>
              <a:ext cx="130302" cy="78181"/>
            </a:xfrm>
            <a:custGeom>
              <a:avLst/>
              <a:gdLst>
                <a:gd name="T0" fmla="*/ 73 w 80"/>
                <a:gd name="T1" fmla="*/ 2 h 48"/>
                <a:gd name="T2" fmla="*/ 44 w 80"/>
                <a:gd name="T3" fmla="*/ 8 h 48"/>
                <a:gd name="T4" fmla="*/ 40 w 80"/>
                <a:gd name="T5" fmla="*/ 8 h 48"/>
                <a:gd name="T6" fmla="*/ 36 w 80"/>
                <a:gd name="T7" fmla="*/ 8 h 48"/>
                <a:gd name="T8" fmla="*/ 7 w 80"/>
                <a:gd name="T9" fmla="*/ 2 h 48"/>
                <a:gd name="T10" fmla="*/ 0 w 80"/>
                <a:gd name="T11" fmla="*/ 0 h 48"/>
                <a:gd name="T12" fmla="*/ 0 w 80"/>
                <a:gd name="T13" fmla="*/ 0 h 48"/>
                <a:gd name="T14" fmla="*/ 40 w 80"/>
                <a:gd name="T15" fmla="*/ 48 h 48"/>
                <a:gd name="T16" fmla="*/ 80 w 80"/>
                <a:gd name="T17" fmla="*/ 0 h 48"/>
                <a:gd name="T18" fmla="*/ 80 w 80"/>
                <a:gd name="T19" fmla="*/ 0 h 48"/>
                <a:gd name="T20" fmla="*/ 73 w 80"/>
                <a:gd name="T21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48">
                  <a:moveTo>
                    <a:pt x="73" y="2"/>
                  </a:moveTo>
                  <a:cubicBezTo>
                    <a:pt x="65" y="5"/>
                    <a:pt x="55" y="7"/>
                    <a:pt x="44" y="8"/>
                  </a:cubicBezTo>
                  <a:cubicBezTo>
                    <a:pt x="42" y="8"/>
                    <a:pt x="41" y="8"/>
                    <a:pt x="40" y="8"/>
                  </a:cubicBezTo>
                  <a:cubicBezTo>
                    <a:pt x="39" y="8"/>
                    <a:pt x="38" y="8"/>
                    <a:pt x="36" y="8"/>
                  </a:cubicBezTo>
                  <a:cubicBezTo>
                    <a:pt x="25" y="7"/>
                    <a:pt x="15" y="5"/>
                    <a:pt x="7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13" y="48"/>
                    <a:pt x="40" y="48"/>
                  </a:cubicBezTo>
                  <a:cubicBezTo>
                    <a:pt x="67" y="48"/>
                    <a:pt x="80" y="27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7" y="1"/>
                    <a:pt x="7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04" name="Freeform 37"/>
            <p:cNvSpPr>
              <a:spLocks noEditPoints="1"/>
            </p:cNvSpPr>
            <p:nvPr/>
          </p:nvSpPr>
          <p:spPr bwMode="auto">
            <a:xfrm flipH="1">
              <a:off x="5690315" y="3674507"/>
              <a:ext cx="314729" cy="366849"/>
            </a:xfrm>
            <a:custGeom>
              <a:avLst/>
              <a:gdLst>
                <a:gd name="T0" fmla="*/ 96 w 192"/>
                <a:gd name="T1" fmla="*/ 0 h 224"/>
                <a:gd name="T2" fmla="*/ 0 w 192"/>
                <a:gd name="T3" fmla="*/ 96 h 224"/>
                <a:gd name="T4" fmla="*/ 48 w 192"/>
                <a:gd name="T5" fmla="*/ 200 h 224"/>
                <a:gd name="T6" fmla="*/ 67 w 192"/>
                <a:gd name="T7" fmla="*/ 219 h 224"/>
                <a:gd name="T8" fmla="*/ 90 w 192"/>
                <a:gd name="T9" fmla="*/ 224 h 224"/>
                <a:gd name="T10" fmla="*/ 96 w 192"/>
                <a:gd name="T11" fmla="*/ 224 h 224"/>
                <a:gd name="T12" fmla="*/ 125 w 192"/>
                <a:gd name="T13" fmla="*/ 218 h 224"/>
                <a:gd name="T14" fmla="*/ 144 w 192"/>
                <a:gd name="T15" fmla="*/ 200 h 224"/>
                <a:gd name="T16" fmla="*/ 192 w 192"/>
                <a:gd name="T17" fmla="*/ 96 h 224"/>
                <a:gd name="T18" fmla="*/ 96 w 192"/>
                <a:gd name="T19" fmla="*/ 0 h 224"/>
                <a:gd name="T20" fmla="*/ 113 w 192"/>
                <a:gd name="T21" fmla="*/ 40 h 224"/>
                <a:gd name="T22" fmla="*/ 31 w 192"/>
                <a:gd name="T23" fmla="*/ 121 h 224"/>
                <a:gd name="T24" fmla="*/ 31 w 192"/>
                <a:gd name="T25" fmla="*/ 128 h 224"/>
                <a:gd name="T26" fmla="*/ 24 w 192"/>
                <a:gd name="T27" fmla="*/ 98 h 224"/>
                <a:gd name="T28" fmla="*/ 99 w 192"/>
                <a:gd name="T29" fmla="*/ 24 h 224"/>
                <a:gd name="T30" fmla="*/ 160 w 192"/>
                <a:gd name="T31" fmla="*/ 54 h 224"/>
                <a:gd name="T32" fmla="*/ 113 w 192"/>
                <a:gd name="T33" fmla="*/ 4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224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4"/>
                    <a:pt x="48" y="184"/>
                    <a:pt x="48" y="200"/>
                  </a:cubicBezTo>
                  <a:cubicBezTo>
                    <a:pt x="48" y="205"/>
                    <a:pt x="54" y="213"/>
                    <a:pt x="67" y="219"/>
                  </a:cubicBezTo>
                  <a:cubicBezTo>
                    <a:pt x="73" y="220"/>
                    <a:pt x="82" y="223"/>
                    <a:pt x="90" y="224"/>
                  </a:cubicBezTo>
                  <a:cubicBezTo>
                    <a:pt x="92" y="224"/>
                    <a:pt x="94" y="224"/>
                    <a:pt x="96" y="224"/>
                  </a:cubicBezTo>
                  <a:cubicBezTo>
                    <a:pt x="103" y="224"/>
                    <a:pt x="113" y="222"/>
                    <a:pt x="125" y="218"/>
                  </a:cubicBezTo>
                  <a:cubicBezTo>
                    <a:pt x="138" y="213"/>
                    <a:pt x="144" y="205"/>
                    <a:pt x="144" y="200"/>
                  </a:cubicBezTo>
                  <a:cubicBezTo>
                    <a:pt x="144" y="184"/>
                    <a:pt x="192" y="144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13" y="40"/>
                  </a:moveTo>
                  <a:cubicBezTo>
                    <a:pt x="68" y="40"/>
                    <a:pt x="31" y="76"/>
                    <a:pt x="31" y="121"/>
                  </a:cubicBezTo>
                  <a:cubicBezTo>
                    <a:pt x="31" y="123"/>
                    <a:pt x="31" y="126"/>
                    <a:pt x="31" y="128"/>
                  </a:cubicBezTo>
                  <a:cubicBezTo>
                    <a:pt x="27" y="119"/>
                    <a:pt x="24" y="109"/>
                    <a:pt x="24" y="98"/>
                  </a:cubicBezTo>
                  <a:cubicBezTo>
                    <a:pt x="24" y="57"/>
                    <a:pt x="58" y="24"/>
                    <a:pt x="99" y="24"/>
                  </a:cubicBezTo>
                  <a:cubicBezTo>
                    <a:pt x="124" y="24"/>
                    <a:pt x="146" y="36"/>
                    <a:pt x="160" y="54"/>
                  </a:cubicBezTo>
                  <a:cubicBezTo>
                    <a:pt x="147" y="45"/>
                    <a:pt x="131" y="40"/>
                    <a:pt x="113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105" name="Freeform 9"/>
          <p:cNvSpPr/>
          <p:nvPr/>
        </p:nvSpPr>
        <p:spPr bwMode="auto">
          <a:xfrm flipH="1">
            <a:off x="7521938" y="1833068"/>
            <a:ext cx="764993" cy="477702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75520" tIns="37760" rIns="75520" bIns="3776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55015">
              <a:defRPr/>
            </a:pPr>
            <a:endParaRPr lang="zh-CN" altLang="en-US" sz="1500">
              <a:solidFill>
                <a:sysClr val="windowText" lastClr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9424320" y="1766599"/>
            <a:ext cx="652151" cy="610641"/>
            <a:chOff x="1784487" y="2486066"/>
            <a:chExt cx="446032" cy="418971"/>
          </a:xfrm>
        </p:grpSpPr>
        <p:sp>
          <p:nvSpPr>
            <p:cNvPr id="107" name="Freeform 68"/>
            <p:cNvSpPr/>
            <p:nvPr/>
          </p:nvSpPr>
          <p:spPr bwMode="auto">
            <a:xfrm flipH="1">
              <a:off x="1784487" y="2669491"/>
              <a:ext cx="66153" cy="235546"/>
            </a:xfrm>
            <a:custGeom>
              <a:avLst/>
              <a:gdLst>
                <a:gd name="T0" fmla="*/ 24 w 40"/>
                <a:gd name="T1" fmla="*/ 0 h 144"/>
                <a:gd name="T2" fmla="*/ 0 w 40"/>
                <a:gd name="T3" fmla="*/ 0 h 144"/>
                <a:gd name="T4" fmla="*/ 0 w 40"/>
                <a:gd name="T5" fmla="*/ 100 h 144"/>
                <a:gd name="T6" fmla="*/ 9 w 40"/>
                <a:gd name="T7" fmla="*/ 108 h 144"/>
                <a:gd name="T8" fmla="*/ 9 w 40"/>
                <a:gd name="T9" fmla="*/ 109 h 144"/>
                <a:gd name="T10" fmla="*/ 11 w 40"/>
                <a:gd name="T11" fmla="*/ 111 h 144"/>
                <a:gd name="T12" fmla="*/ 12 w 40"/>
                <a:gd name="T13" fmla="*/ 113 h 144"/>
                <a:gd name="T14" fmla="*/ 13 w 40"/>
                <a:gd name="T15" fmla="*/ 115 h 144"/>
                <a:gd name="T16" fmla="*/ 14 w 40"/>
                <a:gd name="T17" fmla="*/ 117 h 144"/>
                <a:gd name="T18" fmla="*/ 15 w 40"/>
                <a:gd name="T19" fmla="*/ 119 h 144"/>
                <a:gd name="T20" fmla="*/ 15 w 40"/>
                <a:gd name="T21" fmla="*/ 122 h 144"/>
                <a:gd name="T22" fmla="*/ 16 w 40"/>
                <a:gd name="T23" fmla="*/ 123 h 144"/>
                <a:gd name="T24" fmla="*/ 16 w 40"/>
                <a:gd name="T25" fmla="*/ 128 h 144"/>
                <a:gd name="T26" fmla="*/ 15 w 40"/>
                <a:gd name="T27" fmla="*/ 133 h 144"/>
                <a:gd name="T28" fmla="*/ 15 w 40"/>
                <a:gd name="T29" fmla="*/ 136 h 144"/>
                <a:gd name="T30" fmla="*/ 14 w 40"/>
                <a:gd name="T31" fmla="*/ 138 h 144"/>
                <a:gd name="T32" fmla="*/ 12 w 40"/>
                <a:gd name="T33" fmla="*/ 144 h 144"/>
                <a:gd name="T34" fmla="*/ 24 w 40"/>
                <a:gd name="T35" fmla="*/ 144 h 144"/>
                <a:gd name="T36" fmla="*/ 40 w 40"/>
                <a:gd name="T37" fmla="*/ 128 h 144"/>
                <a:gd name="T38" fmla="*/ 40 w 40"/>
                <a:gd name="T39" fmla="*/ 16 h 144"/>
                <a:gd name="T40" fmla="*/ 24 w 40"/>
                <a:gd name="T4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144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102"/>
                    <a:pt x="6" y="105"/>
                    <a:pt x="9" y="108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10" y="109"/>
                    <a:pt x="10" y="110"/>
                    <a:pt x="11" y="111"/>
                  </a:cubicBezTo>
                  <a:cubicBezTo>
                    <a:pt x="11" y="112"/>
                    <a:pt x="12" y="112"/>
                    <a:pt x="12" y="113"/>
                  </a:cubicBezTo>
                  <a:cubicBezTo>
                    <a:pt x="12" y="113"/>
                    <a:pt x="13" y="114"/>
                    <a:pt x="13" y="115"/>
                  </a:cubicBezTo>
                  <a:cubicBezTo>
                    <a:pt x="13" y="115"/>
                    <a:pt x="14" y="116"/>
                    <a:pt x="14" y="117"/>
                  </a:cubicBezTo>
                  <a:cubicBezTo>
                    <a:pt x="14" y="118"/>
                    <a:pt x="14" y="118"/>
                    <a:pt x="15" y="119"/>
                  </a:cubicBezTo>
                  <a:cubicBezTo>
                    <a:pt x="15" y="120"/>
                    <a:pt x="15" y="121"/>
                    <a:pt x="15" y="122"/>
                  </a:cubicBezTo>
                  <a:cubicBezTo>
                    <a:pt x="15" y="122"/>
                    <a:pt x="16" y="123"/>
                    <a:pt x="16" y="123"/>
                  </a:cubicBezTo>
                  <a:cubicBezTo>
                    <a:pt x="16" y="125"/>
                    <a:pt x="16" y="126"/>
                    <a:pt x="16" y="128"/>
                  </a:cubicBezTo>
                  <a:cubicBezTo>
                    <a:pt x="16" y="130"/>
                    <a:pt x="16" y="132"/>
                    <a:pt x="15" y="133"/>
                  </a:cubicBezTo>
                  <a:cubicBezTo>
                    <a:pt x="15" y="134"/>
                    <a:pt x="15" y="135"/>
                    <a:pt x="15" y="136"/>
                  </a:cubicBezTo>
                  <a:cubicBezTo>
                    <a:pt x="15" y="136"/>
                    <a:pt x="15" y="137"/>
                    <a:pt x="14" y="138"/>
                  </a:cubicBezTo>
                  <a:cubicBezTo>
                    <a:pt x="14" y="140"/>
                    <a:pt x="13" y="142"/>
                    <a:pt x="12" y="144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33" y="144"/>
                    <a:pt x="40" y="137"/>
                    <a:pt x="40" y="1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7"/>
                    <a:pt x="33" y="0"/>
                    <a:pt x="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08" name="Freeform 69"/>
            <p:cNvSpPr/>
            <p:nvPr/>
          </p:nvSpPr>
          <p:spPr bwMode="auto">
            <a:xfrm flipH="1">
              <a:off x="1850640" y="2852915"/>
              <a:ext cx="313727" cy="52121"/>
            </a:xfrm>
            <a:custGeom>
              <a:avLst/>
              <a:gdLst>
                <a:gd name="T0" fmla="*/ 191 w 192"/>
                <a:gd name="T1" fmla="*/ 10 h 32"/>
                <a:gd name="T2" fmla="*/ 189 w 192"/>
                <a:gd name="T3" fmla="*/ 8 h 32"/>
                <a:gd name="T4" fmla="*/ 188 w 192"/>
                <a:gd name="T5" fmla="*/ 6 h 32"/>
                <a:gd name="T6" fmla="*/ 187 w 192"/>
                <a:gd name="T7" fmla="*/ 4 h 32"/>
                <a:gd name="T8" fmla="*/ 184 w 192"/>
                <a:gd name="T9" fmla="*/ 3 h 32"/>
                <a:gd name="T10" fmla="*/ 181 w 192"/>
                <a:gd name="T11" fmla="*/ 1 h 32"/>
                <a:gd name="T12" fmla="*/ 176 w 192"/>
                <a:gd name="T13" fmla="*/ 0 h 32"/>
                <a:gd name="T14" fmla="*/ 16 w 192"/>
                <a:gd name="T15" fmla="*/ 0 h 32"/>
                <a:gd name="T16" fmla="*/ 11 w 192"/>
                <a:gd name="T17" fmla="*/ 1 h 32"/>
                <a:gd name="T18" fmla="*/ 8 w 192"/>
                <a:gd name="T19" fmla="*/ 3 h 32"/>
                <a:gd name="T20" fmla="*/ 5 w 192"/>
                <a:gd name="T21" fmla="*/ 4 h 32"/>
                <a:gd name="T22" fmla="*/ 4 w 192"/>
                <a:gd name="T23" fmla="*/ 6 h 32"/>
                <a:gd name="T24" fmla="*/ 3 w 192"/>
                <a:gd name="T25" fmla="*/ 8 h 32"/>
                <a:gd name="T26" fmla="*/ 1 w 192"/>
                <a:gd name="T27" fmla="*/ 10 h 32"/>
                <a:gd name="T28" fmla="*/ 1 w 192"/>
                <a:gd name="T29" fmla="*/ 11 h 32"/>
                <a:gd name="T30" fmla="*/ 0 w 192"/>
                <a:gd name="T31" fmla="*/ 16 h 32"/>
                <a:gd name="T32" fmla="*/ 2 w 192"/>
                <a:gd name="T33" fmla="*/ 24 h 32"/>
                <a:gd name="T34" fmla="*/ 3 w 192"/>
                <a:gd name="T35" fmla="*/ 25 h 32"/>
                <a:gd name="T36" fmla="*/ 16 w 192"/>
                <a:gd name="T37" fmla="*/ 32 h 32"/>
                <a:gd name="T38" fmla="*/ 176 w 192"/>
                <a:gd name="T39" fmla="*/ 32 h 32"/>
                <a:gd name="T40" fmla="*/ 189 w 192"/>
                <a:gd name="T41" fmla="*/ 25 h 32"/>
                <a:gd name="T42" fmla="*/ 190 w 192"/>
                <a:gd name="T43" fmla="*/ 24 h 32"/>
                <a:gd name="T44" fmla="*/ 192 w 192"/>
                <a:gd name="T45" fmla="*/ 16 h 32"/>
                <a:gd name="T46" fmla="*/ 191 w 192"/>
                <a:gd name="T47" fmla="*/ 11 h 32"/>
                <a:gd name="T48" fmla="*/ 191 w 192"/>
                <a:gd name="T4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2" h="32">
                  <a:moveTo>
                    <a:pt x="191" y="10"/>
                  </a:moveTo>
                  <a:cubicBezTo>
                    <a:pt x="190" y="9"/>
                    <a:pt x="190" y="8"/>
                    <a:pt x="189" y="8"/>
                  </a:cubicBezTo>
                  <a:cubicBezTo>
                    <a:pt x="189" y="7"/>
                    <a:pt x="188" y="6"/>
                    <a:pt x="188" y="6"/>
                  </a:cubicBezTo>
                  <a:cubicBezTo>
                    <a:pt x="188" y="5"/>
                    <a:pt x="187" y="5"/>
                    <a:pt x="187" y="4"/>
                  </a:cubicBezTo>
                  <a:cubicBezTo>
                    <a:pt x="186" y="4"/>
                    <a:pt x="185" y="3"/>
                    <a:pt x="184" y="3"/>
                  </a:cubicBezTo>
                  <a:cubicBezTo>
                    <a:pt x="183" y="2"/>
                    <a:pt x="182" y="1"/>
                    <a:pt x="181" y="1"/>
                  </a:cubicBezTo>
                  <a:cubicBezTo>
                    <a:pt x="180" y="0"/>
                    <a:pt x="178" y="0"/>
                    <a:pt x="17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0" y="19"/>
                    <a:pt x="1" y="21"/>
                    <a:pt x="2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9"/>
                    <a:pt x="10" y="32"/>
                    <a:pt x="16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2" y="32"/>
                    <a:pt x="187" y="29"/>
                    <a:pt x="189" y="25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91" y="21"/>
                    <a:pt x="192" y="19"/>
                    <a:pt x="192" y="16"/>
                  </a:cubicBezTo>
                  <a:cubicBezTo>
                    <a:pt x="192" y="14"/>
                    <a:pt x="192" y="13"/>
                    <a:pt x="191" y="11"/>
                  </a:cubicBezTo>
                  <a:cubicBezTo>
                    <a:pt x="191" y="11"/>
                    <a:pt x="191" y="10"/>
                    <a:pt x="19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09" name="Freeform 70"/>
            <p:cNvSpPr/>
            <p:nvPr/>
          </p:nvSpPr>
          <p:spPr bwMode="auto">
            <a:xfrm flipH="1">
              <a:off x="2164366" y="2669491"/>
              <a:ext cx="66153" cy="235546"/>
            </a:xfrm>
            <a:custGeom>
              <a:avLst/>
              <a:gdLst>
                <a:gd name="T0" fmla="*/ 40 w 40"/>
                <a:gd name="T1" fmla="*/ 96 h 144"/>
                <a:gd name="T2" fmla="*/ 40 w 40"/>
                <a:gd name="T3" fmla="*/ 64 h 144"/>
                <a:gd name="T4" fmla="*/ 24 w 40"/>
                <a:gd name="T5" fmla="*/ 64 h 144"/>
                <a:gd name="T6" fmla="*/ 24 w 40"/>
                <a:gd name="T7" fmla="*/ 48 h 144"/>
                <a:gd name="T8" fmla="*/ 40 w 40"/>
                <a:gd name="T9" fmla="*/ 48 h 144"/>
                <a:gd name="T10" fmla="*/ 40 w 40"/>
                <a:gd name="T11" fmla="*/ 32 h 144"/>
                <a:gd name="T12" fmla="*/ 24 w 40"/>
                <a:gd name="T13" fmla="*/ 32 h 144"/>
                <a:gd name="T14" fmla="*/ 24 w 40"/>
                <a:gd name="T15" fmla="*/ 16 h 144"/>
                <a:gd name="T16" fmla="*/ 40 w 40"/>
                <a:gd name="T17" fmla="*/ 16 h 144"/>
                <a:gd name="T18" fmla="*/ 40 w 40"/>
                <a:gd name="T19" fmla="*/ 0 h 144"/>
                <a:gd name="T20" fmla="*/ 16 w 40"/>
                <a:gd name="T21" fmla="*/ 0 h 144"/>
                <a:gd name="T22" fmla="*/ 0 w 40"/>
                <a:gd name="T23" fmla="*/ 16 h 144"/>
                <a:gd name="T24" fmla="*/ 0 w 40"/>
                <a:gd name="T25" fmla="*/ 128 h 144"/>
                <a:gd name="T26" fmla="*/ 16 w 40"/>
                <a:gd name="T27" fmla="*/ 144 h 144"/>
                <a:gd name="T28" fmla="*/ 28 w 40"/>
                <a:gd name="T29" fmla="*/ 144 h 144"/>
                <a:gd name="T30" fmla="*/ 26 w 40"/>
                <a:gd name="T31" fmla="*/ 138 h 144"/>
                <a:gd name="T32" fmla="*/ 25 w 40"/>
                <a:gd name="T33" fmla="*/ 136 h 144"/>
                <a:gd name="T34" fmla="*/ 25 w 40"/>
                <a:gd name="T35" fmla="*/ 133 h 144"/>
                <a:gd name="T36" fmla="*/ 24 w 40"/>
                <a:gd name="T37" fmla="*/ 128 h 144"/>
                <a:gd name="T38" fmla="*/ 24 w 40"/>
                <a:gd name="T39" fmla="*/ 123 h 144"/>
                <a:gd name="T40" fmla="*/ 25 w 40"/>
                <a:gd name="T41" fmla="*/ 122 h 144"/>
                <a:gd name="T42" fmla="*/ 25 w 40"/>
                <a:gd name="T43" fmla="*/ 119 h 144"/>
                <a:gd name="T44" fmla="*/ 26 w 40"/>
                <a:gd name="T45" fmla="*/ 117 h 144"/>
                <a:gd name="T46" fmla="*/ 27 w 40"/>
                <a:gd name="T47" fmla="*/ 115 h 144"/>
                <a:gd name="T48" fmla="*/ 28 w 40"/>
                <a:gd name="T49" fmla="*/ 113 h 144"/>
                <a:gd name="T50" fmla="*/ 29 w 40"/>
                <a:gd name="T51" fmla="*/ 111 h 144"/>
                <a:gd name="T52" fmla="*/ 31 w 40"/>
                <a:gd name="T53" fmla="*/ 109 h 144"/>
                <a:gd name="T54" fmla="*/ 31 w 40"/>
                <a:gd name="T55" fmla="*/ 108 h 144"/>
                <a:gd name="T56" fmla="*/ 40 w 40"/>
                <a:gd name="T57" fmla="*/ 100 h 144"/>
                <a:gd name="T58" fmla="*/ 40 w 40"/>
                <a:gd name="T59" fmla="*/ 9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144">
                  <a:moveTo>
                    <a:pt x="40" y="96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7" y="142"/>
                    <a:pt x="26" y="140"/>
                    <a:pt x="26" y="138"/>
                  </a:cubicBezTo>
                  <a:cubicBezTo>
                    <a:pt x="25" y="137"/>
                    <a:pt x="25" y="136"/>
                    <a:pt x="25" y="136"/>
                  </a:cubicBezTo>
                  <a:cubicBezTo>
                    <a:pt x="25" y="135"/>
                    <a:pt x="25" y="134"/>
                    <a:pt x="25" y="133"/>
                  </a:cubicBezTo>
                  <a:cubicBezTo>
                    <a:pt x="24" y="132"/>
                    <a:pt x="24" y="130"/>
                    <a:pt x="24" y="128"/>
                  </a:cubicBezTo>
                  <a:cubicBezTo>
                    <a:pt x="24" y="126"/>
                    <a:pt x="24" y="125"/>
                    <a:pt x="24" y="123"/>
                  </a:cubicBezTo>
                  <a:cubicBezTo>
                    <a:pt x="24" y="123"/>
                    <a:pt x="25" y="122"/>
                    <a:pt x="25" y="122"/>
                  </a:cubicBezTo>
                  <a:cubicBezTo>
                    <a:pt x="25" y="121"/>
                    <a:pt x="25" y="120"/>
                    <a:pt x="25" y="119"/>
                  </a:cubicBezTo>
                  <a:cubicBezTo>
                    <a:pt x="26" y="118"/>
                    <a:pt x="26" y="118"/>
                    <a:pt x="26" y="117"/>
                  </a:cubicBezTo>
                  <a:cubicBezTo>
                    <a:pt x="26" y="116"/>
                    <a:pt x="27" y="115"/>
                    <a:pt x="27" y="115"/>
                  </a:cubicBezTo>
                  <a:cubicBezTo>
                    <a:pt x="27" y="114"/>
                    <a:pt x="28" y="113"/>
                    <a:pt x="28" y="113"/>
                  </a:cubicBezTo>
                  <a:cubicBezTo>
                    <a:pt x="28" y="112"/>
                    <a:pt x="29" y="112"/>
                    <a:pt x="29" y="111"/>
                  </a:cubicBezTo>
                  <a:cubicBezTo>
                    <a:pt x="30" y="110"/>
                    <a:pt x="30" y="109"/>
                    <a:pt x="31" y="109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4" y="105"/>
                    <a:pt x="37" y="102"/>
                    <a:pt x="40" y="100"/>
                  </a:cubicBezTo>
                  <a:lnTo>
                    <a:pt x="4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10" name="Freeform 71"/>
            <p:cNvSpPr/>
            <p:nvPr/>
          </p:nvSpPr>
          <p:spPr bwMode="auto">
            <a:xfrm flipH="1">
              <a:off x="1863670" y="2486066"/>
              <a:ext cx="91211" cy="91211"/>
            </a:xfrm>
            <a:custGeom>
              <a:avLst/>
              <a:gdLst>
                <a:gd name="T0" fmla="*/ 16 w 56"/>
                <a:gd name="T1" fmla="*/ 56 h 56"/>
                <a:gd name="T2" fmla="*/ 56 w 56"/>
                <a:gd name="T3" fmla="*/ 56 h 56"/>
                <a:gd name="T4" fmla="*/ 0 w 56"/>
                <a:gd name="T5" fmla="*/ 0 h 56"/>
                <a:gd name="T6" fmla="*/ 0 w 56"/>
                <a:gd name="T7" fmla="*/ 40 h 56"/>
                <a:gd name="T8" fmla="*/ 16 w 56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1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9"/>
                    <a:pt x="7" y="56"/>
                    <a:pt x="16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11" name="Freeform 72"/>
            <p:cNvSpPr/>
            <p:nvPr/>
          </p:nvSpPr>
          <p:spPr bwMode="auto">
            <a:xfrm flipH="1">
              <a:off x="1863670" y="2486066"/>
              <a:ext cx="287666" cy="157365"/>
            </a:xfrm>
            <a:custGeom>
              <a:avLst/>
              <a:gdLst>
                <a:gd name="T0" fmla="*/ 176 w 176"/>
                <a:gd name="T1" fmla="*/ 72 h 96"/>
                <a:gd name="T2" fmla="*/ 120 w 176"/>
                <a:gd name="T3" fmla="*/ 72 h 96"/>
                <a:gd name="T4" fmla="*/ 104 w 176"/>
                <a:gd name="T5" fmla="*/ 56 h 96"/>
                <a:gd name="T6" fmla="*/ 104 w 176"/>
                <a:gd name="T7" fmla="*/ 40 h 96"/>
                <a:gd name="T8" fmla="*/ 104 w 176"/>
                <a:gd name="T9" fmla="*/ 0 h 96"/>
                <a:gd name="T10" fmla="*/ 16 w 176"/>
                <a:gd name="T11" fmla="*/ 0 h 96"/>
                <a:gd name="T12" fmla="*/ 0 w 176"/>
                <a:gd name="T13" fmla="*/ 16 h 96"/>
                <a:gd name="T14" fmla="*/ 0 w 176"/>
                <a:gd name="T15" fmla="*/ 96 h 96"/>
                <a:gd name="T16" fmla="*/ 176 w 176"/>
                <a:gd name="T17" fmla="*/ 96 h 96"/>
                <a:gd name="T18" fmla="*/ 176 w 176"/>
                <a:gd name="T19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96">
                  <a:moveTo>
                    <a:pt x="176" y="72"/>
                  </a:moveTo>
                  <a:cubicBezTo>
                    <a:pt x="120" y="72"/>
                    <a:pt x="120" y="72"/>
                    <a:pt x="120" y="72"/>
                  </a:cubicBezTo>
                  <a:cubicBezTo>
                    <a:pt x="111" y="72"/>
                    <a:pt x="104" y="65"/>
                    <a:pt x="104" y="56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76" y="96"/>
                    <a:pt x="176" y="96"/>
                    <a:pt x="176" y="96"/>
                  </a:cubicBezTo>
                  <a:lnTo>
                    <a:pt x="176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12" name="Rectangle 73"/>
            <p:cNvSpPr>
              <a:spLocks noChangeArrowheads="1"/>
            </p:cNvSpPr>
            <p:nvPr/>
          </p:nvSpPr>
          <p:spPr bwMode="auto">
            <a:xfrm flipH="1">
              <a:off x="1876700" y="2669491"/>
              <a:ext cx="261606" cy="1563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2336023" y="2623462"/>
            <a:ext cx="7516800" cy="190800"/>
            <a:chOff x="1918742" y="3212976"/>
            <a:chExt cx="8352927" cy="216024"/>
          </a:xfrm>
        </p:grpSpPr>
        <p:sp>
          <p:nvSpPr>
            <p:cNvPr id="114" name="椭圆 113"/>
            <p:cNvSpPr/>
            <p:nvPr/>
          </p:nvSpPr>
          <p:spPr>
            <a:xfrm>
              <a:off x="1918742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3913428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5987194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8021420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10055645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矩形 118"/>
            <p:cNvSpPr/>
            <p:nvPr/>
          </p:nvSpPr>
          <p:spPr>
            <a:xfrm>
              <a:off x="1959948" y="3298129"/>
              <a:ext cx="813690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0" name="等腰三角形 119"/>
          <p:cNvSpPr/>
          <p:nvPr/>
        </p:nvSpPr>
        <p:spPr>
          <a:xfrm flipV="1">
            <a:off x="2336022" y="3925045"/>
            <a:ext cx="207219" cy="178070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1" name="等腰三角形 120"/>
          <p:cNvSpPr/>
          <p:nvPr/>
        </p:nvSpPr>
        <p:spPr>
          <a:xfrm flipV="1">
            <a:off x="4157624" y="3925045"/>
            <a:ext cx="207219" cy="178070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2" name="等腰三角形 121"/>
          <p:cNvSpPr/>
          <p:nvPr/>
        </p:nvSpPr>
        <p:spPr>
          <a:xfrm flipV="1">
            <a:off x="5979225" y="3925045"/>
            <a:ext cx="207219" cy="178070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3" name="等腰三角形 122"/>
          <p:cNvSpPr/>
          <p:nvPr/>
        </p:nvSpPr>
        <p:spPr>
          <a:xfrm flipV="1">
            <a:off x="7800825" y="3925045"/>
            <a:ext cx="207219" cy="178070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4" name="等腰三角形 123"/>
          <p:cNvSpPr/>
          <p:nvPr/>
        </p:nvSpPr>
        <p:spPr>
          <a:xfrm flipV="1">
            <a:off x="9646786" y="3925045"/>
            <a:ext cx="207219" cy="17807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5" name="TextBox 64"/>
          <p:cNvSpPr txBox="1"/>
          <p:nvPr/>
        </p:nvSpPr>
        <p:spPr>
          <a:xfrm>
            <a:off x="2046940" y="4239569"/>
            <a:ext cx="1064260" cy="368300"/>
          </a:xfrm>
          <a:prstGeom prst="rect">
            <a:avLst/>
          </a:prstGeom>
          <a:noFill/>
        </p:spPr>
        <p:txBody>
          <a:bodyPr wrap="none" lIns="75520" tIns="37760" rIns="75520" bIns="37760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126" name="TextBox 65"/>
          <p:cNvSpPr txBox="1"/>
          <p:nvPr/>
        </p:nvSpPr>
        <p:spPr>
          <a:xfrm>
            <a:off x="3729104" y="4239569"/>
            <a:ext cx="1064260" cy="368300"/>
          </a:xfrm>
          <a:prstGeom prst="rect">
            <a:avLst/>
          </a:prstGeom>
          <a:noFill/>
        </p:spPr>
        <p:txBody>
          <a:bodyPr wrap="none" lIns="75520" tIns="37760" rIns="75520" bIns="37760" rtlCol="0">
            <a:spAutoFit/>
          </a:bodyPr>
          <a:lstStyle/>
          <a:p>
            <a:pPr algn="ctr"/>
            <a:r>
              <a:rPr lang="zh-CN" altLang="en-US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127" name="TextBox 66"/>
          <p:cNvSpPr txBox="1"/>
          <p:nvPr/>
        </p:nvSpPr>
        <p:spPr>
          <a:xfrm>
            <a:off x="5411268" y="4239569"/>
            <a:ext cx="1064260" cy="368300"/>
          </a:xfrm>
          <a:prstGeom prst="rect">
            <a:avLst/>
          </a:prstGeom>
          <a:noFill/>
        </p:spPr>
        <p:txBody>
          <a:bodyPr wrap="none" lIns="75520" tIns="37760" rIns="75520" bIns="37760" rtlCol="0">
            <a:spAutoFit/>
          </a:bodyPr>
          <a:lstStyle/>
          <a:p>
            <a:pPr algn="ctr"/>
            <a:r>
              <a:rPr lang="zh-CN" altLang="en-US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128" name="TextBox 67"/>
          <p:cNvSpPr txBox="1"/>
          <p:nvPr/>
        </p:nvSpPr>
        <p:spPr>
          <a:xfrm>
            <a:off x="7232869" y="4239569"/>
            <a:ext cx="1064260" cy="368300"/>
          </a:xfrm>
          <a:prstGeom prst="rect">
            <a:avLst/>
          </a:prstGeom>
          <a:noFill/>
        </p:spPr>
        <p:txBody>
          <a:bodyPr wrap="none" lIns="75520" tIns="37760" rIns="75520" bIns="37760" rtlCol="0">
            <a:spAutoFit/>
          </a:bodyPr>
          <a:lstStyle/>
          <a:p>
            <a:pPr algn="ctr"/>
            <a:r>
              <a:rPr lang="zh-CN" altLang="en-US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129" name="TextBox 68"/>
          <p:cNvSpPr txBox="1"/>
          <p:nvPr/>
        </p:nvSpPr>
        <p:spPr>
          <a:xfrm>
            <a:off x="9078829" y="4239569"/>
            <a:ext cx="1064260" cy="368300"/>
          </a:xfrm>
          <a:prstGeom prst="rect">
            <a:avLst/>
          </a:prstGeom>
          <a:noFill/>
        </p:spPr>
        <p:txBody>
          <a:bodyPr wrap="none" lIns="75520" tIns="37760" rIns="75520" bIns="37760" rtlCol="0">
            <a:spAutoFit/>
          </a:bodyPr>
          <a:lstStyle/>
          <a:p>
            <a:pPr algn="ctr"/>
            <a:r>
              <a:rPr lang="zh-CN" altLang="en-US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130" name="矩形 129"/>
          <p:cNvSpPr/>
          <p:nvPr/>
        </p:nvSpPr>
        <p:spPr>
          <a:xfrm>
            <a:off x="1695312" y="4819587"/>
            <a:ext cx="8799403" cy="4856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r>
              <a:rPr lang="zh-CN" altLang="en-US" sz="2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  <a:endParaRPr lang="zh-CN" altLang="en-US" sz="2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1" name="矩形 130"/>
          <p:cNvSpPr>
            <a:spLocks noChangeArrowheads="1"/>
          </p:cNvSpPr>
          <p:nvPr/>
        </p:nvSpPr>
        <p:spPr bwMode="auto">
          <a:xfrm>
            <a:off x="1919252" y="5493268"/>
            <a:ext cx="8351523" cy="601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在此录入上述图表的综合描述说明，在此录入上述图表的综合描述说明。在此录入上述图表的综合描述说明，在此录入上述图表的综合描述说明，在此录入上述图表的综合描述说明。</a:t>
            </a:r>
            <a:endParaRPr lang="zh-CN" altLang="en-US" sz="1400" dirty="0">
              <a:solidFill>
                <a:schemeClr val="tx2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555" name="标题 3"/>
          <p:cNvSpPr txBox="1"/>
          <p:nvPr/>
        </p:nvSpPr>
        <p:spPr>
          <a:xfrm>
            <a:off x="896804" y="58614"/>
            <a:ext cx="2679516" cy="41805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cxnSp>
        <p:nvCxnSpPr>
          <p:cNvPr id="558" name="直接连接符 557"/>
          <p:cNvCxnSpPr/>
          <p:nvPr/>
        </p:nvCxnSpPr>
        <p:spPr>
          <a:xfrm>
            <a:off x="-24080" y="476672"/>
            <a:ext cx="12218268" cy="1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9" name="组合 558"/>
          <p:cNvGrpSpPr/>
          <p:nvPr/>
        </p:nvGrpSpPr>
        <p:grpSpPr>
          <a:xfrm>
            <a:off x="489062" y="80628"/>
            <a:ext cx="288032" cy="288032"/>
            <a:chOff x="624979" y="908720"/>
            <a:chExt cx="288032" cy="288032"/>
          </a:xfrm>
        </p:grpSpPr>
        <p:cxnSp>
          <p:nvCxnSpPr>
            <p:cNvPr id="560" name="直接连接符 559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接连接符 560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接连接符 561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-24080" y="6669360"/>
            <a:ext cx="1440160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416080" y="6669360"/>
            <a:ext cx="10778108" cy="2160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91"/>
          <p:cNvSpPr>
            <a:spLocks noChangeArrowheads="1"/>
          </p:cNvSpPr>
          <p:nvPr/>
        </p:nvSpPr>
        <p:spPr bwMode="auto">
          <a:xfrm flipV="1">
            <a:off x="9855800" y="2516717"/>
            <a:ext cx="6908800" cy="1725083"/>
          </a:xfrm>
          <a:prstGeom prst="parallelogram">
            <a:avLst>
              <a:gd name="adj" fmla="val 5516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zh-CN" sz="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AutoShape 292"/>
          <p:cNvSpPr>
            <a:spLocks noChangeArrowheads="1"/>
          </p:cNvSpPr>
          <p:nvPr/>
        </p:nvSpPr>
        <p:spPr bwMode="auto">
          <a:xfrm flipV="1">
            <a:off x="-1320200" y="2516717"/>
            <a:ext cx="6908800" cy="1725083"/>
          </a:xfrm>
          <a:prstGeom prst="parallelogram">
            <a:avLst>
              <a:gd name="adj" fmla="val 5516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zh-CN" sz="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WordArt 293"/>
          <p:cNvSpPr>
            <a:spLocks noChangeArrowheads="1" noChangeShapeType="1" noTextEdit="1"/>
          </p:cNvSpPr>
          <p:nvPr/>
        </p:nvSpPr>
        <p:spPr bwMode="auto">
          <a:xfrm>
            <a:off x="2337400" y="2815167"/>
            <a:ext cx="1524000" cy="711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4800" kern="10"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16" name="WordArt 294"/>
          <p:cNvSpPr>
            <a:spLocks noChangeArrowheads="1" noChangeShapeType="1" noTextEdit="1"/>
          </p:cNvSpPr>
          <p:nvPr/>
        </p:nvSpPr>
        <p:spPr bwMode="auto">
          <a:xfrm>
            <a:off x="2352218" y="3706284"/>
            <a:ext cx="1524000" cy="203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4800" kern="1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4800" kern="1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WordArt 20"/>
          <p:cNvSpPr>
            <a:spLocks noChangeArrowheads="1" noChangeShapeType="1" noTextEdit="1"/>
          </p:cNvSpPr>
          <p:nvPr/>
        </p:nvSpPr>
        <p:spPr bwMode="auto">
          <a:xfrm>
            <a:off x="4536406" y="1172210"/>
            <a:ext cx="304800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4800" b="1" kern="1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18" name="Rectangle 22"/>
          <p:cNvSpPr>
            <a:spLocks noChangeArrowheads="1"/>
          </p:cNvSpPr>
          <p:nvPr/>
        </p:nvSpPr>
        <p:spPr bwMode="auto">
          <a:xfrm>
            <a:off x="5146006" y="1076961"/>
            <a:ext cx="39624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135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单击此处添加文字单击此处添加文字</a:t>
            </a:r>
          </a:p>
        </p:txBody>
      </p:sp>
      <p:sp>
        <p:nvSpPr>
          <p:cNvPr id="19" name="WordArt 20"/>
          <p:cNvSpPr>
            <a:spLocks noChangeArrowheads="1" noChangeShapeType="1" noTextEdit="1"/>
          </p:cNvSpPr>
          <p:nvPr/>
        </p:nvSpPr>
        <p:spPr bwMode="auto">
          <a:xfrm>
            <a:off x="4942806" y="2086610"/>
            <a:ext cx="406400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4800" b="1" kern="1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5552406" y="1989243"/>
            <a:ext cx="39624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135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单击此处添加文字单击此处添加文字</a:t>
            </a:r>
          </a:p>
        </p:txBody>
      </p:sp>
      <p:sp>
        <p:nvSpPr>
          <p:cNvPr id="21" name="WordArt 20"/>
          <p:cNvSpPr>
            <a:spLocks noChangeArrowheads="1" noChangeShapeType="1" noTextEdit="1"/>
          </p:cNvSpPr>
          <p:nvPr/>
        </p:nvSpPr>
        <p:spPr bwMode="auto">
          <a:xfrm>
            <a:off x="5450806" y="2992543"/>
            <a:ext cx="406400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4800" b="1" kern="1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</p:txBody>
      </p:sp>
      <p:sp>
        <p:nvSpPr>
          <p:cNvPr id="22" name="Rectangle 22"/>
          <p:cNvSpPr>
            <a:spLocks noChangeArrowheads="1"/>
          </p:cNvSpPr>
          <p:nvPr/>
        </p:nvSpPr>
        <p:spPr bwMode="auto">
          <a:xfrm>
            <a:off x="6060406" y="2897294"/>
            <a:ext cx="39624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135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单击此处添加文字单击此处添加文字</a:t>
            </a:r>
          </a:p>
        </p:txBody>
      </p:sp>
      <p:sp>
        <p:nvSpPr>
          <p:cNvPr id="23" name="WordArt 20"/>
          <p:cNvSpPr>
            <a:spLocks noChangeArrowheads="1" noChangeShapeType="1" noTextEdit="1"/>
          </p:cNvSpPr>
          <p:nvPr/>
        </p:nvSpPr>
        <p:spPr bwMode="auto">
          <a:xfrm>
            <a:off x="5958806" y="3919643"/>
            <a:ext cx="406400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4800" b="1" kern="1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</a:p>
        </p:txBody>
      </p:sp>
      <p:sp>
        <p:nvSpPr>
          <p:cNvPr id="24" name="Rectangle 22"/>
          <p:cNvSpPr>
            <a:spLocks noChangeArrowheads="1"/>
          </p:cNvSpPr>
          <p:nvPr/>
        </p:nvSpPr>
        <p:spPr bwMode="auto">
          <a:xfrm>
            <a:off x="6670006" y="3824394"/>
            <a:ext cx="39624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135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单击此处添加文字单击此处添加文字</a:t>
            </a:r>
          </a:p>
        </p:txBody>
      </p:sp>
      <p:sp>
        <p:nvSpPr>
          <p:cNvPr id="25" name="WordArt 20"/>
          <p:cNvSpPr>
            <a:spLocks noChangeArrowheads="1" noChangeShapeType="1" noTextEdit="1"/>
          </p:cNvSpPr>
          <p:nvPr/>
        </p:nvSpPr>
        <p:spPr bwMode="auto">
          <a:xfrm>
            <a:off x="6416006" y="4935643"/>
            <a:ext cx="406400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4800" b="1" kern="1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7127206" y="4840394"/>
            <a:ext cx="39624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135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单击此处添加标题</a:t>
            </a: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单击此处添加文字单击此处添加文字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(#ppt_x)" calcmode="lin" valueType="num">
                                      <p:cBhvr>
                                        <p:cTn id="1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to="-1.0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 autoUpdateAnimBg="0"/>
      <p:bldP spid="14" grpId="0" bldLvl="0" animBg="1" autoUpdateAnimBg="0"/>
      <p:bldP spid="15" grpId="0" animBg="1"/>
      <p:bldP spid="16" grpId="0" animBg="1"/>
      <p:bldP spid="17" grpId="0" animBg="1"/>
      <p:bldP spid="18" grpId="0" bldLvl="0" autoUpdateAnimBg="0"/>
      <p:bldP spid="19" grpId="0" animBg="1"/>
      <p:bldP spid="20" grpId="0" bldLvl="0" autoUpdateAnimBg="0"/>
      <p:bldP spid="21" grpId="0" animBg="1"/>
      <p:bldP spid="22" grpId="0" bldLvl="0" autoUpdateAnimBg="0"/>
      <p:bldP spid="23" grpId="0" animBg="1"/>
      <p:bldP spid="24" grpId="0" bldLvl="0" autoUpdateAnimBg="0"/>
      <p:bldP spid="25" grpId="0" animBg="1"/>
      <p:bldP spid="26" grpId="0" bldLvl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圆角矩形 33"/>
          <p:cNvSpPr/>
          <p:nvPr/>
        </p:nvSpPr>
        <p:spPr>
          <a:xfrm>
            <a:off x="6049897" y="4149080"/>
            <a:ext cx="5315962" cy="764070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3425617" y="2553514"/>
            <a:ext cx="5513168" cy="764070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344072" y="2104118"/>
            <a:ext cx="1230525" cy="1688231"/>
            <a:chOff x="1032992" y="2432634"/>
            <a:chExt cx="1230525" cy="1688231"/>
          </a:xfrm>
        </p:grpSpPr>
        <p:sp>
          <p:nvSpPr>
            <p:cNvPr id="37" name="任意多边形 36"/>
            <p:cNvSpPr/>
            <p:nvPr/>
          </p:nvSpPr>
          <p:spPr>
            <a:xfrm>
              <a:off x="1067786" y="2432634"/>
              <a:ext cx="1195731" cy="1688231"/>
            </a:xfrm>
            <a:custGeom>
              <a:avLst/>
              <a:gdLst>
                <a:gd name="connsiteX0" fmla="*/ 602108 w 1364578"/>
                <a:gd name="connsiteY0" fmla="*/ 0 h 1926623"/>
                <a:gd name="connsiteX1" fmla="*/ 1364578 w 1364578"/>
                <a:gd name="connsiteY1" fmla="*/ 0 h 1926623"/>
                <a:gd name="connsiteX2" fmla="*/ 1364578 w 1364578"/>
                <a:gd name="connsiteY2" fmla="*/ 1926623 h 1926623"/>
                <a:gd name="connsiteX3" fmla="*/ 0 w 1364578"/>
                <a:gd name="connsiteY3" fmla="*/ 1926623 h 1926623"/>
                <a:gd name="connsiteX4" fmla="*/ 0 w 1364578"/>
                <a:gd name="connsiteY4" fmla="*/ 602108 h 1926623"/>
                <a:gd name="connsiteX5" fmla="*/ 602108 w 1364578"/>
                <a:gd name="connsiteY5" fmla="*/ 0 h 1926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64578" h="1926623">
                  <a:moveTo>
                    <a:pt x="602108" y="0"/>
                  </a:moveTo>
                  <a:lnTo>
                    <a:pt x="1364578" y="0"/>
                  </a:lnTo>
                  <a:lnTo>
                    <a:pt x="1364578" y="1926623"/>
                  </a:lnTo>
                  <a:lnTo>
                    <a:pt x="0" y="1926623"/>
                  </a:lnTo>
                  <a:lnTo>
                    <a:pt x="0" y="602108"/>
                  </a:lnTo>
                  <a:cubicBezTo>
                    <a:pt x="0" y="269573"/>
                    <a:pt x="269573" y="0"/>
                    <a:pt x="602108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KSO_Shape"/>
            <p:cNvSpPr/>
            <p:nvPr/>
          </p:nvSpPr>
          <p:spPr bwMode="auto">
            <a:xfrm>
              <a:off x="1450338" y="2837335"/>
              <a:ext cx="430626" cy="439414"/>
            </a:xfrm>
            <a:custGeom>
              <a:avLst/>
              <a:gdLst>
                <a:gd name="T0" fmla="*/ 1524318 w 3543300"/>
                <a:gd name="T1" fmla="*/ 1132523 h 3617913"/>
                <a:gd name="T2" fmla="*/ 1313498 w 3543300"/>
                <a:gd name="T3" fmla="*/ 1253173 h 3617913"/>
                <a:gd name="T4" fmla="*/ 1155382 w 3543300"/>
                <a:gd name="T5" fmla="*/ 1435418 h 3617913"/>
                <a:gd name="T6" fmla="*/ 1066122 w 3543300"/>
                <a:gd name="T7" fmla="*/ 1663327 h 3617913"/>
                <a:gd name="T8" fmla="*/ 1059774 w 3543300"/>
                <a:gd name="T9" fmla="*/ 1918696 h 3617913"/>
                <a:gd name="T10" fmla="*/ 1138484 w 3543300"/>
                <a:gd name="T11" fmla="*/ 2152467 h 3617913"/>
                <a:gd name="T12" fmla="*/ 1287651 w 3543300"/>
                <a:gd name="T13" fmla="*/ 2342088 h 3617913"/>
                <a:gd name="T14" fmla="*/ 1491724 w 3543300"/>
                <a:gd name="T15" fmla="*/ 2472632 h 3617913"/>
                <a:gd name="T16" fmla="*/ 1734517 w 3543300"/>
                <a:gd name="T17" fmla="*/ 2528533 h 3617913"/>
                <a:gd name="T18" fmla="*/ 1985879 w 3543300"/>
                <a:gd name="T19" fmla="*/ 2496771 h 3617913"/>
                <a:gd name="T20" fmla="*/ 2202647 w 3543300"/>
                <a:gd name="T21" fmla="*/ 2386238 h 3617913"/>
                <a:gd name="T22" fmla="*/ 2368635 w 3543300"/>
                <a:gd name="T23" fmla="*/ 2211863 h 3617913"/>
                <a:gd name="T24" fmla="*/ 2469244 w 3543300"/>
                <a:gd name="T25" fmla="*/ 1988891 h 3617913"/>
                <a:gd name="T26" fmla="*/ 2487969 w 3543300"/>
                <a:gd name="T27" fmla="*/ 1735110 h 3617913"/>
                <a:gd name="T28" fmla="*/ 2420685 w 3543300"/>
                <a:gd name="T29" fmla="*/ 1496257 h 3617913"/>
                <a:gd name="T30" fmla="*/ 2280920 w 3543300"/>
                <a:gd name="T31" fmla="*/ 1299528 h 3617913"/>
                <a:gd name="T32" fmla="*/ 2083752 w 3543300"/>
                <a:gd name="T33" fmla="*/ 1159510 h 3617913"/>
                <a:gd name="T34" fmla="*/ 1845310 w 3543300"/>
                <a:gd name="T35" fmla="*/ 1092518 h 3617913"/>
                <a:gd name="T36" fmla="*/ 1957705 w 3543300"/>
                <a:gd name="T37" fmla="*/ 6985 h 3617913"/>
                <a:gd name="T38" fmla="*/ 2011998 w 3543300"/>
                <a:gd name="T39" fmla="*/ 89217 h 3617913"/>
                <a:gd name="T40" fmla="*/ 2341562 w 3543300"/>
                <a:gd name="T41" fmla="*/ 485457 h 3617913"/>
                <a:gd name="T42" fmla="*/ 2646362 w 3543300"/>
                <a:gd name="T43" fmla="*/ 240665 h 3617913"/>
                <a:gd name="T44" fmla="*/ 2970848 w 3543300"/>
                <a:gd name="T45" fmla="*/ 446087 h 3617913"/>
                <a:gd name="T46" fmla="*/ 2979738 w 3543300"/>
                <a:gd name="T47" fmla="*/ 554990 h 3617913"/>
                <a:gd name="T48" fmla="*/ 2996248 w 3543300"/>
                <a:gd name="T49" fmla="*/ 1049655 h 3617913"/>
                <a:gd name="T50" fmla="*/ 3393440 w 3543300"/>
                <a:gd name="T51" fmla="*/ 1051243 h 3617913"/>
                <a:gd name="T52" fmla="*/ 3542030 w 3543300"/>
                <a:gd name="T53" fmla="*/ 1406843 h 3617913"/>
                <a:gd name="T54" fmla="*/ 3490278 w 3543300"/>
                <a:gd name="T55" fmla="*/ 1502728 h 3617913"/>
                <a:gd name="T56" fmla="*/ 3210242 w 3543300"/>
                <a:gd name="T57" fmla="*/ 1889125 h 3617913"/>
                <a:gd name="T58" fmla="*/ 3529330 w 3543300"/>
                <a:gd name="T59" fmla="*/ 2149158 h 3617913"/>
                <a:gd name="T60" fmla="*/ 3442335 w 3543300"/>
                <a:gd name="T61" fmla="*/ 2520315 h 3617913"/>
                <a:gd name="T62" fmla="*/ 3346450 w 3543300"/>
                <a:gd name="T63" fmla="*/ 2572068 h 3617913"/>
                <a:gd name="T64" fmla="*/ 2905125 w 3543300"/>
                <a:gd name="T65" fmla="*/ 2698115 h 3617913"/>
                <a:gd name="T66" fmla="*/ 2994025 w 3543300"/>
                <a:gd name="T67" fmla="*/ 3108643 h 3617913"/>
                <a:gd name="T68" fmla="*/ 2709228 w 3543300"/>
                <a:gd name="T69" fmla="*/ 3363913 h 3617913"/>
                <a:gd name="T70" fmla="*/ 2600325 w 3543300"/>
                <a:gd name="T71" fmla="*/ 3355023 h 3617913"/>
                <a:gd name="T72" fmla="*/ 2193608 w 3543300"/>
                <a:gd name="T73" fmla="*/ 3187066 h 3617913"/>
                <a:gd name="T74" fmla="*/ 2005012 w 3543300"/>
                <a:gd name="T75" fmla="*/ 3563621 h 3617913"/>
                <a:gd name="T76" fmla="*/ 1620520 w 3543300"/>
                <a:gd name="T77" fmla="*/ 3617913 h 3617913"/>
                <a:gd name="T78" fmla="*/ 1535430 w 3543300"/>
                <a:gd name="T79" fmla="*/ 3555366 h 3617913"/>
                <a:gd name="T80" fmla="*/ 1324928 w 3543300"/>
                <a:gd name="T81" fmla="*/ 3179128 h 3617913"/>
                <a:gd name="T82" fmla="*/ 935990 w 3543300"/>
                <a:gd name="T83" fmla="*/ 3361056 h 3617913"/>
                <a:gd name="T84" fmla="*/ 830262 w 3543300"/>
                <a:gd name="T85" fmla="*/ 3361056 h 3617913"/>
                <a:gd name="T86" fmla="*/ 550545 w 3543300"/>
                <a:gd name="T87" fmla="*/ 3100071 h 3617913"/>
                <a:gd name="T88" fmla="*/ 638492 w 3543300"/>
                <a:gd name="T89" fmla="*/ 2698115 h 3617913"/>
                <a:gd name="T90" fmla="*/ 196850 w 3543300"/>
                <a:gd name="T91" fmla="*/ 2572068 h 3617913"/>
                <a:gd name="T92" fmla="*/ 101282 w 3543300"/>
                <a:gd name="T93" fmla="*/ 2520315 h 3617913"/>
                <a:gd name="T94" fmla="*/ 13970 w 3543300"/>
                <a:gd name="T95" fmla="*/ 2149158 h 3617913"/>
                <a:gd name="T96" fmla="*/ 334962 w 3543300"/>
                <a:gd name="T97" fmla="*/ 1915478 h 3617913"/>
                <a:gd name="T98" fmla="*/ 57467 w 3543300"/>
                <a:gd name="T99" fmla="*/ 1504633 h 3617913"/>
                <a:gd name="T100" fmla="*/ 635 w 3543300"/>
                <a:gd name="T101" fmla="*/ 1411288 h 3617913"/>
                <a:gd name="T102" fmla="*/ 134620 w 3543300"/>
                <a:gd name="T103" fmla="*/ 1058863 h 3617913"/>
                <a:gd name="T104" fmla="*/ 520382 w 3543300"/>
                <a:gd name="T105" fmla="*/ 1095375 h 3617913"/>
                <a:gd name="T106" fmla="*/ 742632 w 3543300"/>
                <a:gd name="T107" fmla="*/ 801052 h 3617913"/>
                <a:gd name="T108" fmla="*/ 558482 w 3543300"/>
                <a:gd name="T109" fmla="*/ 467677 h 3617913"/>
                <a:gd name="T110" fmla="*/ 862648 w 3543300"/>
                <a:gd name="T111" fmla="*/ 242252 h 3617913"/>
                <a:gd name="T112" fmla="*/ 955040 w 3543300"/>
                <a:gd name="T113" fmla="*/ 276542 h 3617913"/>
                <a:gd name="T114" fmla="*/ 1452245 w 3543300"/>
                <a:gd name="T115" fmla="*/ 404177 h 3617913"/>
                <a:gd name="T116" fmla="*/ 1557655 w 3543300"/>
                <a:gd name="T117" fmla="*/ 26352 h 3617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543300" h="3617913">
                  <a:moveTo>
                    <a:pt x="1752918" y="1088708"/>
                  </a:moveTo>
                  <a:lnTo>
                    <a:pt x="1734502" y="1089660"/>
                  </a:lnTo>
                  <a:lnTo>
                    <a:pt x="1716088" y="1090613"/>
                  </a:lnTo>
                  <a:lnTo>
                    <a:pt x="1697990" y="1092518"/>
                  </a:lnTo>
                  <a:lnTo>
                    <a:pt x="1679892" y="1094423"/>
                  </a:lnTo>
                  <a:lnTo>
                    <a:pt x="1662112" y="1097280"/>
                  </a:lnTo>
                  <a:lnTo>
                    <a:pt x="1644332" y="1100138"/>
                  </a:lnTo>
                  <a:lnTo>
                    <a:pt x="1626552" y="1103630"/>
                  </a:lnTo>
                  <a:lnTo>
                    <a:pt x="1608772" y="1107440"/>
                  </a:lnTo>
                  <a:lnTo>
                    <a:pt x="1591628" y="1111568"/>
                  </a:lnTo>
                  <a:lnTo>
                    <a:pt x="1574800" y="1116013"/>
                  </a:lnTo>
                  <a:lnTo>
                    <a:pt x="1557338" y="1121093"/>
                  </a:lnTo>
                  <a:lnTo>
                    <a:pt x="1540828" y="1126490"/>
                  </a:lnTo>
                  <a:lnTo>
                    <a:pt x="1524318" y="1132523"/>
                  </a:lnTo>
                  <a:lnTo>
                    <a:pt x="1507808" y="1138555"/>
                  </a:lnTo>
                  <a:lnTo>
                    <a:pt x="1491615" y="1145223"/>
                  </a:lnTo>
                  <a:lnTo>
                    <a:pt x="1475422" y="1152525"/>
                  </a:lnTo>
                  <a:lnTo>
                    <a:pt x="1459548" y="1159510"/>
                  </a:lnTo>
                  <a:lnTo>
                    <a:pt x="1443672" y="1167448"/>
                  </a:lnTo>
                  <a:lnTo>
                    <a:pt x="1428432" y="1175703"/>
                  </a:lnTo>
                  <a:lnTo>
                    <a:pt x="1413192" y="1183958"/>
                  </a:lnTo>
                  <a:lnTo>
                    <a:pt x="1398270" y="1193165"/>
                  </a:lnTo>
                  <a:lnTo>
                    <a:pt x="1383665" y="1202055"/>
                  </a:lnTo>
                  <a:lnTo>
                    <a:pt x="1368742" y="1211898"/>
                  </a:lnTo>
                  <a:lnTo>
                    <a:pt x="1354772" y="1221740"/>
                  </a:lnTo>
                  <a:lnTo>
                    <a:pt x="1340485" y="1231900"/>
                  </a:lnTo>
                  <a:lnTo>
                    <a:pt x="1327150" y="1242378"/>
                  </a:lnTo>
                  <a:lnTo>
                    <a:pt x="1313498" y="1253173"/>
                  </a:lnTo>
                  <a:lnTo>
                    <a:pt x="1300480" y="1264285"/>
                  </a:lnTo>
                  <a:lnTo>
                    <a:pt x="1287462" y="1275715"/>
                  </a:lnTo>
                  <a:lnTo>
                    <a:pt x="1274762" y="1287463"/>
                  </a:lnTo>
                  <a:lnTo>
                    <a:pt x="1262380" y="1299528"/>
                  </a:lnTo>
                  <a:lnTo>
                    <a:pt x="1250315" y="1311910"/>
                  </a:lnTo>
                  <a:lnTo>
                    <a:pt x="1238568" y="1324928"/>
                  </a:lnTo>
                  <a:lnTo>
                    <a:pt x="1227138" y="1337628"/>
                  </a:lnTo>
                  <a:lnTo>
                    <a:pt x="1215708" y="1350645"/>
                  </a:lnTo>
                  <a:lnTo>
                    <a:pt x="1205230" y="1364298"/>
                  </a:lnTo>
                  <a:lnTo>
                    <a:pt x="1194752" y="1377950"/>
                  </a:lnTo>
                  <a:lnTo>
                    <a:pt x="1183958" y="1392238"/>
                  </a:lnTo>
                  <a:lnTo>
                    <a:pt x="1174432" y="1406525"/>
                  </a:lnTo>
                  <a:lnTo>
                    <a:pt x="1164908" y="1420813"/>
                  </a:lnTo>
                  <a:lnTo>
                    <a:pt x="1155382" y="1435418"/>
                  </a:lnTo>
                  <a:lnTo>
                    <a:pt x="1146810" y="1450340"/>
                  </a:lnTo>
                  <a:lnTo>
                    <a:pt x="1138391" y="1465309"/>
                  </a:lnTo>
                  <a:lnTo>
                    <a:pt x="1130549" y="1480376"/>
                  </a:lnTo>
                  <a:lnTo>
                    <a:pt x="1122615" y="1496257"/>
                  </a:lnTo>
                  <a:lnTo>
                    <a:pt x="1114998" y="1512138"/>
                  </a:lnTo>
                  <a:lnTo>
                    <a:pt x="1108333" y="1528337"/>
                  </a:lnTo>
                  <a:lnTo>
                    <a:pt x="1101668" y="1544536"/>
                  </a:lnTo>
                  <a:lnTo>
                    <a:pt x="1095321" y="1561052"/>
                  </a:lnTo>
                  <a:lnTo>
                    <a:pt x="1089608" y="1577568"/>
                  </a:lnTo>
                  <a:lnTo>
                    <a:pt x="1083895" y="1594402"/>
                  </a:lnTo>
                  <a:lnTo>
                    <a:pt x="1079134" y="1611554"/>
                  </a:lnTo>
                  <a:lnTo>
                    <a:pt x="1074056" y="1628388"/>
                  </a:lnTo>
                  <a:lnTo>
                    <a:pt x="1069931" y="1646175"/>
                  </a:lnTo>
                  <a:lnTo>
                    <a:pt x="1066122" y="1663327"/>
                  </a:lnTo>
                  <a:lnTo>
                    <a:pt x="1062948" y="1681114"/>
                  </a:lnTo>
                  <a:lnTo>
                    <a:pt x="1059774" y="1698901"/>
                  </a:lnTo>
                  <a:lnTo>
                    <a:pt x="1057553" y="1717005"/>
                  </a:lnTo>
                  <a:lnTo>
                    <a:pt x="1055331" y="1735110"/>
                  </a:lnTo>
                  <a:lnTo>
                    <a:pt x="1053744" y="1753532"/>
                  </a:lnTo>
                  <a:lnTo>
                    <a:pt x="1052792" y="1771319"/>
                  </a:lnTo>
                  <a:lnTo>
                    <a:pt x="1051840" y="1790376"/>
                  </a:lnTo>
                  <a:lnTo>
                    <a:pt x="1051523" y="1808798"/>
                  </a:lnTo>
                  <a:lnTo>
                    <a:pt x="1051840" y="1827221"/>
                  </a:lnTo>
                  <a:lnTo>
                    <a:pt x="1052792" y="1845960"/>
                  </a:lnTo>
                  <a:lnTo>
                    <a:pt x="1053744" y="1864065"/>
                  </a:lnTo>
                  <a:lnTo>
                    <a:pt x="1055331" y="1882487"/>
                  </a:lnTo>
                  <a:lnTo>
                    <a:pt x="1057553" y="1900592"/>
                  </a:lnTo>
                  <a:lnTo>
                    <a:pt x="1059774" y="1918696"/>
                  </a:lnTo>
                  <a:lnTo>
                    <a:pt x="1062948" y="1936483"/>
                  </a:lnTo>
                  <a:lnTo>
                    <a:pt x="1066122" y="1953952"/>
                  </a:lnTo>
                  <a:lnTo>
                    <a:pt x="1069931" y="1971739"/>
                  </a:lnTo>
                  <a:lnTo>
                    <a:pt x="1074056" y="1988891"/>
                  </a:lnTo>
                  <a:lnTo>
                    <a:pt x="1079134" y="2006043"/>
                  </a:lnTo>
                  <a:lnTo>
                    <a:pt x="1083895" y="2022877"/>
                  </a:lnTo>
                  <a:lnTo>
                    <a:pt x="1089608" y="2039711"/>
                  </a:lnTo>
                  <a:lnTo>
                    <a:pt x="1095321" y="2056545"/>
                  </a:lnTo>
                  <a:lnTo>
                    <a:pt x="1101668" y="2073061"/>
                  </a:lnTo>
                  <a:lnTo>
                    <a:pt x="1108333" y="2089260"/>
                  </a:lnTo>
                  <a:lnTo>
                    <a:pt x="1114998" y="2105459"/>
                  </a:lnTo>
                  <a:lnTo>
                    <a:pt x="1122615" y="2121022"/>
                  </a:lnTo>
                  <a:lnTo>
                    <a:pt x="1130549" y="2136904"/>
                  </a:lnTo>
                  <a:lnTo>
                    <a:pt x="1138484" y="2152467"/>
                  </a:lnTo>
                  <a:lnTo>
                    <a:pt x="1147053" y="2167395"/>
                  </a:lnTo>
                  <a:lnTo>
                    <a:pt x="1155622" y="2182641"/>
                  </a:lnTo>
                  <a:lnTo>
                    <a:pt x="1165144" y="2197252"/>
                  </a:lnTo>
                  <a:lnTo>
                    <a:pt x="1174665" y="2211863"/>
                  </a:lnTo>
                  <a:lnTo>
                    <a:pt x="1184186" y="2225838"/>
                  </a:lnTo>
                  <a:lnTo>
                    <a:pt x="1194977" y="2240131"/>
                  </a:lnTo>
                  <a:lnTo>
                    <a:pt x="1205450" y="2253789"/>
                  </a:lnTo>
                  <a:lnTo>
                    <a:pt x="1215924" y="2267129"/>
                  </a:lnTo>
                  <a:lnTo>
                    <a:pt x="1227349" y="2280469"/>
                  </a:lnTo>
                  <a:lnTo>
                    <a:pt x="1238775" y="2293174"/>
                  </a:lnTo>
                  <a:lnTo>
                    <a:pt x="1250518" y="2305879"/>
                  </a:lnTo>
                  <a:lnTo>
                    <a:pt x="1262578" y="2318267"/>
                  </a:lnTo>
                  <a:lnTo>
                    <a:pt x="1274956" y="2330336"/>
                  </a:lnTo>
                  <a:lnTo>
                    <a:pt x="1287651" y="2342088"/>
                  </a:lnTo>
                  <a:lnTo>
                    <a:pt x="1300663" y="2353840"/>
                  </a:lnTo>
                  <a:lnTo>
                    <a:pt x="1313676" y="2364640"/>
                  </a:lnTo>
                  <a:lnTo>
                    <a:pt x="1327323" y="2375756"/>
                  </a:lnTo>
                  <a:lnTo>
                    <a:pt x="1340653" y="2386238"/>
                  </a:lnTo>
                  <a:lnTo>
                    <a:pt x="1354935" y="2396402"/>
                  </a:lnTo>
                  <a:lnTo>
                    <a:pt x="1368899" y="2406566"/>
                  </a:lnTo>
                  <a:lnTo>
                    <a:pt x="1383816" y="2415777"/>
                  </a:lnTo>
                  <a:lnTo>
                    <a:pt x="1398415" y="2424988"/>
                  </a:lnTo>
                  <a:lnTo>
                    <a:pt x="1413332" y="2433882"/>
                  </a:lnTo>
                  <a:lnTo>
                    <a:pt x="1428566" y="2442775"/>
                  </a:lnTo>
                  <a:lnTo>
                    <a:pt x="1443800" y="2450398"/>
                  </a:lnTo>
                  <a:lnTo>
                    <a:pt x="1459669" y="2458339"/>
                  </a:lnTo>
                  <a:lnTo>
                    <a:pt x="1475538" y="2465644"/>
                  </a:lnTo>
                  <a:lnTo>
                    <a:pt x="1491724" y="2472632"/>
                  </a:lnTo>
                  <a:lnTo>
                    <a:pt x="1507910" y="2479619"/>
                  </a:lnTo>
                  <a:lnTo>
                    <a:pt x="1524414" y="2485654"/>
                  </a:lnTo>
                  <a:lnTo>
                    <a:pt x="1540917" y="2491689"/>
                  </a:lnTo>
                  <a:lnTo>
                    <a:pt x="1557421" y="2496771"/>
                  </a:lnTo>
                  <a:lnTo>
                    <a:pt x="1574877" y="2502171"/>
                  </a:lnTo>
                  <a:lnTo>
                    <a:pt x="1591698" y="2506617"/>
                  </a:lnTo>
                  <a:lnTo>
                    <a:pt x="1608836" y="2510746"/>
                  </a:lnTo>
                  <a:lnTo>
                    <a:pt x="1626609" y="2514876"/>
                  </a:lnTo>
                  <a:lnTo>
                    <a:pt x="1644382" y="2518369"/>
                  </a:lnTo>
                  <a:lnTo>
                    <a:pt x="1662155" y="2520910"/>
                  </a:lnTo>
                  <a:lnTo>
                    <a:pt x="1679928" y="2523451"/>
                  </a:lnTo>
                  <a:lnTo>
                    <a:pt x="1698019" y="2525675"/>
                  </a:lnTo>
                  <a:lnTo>
                    <a:pt x="1716109" y="2527263"/>
                  </a:lnTo>
                  <a:lnTo>
                    <a:pt x="1734517" y="2528533"/>
                  </a:lnTo>
                  <a:lnTo>
                    <a:pt x="1752925" y="2529169"/>
                  </a:lnTo>
                  <a:lnTo>
                    <a:pt x="1771967" y="2529169"/>
                  </a:lnTo>
                  <a:lnTo>
                    <a:pt x="1790375" y="2529169"/>
                  </a:lnTo>
                  <a:lnTo>
                    <a:pt x="1808783" y="2528533"/>
                  </a:lnTo>
                  <a:lnTo>
                    <a:pt x="1827191" y="2527263"/>
                  </a:lnTo>
                  <a:lnTo>
                    <a:pt x="1845281" y="2525675"/>
                  </a:lnTo>
                  <a:lnTo>
                    <a:pt x="1863372" y="2523451"/>
                  </a:lnTo>
                  <a:lnTo>
                    <a:pt x="1881145" y="2520910"/>
                  </a:lnTo>
                  <a:lnTo>
                    <a:pt x="1898918" y="2518369"/>
                  </a:lnTo>
                  <a:lnTo>
                    <a:pt x="1916691" y="2514876"/>
                  </a:lnTo>
                  <a:lnTo>
                    <a:pt x="1934464" y="2510746"/>
                  </a:lnTo>
                  <a:lnTo>
                    <a:pt x="1951602" y="2506617"/>
                  </a:lnTo>
                  <a:lnTo>
                    <a:pt x="1969058" y="2502171"/>
                  </a:lnTo>
                  <a:lnTo>
                    <a:pt x="1985879" y="2496771"/>
                  </a:lnTo>
                  <a:lnTo>
                    <a:pt x="2002383" y="2491689"/>
                  </a:lnTo>
                  <a:lnTo>
                    <a:pt x="2019204" y="2485654"/>
                  </a:lnTo>
                  <a:lnTo>
                    <a:pt x="2035390" y="2479619"/>
                  </a:lnTo>
                  <a:lnTo>
                    <a:pt x="2051894" y="2472632"/>
                  </a:lnTo>
                  <a:lnTo>
                    <a:pt x="2067762" y="2465644"/>
                  </a:lnTo>
                  <a:lnTo>
                    <a:pt x="2083631" y="2458339"/>
                  </a:lnTo>
                  <a:lnTo>
                    <a:pt x="2099500" y="2450398"/>
                  </a:lnTo>
                  <a:lnTo>
                    <a:pt x="2114734" y="2442775"/>
                  </a:lnTo>
                  <a:lnTo>
                    <a:pt x="2129968" y="2433882"/>
                  </a:lnTo>
                  <a:lnTo>
                    <a:pt x="2144885" y="2424988"/>
                  </a:lnTo>
                  <a:lnTo>
                    <a:pt x="2159484" y="2415777"/>
                  </a:lnTo>
                  <a:lnTo>
                    <a:pt x="2174401" y="2406566"/>
                  </a:lnTo>
                  <a:lnTo>
                    <a:pt x="2188683" y="2396402"/>
                  </a:lnTo>
                  <a:lnTo>
                    <a:pt x="2202647" y="2386238"/>
                  </a:lnTo>
                  <a:lnTo>
                    <a:pt x="2215977" y="2375756"/>
                  </a:lnTo>
                  <a:lnTo>
                    <a:pt x="2229624" y="2364640"/>
                  </a:lnTo>
                  <a:lnTo>
                    <a:pt x="2242637" y="2353840"/>
                  </a:lnTo>
                  <a:lnTo>
                    <a:pt x="2255966" y="2342088"/>
                  </a:lnTo>
                  <a:lnTo>
                    <a:pt x="2268344" y="2330336"/>
                  </a:lnTo>
                  <a:lnTo>
                    <a:pt x="2280722" y="2318267"/>
                  </a:lnTo>
                  <a:lnTo>
                    <a:pt x="2292782" y="2305879"/>
                  </a:lnTo>
                  <a:lnTo>
                    <a:pt x="2304525" y="2293174"/>
                  </a:lnTo>
                  <a:lnTo>
                    <a:pt x="2315951" y="2280469"/>
                  </a:lnTo>
                  <a:lnTo>
                    <a:pt x="2327376" y="2267129"/>
                  </a:lnTo>
                  <a:lnTo>
                    <a:pt x="2338167" y="2253789"/>
                  </a:lnTo>
                  <a:lnTo>
                    <a:pt x="2348958" y="2240131"/>
                  </a:lnTo>
                  <a:lnTo>
                    <a:pt x="2359114" y="2225838"/>
                  </a:lnTo>
                  <a:lnTo>
                    <a:pt x="2368635" y="2211863"/>
                  </a:lnTo>
                  <a:lnTo>
                    <a:pt x="2378156" y="2197252"/>
                  </a:lnTo>
                  <a:lnTo>
                    <a:pt x="2387678" y="2182641"/>
                  </a:lnTo>
                  <a:lnTo>
                    <a:pt x="2396247" y="2167395"/>
                  </a:lnTo>
                  <a:lnTo>
                    <a:pt x="2404816" y="2152467"/>
                  </a:lnTo>
                  <a:lnTo>
                    <a:pt x="2412750" y="2136904"/>
                  </a:lnTo>
                  <a:lnTo>
                    <a:pt x="2420685" y="2121022"/>
                  </a:lnTo>
                  <a:lnTo>
                    <a:pt x="2428302" y="2105459"/>
                  </a:lnTo>
                  <a:lnTo>
                    <a:pt x="2434967" y="2089260"/>
                  </a:lnTo>
                  <a:lnTo>
                    <a:pt x="2441632" y="2073061"/>
                  </a:lnTo>
                  <a:lnTo>
                    <a:pt x="2447979" y="2056545"/>
                  </a:lnTo>
                  <a:lnTo>
                    <a:pt x="2453692" y="2039711"/>
                  </a:lnTo>
                  <a:lnTo>
                    <a:pt x="2459405" y="2022877"/>
                  </a:lnTo>
                  <a:lnTo>
                    <a:pt x="2464166" y="2006043"/>
                  </a:lnTo>
                  <a:lnTo>
                    <a:pt x="2469244" y="1988891"/>
                  </a:lnTo>
                  <a:lnTo>
                    <a:pt x="2473370" y="1971739"/>
                  </a:lnTo>
                  <a:lnTo>
                    <a:pt x="2477178" y="1953952"/>
                  </a:lnTo>
                  <a:lnTo>
                    <a:pt x="2480352" y="1936483"/>
                  </a:lnTo>
                  <a:lnTo>
                    <a:pt x="2483526" y="1918696"/>
                  </a:lnTo>
                  <a:lnTo>
                    <a:pt x="2486064" y="1900592"/>
                  </a:lnTo>
                  <a:lnTo>
                    <a:pt x="2487969" y="1882487"/>
                  </a:lnTo>
                  <a:lnTo>
                    <a:pt x="2489556" y="1864065"/>
                  </a:lnTo>
                  <a:lnTo>
                    <a:pt x="2490508" y="1845960"/>
                  </a:lnTo>
                  <a:lnTo>
                    <a:pt x="2491460" y="1827221"/>
                  </a:lnTo>
                  <a:lnTo>
                    <a:pt x="2491777" y="1808798"/>
                  </a:lnTo>
                  <a:lnTo>
                    <a:pt x="2491460" y="1790376"/>
                  </a:lnTo>
                  <a:lnTo>
                    <a:pt x="2490508" y="1771319"/>
                  </a:lnTo>
                  <a:lnTo>
                    <a:pt x="2489556" y="1753532"/>
                  </a:lnTo>
                  <a:lnTo>
                    <a:pt x="2487969" y="1735110"/>
                  </a:lnTo>
                  <a:lnTo>
                    <a:pt x="2486064" y="1717005"/>
                  </a:lnTo>
                  <a:lnTo>
                    <a:pt x="2483526" y="1698901"/>
                  </a:lnTo>
                  <a:lnTo>
                    <a:pt x="2480352" y="1681114"/>
                  </a:lnTo>
                  <a:lnTo>
                    <a:pt x="2477178" y="1663327"/>
                  </a:lnTo>
                  <a:lnTo>
                    <a:pt x="2473370" y="1646175"/>
                  </a:lnTo>
                  <a:lnTo>
                    <a:pt x="2469244" y="1628388"/>
                  </a:lnTo>
                  <a:lnTo>
                    <a:pt x="2464166" y="1611554"/>
                  </a:lnTo>
                  <a:lnTo>
                    <a:pt x="2459405" y="1594402"/>
                  </a:lnTo>
                  <a:lnTo>
                    <a:pt x="2453692" y="1577568"/>
                  </a:lnTo>
                  <a:lnTo>
                    <a:pt x="2447979" y="1561052"/>
                  </a:lnTo>
                  <a:lnTo>
                    <a:pt x="2441632" y="1544536"/>
                  </a:lnTo>
                  <a:lnTo>
                    <a:pt x="2434967" y="1528337"/>
                  </a:lnTo>
                  <a:lnTo>
                    <a:pt x="2428302" y="1512138"/>
                  </a:lnTo>
                  <a:lnTo>
                    <a:pt x="2420685" y="1496257"/>
                  </a:lnTo>
                  <a:lnTo>
                    <a:pt x="2412750" y="1480376"/>
                  </a:lnTo>
                  <a:lnTo>
                    <a:pt x="2404909" y="1465308"/>
                  </a:lnTo>
                  <a:lnTo>
                    <a:pt x="2396490" y="1450340"/>
                  </a:lnTo>
                  <a:lnTo>
                    <a:pt x="2387918" y="1435418"/>
                  </a:lnTo>
                  <a:lnTo>
                    <a:pt x="2378392" y="1420813"/>
                  </a:lnTo>
                  <a:lnTo>
                    <a:pt x="2368868" y="1406525"/>
                  </a:lnTo>
                  <a:lnTo>
                    <a:pt x="2359342" y="1392238"/>
                  </a:lnTo>
                  <a:lnTo>
                    <a:pt x="2349182" y="1377950"/>
                  </a:lnTo>
                  <a:lnTo>
                    <a:pt x="2338388" y="1364298"/>
                  </a:lnTo>
                  <a:lnTo>
                    <a:pt x="2327592" y="1350645"/>
                  </a:lnTo>
                  <a:lnTo>
                    <a:pt x="2316162" y="1337628"/>
                  </a:lnTo>
                  <a:lnTo>
                    <a:pt x="2304732" y="1324928"/>
                  </a:lnTo>
                  <a:lnTo>
                    <a:pt x="2292985" y="1311910"/>
                  </a:lnTo>
                  <a:lnTo>
                    <a:pt x="2280920" y="1299528"/>
                  </a:lnTo>
                  <a:lnTo>
                    <a:pt x="2268538" y="1287463"/>
                  </a:lnTo>
                  <a:lnTo>
                    <a:pt x="2256155" y="1275715"/>
                  </a:lnTo>
                  <a:lnTo>
                    <a:pt x="2242820" y="1264285"/>
                  </a:lnTo>
                  <a:lnTo>
                    <a:pt x="2229802" y="1253173"/>
                  </a:lnTo>
                  <a:lnTo>
                    <a:pt x="2216150" y="1242378"/>
                  </a:lnTo>
                  <a:lnTo>
                    <a:pt x="2202815" y="1231900"/>
                  </a:lnTo>
                  <a:lnTo>
                    <a:pt x="2188845" y="1221740"/>
                  </a:lnTo>
                  <a:lnTo>
                    <a:pt x="2174558" y="1211898"/>
                  </a:lnTo>
                  <a:lnTo>
                    <a:pt x="2159635" y="1202055"/>
                  </a:lnTo>
                  <a:lnTo>
                    <a:pt x="2145030" y="1193165"/>
                  </a:lnTo>
                  <a:lnTo>
                    <a:pt x="2130108" y="1183958"/>
                  </a:lnTo>
                  <a:lnTo>
                    <a:pt x="2114868" y="1175703"/>
                  </a:lnTo>
                  <a:lnTo>
                    <a:pt x="2099628" y="1167448"/>
                  </a:lnTo>
                  <a:lnTo>
                    <a:pt x="2083752" y="1159510"/>
                  </a:lnTo>
                  <a:lnTo>
                    <a:pt x="2067878" y="1152525"/>
                  </a:lnTo>
                  <a:lnTo>
                    <a:pt x="2052002" y="1145223"/>
                  </a:lnTo>
                  <a:lnTo>
                    <a:pt x="2035492" y="1138555"/>
                  </a:lnTo>
                  <a:lnTo>
                    <a:pt x="2019300" y="1132523"/>
                  </a:lnTo>
                  <a:lnTo>
                    <a:pt x="2002472" y="1126490"/>
                  </a:lnTo>
                  <a:lnTo>
                    <a:pt x="1985962" y="1121093"/>
                  </a:lnTo>
                  <a:lnTo>
                    <a:pt x="1969135" y="1116013"/>
                  </a:lnTo>
                  <a:lnTo>
                    <a:pt x="1951672" y="1111568"/>
                  </a:lnTo>
                  <a:lnTo>
                    <a:pt x="1934528" y="1107440"/>
                  </a:lnTo>
                  <a:lnTo>
                    <a:pt x="1916748" y="1103630"/>
                  </a:lnTo>
                  <a:lnTo>
                    <a:pt x="1898968" y="1100138"/>
                  </a:lnTo>
                  <a:lnTo>
                    <a:pt x="1881188" y="1097280"/>
                  </a:lnTo>
                  <a:lnTo>
                    <a:pt x="1863408" y="1094423"/>
                  </a:lnTo>
                  <a:lnTo>
                    <a:pt x="1845310" y="1092518"/>
                  </a:lnTo>
                  <a:lnTo>
                    <a:pt x="1827212" y="1090613"/>
                  </a:lnTo>
                  <a:lnTo>
                    <a:pt x="1808798" y="1089660"/>
                  </a:lnTo>
                  <a:lnTo>
                    <a:pt x="1790382" y="1088708"/>
                  </a:lnTo>
                  <a:lnTo>
                    <a:pt x="1771968" y="1088708"/>
                  </a:lnTo>
                  <a:lnTo>
                    <a:pt x="1752918" y="1088708"/>
                  </a:lnTo>
                  <a:close/>
                  <a:moveTo>
                    <a:pt x="1615758" y="0"/>
                  </a:moveTo>
                  <a:lnTo>
                    <a:pt x="1620520" y="0"/>
                  </a:lnTo>
                  <a:lnTo>
                    <a:pt x="1922780" y="0"/>
                  </a:lnTo>
                  <a:lnTo>
                    <a:pt x="1927225" y="0"/>
                  </a:lnTo>
                  <a:lnTo>
                    <a:pt x="1931670" y="317"/>
                  </a:lnTo>
                  <a:lnTo>
                    <a:pt x="1936115" y="952"/>
                  </a:lnTo>
                  <a:lnTo>
                    <a:pt x="1940878" y="1905"/>
                  </a:lnTo>
                  <a:lnTo>
                    <a:pt x="1949450" y="4127"/>
                  </a:lnTo>
                  <a:lnTo>
                    <a:pt x="1957705" y="6985"/>
                  </a:lnTo>
                  <a:lnTo>
                    <a:pt x="1965325" y="10795"/>
                  </a:lnTo>
                  <a:lnTo>
                    <a:pt x="1972628" y="14922"/>
                  </a:lnTo>
                  <a:lnTo>
                    <a:pt x="1979612" y="20320"/>
                  </a:lnTo>
                  <a:lnTo>
                    <a:pt x="1985962" y="26035"/>
                  </a:lnTo>
                  <a:lnTo>
                    <a:pt x="1991678" y="32385"/>
                  </a:lnTo>
                  <a:lnTo>
                    <a:pt x="1996758" y="39052"/>
                  </a:lnTo>
                  <a:lnTo>
                    <a:pt x="2001202" y="46672"/>
                  </a:lnTo>
                  <a:lnTo>
                    <a:pt x="2005012" y="54610"/>
                  </a:lnTo>
                  <a:lnTo>
                    <a:pt x="2007870" y="62230"/>
                  </a:lnTo>
                  <a:lnTo>
                    <a:pt x="2010092" y="71120"/>
                  </a:lnTo>
                  <a:lnTo>
                    <a:pt x="2010728" y="75565"/>
                  </a:lnTo>
                  <a:lnTo>
                    <a:pt x="2011362" y="80010"/>
                  </a:lnTo>
                  <a:lnTo>
                    <a:pt x="2011998" y="84455"/>
                  </a:lnTo>
                  <a:lnTo>
                    <a:pt x="2011998" y="89217"/>
                  </a:lnTo>
                  <a:lnTo>
                    <a:pt x="2011998" y="388620"/>
                  </a:lnTo>
                  <a:lnTo>
                    <a:pt x="2038350" y="393065"/>
                  </a:lnTo>
                  <a:lnTo>
                    <a:pt x="2064702" y="398462"/>
                  </a:lnTo>
                  <a:lnTo>
                    <a:pt x="2091055" y="404177"/>
                  </a:lnTo>
                  <a:lnTo>
                    <a:pt x="2116772" y="410210"/>
                  </a:lnTo>
                  <a:lnTo>
                    <a:pt x="2142490" y="416877"/>
                  </a:lnTo>
                  <a:lnTo>
                    <a:pt x="2167890" y="423545"/>
                  </a:lnTo>
                  <a:lnTo>
                    <a:pt x="2193608" y="431165"/>
                  </a:lnTo>
                  <a:lnTo>
                    <a:pt x="2218690" y="439102"/>
                  </a:lnTo>
                  <a:lnTo>
                    <a:pt x="2243772" y="447675"/>
                  </a:lnTo>
                  <a:lnTo>
                    <a:pt x="2268538" y="456247"/>
                  </a:lnTo>
                  <a:lnTo>
                    <a:pt x="2292985" y="465772"/>
                  </a:lnTo>
                  <a:lnTo>
                    <a:pt x="2317432" y="475615"/>
                  </a:lnTo>
                  <a:lnTo>
                    <a:pt x="2341562" y="485457"/>
                  </a:lnTo>
                  <a:lnTo>
                    <a:pt x="2365692" y="496252"/>
                  </a:lnTo>
                  <a:lnTo>
                    <a:pt x="2388870" y="507047"/>
                  </a:lnTo>
                  <a:lnTo>
                    <a:pt x="2412682" y="518477"/>
                  </a:lnTo>
                  <a:lnTo>
                    <a:pt x="2588260" y="276542"/>
                  </a:lnTo>
                  <a:lnTo>
                    <a:pt x="2591435" y="272732"/>
                  </a:lnTo>
                  <a:lnTo>
                    <a:pt x="2593975" y="269240"/>
                  </a:lnTo>
                  <a:lnTo>
                    <a:pt x="2597468" y="266065"/>
                  </a:lnTo>
                  <a:lnTo>
                    <a:pt x="2600325" y="262890"/>
                  </a:lnTo>
                  <a:lnTo>
                    <a:pt x="2606992" y="257175"/>
                  </a:lnTo>
                  <a:lnTo>
                    <a:pt x="2614295" y="252412"/>
                  </a:lnTo>
                  <a:lnTo>
                    <a:pt x="2621915" y="248602"/>
                  </a:lnTo>
                  <a:lnTo>
                    <a:pt x="2629852" y="245110"/>
                  </a:lnTo>
                  <a:lnTo>
                    <a:pt x="2638108" y="242570"/>
                  </a:lnTo>
                  <a:lnTo>
                    <a:pt x="2646362" y="240665"/>
                  </a:lnTo>
                  <a:lnTo>
                    <a:pt x="2654935" y="240030"/>
                  </a:lnTo>
                  <a:lnTo>
                    <a:pt x="2663508" y="240030"/>
                  </a:lnTo>
                  <a:lnTo>
                    <a:pt x="2671762" y="240665"/>
                  </a:lnTo>
                  <a:lnTo>
                    <a:pt x="2680652" y="242252"/>
                  </a:lnTo>
                  <a:lnTo>
                    <a:pt x="2688908" y="244475"/>
                  </a:lnTo>
                  <a:lnTo>
                    <a:pt x="2697162" y="247967"/>
                  </a:lnTo>
                  <a:lnTo>
                    <a:pt x="2705100" y="251777"/>
                  </a:lnTo>
                  <a:lnTo>
                    <a:pt x="2709228" y="254317"/>
                  </a:lnTo>
                  <a:lnTo>
                    <a:pt x="2712720" y="256857"/>
                  </a:lnTo>
                  <a:lnTo>
                    <a:pt x="2957512" y="434022"/>
                  </a:lnTo>
                  <a:lnTo>
                    <a:pt x="2960688" y="437197"/>
                  </a:lnTo>
                  <a:lnTo>
                    <a:pt x="2964498" y="439737"/>
                  </a:lnTo>
                  <a:lnTo>
                    <a:pt x="2967672" y="443230"/>
                  </a:lnTo>
                  <a:lnTo>
                    <a:pt x="2970848" y="446087"/>
                  </a:lnTo>
                  <a:lnTo>
                    <a:pt x="2976245" y="453072"/>
                  </a:lnTo>
                  <a:lnTo>
                    <a:pt x="2981008" y="460375"/>
                  </a:lnTo>
                  <a:lnTo>
                    <a:pt x="2985452" y="467995"/>
                  </a:lnTo>
                  <a:lnTo>
                    <a:pt x="2988628" y="475932"/>
                  </a:lnTo>
                  <a:lnTo>
                    <a:pt x="2991168" y="484187"/>
                  </a:lnTo>
                  <a:lnTo>
                    <a:pt x="2992755" y="492442"/>
                  </a:lnTo>
                  <a:lnTo>
                    <a:pt x="2994025" y="501015"/>
                  </a:lnTo>
                  <a:lnTo>
                    <a:pt x="2994025" y="509270"/>
                  </a:lnTo>
                  <a:lnTo>
                    <a:pt x="2993072" y="518160"/>
                  </a:lnTo>
                  <a:lnTo>
                    <a:pt x="2991802" y="526732"/>
                  </a:lnTo>
                  <a:lnTo>
                    <a:pt x="2988945" y="534987"/>
                  </a:lnTo>
                  <a:lnTo>
                    <a:pt x="2986088" y="543242"/>
                  </a:lnTo>
                  <a:lnTo>
                    <a:pt x="2981960" y="551180"/>
                  </a:lnTo>
                  <a:lnTo>
                    <a:pt x="2979738" y="554990"/>
                  </a:lnTo>
                  <a:lnTo>
                    <a:pt x="2976880" y="558800"/>
                  </a:lnTo>
                  <a:lnTo>
                    <a:pt x="2800985" y="801052"/>
                  </a:lnTo>
                  <a:lnTo>
                    <a:pt x="2819082" y="819785"/>
                  </a:lnTo>
                  <a:lnTo>
                    <a:pt x="2837180" y="839470"/>
                  </a:lnTo>
                  <a:lnTo>
                    <a:pt x="2854642" y="858837"/>
                  </a:lnTo>
                  <a:lnTo>
                    <a:pt x="2871788" y="878840"/>
                  </a:lnTo>
                  <a:lnTo>
                    <a:pt x="2888615" y="899160"/>
                  </a:lnTo>
                  <a:lnTo>
                    <a:pt x="2905125" y="919797"/>
                  </a:lnTo>
                  <a:lnTo>
                    <a:pt x="2921318" y="940752"/>
                  </a:lnTo>
                  <a:lnTo>
                    <a:pt x="2937192" y="962025"/>
                  </a:lnTo>
                  <a:lnTo>
                    <a:pt x="2952432" y="983615"/>
                  </a:lnTo>
                  <a:lnTo>
                    <a:pt x="2967672" y="1005205"/>
                  </a:lnTo>
                  <a:lnTo>
                    <a:pt x="2981960" y="1027113"/>
                  </a:lnTo>
                  <a:lnTo>
                    <a:pt x="2996248" y="1049655"/>
                  </a:lnTo>
                  <a:lnTo>
                    <a:pt x="3010218" y="1072198"/>
                  </a:lnTo>
                  <a:lnTo>
                    <a:pt x="3023235" y="1095375"/>
                  </a:lnTo>
                  <a:lnTo>
                    <a:pt x="3036570" y="1118553"/>
                  </a:lnTo>
                  <a:lnTo>
                    <a:pt x="3048952" y="1142048"/>
                  </a:lnTo>
                  <a:lnTo>
                    <a:pt x="3333115" y="1049338"/>
                  </a:lnTo>
                  <a:lnTo>
                    <a:pt x="3337560" y="1048068"/>
                  </a:lnTo>
                  <a:lnTo>
                    <a:pt x="3342005" y="1047115"/>
                  </a:lnTo>
                  <a:lnTo>
                    <a:pt x="3346450" y="1046480"/>
                  </a:lnTo>
                  <a:lnTo>
                    <a:pt x="3350578" y="1045528"/>
                  </a:lnTo>
                  <a:lnTo>
                    <a:pt x="3359785" y="1044893"/>
                  </a:lnTo>
                  <a:lnTo>
                    <a:pt x="3368358" y="1045210"/>
                  </a:lnTo>
                  <a:lnTo>
                    <a:pt x="3376930" y="1046480"/>
                  </a:lnTo>
                  <a:lnTo>
                    <a:pt x="3385185" y="1048068"/>
                  </a:lnTo>
                  <a:lnTo>
                    <a:pt x="3393440" y="1051243"/>
                  </a:lnTo>
                  <a:lnTo>
                    <a:pt x="3401060" y="1054735"/>
                  </a:lnTo>
                  <a:lnTo>
                    <a:pt x="3408680" y="1058863"/>
                  </a:lnTo>
                  <a:lnTo>
                    <a:pt x="3415665" y="1063625"/>
                  </a:lnTo>
                  <a:lnTo>
                    <a:pt x="3422015" y="1069340"/>
                  </a:lnTo>
                  <a:lnTo>
                    <a:pt x="3428048" y="1075690"/>
                  </a:lnTo>
                  <a:lnTo>
                    <a:pt x="3433445" y="1082358"/>
                  </a:lnTo>
                  <a:lnTo>
                    <a:pt x="3438208" y="1089978"/>
                  </a:lnTo>
                  <a:lnTo>
                    <a:pt x="3442335" y="1097915"/>
                  </a:lnTo>
                  <a:lnTo>
                    <a:pt x="3443922" y="1102043"/>
                  </a:lnTo>
                  <a:lnTo>
                    <a:pt x="3445510" y="1106488"/>
                  </a:lnTo>
                  <a:lnTo>
                    <a:pt x="3538855" y="1393508"/>
                  </a:lnTo>
                  <a:lnTo>
                    <a:pt x="3539808" y="1397635"/>
                  </a:lnTo>
                  <a:lnTo>
                    <a:pt x="3541078" y="1402398"/>
                  </a:lnTo>
                  <a:lnTo>
                    <a:pt x="3542030" y="1406843"/>
                  </a:lnTo>
                  <a:lnTo>
                    <a:pt x="3542665" y="1411288"/>
                  </a:lnTo>
                  <a:lnTo>
                    <a:pt x="3543300" y="1419860"/>
                  </a:lnTo>
                  <a:lnTo>
                    <a:pt x="3542982" y="1428750"/>
                  </a:lnTo>
                  <a:lnTo>
                    <a:pt x="3541712" y="1437323"/>
                  </a:lnTo>
                  <a:lnTo>
                    <a:pt x="3539808" y="1445578"/>
                  </a:lnTo>
                  <a:lnTo>
                    <a:pt x="3537268" y="1453833"/>
                  </a:lnTo>
                  <a:lnTo>
                    <a:pt x="3533458" y="1461453"/>
                  </a:lnTo>
                  <a:lnTo>
                    <a:pt x="3529330" y="1468755"/>
                  </a:lnTo>
                  <a:lnTo>
                    <a:pt x="3524568" y="1476058"/>
                  </a:lnTo>
                  <a:lnTo>
                    <a:pt x="3518852" y="1482408"/>
                  </a:lnTo>
                  <a:lnTo>
                    <a:pt x="3512502" y="1488440"/>
                  </a:lnTo>
                  <a:lnTo>
                    <a:pt x="3505518" y="1494155"/>
                  </a:lnTo>
                  <a:lnTo>
                    <a:pt x="3498215" y="1498600"/>
                  </a:lnTo>
                  <a:lnTo>
                    <a:pt x="3490278" y="1502728"/>
                  </a:lnTo>
                  <a:lnTo>
                    <a:pt x="3486150" y="1504633"/>
                  </a:lnTo>
                  <a:lnTo>
                    <a:pt x="3481705" y="1506220"/>
                  </a:lnTo>
                  <a:lnTo>
                    <a:pt x="3197225" y="1598295"/>
                  </a:lnTo>
                  <a:lnTo>
                    <a:pt x="3200400" y="1624330"/>
                  </a:lnTo>
                  <a:lnTo>
                    <a:pt x="3203892" y="1650365"/>
                  </a:lnTo>
                  <a:lnTo>
                    <a:pt x="3206115" y="1676718"/>
                  </a:lnTo>
                  <a:lnTo>
                    <a:pt x="3208338" y="1703070"/>
                  </a:lnTo>
                  <a:lnTo>
                    <a:pt x="3210242" y="1729423"/>
                  </a:lnTo>
                  <a:lnTo>
                    <a:pt x="3211512" y="1755775"/>
                  </a:lnTo>
                  <a:lnTo>
                    <a:pt x="3212148" y="1782445"/>
                  </a:lnTo>
                  <a:lnTo>
                    <a:pt x="3212465" y="1809115"/>
                  </a:lnTo>
                  <a:lnTo>
                    <a:pt x="3212148" y="1835785"/>
                  </a:lnTo>
                  <a:lnTo>
                    <a:pt x="3211512" y="1862455"/>
                  </a:lnTo>
                  <a:lnTo>
                    <a:pt x="3210242" y="1889125"/>
                  </a:lnTo>
                  <a:lnTo>
                    <a:pt x="3208338" y="1915478"/>
                  </a:lnTo>
                  <a:lnTo>
                    <a:pt x="3206115" y="1941830"/>
                  </a:lnTo>
                  <a:lnTo>
                    <a:pt x="3203892" y="1967865"/>
                  </a:lnTo>
                  <a:lnTo>
                    <a:pt x="3200400" y="1993900"/>
                  </a:lnTo>
                  <a:lnTo>
                    <a:pt x="3197225" y="2019618"/>
                  </a:lnTo>
                  <a:lnTo>
                    <a:pt x="3481705" y="2112328"/>
                  </a:lnTo>
                  <a:lnTo>
                    <a:pt x="3486150" y="2113915"/>
                  </a:lnTo>
                  <a:lnTo>
                    <a:pt x="3490278" y="2115820"/>
                  </a:lnTo>
                  <a:lnTo>
                    <a:pt x="3498215" y="2119630"/>
                  </a:lnTo>
                  <a:lnTo>
                    <a:pt x="3505518" y="2124393"/>
                  </a:lnTo>
                  <a:lnTo>
                    <a:pt x="3512502" y="2129790"/>
                  </a:lnTo>
                  <a:lnTo>
                    <a:pt x="3518852" y="2135505"/>
                  </a:lnTo>
                  <a:lnTo>
                    <a:pt x="3524568" y="2142173"/>
                  </a:lnTo>
                  <a:lnTo>
                    <a:pt x="3529330" y="2149158"/>
                  </a:lnTo>
                  <a:lnTo>
                    <a:pt x="3533458" y="2156778"/>
                  </a:lnTo>
                  <a:lnTo>
                    <a:pt x="3537268" y="2164398"/>
                  </a:lnTo>
                  <a:lnTo>
                    <a:pt x="3539808" y="2172653"/>
                  </a:lnTo>
                  <a:lnTo>
                    <a:pt x="3541712" y="2180908"/>
                  </a:lnTo>
                  <a:lnTo>
                    <a:pt x="3542982" y="2189480"/>
                  </a:lnTo>
                  <a:lnTo>
                    <a:pt x="3543300" y="2198053"/>
                  </a:lnTo>
                  <a:lnTo>
                    <a:pt x="3542665" y="2206625"/>
                  </a:lnTo>
                  <a:lnTo>
                    <a:pt x="3542030" y="2211388"/>
                  </a:lnTo>
                  <a:lnTo>
                    <a:pt x="3541078" y="2215833"/>
                  </a:lnTo>
                  <a:lnTo>
                    <a:pt x="3539808" y="2220278"/>
                  </a:lnTo>
                  <a:lnTo>
                    <a:pt x="3538855" y="2224405"/>
                  </a:lnTo>
                  <a:lnTo>
                    <a:pt x="3445510" y="2512060"/>
                  </a:lnTo>
                  <a:lnTo>
                    <a:pt x="3443922" y="2516188"/>
                  </a:lnTo>
                  <a:lnTo>
                    <a:pt x="3442335" y="2520315"/>
                  </a:lnTo>
                  <a:lnTo>
                    <a:pt x="3438208" y="2528253"/>
                  </a:lnTo>
                  <a:lnTo>
                    <a:pt x="3433445" y="2535555"/>
                  </a:lnTo>
                  <a:lnTo>
                    <a:pt x="3428048" y="2542540"/>
                  </a:lnTo>
                  <a:lnTo>
                    <a:pt x="3422015" y="2548890"/>
                  </a:lnTo>
                  <a:lnTo>
                    <a:pt x="3415665" y="2554605"/>
                  </a:lnTo>
                  <a:lnTo>
                    <a:pt x="3408680" y="2559368"/>
                  </a:lnTo>
                  <a:lnTo>
                    <a:pt x="3401060" y="2563495"/>
                  </a:lnTo>
                  <a:lnTo>
                    <a:pt x="3393440" y="2567305"/>
                  </a:lnTo>
                  <a:lnTo>
                    <a:pt x="3385185" y="2569845"/>
                  </a:lnTo>
                  <a:lnTo>
                    <a:pt x="3376930" y="2571750"/>
                  </a:lnTo>
                  <a:lnTo>
                    <a:pt x="3368358" y="2573020"/>
                  </a:lnTo>
                  <a:lnTo>
                    <a:pt x="3359785" y="2573338"/>
                  </a:lnTo>
                  <a:lnTo>
                    <a:pt x="3350578" y="2573020"/>
                  </a:lnTo>
                  <a:lnTo>
                    <a:pt x="3346450" y="2572068"/>
                  </a:lnTo>
                  <a:lnTo>
                    <a:pt x="3342005" y="2571433"/>
                  </a:lnTo>
                  <a:lnTo>
                    <a:pt x="3337560" y="2570163"/>
                  </a:lnTo>
                  <a:lnTo>
                    <a:pt x="3333115" y="2568893"/>
                  </a:lnTo>
                  <a:lnTo>
                    <a:pt x="3048952" y="2476500"/>
                  </a:lnTo>
                  <a:lnTo>
                    <a:pt x="3035935" y="2499995"/>
                  </a:lnTo>
                  <a:lnTo>
                    <a:pt x="3023235" y="2523173"/>
                  </a:lnTo>
                  <a:lnTo>
                    <a:pt x="3009900" y="2546033"/>
                  </a:lnTo>
                  <a:lnTo>
                    <a:pt x="2996248" y="2568893"/>
                  </a:lnTo>
                  <a:lnTo>
                    <a:pt x="2981960" y="2590800"/>
                  </a:lnTo>
                  <a:lnTo>
                    <a:pt x="2967355" y="2613025"/>
                  </a:lnTo>
                  <a:lnTo>
                    <a:pt x="2952115" y="2634933"/>
                  </a:lnTo>
                  <a:lnTo>
                    <a:pt x="2936875" y="2656523"/>
                  </a:lnTo>
                  <a:lnTo>
                    <a:pt x="2921318" y="2677478"/>
                  </a:lnTo>
                  <a:lnTo>
                    <a:pt x="2905125" y="2698115"/>
                  </a:lnTo>
                  <a:lnTo>
                    <a:pt x="2888615" y="2718753"/>
                  </a:lnTo>
                  <a:lnTo>
                    <a:pt x="2871788" y="2739073"/>
                  </a:lnTo>
                  <a:lnTo>
                    <a:pt x="2854325" y="2759076"/>
                  </a:lnTo>
                  <a:lnTo>
                    <a:pt x="2837180" y="2778761"/>
                  </a:lnTo>
                  <a:lnTo>
                    <a:pt x="2819082" y="2797811"/>
                  </a:lnTo>
                  <a:lnTo>
                    <a:pt x="2800985" y="2817178"/>
                  </a:lnTo>
                  <a:lnTo>
                    <a:pt x="2976880" y="3059431"/>
                  </a:lnTo>
                  <a:lnTo>
                    <a:pt x="2979738" y="3063241"/>
                  </a:lnTo>
                  <a:lnTo>
                    <a:pt x="2981960" y="3067368"/>
                  </a:lnTo>
                  <a:lnTo>
                    <a:pt x="2986088" y="3075306"/>
                  </a:lnTo>
                  <a:lnTo>
                    <a:pt x="2988945" y="3083243"/>
                  </a:lnTo>
                  <a:lnTo>
                    <a:pt x="2991802" y="3091816"/>
                  </a:lnTo>
                  <a:lnTo>
                    <a:pt x="2993072" y="3100071"/>
                  </a:lnTo>
                  <a:lnTo>
                    <a:pt x="2994025" y="3108643"/>
                  </a:lnTo>
                  <a:lnTo>
                    <a:pt x="2994025" y="3117216"/>
                  </a:lnTo>
                  <a:lnTo>
                    <a:pt x="2992755" y="3125788"/>
                  </a:lnTo>
                  <a:lnTo>
                    <a:pt x="2991168" y="3134043"/>
                  </a:lnTo>
                  <a:lnTo>
                    <a:pt x="2988628" y="3142298"/>
                  </a:lnTo>
                  <a:lnTo>
                    <a:pt x="2985770" y="3150236"/>
                  </a:lnTo>
                  <a:lnTo>
                    <a:pt x="2981642" y="3157538"/>
                  </a:lnTo>
                  <a:lnTo>
                    <a:pt x="2976562" y="3165158"/>
                  </a:lnTo>
                  <a:lnTo>
                    <a:pt x="2970848" y="3171826"/>
                  </a:lnTo>
                  <a:lnTo>
                    <a:pt x="2967990" y="3175001"/>
                  </a:lnTo>
                  <a:lnTo>
                    <a:pt x="2964498" y="3177858"/>
                  </a:lnTo>
                  <a:lnTo>
                    <a:pt x="2961322" y="3181033"/>
                  </a:lnTo>
                  <a:lnTo>
                    <a:pt x="2957512" y="3183573"/>
                  </a:lnTo>
                  <a:lnTo>
                    <a:pt x="2712720" y="3361056"/>
                  </a:lnTo>
                  <a:lnTo>
                    <a:pt x="2709228" y="3363913"/>
                  </a:lnTo>
                  <a:lnTo>
                    <a:pt x="2705100" y="3366453"/>
                  </a:lnTo>
                  <a:lnTo>
                    <a:pt x="2697162" y="3370581"/>
                  </a:lnTo>
                  <a:lnTo>
                    <a:pt x="2688908" y="3373756"/>
                  </a:lnTo>
                  <a:lnTo>
                    <a:pt x="2680652" y="3376296"/>
                  </a:lnTo>
                  <a:lnTo>
                    <a:pt x="2671762" y="3377883"/>
                  </a:lnTo>
                  <a:lnTo>
                    <a:pt x="2663508" y="3378518"/>
                  </a:lnTo>
                  <a:lnTo>
                    <a:pt x="2654935" y="3378518"/>
                  </a:lnTo>
                  <a:lnTo>
                    <a:pt x="2646362" y="3377248"/>
                  </a:lnTo>
                  <a:lnTo>
                    <a:pt x="2638108" y="3375978"/>
                  </a:lnTo>
                  <a:lnTo>
                    <a:pt x="2629852" y="3373121"/>
                  </a:lnTo>
                  <a:lnTo>
                    <a:pt x="2621915" y="3369946"/>
                  </a:lnTo>
                  <a:lnTo>
                    <a:pt x="2614295" y="3365818"/>
                  </a:lnTo>
                  <a:lnTo>
                    <a:pt x="2606992" y="3360738"/>
                  </a:lnTo>
                  <a:lnTo>
                    <a:pt x="2600325" y="3355023"/>
                  </a:lnTo>
                  <a:lnTo>
                    <a:pt x="2597468" y="3352166"/>
                  </a:lnTo>
                  <a:lnTo>
                    <a:pt x="2593975" y="3348673"/>
                  </a:lnTo>
                  <a:lnTo>
                    <a:pt x="2591435" y="3345498"/>
                  </a:lnTo>
                  <a:lnTo>
                    <a:pt x="2588260" y="3341688"/>
                  </a:lnTo>
                  <a:lnTo>
                    <a:pt x="2412682" y="3099753"/>
                  </a:lnTo>
                  <a:lnTo>
                    <a:pt x="2388870" y="3110866"/>
                  </a:lnTo>
                  <a:lnTo>
                    <a:pt x="2365692" y="3122296"/>
                  </a:lnTo>
                  <a:lnTo>
                    <a:pt x="2341562" y="3132773"/>
                  </a:lnTo>
                  <a:lnTo>
                    <a:pt x="2317432" y="3142933"/>
                  </a:lnTo>
                  <a:lnTo>
                    <a:pt x="2292985" y="3152776"/>
                  </a:lnTo>
                  <a:lnTo>
                    <a:pt x="2268538" y="3161666"/>
                  </a:lnTo>
                  <a:lnTo>
                    <a:pt x="2243772" y="3170873"/>
                  </a:lnTo>
                  <a:lnTo>
                    <a:pt x="2218690" y="3179128"/>
                  </a:lnTo>
                  <a:lnTo>
                    <a:pt x="2193608" y="3187066"/>
                  </a:lnTo>
                  <a:lnTo>
                    <a:pt x="2167890" y="3194368"/>
                  </a:lnTo>
                  <a:lnTo>
                    <a:pt x="2142490" y="3201671"/>
                  </a:lnTo>
                  <a:lnTo>
                    <a:pt x="2116772" y="3208021"/>
                  </a:lnTo>
                  <a:lnTo>
                    <a:pt x="2091055" y="3214371"/>
                  </a:lnTo>
                  <a:lnTo>
                    <a:pt x="2064702" y="3220086"/>
                  </a:lnTo>
                  <a:lnTo>
                    <a:pt x="2038350" y="3225483"/>
                  </a:lnTo>
                  <a:lnTo>
                    <a:pt x="2011998" y="3229928"/>
                  </a:lnTo>
                  <a:lnTo>
                    <a:pt x="2011998" y="3529013"/>
                  </a:lnTo>
                  <a:lnTo>
                    <a:pt x="2011998" y="3533458"/>
                  </a:lnTo>
                  <a:lnTo>
                    <a:pt x="2011362" y="3537903"/>
                  </a:lnTo>
                  <a:lnTo>
                    <a:pt x="2010728" y="3542666"/>
                  </a:lnTo>
                  <a:lnTo>
                    <a:pt x="2010092" y="3547111"/>
                  </a:lnTo>
                  <a:lnTo>
                    <a:pt x="2007870" y="3555366"/>
                  </a:lnTo>
                  <a:lnTo>
                    <a:pt x="2005012" y="3563621"/>
                  </a:lnTo>
                  <a:lnTo>
                    <a:pt x="2001202" y="3571558"/>
                  </a:lnTo>
                  <a:lnTo>
                    <a:pt x="1996758" y="3578543"/>
                  </a:lnTo>
                  <a:lnTo>
                    <a:pt x="1991678" y="3585846"/>
                  </a:lnTo>
                  <a:lnTo>
                    <a:pt x="1985962" y="3591878"/>
                  </a:lnTo>
                  <a:lnTo>
                    <a:pt x="1979612" y="3597911"/>
                  </a:lnTo>
                  <a:lnTo>
                    <a:pt x="1972628" y="3602673"/>
                  </a:lnTo>
                  <a:lnTo>
                    <a:pt x="1965325" y="3607118"/>
                  </a:lnTo>
                  <a:lnTo>
                    <a:pt x="1957705" y="3610928"/>
                  </a:lnTo>
                  <a:lnTo>
                    <a:pt x="1949450" y="3614103"/>
                  </a:lnTo>
                  <a:lnTo>
                    <a:pt x="1940878" y="3616326"/>
                  </a:lnTo>
                  <a:lnTo>
                    <a:pt x="1931670" y="3617278"/>
                  </a:lnTo>
                  <a:lnTo>
                    <a:pt x="1927225" y="3617913"/>
                  </a:lnTo>
                  <a:lnTo>
                    <a:pt x="1922780" y="3617913"/>
                  </a:lnTo>
                  <a:lnTo>
                    <a:pt x="1620520" y="3617913"/>
                  </a:lnTo>
                  <a:lnTo>
                    <a:pt x="1615758" y="3617913"/>
                  </a:lnTo>
                  <a:lnTo>
                    <a:pt x="1611630" y="3617278"/>
                  </a:lnTo>
                  <a:lnTo>
                    <a:pt x="1602422" y="3616326"/>
                  </a:lnTo>
                  <a:lnTo>
                    <a:pt x="1594168" y="3614103"/>
                  </a:lnTo>
                  <a:lnTo>
                    <a:pt x="1585912" y="3610928"/>
                  </a:lnTo>
                  <a:lnTo>
                    <a:pt x="1577975" y="3607118"/>
                  </a:lnTo>
                  <a:lnTo>
                    <a:pt x="1570990" y="3602673"/>
                  </a:lnTo>
                  <a:lnTo>
                    <a:pt x="1563688" y="3597911"/>
                  </a:lnTo>
                  <a:lnTo>
                    <a:pt x="1557655" y="3591878"/>
                  </a:lnTo>
                  <a:lnTo>
                    <a:pt x="1551622" y="3585846"/>
                  </a:lnTo>
                  <a:lnTo>
                    <a:pt x="1546860" y="3578543"/>
                  </a:lnTo>
                  <a:lnTo>
                    <a:pt x="1542415" y="3571558"/>
                  </a:lnTo>
                  <a:lnTo>
                    <a:pt x="1538605" y="3563621"/>
                  </a:lnTo>
                  <a:lnTo>
                    <a:pt x="1535430" y="3555366"/>
                  </a:lnTo>
                  <a:lnTo>
                    <a:pt x="1533208" y="3547111"/>
                  </a:lnTo>
                  <a:lnTo>
                    <a:pt x="1532572" y="3542666"/>
                  </a:lnTo>
                  <a:lnTo>
                    <a:pt x="1531620" y="3537903"/>
                  </a:lnTo>
                  <a:lnTo>
                    <a:pt x="1531302" y="3533458"/>
                  </a:lnTo>
                  <a:lnTo>
                    <a:pt x="1531302" y="3529013"/>
                  </a:lnTo>
                  <a:lnTo>
                    <a:pt x="1531302" y="3229928"/>
                  </a:lnTo>
                  <a:lnTo>
                    <a:pt x="1504950" y="3225483"/>
                  </a:lnTo>
                  <a:lnTo>
                    <a:pt x="1478598" y="3220086"/>
                  </a:lnTo>
                  <a:lnTo>
                    <a:pt x="1452245" y="3214371"/>
                  </a:lnTo>
                  <a:lnTo>
                    <a:pt x="1426845" y="3208021"/>
                  </a:lnTo>
                  <a:lnTo>
                    <a:pt x="1400810" y="3201671"/>
                  </a:lnTo>
                  <a:lnTo>
                    <a:pt x="1375092" y="3194368"/>
                  </a:lnTo>
                  <a:lnTo>
                    <a:pt x="1350010" y="3187066"/>
                  </a:lnTo>
                  <a:lnTo>
                    <a:pt x="1324928" y="3179128"/>
                  </a:lnTo>
                  <a:lnTo>
                    <a:pt x="1299528" y="3170873"/>
                  </a:lnTo>
                  <a:lnTo>
                    <a:pt x="1274762" y="3161666"/>
                  </a:lnTo>
                  <a:lnTo>
                    <a:pt x="1250315" y="3152776"/>
                  </a:lnTo>
                  <a:lnTo>
                    <a:pt x="1225868" y="3142933"/>
                  </a:lnTo>
                  <a:lnTo>
                    <a:pt x="1201738" y="3132773"/>
                  </a:lnTo>
                  <a:lnTo>
                    <a:pt x="1177925" y="3122296"/>
                  </a:lnTo>
                  <a:lnTo>
                    <a:pt x="1154430" y="3110866"/>
                  </a:lnTo>
                  <a:lnTo>
                    <a:pt x="1130618" y="3099753"/>
                  </a:lnTo>
                  <a:lnTo>
                    <a:pt x="955040" y="3342006"/>
                  </a:lnTo>
                  <a:lnTo>
                    <a:pt x="952182" y="3345816"/>
                  </a:lnTo>
                  <a:lnTo>
                    <a:pt x="949325" y="3349308"/>
                  </a:lnTo>
                  <a:lnTo>
                    <a:pt x="946150" y="3352483"/>
                  </a:lnTo>
                  <a:lnTo>
                    <a:pt x="942975" y="3355658"/>
                  </a:lnTo>
                  <a:lnTo>
                    <a:pt x="935990" y="3361056"/>
                  </a:lnTo>
                  <a:lnTo>
                    <a:pt x="929005" y="3366136"/>
                  </a:lnTo>
                  <a:lnTo>
                    <a:pt x="921385" y="3369946"/>
                  </a:lnTo>
                  <a:lnTo>
                    <a:pt x="913448" y="3373121"/>
                  </a:lnTo>
                  <a:lnTo>
                    <a:pt x="905192" y="3375978"/>
                  </a:lnTo>
                  <a:lnTo>
                    <a:pt x="896938" y="3377248"/>
                  </a:lnTo>
                  <a:lnTo>
                    <a:pt x="888365" y="3378518"/>
                  </a:lnTo>
                  <a:lnTo>
                    <a:pt x="879792" y="3378518"/>
                  </a:lnTo>
                  <a:lnTo>
                    <a:pt x="870902" y="3377883"/>
                  </a:lnTo>
                  <a:lnTo>
                    <a:pt x="862648" y="3376296"/>
                  </a:lnTo>
                  <a:lnTo>
                    <a:pt x="854075" y="3373756"/>
                  </a:lnTo>
                  <a:lnTo>
                    <a:pt x="846138" y="3370581"/>
                  </a:lnTo>
                  <a:lnTo>
                    <a:pt x="837882" y="3366453"/>
                  </a:lnTo>
                  <a:lnTo>
                    <a:pt x="834072" y="3363913"/>
                  </a:lnTo>
                  <a:lnTo>
                    <a:pt x="830262" y="3361056"/>
                  </a:lnTo>
                  <a:lnTo>
                    <a:pt x="586105" y="3183573"/>
                  </a:lnTo>
                  <a:lnTo>
                    <a:pt x="582930" y="3181033"/>
                  </a:lnTo>
                  <a:lnTo>
                    <a:pt x="579438" y="3177858"/>
                  </a:lnTo>
                  <a:lnTo>
                    <a:pt x="575945" y="3175001"/>
                  </a:lnTo>
                  <a:lnTo>
                    <a:pt x="573088" y="3171826"/>
                  </a:lnTo>
                  <a:lnTo>
                    <a:pt x="567372" y="3165158"/>
                  </a:lnTo>
                  <a:lnTo>
                    <a:pt x="562610" y="3157538"/>
                  </a:lnTo>
                  <a:lnTo>
                    <a:pt x="558482" y="3150236"/>
                  </a:lnTo>
                  <a:lnTo>
                    <a:pt x="554990" y="3142298"/>
                  </a:lnTo>
                  <a:lnTo>
                    <a:pt x="552450" y="3134043"/>
                  </a:lnTo>
                  <a:lnTo>
                    <a:pt x="550862" y="3125788"/>
                  </a:lnTo>
                  <a:lnTo>
                    <a:pt x="549592" y="3117216"/>
                  </a:lnTo>
                  <a:lnTo>
                    <a:pt x="549592" y="3108643"/>
                  </a:lnTo>
                  <a:lnTo>
                    <a:pt x="550545" y="3100071"/>
                  </a:lnTo>
                  <a:lnTo>
                    <a:pt x="551815" y="3091816"/>
                  </a:lnTo>
                  <a:lnTo>
                    <a:pt x="554355" y="3083243"/>
                  </a:lnTo>
                  <a:lnTo>
                    <a:pt x="557530" y="3075306"/>
                  </a:lnTo>
                  <a:lnTo>
                    <a:pt x="559435" y="3071178"/>
                  </a:lnTo>
                  <a:lnTo>
                    <a:pt x="561340" y="3067368"/>
                  </a:lnTo>
                  <a:lnTo>
                    <a:pt x="563880" y="3063241"/>
                  </a:lnTo>
                  <a:lnTo>
                    <a:pt x="566738" y="3059431"/>
                  </a:lnTo>
                  <a:lnTo>
                    <a:pt x="742632" y="2817178"/>
                  </a:lnTo>
                  <a:lnTo>
                    <a:pt x="724218" y="2797811"/>
                  </a:lnTo>
                  <a:lnTo>
                    <a:pt x="706755" y="2778761"/>
                  </a:lnTo>
                  <a:lnTo>
                    <a:pt x="688975" y="2759076"/>
                  </a:lnTo>
                  <a:lnTo>
                    <a:pt x="671512" y="2739073"/>
                  </a:lnTo>
                  <a:lnTo>
                    <a:pt x="655002" y="2718753"/>
                  </a:lnTo>
                  <a:lnTo>
                    <a:pt x="638492" y="2698115"/>
                  </a:lnTo>
                  <a:lnTo>
                    <a:pt x="622300" y="2677478"/>
                  </a:lnTo>
                  <a:lnTo>
                    <a:pt x="606425" y="2656523"/>
                  </a:lnTo>
                  <a:lnTo>
                    <a:pt x="591185" y="2634933"/>
                  </a:lnTo>
                  <a:lnTo>
                    <a:pt x="576580" y="2613025"/>
                  </a:lnTo>
                  <a:lnTo>
                    <a:pt x="561658" y="2590800"/>
                  </a:lnTo>
                  <a:lnTo>
                    <a:pt x="547370" y="2568893"/>
                  </a:lnTo>
                  <a:lnTo>
                    <a:pt x="534035" y="2546033"/>
                  </a:lnTo>
                  <a:lnTo>
                    <a:pt x="520382" y="2523173"/>
                  </a:lnTo>
                  <a:lnTo>
                    <a:pt x="507682" y="2499995"/>
                  </a:lnTo>
                  <a:lnTo>
                    <a:pt x="494665" y="2476500"/>
                  </a:lnTo>
                  <a:lnTo>
                    <a:pt x="209868" y="2568893"/>
                  </a:lnTo>
                  <a:lnTo>
                    <a:pt x="205740" y="2570163"/>
                  </a:lnTo>
                  <a:lnTo>
                    <a:pt x="201295" y="2571433"/>
                  </a:lnTo>
                  <a:lnTo>
                    <a:pt x="196850" y="2572068"/>
                  </a:lnTo>
                  <a:lnTo>
                    <a:pt x="192722" y="2573020"/>
                  </a:lnTo>
                  <a:lnTo>
                    <a:pt x="183515" y="2573338"/>
                  </a:lnTo>
                  <a:lnTo>
                    <a:pt x="174942" y="2573020"/>
                  </a:lnTo>
                  <a:lnTo>
                    <a:pt x="166688" y="2571750"/>
                  </a:lnTo>
                  <a:lnTo>
                    <a:pt x="158115" y="2569845"/>
                  </a:lnTo>
                  <a:lnTo>
                    <a:pt x="150177" y="2567305"/>
                  </a:lnTo>
                  <a:lnTo>
                    <a:pt x="142240" y="2563495"/>
                  </a:lnTo>
                  <a:lnTo>
                    <a:pt x="134620" y="2559368"/>
                  </a:lnTo>
                  <a:lnTo>
                    <a:pt x="127952" y="2554605"/>
                  </a:lnTo>
                  <a:lnTo>
                    <a:pt x="121602" y="2548890"/>
                  </a:lnTo>
                  <a:lnTo>
                    <a:pt x="115570" y="2542540"/>
                  </a:lnTo>
                  <a:lnTo>
                    <a:pt x="109855" y="2535555"/>
                  </a:lnTo>
                  <a:lnTo>
                    <a:pt x="105410" y="2528253"/>
                  </a:lnTo>
                  <a:lnTo>
                    <a:pt x="101282" y="2520315"/>
                  </a:lnTo>
                  <a:lnTo>
                    <a:pt x="99377" y="2516188"/>
                  </a:lnTo>
                  <a:lnTo>
                    <a:pt x="97790" y="2512060"/>
                  </a:lnTo>
                  <a:lnTo>
                    <a:pt x="4445" y="2224405"/>
                  </a:lnTo>
                  <a:lnTo>
                    <a:pt x="3492" y="2220278"/>
                  </a:lnTo>
                  <a:lnTo>
                    <a:pt x="2222" y="2215833"/>
                  </a:lnTo>
                  <a:lnTo>
                    <a:pt x="1587" y="2211388"/>
                  </a:lnTo>
                  <a:lnTo>
                    <a:pt x="635" y="2206625"/>
                  </a:lnTo>
                  <a:lnTo>
                    <a:pt x="0" y="2198053"/>
                  </a:lnTo>
                  <a:lnTo>
                    <a:pt x="317" y="2189480"/>
                  </a:lnTo>
                  <a:lnTo>
                    <a:pt x="1587" y="2180908"/>
                  </a:lnTo>
                  <a:lnTo>
                    <a:pt x="3810" y="2172653"/>
                  </a:lnTo>
                  <a:lnTo>
                    <a:pt x="6350" y="2164398"/>
                  </a:lnTo>
                  <a:lnTo>
                    <a:pt x="9842" y="2156778"/>
                  </a:lnTo>
                  <a:lnTo>
                    <a:pt x="13970" y="2149158"/>
                  </a:lnTo>
                  <a:lnTo>
                    <a:pt x="19050" y="2142173"/>
                  </a:lnTo>
                  <a:lnTo>
                    <a:pt x="24447" y="2135505"/>
                  </a:lnTo>
                  <a:lnTo>
                    <a:pt x="30797" y="2129790"/>
                  </a:lnTo>
                  <a:lnTo>
                    <a:pt x="37465" y="2124393"/>
                  </a:lnTo>
                  <a:lnTo>
                    <a:pt x="45085" y="2119630"/>
                  </a:lnTo>
                  <a:lnTo>
                    <a:pt x="49212" y="2117725"/>
                  </a:lnTo>
                  <a:lnTo>
                    <a:pt x="53340" y="2115820"/>
                  </a:lnTo>
                  <a:lnTo>
                    <a:pt x="57467" y="2113915"/>
                  </a:lnTo>
                  <a:lnTo>
                    <a:pt x="61595" y="2112328"/>
                  </a:lnTo>
                  <a:lnTo>
                    <a:pt x="346392" y="2019618"/>
                  </a:lnTo>
                  <a:lnTo>
                    <a:pt x="342900" y="1993900"/>
                  </a:lnTo>
                  <a:lnTo>
                    <a:pt x="339725" y="1967865"/>
                  </a:lnTo>
                  <a:lnTo>
                    <a:pt x="337185" y="1941830"/>
                  </a:lnTo>
                  <a:lnTo>
                    <a:pt x="334962" y="1915478"/>
                  </a:lnTo>
                  <a:lnTo>
                    <a:pt x="333375" y="1889125"/>
                  </a:lnTo>
                  <a:lnTo>
                    <a:pt x="331788" y="1862455"/>
                  </a:lnTo>
                  <a:lnTo>
                    <a:pt x="331152" y="1835785"/>
                  </a:lnTo>
                  <a:lnTo>
                    <a:pt x="331152" y="1809115"/>
                  </a:lnTo>
                  <a:lnTo>
                    <a:pt x="331152" y="1782445"/>
                  </a:lnTo>
                  <a:lnTo>
                    <a:pt x="331788" y="1755775"/>
                  </a:lnTo>
                  <a:lnTo>
                    <a:pt x="333375" y="1729423"/>
                  </a:lnTo>
                  <a:lnTo>
                    <a:pt x="334962" y="1703070"/>
                  </a:lnTo>
                  <a:lnTo>
                    <a:pt x="337185" y="1676718"/>
                  </a:lnTo>
                  <a:lnTo>
                    <a:pt x="339725" y="1650365"/>
                  </a:lnTo>
                  <a:lnTo>
                    <a:pt x="342900" y="1624330"/>
                  </a:lnTo>
                  <a:lnTo>
                    <a:pt x="346392" y="1598295"/>
                  </a:lnTo>
                  <a:lnTo>
                    <a:pt x="61595" y="1506220"/>
                  </a:lnTo>
                  <a:lnTo>
                    <a:pt x="57467" y="1504633"/>
                  </a:lnTo>
                  <a:lnTo>
                    <a:pt x="53340" y="1502728"/>
                  </a:lnTo>
                  <a:lnTo>
                    <a:pt x="45085" y="1498600"/>
                  </a:lnTo>
                  <a:lnTo>
                    <a:pt x="37465" y="1494155"/>
                  </a:lnTo>
                  <a:lnTo>
                    <a:pt x="30797" y="1488440"/>
                  </a:lnTo>
                  <a:lnTo>
                    <a:pt x="24447" y="1482408"/>
                  </a:lnTo>
                  <a:lnTo>
                    <a:pt x="19050" y="1476058"/>
                  </a:lnTo>
                  <a:lnTo>
                    <a:pt x="13970" y="1468755"/>
                  </a:lnTo>
                  <a:lnTo>
                    <a:pt x="9842" y="1461453"/>
                  </a:lnTo>
                  <a:lnTo>
                    <a:pt x="6350" y="1453833"/>
                  </a:lnTo>
                  <a:lnTo>
                    <a:pt x="3810" y="1445578"/>
                  </a:lnTo>
                  <a:lnTo>
                    <a:pt x="1587" y="1437323"/>
                  </a:lnTo>
                  <a:lnTo>
                    <a:pt x="317" y="1428750"/>
                  </a:lnTo>
                  <a:lnTo>
                    <a:pt x="0" y="1419860"/>
                  </a:lnTo>
                  <a:lnTo>
                    <a:pt x="635" y="1411288"/>
                  </a:lnTo>
                  <a:lnTo>
                    <a:pt x="1587" y="1406843"/>
                  </a:lnTo>
                  <a:lnTo>
                    <a:pt x="2222" y="1402398"/>
                  </a:lnTo>
                  <a:lnTo>
                    <a:pt x="3492" y="1397635"/>
                  </a:lnTo>
                  <a:lnTo>
                    <a:pt x="4445" y="1393508"/>
                  </a:lnTo>
                  <a:lnTo>
                    <a:pt x="97790" y="1106488"/>
                  </a:lnTo>
                  <a:lnTo>
                    <a:pt x="99377" y="1102043"/>
                  </a:lnTo>
                  <a:lnTo>
                    <a:pt x="101282" y="1097915"/>
                  </a:lnTo>
                  <a:lnTo>
                    <a:pt x="103187" y="1093788"/>
                  </a:lnTo>
                  <a:lnTo>
                    <a:pt x="105410" y="1089978"/>
                  </a:lnTo>
                  <a:lnTo>
                    <a:pt x="109855" y="1082358"/>
                  </a:lnTo>
                  <a:lnTo>
                    <a:pt x="115570" y="1075690"/>
                  </a:lnTo>
                  <a:lnTo>
                    <a:pt x="121602" y="1069340"/>
                  </a:lnTo>
                  <a:lnTo>
                    <a:pt x="127952" y="1063625"/>
                  </a:lnTo>
                  <a:lnTo>
                    <a:pt x="134620" y="1058863"/>
                  </a:lnTo>
                  <a:lnTo>
                    <a:pt x="142240" y="1054735"/>
                  </a:lnTo>
                  <a:lnTo>
                    <a:pt x="150177" y="1051243"/>
                  </a:lnTo>
                  <a:lnTo>
                    <a:pt x="158115" y="1048068"/>
                  </a:lnTo>
                  <a:lnTo>
                    <a:pt x="166688" y="1046480"/>
                  </a:lnTo>
                  <a:lnTo>
                    <a:pt x="174942" y="1045210"/>
                  </a:lnTo>
                  <a:lnTo>
                    <a:pt x="183515" y="1044893"/>
                  </a:lnTo>
                  <a:lnTo>
                    <a:pt x="192722" y="1045528"/>
                  </a:lnTo>
                  <a:lnTo>
                    <a:pt x="196850" y="1046480"/>
                  </a:lnTo>
                  <a:lnTo>
                    <a:pt x="201295" y="1047115"/>
                  </a:lnTo>
                  <a:lnTo>
                    <a:pt x="205740" y="1048068"/>
                  </a:lnTo>
                  <a:lnTo>
                    <a:pt x="209868" y="1049338"/>
                  </a:lnTo>
                  <a:lnTo>
                    <a:pt x="494665" y="1141413"/>
                  </a:lnTo>
                  <a:lnTo>
                    <a:pt x="507682" y="1118235"/>
                  </a:lnTo>
                  <a:lnTo>
                    <a:pt x="520382" y="1095375"/>
                  </a:lnTo>
                  <a:lnTo>
                    <a:pt x="534035" y="1072198"/>
                  </a:lnTo>
                  <a:lnTo>
                    <a:pt x="547370" y="1049655"/>
                  </a:lnTo>
                  <a:lnTo>
                    <a:pt x="561658" y="1027113"/>
                  </a:lnTo>
                  <a:lnTo>
                    <a:pt x="576580" y="1005205"/>
                  </a:lnTo>
                  <a:lnTo>
                    <a:pt x="591185" y="983615"/>
                  </a:lnTo>
                  <a:lnTo>
                    <a:pt x="606425" y="961707"/>
                  </a:lnTo>
                  <a:lnTo>
                    <a:pt x="622300" y="940752"/>
                  </a:lnTo>
                  <a:lnTo>
                    <a:pt x="638492" y="919797"/>
                  </a:lnTo>
                  <a:lnTo>
                    <a:pt x="655002" y="899160"/>
                  </a:lnTo>
                  <a:lnTo>
                    <a:pt x="671512" y="878840"/>
                  </a:lnTo>
                  <a:lnTo>
                    <a:pt x="688975" y="858837"/>
                  </a:lnTo>
                  <a:lnTo>
                    <a:pt x="706755" y="839470"/>
                  </a:lnTo>
                  <a:lnTo>
                    <a:pt x="724218" y="819785"/>
                  </a:lnTo>
                  <a:lnTo>
                    <a:pt x="742632" y="801052"/>
                  </a:lnTo>
                  <a:lnTo>
                    <a:pt x="566420" y="558800"/>
                  </a:lnTo>
                  <a:lnTo>
                    <a:pt x="563562" y="554990"/>
                  </a:lnTo>
                  <a:lnTo>
                    <a:pt x="561340" y="551180"/>
                  </a:lnTo>
                  <a:lnTo>
                    <a:pt x="559118" y="547370"/>
                  </a:lnTo>
                  <a:lnTo>
                    <a:pt x="557212" y="543242"/>
                  </a:lnTo>
                  <a:lnTo>
                    <a:pt x="554355" y="534987"/>
                  </a:lnTo>
                  <a:lnTo>
                    <a:pt x="551498" y="526732"/>
                  </a:lnTo>
                  <a:lnTo>
                    <a:pt x="550228" y="518160"/>
                  </a:lnTo>
                  <a:lnTo>
                    <a:pt x="549592" y="509270"/>
                  </a:lnTo>
                  <a:lnTo>
                    <a:pt x="549592" y="500697"/>
                  </a:lnTo>
                  <a:lnTo>
                    <a:pt x="550862" y="492442"/>
                  </a:lnTo>
                  <a:lnTo>
                    <a:pt x="552450" y="483870"/>
                  </a:lnTo>
                  <a:lnTo>
                    <a:pt x="554990" y="475932"/>
                  </a:lnTo>
                  <a:lnTo>
                    <a:pt x="558482" y="467677"/>
                  </a:lnTo>
                  <a:lnTo>
                    <a:pt x="562610" y="460057"/>
                  </a:lnTo>
                  <a:lnTo>
                    <a:pt x="567372" y="453072"/>
                  </a:lnTo>
                  <a:lnTo>
                    <a:pt x="573088" y="446087"/>
                  </a:lnTo>
                  <a:lnTo>
                    <a:pt x="575945" y="442912"/>
                  </a:lnTo>
                  <a:lnTo>
                    <a:pt x="579438" y="439737"/>
                  </a:lnTo>
                  <a:lnTo>
                    <a:pt x="582930" y="436880"/>
                  </a:lnTo>
                  <a:lnTo>
                    <a:pt x="586105" y="434022"/>
                  </a:lnTo>
                  <a:lnTo>
                    <a:pt x="830898" y="256857"/>
                  </a:lnTo>
                  <a:lnTo>
                    <a:pt x="834708" y="254317"/>
                  </a:lnTo>
                  <a:lnTo>
                    <a:pt x="838200" y="251777"/>
                  </a:lnTo>
                  <a:lnTo>
                    <a:pt x="842328" y="249872"/>
                  </a:lnTo>
                  <a:lnTo>
                    <a:pt x="846138" y="247967"/>
                  </a:lnTo>
                  <a:lnTo>
                    <a:pt x="854392" y="244475"/>
                  </a:lnTo>
                  <a:lnTo>
                    <a:pt x="862648" y="242252"/>
                  </a:lnTo>
                  <a:lnTo>
                    <a:pt x="871538" y="240665"/>
                  </a:lnTo>
                  <a:lnTo>
                    <a:pt x="880110" y="240030"/>
                  </a:lnTo>
                  <a:lnTo>
                    <a:pt x="888365" y="240030"/>
                  </a:lnTo>
                  <a:lnTo>
                    <a:pt x="896938" y="240665"/>
                  </a:lnTo>
                  <a:lnTo>
                    <a:pt x="905192" y="242570"/>
                  </a:lnTo>
                  <a:lnTo>
                    <a:pt x="913448" y="245110"/>
                  </a:lnTo>
                  <a:lnTo>
                    <a:pt x="921385" y="248602"/>
                  </a:lnTo>
                  <a:lnTo>
                    <a:pt x="929005" y="252412"/>
                  </a:lnTo>
                  <a:lnTo>
                    <a:pt x="935990" y="257175"/>
                  </a:lnTo>
                  <a:lnTo>
                    <a:pt x="942975" y="262890"/>
                  </a:lnTo>
                  <a:lnTo>
                    <a:pt x="946150" y="266065"/>
                  </a:lnTo>
                  <a:lnTo>
                    <a:pt x="949325" y="269240"/>
                  </a:lnTo>
                  <a:lnTo>
                    <a:pt x="952182" y="272732"/>
                  </a:lnTo>
                  <a:lnTo>
                    <a:pt x="955040" y="276542"/>
                  </a:lnTo>
                  <a:lnTo>
                    <a:pt x="1130618" y="518477"/>
                  </a:lnTo>
                  <a:lnTo>
                    <a:pt x="1154430" y="507047"/>
                  </a:lnTo>
                  <a:lnTo>
                    <a:pt x="1177925" y="496252"/>
                  </a:lnTo>
                  <a:lnTo>
                    <a:pt x="1201738" y="485457"/>
                  </a:lnTo>
                  <a:lnTo>
                    <a:pt x="1225868" y="475615"/>
                  </a:lnTo>
                  <a:lnTo>
                    <a:pt x="1250315" y="465772"/>
                  </a:lnTo>
                  <a:lnTo>
                    <a:pt x="1274762" y="456247"/>
                  </a:lnTo>
                  <a:lnTo>
                    <a:pt x="1299528" y="447675"/>
                  </a:lnTo>
                  <a:lnTo>
                    <a:pt x="1324928" y="439102"/>
                  </a:lnTo>
                  <a:lnTo>
                    <a:pt x="1350010" y="431165"/>
                  </a:lnTo>
                  <a:lnTo>
                    <a:pt x="1375092" y="423545"/>
                  </a:lnTo>
                  <a:lnTo>
                    <a:pt x="1400810" y="416877"/>
                  </a:lnTo>
                  <a:lnTo>
                    <a:pt x="1426845" y="410210"/>
                  </a:lnTo>
                  <a:lnTo>
                    <a:pt x="1452245" y="404177"/>
                  </a:lnTo>
                  <a:lnTo>
                    <a:pt x="1478598" y="398462"/>
                  </a:lnTo>
                  <a:lnTo>
                    <a:pt x="1504950" y="393065"/>
                  </a:lnTo>
                  <a:lnTo>
                    <a:pt x="1531302" y="388620"/>
                  </a:lnTo>
                  <a:lnTo>
                    <a:pt x="1531302" y="89217"/>
                  </a:lnTo>
                  <a:lnTo>
                    <a:pt x="1531302" y="84455"/>
                  </a:lnTo>
                  <a:lnTo>
                    <a:pt x="1531620" y="80010"/>
                  </a:lnTo>
                  <a:lnTo>
                    <a:pt x="1532572" y="75565"/>
                  </a:lnTo>
                  <a:lnTo>
                    <a:pt x="1533208" y="71120"/>
                  </a:lnTo>
                  <a:lnTo>
                    <a:pt x="1535430" y="62865"/>
                  </a:lnTo>
                  <a:lnTo>
                    <a:pt x="1538605" y="54610"/>
                  </a:lnTo>
                  <a:lnTo>
                    <a:pt x="1542415" y="46672"/>
                  </a:lnTo>
                  <a:lnTo>
                    <a:pt x="1546860" y="39370"/>
                  </a:lnTo>
                  <a:lnTo>
                    <a:pt x="1551622" y="32385"/>
                  </a:lnTo>
                  <a:lnTo>
                    <a:pt x="1557655" y="26352"/>
                  </a:lnTo>
                  <a:lnTo>
                    <a:pt x="1563688" y="20320"/>
                  </a:lnTo>
                  <a:lnTo>
                    <a:pt x="1570990" y="15240"/>
                  </a:lnTo>
                  <a:lnTo>
                    <a:pt x="1577975" y="10795"/>
                  </a:lnTo>
                  <a:lnTo>
                    <a:pt x="1585912" y="6985"/>
                  </a:lnTo>
                  <a:lnTo>
                    <a:pt x="1594168" y="4127"/>
                  </a:lnTo>
                  <a:lnTo>
                    <a:pt x="1602422" y="1905"/>
                  </a:lnTo>
                  <a:lnTo>
                    <a:pt x="1607185" y="952"/>
                  </a:lnTo>
                  <a:lnTo>
                    <a:pt x="1611630" y="317"/>
                  </a:lnTo>
                  <a:lnTo>
                    <a:pt x="161575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9" name="文本框 6"/>
            <p:cNvSpPr txBox="1"/>
            <p:nvPr/>
          </p:nvSpPr>
          <p:spPr>
            <a:xfrm>
              <a:off x="1032992" y="3398149"/>
              <a:ext cx="1193800" cy="365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 第一</a:t>
              </a:r>
              <a:r>
                <a:rPr lang="zh-CN" altLang="en-US" dirty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步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566316" y="2676142"/>
            <a:ext cx="1238805" cy="1688231"/>
            <a:chOff x="2255236" y="3004658"/>
            <a:chExt cx="1238805" cy="1688231"/>
          </a:xfrm>
        </p:grpSpPr>
        <p:sp>
          <p:nvSpPr>
            <p:cNvPr id="41" name="任意多边形 40"/>
            <p:cNvSpPr/>
            <p:nvPr/>
          </p:nvSpPr>
          <p:spPr>
            <a:xfrm flipH="1">
              <a:off x="2298310" y="3004658"/>
              <a:ext cx="1195731" cy="1688231"/>
            </a:xfrm>
            <a:custGeom>
              <a:avLst/>
              <a:gdLst>
                <a:gd name="connsiteX0" fmla="*/ 602108 w 1364578"/>
                <a:gd name="connsiteY0" fmla="*/ 0 h 1926623"/>
                <a:gd name="connsiteX1" fmla="*/ 1364578 w 1364578"/>
                <a:gd name="connsiteY1" fmla="*/ 0 h 1926623"/>
                <a:gd name="connsiteX2" fmla="*/ 1364578 w 1364578"/>
                <a:gd name="connsiteY2" fmla="*/ 1926623 h 1926623"/>
                <a:gd name="connsiteX3" fmla="*/ 0 w 1364578"/>
                <a:gd name="connsiteY3" fmla="*/ 1926623 h 1926623"/>
                <a:gd name="connsiteX4" fmla="*/ 0 w 1364578"/>
                <a:gd name="connsiteY4" fmla="*/ 602108 h 1926623"/>
                <a:gd name="connsiteX5" fmla="*/ 602108 w 1364578"/>
                <a:gd name="connsiteY5" fmla="*/ 0 h 1926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64578" h="1926623">
                  <a:moveTo>
                    <a:pt x="602108" y="0"/>
                  </a:moveTo>
                  <a:lnTo>
                    <a:pt x="1364578" y="0"/>
                  </a:lnTo>
                  <a:lnTo>
                    <a:pt x="1364578" y="1926623"/>
                  </a:lnTo>
                  <a:lnTo>
                    <a:pt x="0" y="1926623"/>
                  </a:lnTo>
                  <a:lnTo>
                    <a:pt x="0" y="602108"/>
                  </a:lnTo>
                  <a:cubicBezTo>
                    <a:pt x="0" y="269573"/>
                    <a:pt x="269573" y="0"/>
                    <a:pt x="602108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KSO_Shape"/>
            <p:cNvSpPr/>
            <p:nvPr/>
          </p:nvSpPr>
          <p:spPr bwMode="auto">
            <a:xfrm>
              <a:off x="2675625" y="3406937"/>
              <a:ext cx="441100" cy="441836"/>
            </a:xfrm>
            <a:custGeom>
              <a:avLst/>
              <a:gdLst>
                <a:gd name="T0" fmla="*/ 923363 w 1752600"/>
                <a:gd name="T1" fmla="*/ 1417153 h 1754188"/>
                <a:gd name="T2" fmla="*/ 958587 w 1752600"/>
                <a:gd name="T3" fmla="*/ 1476612 h 1754188"/>
                <a:gd name="T4" fmla="*/ 945181 w 1752600"/>
                <a:gd name="T5" fmla="*/ 1530763 h 1754188"/>
                <a:gd name="T6" fmla="*/ 886299 w 1752600"/>
                <a:gd name="T7" fmla="*/ 1566067 h 1754188"/>
                <a:gd name="T8" fmla="*/ 832675 w 1752600"/>
                <a:gd name="T9" fmla="*/ 1552795 h 1754188"/>
                <a:gd name="T10" fmla="*/ 797714 w 1752600"/>
                <a:gd name="T11" fmla="*/ 1493335 h 1754188"/>
                <a:gd name="T12" fmla="*/ 810857 w 1752600"/>
                <a:gd name="T13" fmla="*/ 1439185 h 1754188"/>
                <a:gd name="T14" fmla="*/ 869739 w 1752600"/>
                <a:gd name="T15" fmla="*/ 1403616 h 1754188"/>
                <a:gd name="T16" fmla="*/ 1526266 w 1752600"/>
                <a:gd name="T17" fmla="*/ 809406 h 1754188"/>
                <a:gd name="T18" fmla="*/ 1561836 w 1752600"/>
                <a:gd name="T19" fmla="*/ 868866 h 1754188"/>
                <a:gd name="T20" fmla="*/ 1548298 w 1752600"/>
                <a:gd name="T21" fmla="*/ 923016 h 1754188"/>
                <a:gd name="T22" fmla="*/ 1488839 w 1752600"/>
                <a:gd name="T23" fmla="*/ 958586 h 1754188"/>
                <a:gd name="T24" fmla="*/ 1434954 w 1752600"/>
                <a:gd name="T25" fmla="*/ 945048 h 1754188"/>
                <a:gd name="T26" fmla="*/ 1399385 w 1752600"/>
                <a:gd name="T27" fmla="*/ 885589 h 1754188"/>
                <a:gd name="T28" fmla="*/ 1412922 w 1752600"/>
                <a:gd name="T29" fmla="*/ 831438 h 1754188"/>
                <a:gd name="T30" fmla="*/ 1472116 w 1752600"/>
                <a:gd name="T31" fmla="*/ 795869 h 1754188"/>
                <a:gd name="T32" fmla="*/ 931422 w 1752600"/>
                <a:gd name="T33" fmla="*/ 210375 h 1754188"/>
                <a:gd name="T34" fmla="*/ 985331 w 1752600"/>
                <a:gd name="T35" fmla="*/ 812351 h 1754188"/>
                <a:gd name="T36" fmla="*/ 997223 w 1752600"/>
                <a:gd name="T37" fmla="*/ 915108 h 1754188"/>
                <a:gd name="T38" fmla="*/ 946749 w 1752600"/>
                <a:gd name="T39" fmla="*/ 982906 h 1754188"/>
                <a:gd name="T40" fmla="*/ 857693 w 1752600"/>
                <a:gd name="T41" fmla="*/ 1003564 h 1754188"/>
                <a:gd name="T42" fmla="*/ 763351 w 1752600"/>
                <a:gd name="T43" fmla="*/ 937354 h 1754188"/>
                <a:gd name="T44" fmla="*/ 353480 w 1752600"/>
                <a:gd name="T45" fmla="*/ 893921 h 1754188"/>
                <a:gd name="T46" fmla="*/ 383342 w 1752600"/>
                <a:gd name="T47" fmla="*/ 820296 h 1754188"/>
                <a:gd name="T48" fmla="*/ 815147 w 1752600"/>
                <a:gd name="T49" fmla="*/ 764945 h 1754188"/>
                <a:gd name="T50" fmla="*/ 858486 w 1752600"/>
                <a:gd name="T51" fmla="*/ 180713 h 1754188"/>
                <a:gd name="T52" fmla="*/ 670516 w 1752600"/>
                <a:gd name="T53" fmla="*/ 152975 h 1754188"/>
                <a:gd name="T54" fmla="*/ 441192 w 1752600"/>
                <a:gd name="T55" fmla="*/ 263340 h 1754188"/>
                <a:gd name="T56" fmla="*/ 263181 w 1752600"/>
                <a:gd name="T57" fmla="*/ 441458 h 1754188"/>
                <a:gd name="T58" fmla="*/ 152883 w 1752600"/>
                <a:gd name="T59" fmla="*/ 670921 h 1754188"/>
                <a:gd name="T60" fmla="*/ 126168 w 1752600"/>
                <a:gd name="T61" fmla="*/ 934791 h 1754188"/>
                <a:gd name="T62" fmla="*/ 190707 w 1752600"/>
                <a:gd name="T63" fmla="*/ 1186485 h 1754188"/>
                <a:gd name="T64" fmla="*/ 332216 w 1752600"/>
                <a:gd name="T65" fmla="*/ 1396099 h 1754188"/>
                <a:gd name="T66" fmla="*/ 534297 w 1752600"/>
                <a:gd name="T67" fmla="*/ 1547221 h 1754188"/>
                <a:gd name="T68" fmla="*/ 780550 w 1752600"/>
                <a:gd name="T69" fmla="*/ 1623709 h 1754188"/>
                <a:gd name="T70" fmla="*/ 1045847 w 1752600"/>
                <a:gd name="T71" fmla="*/ 1610476 h 1754188"/>
                <a:gd name="T72" fmla="*/ 1281255 w 1752600"/>
                <a:gd name="T73" fmla="*/ 1511227 h 1754188"/>
                <a:gd name="T74" fmla="*/ 1467730 w 1752600"/>
                <a:gd name="T75" fmla="*/ 1341578 h 1754188"/>
                <a:gd name="T76" fmla="*/ 1588873 w 1752600"/>
                <a:gd name="T77" fmla="*/ 1118202 h 1754188"/>
                <a:gd name="T78" fmla="*/ 1628019 w 1752600"/>
                <a:gd name="T79" fmla="*/ 857509 h 1754188"/>
                <a:gd name="T80" fmla="*/ 1576176 w 1752600"/>
                <a:gd name="T81" fmla="*/ 601315 h 1754188"/>
                <a:gd name="T82" fmla="*/ 1444718 w 1752600"/>
                <a:gd name="T83" fmla="*/ 384820 h 1754188"/>
                <a:gd name="T84" fmla="*/ 1250573 w 1752600"/>
                <a:gd name="T85" fmla="*/ 224170 h 1754188"/>
                <a:gd name="T86" fmla="*/ 1009345 w 1752600"/>
                <a:gd name="T87" fmla="*/ 136037 h 1754188"/>
                <a:gd name="T88" fmla="*/ 987656 w 1752600"/>
                <a:gd name="T89" fmla="*/ 7146 h 1754188"/>
                <a:gd name="T90" fmla="*/ 1274907 w 1752600"/>
                <a:gd name="T91" fmla="*/ 96337 h 1754188"/>
                <a:gd name="T92" fmla="*/ 1510315 w 1752600"/>
                <a:gd name="T93" fmla="*/ 272074 h 1754188"/>
                <a:gd name="T94" fmla="*/ 1675101 w 1752600"/>
                <a:gd name="T95" fmla="*/ 516358 h 1754188"/>
                <a:gd name="T96" fmla="*/ 1749955 w 1752600"/>
                <a:gd name="T97" fmla="*/ 809605 h 1754188"/>
                <a:gd name="T98" fmla="*/ 1719273 w 1752600"/>
                <a:gd name="T99" fmla="*/ 1116879 h 1754188"/>
                <a:gd name="T100" fmla="*/ 1590724 w 1752600"/>
                <a:gd name="T101" fmla="*/ 1384453 h 1754188"/>
                <a:gd name="T102" fmla="*/ 1383353 w 1752600"/>
                <a:gd name="T103" fmla="*/ 1591949 h 1754188"/>
                <a:gd name="T104" fmla="*/ 1115940 w 1752600"/>
                <a:gd name="T105" fmla="*/ 1720576 h 1754188"/>
                <a:gd name="T106" fmla="*/ 809116 w 1752600"/>
                <a:gd name="T107" fmla="*/ 1751277 h 1754188"/>
                <a:gd name="T108" fmla="*/ 516046 w 1752600"/>
                <a:gd name="T109" fmla="*/ 1676377 h 1754188"/>
                <a:gd name="T110" fmla="*/ 271909 w 1752600"/>
                <a:gd name="T111" fmla="*/ 1511492 h 1754188"/>
                <a:gd name="T112" fmla="*/ 95750 w 1752600"/>
                <a:gd name="T113" fmla="*/ 1275941 h 1754188"/>
                <a:gd name="T114" fmla="*/ 6877 w 1752600"/>
                <a:gd name="T115" fmla="*/ 988782 h 1754188"/>
                <a:gd name="T116" fmla="*/ 22483 w 1752600"/>
                <a:gd name="T117" fmla="*/ 679126 h 1754188"/>
                <a:gd name="T118" fmla="*/ 138071 w 1752600"/>
                <a:gd name="T119" fmla="*/ 404935 h 1754188"/>
                <a:gd name="T120" fmla="*/ 335655 w 1752600"/>
                <a:gd name="T121" fmla="*/ 187117 h 1754188"/>
                <a:gd name="T122" fmla="*/ 595662 w 1752600"/>
                <a:gd name="T123" fmla="*/ 46051 h 1754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52600" h="1754188">
                  <a:moveTo>
                    <a:pt x="873945" y="1403350"/>
                  </a:moveTo>
                  <a:lnTo>
                    <a:pt x="877888" y="1403350"/>
                  </a:lnTo>
                  <a:lnTo>
                    <a:pt x="882356" y="1403350"/>
                  </a:lnTo>
                  <a:lnTo>
                    <a:pt x="886299" y="1403616"/>
                  </a:lnTo>
                  <a:lnTo>
                    <a:pt x="890505" y="1404146"/>
                  </a:lnTo>
                  <a:lnTo>
                    <a:pt x="894448" y="1404943"/>
                  </a:lnTo>
                  <a:lnTo>
                    <a:pt x="898128" y="1405739"/>
                  </a:lnTo>
                  <a:lnTo>
                    <a:pt x="901808" y="1406801"/>
                  </a:lnTo>
                  <a:lnTo>
                    <a:pt x="906014" y="1408393"/>
                  </a:lnTo>
                  <a:lnTo>
                    <a:pt x="909432" y="1409455"/>
                  </a:lnTo>
                  <a:lnTo>
                    <a:pt x="913112" y="1411048"/>
                  </a:lnTo>
                  <a:lnTo>
                    <a:pt x="916529" y="1412906"/>
                  </a:lnTo>
                  <a:lnTo>
                    <a:pt x="919946" y="1415030"/>
                  </a:lnTo>
                  <a:lnTo>
                    <a:pt x="923363" y="1417153"/>
                  </a:lnTo>
                  <a:lnTo>
                    <a:pt x="929672" y="1421931"/>
                  </a:lnTo>
                  <a:lnTo>
                    <a:pt x="935192" y="1427240"/>
                  </a:lnTo>
                  <a:lnTo>
                    <a:pt x="940450" y="1432814"/>
                  </a:lnTo>
                  <a:lnTo>
                    <a:pt x="945181" y="1439185"/>
                  </a:lnTo>
                  <a:lnTo>
                    <a:pt x="947284" y="1442636"/>
                  </a:lnTo>
                  <a:lnTo>
                    <a:pt x="949124" y="1446086"/>
                  </a:lnTo>
                  <a:lnTo>
                    <a:pt x="951227" y="1449537"/>
                  </a:lnTo>
                  <a:lnTo>
                    <a:pt x="952804" y="1452988"/>
                  </a:lnTo>
                  <a:lnTo>
                    <a:pt x="953856" y="1456704"/>
                  </a:lnTo>
                  <a:lnTo>
                    <a:pt x="955433" y="1460420"/>
                  </a:lnTo>
                  <a:lnTo>
                    <a:pt x="956484" y="1464667"/>
                  </a:lnTo>
                  <a:lnTo>
                    <a:pt x="957273" y="1468384"/>
                  </a:lnTo>
                  <a:lnTo>
                    <a:pt x="958062" y="1472365"/>
                  </a:lnTo>
                  <a:lnTo>
                    <a:pt x="958587" y="1476612"/>
                  </a:lnTo>
                  <a:lnTo>
                    <a:pt x="958850" y="1480594"/>
                  </a:lnTo>
                  <a:lnTo>
                    <a:pt x="958850" y="1485107"/>
                  </a:lnTo>
                  <a:lnTo>
                    <a:pt x="958850" y="1489088"/>
                  </a:lnTo>
                  <a:lnTo>
                    <a:pt x="958587" y="1493335"/>
                  </a:lnTo>
                  <a:lnTo>
                    <a:pt x="958062" y="1497317"/>
                  </a:lnTo>
                  <a:lnTo>
                    <a:pt x="957273" y="1501299"/>
                  </a:lnTo>
                  <a:lnTo>
                    <a:pt x="956484" y="1505546"/>
                  </a:lnTo>
                  <a:lnTo>
                    <a:pt x="955433" y="1509262"/>
                  </a:lnTo>
                  <a:lnTo>
                    <a:pt x="953856" y="1512978"/>
                  </a:lnTo>
                  <a:lnTo>
                    <a:pt x="952804" y="1516694"/>
                  </a:lnTo>
                  <a:lnTo>
                    <a:pt x="951227" y="1520145"/>
                  </a:lnTo>
                  <a:lnTo>
                    <a:pt x="949124" y="1524127"/>
                  </a:lnTo>
                  <a:lnTo>
                    <a:pt x="947284" y="1527312"/>
                  </a:lnTo>
                  <a:lnTo>
                    <a:pt x="945181" y="1530763"/>
                  </a:lnTo>
                  <a:lnTo>
                    <a:pt x="940450" y="1536868"/>
                  </a:lnTo>
                  <a:lnTo>
                    <a:pt x="935192" y="1542973"/>
                  </a:lnTo>
                  <a:lnTo>
                    <a:pt x="929672" y="1548017"/>
                  </a:lnTo>
                  <a:lnTo>
                    <a:pt x="923363" y="1552795"/>
                  </a:lnTo>
                  <a:lnTo>
                    <a:pt x="919946" y="1554918"/>
                  </a:lnTo>
                  <a:lnTo>
                    <a:pt x="916529" y="1556776"/>
                  </a:lnTo>
                  <a:lnTo>
                    <a:pt x="913112" y="1558634"/>
                  </a:lnTo>
                  <a:lnTo>
                    <a:pt x="909432" y="1560227"/>
                  </a:lnTo>
                  <a:lnTo>
                    <a:pt x="906014" y="1561820"/>
                  </a:lnTo>
                  <a:lnTo>
                    <a:pt x="901808" y="1563147"/>
                  </a:lnTo>
                  <a:lnTo>
                    <a:pt x="898128" y="1564209"/>
                  </a:lnTo>
                  <a:lnTo>
                    <a:pt x="894448" y="1565005"/>
                  </a:lnTo>
                  <a:lnTo>
                    <a:pt x="890505" y="1565801"/>
                  </a:lnTo>
                  <a:lnTo>
                    <a:pt x="886299" y="1566067"/>
                  </a:lnTo>
                  <a:lnTo>
                    <a:pt x="882356" y="1566598"/>
                  </a:lnTo>
                  <a:lnTo>
                    <a:pt x="877888" y="1566863"/>
                  </a:lnTo>
                  <a:lnTo>
                    <a:pt x="873945" y="1566598"/>
                  </a:lnTo>
                  <a:lnTo>
                    <a:pt x="869739" y="1566067"/>
                  </a:lnTo>
                  <a:lnTo>
                    <a:pt x="865796" y="1565801"/>
                  </a:lnTo>
                  <a:lnTo>
                    <a:pt x="861853" y="1565005"/>
                  </a:lnTo>
                  <a:lnTo>
                    <a:pt x="857647" y="1564209"/>
                  </a:lnTo>
                  <a:lnTo>
                    <a:pt x="853967" y="1563147"/>
                  </a:lnTo>
                  <a:lnTo>
                    <a:pt x="850287" y="1561820"/>
                  </a:lnTo>
                  <a:lnTo>
                    <a:pt x="846607" y="1560227"/>
                  </a:lnTo>
                  <a:lnTo>
                    <a:pt x="842664" y="1558634"/>
                  </a:lnTo>
                  <a:lnTo>
                    <a:pt x="839247" y="1556776"/>
                  </a:lnTo>
                  <a:lnTo>
                    <a:pt x="835829" y="1554918"/>
                  </a:lnTo>
                  <a:lnTo>
                    <a:pt x="832675" y="1552795"/>
                  </a:lnTo>
                  <a:lnTo>
                    <a:pt x="826629" y="1548017"/>
                  </a:lnTo>
                  <a:lnTo>
                    <a:pt x="820583" y="1542973"/>
                  </a:lnTo>
                  <a:lnTo>
                    <a:pt x="815589" y="1536868"/>
                  </a:lnTo>
                  <a:lnTo>
                    <a:pt x="810857" y="1530763"/>
                  </a:lnTo>
                  <a:lnTo>
                    <a:pt x="808754" y="1527312"/>
                  </a:lnTo>
                  <a:lnTo>
                    <a:pt x="806914" y="1524127"/>
                  </a:lnTo>
                  <a:lnTo>
                    <a:pt x="805074" y="1520145"/>
                  </a:lnTo>
                  <a:lnTo>
                    <a:pt x="803497" y="1516694"/>
                  </a:lnTo>
                  <a:lnTo>
                    <a:pt x="801920" y="1512978"/>
                  </a:lnTo>
                  <a:lnTo>
                    <a:pt x="800605" y="1509262"/>
                  </a:lnTo>
                  <a:lnTo>
                    <a:pt x="799554" y="1505546"/>
                  </a:lnTo>
                  <a:lnTo>
                    <a:pt x="798765" y="1501299"/>
                  </a:lnTo>
                  <a:lnTo>
                    <a:pt x="797977" y="1497317"/>
                  </a:lnTo>
                  <a:lnTo>
                    <a:pt x="797714" y="1493335"/>
                  </a:lnTo>
                  <a:lnTo>
                    <a:pt x="797188" y="1489088"/>
                  </a:lnTo>
                  <a:lnTo>
                    <a:pt x="796925" y="1485107"/>
                  </a:lnTo>
                  <a:lnTo>
                    <a:pt x="797188" y="1480594"/>
                  </a:lnTo>
                  <a:lnTo>
                    <a:pt x="797714" y="1476612"/>
                  </a:lnTo>
                  <a:lnTo>
                    <a:pt x="797977" y="1472365"/>
                  </a:lnTo>
                  <a:lnTo>
                    <a:pt x="798765" y="1468384"/>
                  </a:lnTo>
                  <a:lnTo>
                    <a:pt x="799554" y="1464667"/>
                  </a:lnTo>
                  <a:lnTo>
                    <a:pt x="800605" y="1460420"/>
                  </a:lnTo>
                  <a:lnTo>
                    <a:pt x="801920" y="1456704"/>
                  </a:lnTo>
                  <a:lnTo>
                    <a:pt x="803497" y="1452988"/>
                  </a:lnTo>
                  <a:lnTo>
                    <a:pt x="805074" y="1449537"/>
                  </a:lnTo>
                  <a:lnTo>
                    <a:pt x="806914" y="1446086"/>
                  </a:lnTo>
                  <a:lnTo>
                    <a:pt x="808754" y="1442636"/>
                  </a:lnTo>
                  <a:lnTo>
                    <a:pt x="810857" y="1439185"/>
                  </a:lnTo>
                  <a:lnTo>
                    <a:pt x="815589" y="1432814"/>
                  </a:lnTo>
                  <a:lnTo>
                    <a:pt x="820583" y="1427240"/>
                  </a:lnTo>
                  <a:lnTo>
                    <a:pt x="826629" y="1421931"/>
                  </a:lnTo>
                  <a:lnTo>
                    <a:pt x="832675" y="1417153"/>
                  </a:lnTo>
                  <a:lnTo>
                    <a:pt x="835829" y="1415030"/>
                  </a:lnTo>
                  <a:lnTo>
                    <a:pt x="839247" y="1412906"/>
                  </a:lnTo>
                  <a:lnTo>
                    <a:pt x="842664" y="1411048"/>
                  </a:lnTo>
                  <a:lnTo>
                    <a:pt x="846607" y="1409455"/>
                  </a:lnTo>
                  <a:lnTo>
                    <a:pt x="850287" y="1408393"/>
                  </a:lnTo>
                  <a:lnTo>
                    <a:pt x="853967" y="1406801"/>
                  </a:lnTo>
                  <a:lnTo>
                    <a:pt x="857647" y="1405739"/>
                  </a:lnTo>
                  <a:lnTo>
                    <a:pt x="861853" y="1404943"/>
                  </a:lnTo>
                  <a:lnTo>
                    <a:pt x="865796" y="1404146"/>
                  </a:lnTo>
                  <a:lnTo>
                    <a:pt x="869739" y="1403616"/>
                  </a:lnTo>
                  <a:lnTo>
                    <a:pt x="873945" y="1403350"/>
                  </a:lnTo>
                  <a:close/>
                  <a:moveTo>
                    <a:pt x="1480345" y="795338"/>
                  </a:moveTo>
                  <a:lnTo>
                    <a:pt x="1484857" y="795603"/>
                  </a:lnTo>
                  <a:lnTo>
                    <a:pt x="1488839" y="795869"/>
                  </a:lnTo>
                  <a:lnTo>
                    <a:pt x="1493086" y="796134"/>
                  </a:lnTo>
                  <a:lnTo>
                    <a:pt x="1497068" y="797196"/>
                  </a:lnTo>
                  <a:lnTo>
                    <a:pt x="1500784" y="797727"/>
                  </a:lnTo>
                  <a:lnTo>
                    <a:pt x="1505031" y="799054"/>
                  </a:lnTo>
                  <a:lnTo>
                    <a:pt x="1508747" y="800381"/>
                  </a:lnTo>
                  <a:lnTo>
                    <a:pt x="1512198" y="801974"/>
                  </a:lnTo>
                  <a:lnTo>
                    <a:pt x="1515914" y="803567"/>
                  </a:lnTo>
                  <a:lnTo>
                    <a:pt x="1519365" y="805425"/>
                  </a:lnTo>
                  <a:lnTo>
                    <a:pt x="1522816" y="807283"/>
                  </a:lnTo>
                  <a:lnTo>
                    <a:pt x="1526266" y="809406"/>
                  </a:lnTo>
                  <a:lnTo>
                    <a:pt x="1532637" y="814184"/>
                  </a:lnTo>
                  <a:lnTo>
                    <a:pt x="1538211" y="819228"/>
                  </a:lnTo>
                  <a:lnTo>
                    <a:pt x="1543520" y="825068"/>
                  </a:lnTo>
                  <a:lnTo>
                    <a:pt x="1548298" y="831438"/>
                  </a:lnTo>
                  <a:lnTo>
                    <a:pt x="1550422" y="834624"/>
                  </a:lnTo>
                  <a:lnTo>
                    <a:pt x="1552545" y="838074"/>
                  </a:lnTo>
                  <a:lnTo>
                    <a:pt x="1554403" y="841791"/>
                  </a:lnTo>
                  <a:lnTo>
                    <a:pt x="1555996" y="845241"/>
                  </a:lnTo>
                  <a:lnTo>
                    <a:pt x="1557589" y="848958"/>
                  </a:lnTo>
                  <a:lnTo>
                    <a:pt x="1558650" y="852939"/>
                  </a:lnTo>
                  <a:lnTo>
                    <a:pt x="1559712" y="856655"/>
                  </a:lnTo>
                  <a:lnTo>
                    <a:pt x="1560509" y="860637"/>
                  </a:lnTo>
                  <a:lnTo>
                    <a:pt x="1561305" y="864884"/>
                  </a:lnTo>
                  <a:lnTo>
                    <a:pt x="1561836" y="868866"/>
                  </a:lnTo>
                  <a:lnTo>
                    <a:pt x="1562101" y="872847"/>
                  </a:lnTo>
                  <a:lnTo>
                    <a:pt x="1562101" y="877094"/>
                  </a:lnTo>
                  <a:lnTo>
                    <a:pt x="1562101" y="881342"/>
                  </a:lnTo>
                  <a:lnTo>
                    <a:pt x="1561836" y="885589"/>
                  </a:lnTo>
                  <a:lnTo>
                    <a:pt x="1561305" y="889570"/>
                  </a:lnTo>
                  <a:lnTo>
                    <a:pt x="1560509" y="893817"/>
                  </a:lnTo>
                  <a:lnTo>
                    <a:pt x="1559712" y="897534"/>
                  </a:lnTo>
                  <a:lnTo>
                    <a:pt x="1558650" y="901515"/>
                  </a:lnTo>
                  <a:lnTo>
                    <a:pt x="1557589" y="905497"/>
                  </a:lnTo>
                  <a:lnTo>
                    <a:pt x="1555996" y="908948"/>
                  </a:lnTo>
                  <a:lnTo>
                    <a:pt x="1554403" y="912664"/>
                  </a:lnTo>
                  <a:lnTo>
                    <a:pt x="1552545" y="916115"/>
                  </a:lnTo>
                  <a:lnTo>
                    <a:pt x="1550422" y="919565"/>
                  </a:lnTo>
                  <a:lnTo>
                    <a:pt x="1548298" y="923016"/>
                  </a:lnTo>
                  <a:lnTo>
                    <a:pt x="1543520" y="929387"/>
                  </a:lnTo>
                  <a:lnTo>
                    <a:pt x="1538211" y="934961"/>
                  </a:lnTo>
                  <a:lnTo>
                    <a:pt x="1532637" y="940270"/>
                  </a:lnTo>
                  <a:lnTo>
                    <a:pt x="1526266" y="945048"/>
                  </a:lnTo>
                  <a:lnTo>
                    <a:pt x="1522816" y="947171"/>
                  </a:lnTo>
                  <a:lnTo>
                    <a:pt x="1519365" y="949030"/>
                  </a:lnTo>
                  <a:lnTo>
                    <a:pt x="1515914" y="950888"/>
                  </a:lnTo>
                  <a:lnTo>
                    <a:pt x="1512198" y="952480"/>
                  </a:lnTo>
                  <a:lnTo>
                    <a:pt x="1508747" y="953808"/>
                  </a:lnTo>
                  <a:lnTo>
                    <a:pt x="1505031" y="955400"/>
                  </a:lnTo>
                  <a:lnTo>
                    <a:pt x="1500784" y="956197"/>
                  </a:lnTo>
                  <a:lnTo>
                    <a:pt x="1497068" y="957258"/>
                  </a:lnTo>
                  <a:lnTo>
                    <a:pt x="1493086" y="957789"/>
                  </a:lnTo>
                  <a:lnTo>
                    <a:pt x="1488839" y="958586"/>
                  </a:lnTo>
                  <a:lnTo>
                    <a:pt x="1484857" y="958851"/>
                  </a:lnTo>
                  <a:lnTo>
                    <a:pt x="1480345" y="958851"/>
                  </a:lnTo>
                  <a:lnTo>
                    <a:pt x="1476363" y="958851"/>
                  </a:lnTo>
                  <a:lnTo>
                    <a:pt x="1472116" y="958586"/>
                  </a:lnTo>
                  <a:lnTo>
                    <a:pt x="1468134" y="957789"/>
                  </a:lnTo>
                  <a:lnTo>
                    <a:pt x="1464153" y="957258"/>
                  </a:lnTo>
                  <a:lnTo>
                    <a:pt x="1459906" y="956197"/>
                  </a:lnTo>
                  <a:lnTo>
                    <a:pt x="1456189" y="955400"/>
                  </a:lnTo>
                  <a:lnTo>
                    <a:pt x="1452473" y="953808"/>
                  </a:lnTo>
                  <a:lnTo>
                    <a:pt x="1448757" y="952480"/>
                  </a:lnTo>
                  <a:lnTo>
                    <a:pt x="1445306" y="950888"/>
                  </a:lnTo>
                  <a:lnTo>
                    <a:pt x="1441325" y="949030"/>
                  </a:lnTo>
                  <a:lnTo>
                    <a:pt x="1437874" y="947171"/>
                  </a:lnTo>
                  <a:lnTo>
                    <a:pt x="1434954" y="945048"/>
                  </a:lnTo>
                  <a:lnTo>
                    <a:pt x="1428583" y="940270"/>
                  </a:lnTo>
                  <a:lnTo>
                    <a:pt x="1422478" y="934961"/>
                  </a:lnTo>
                  <a:lnTo>
                    <a:pt x="1417435" y="929387"/>
                  </a:lnTo>
                  <a:lnTo>
                    <a:pt x="1412922" y="923016"/>
                  </a:lnTo>
                  <a:lnTo>
                    <a:pt x="1410533" y="919565"/>
                  </a:lnTo>
                  <a:lnTo>
                    <a:pt x="1408675" y="916115"/>
                  </a:lnTo>
                  <a:lnTo>
                    <a:pt x="1406817" y="912664"/>
                  </a:lnTo>
                  <a:lnTo>
                    <a:pt x="1405224" y="908948"/>
                  </a:lnTo>
                  <a:lnTo>
                    <a:pt x="1403632" y="905497"/>
                  </a:lnTo>
                  <a:lnTo>
                    <a:pt x="1402304" y="901515"/>
                  </a:lnTo>
                  <a:lnTo>
                    <a:pt x="1401243" y="897534"/>
                  </a:lnTo>
                  <a:lnTo>
                    <a:pt x="1400446" y="893817"/>
                  </a:lnTo>
                  <a:lnTo>
                    <a:pt x="1399650" y="889570"/>
                  </a:lnTo>
                  <a:lnTo>
                    <a:pt x="1399385" y="885589"/>
                  </a:lnTo>
                  <a:lnTo>
                    <a:pt x="1398854" y="881342"/>
                  </a:lnTo>
                  <a:lnTo>
                    <a:pt x="1398588" y="877094"/>
                  </a:lnTo>
                  <a:lnTo>
                    <a:pt x="1398854" y="872847"/>
                  </a:lnTo>
                  <a:lnTo>
                    <a:pt x="1399385" y="868866"/>
                  </a:lnTo>
                  <a:lnTo>
                    <a:pt x="1399650" y="864884"/>
                  </a:lnTo>
                  <a:lnTo>
                    <a:pt x="1400446" y="860637"/>
                  </a:lnTo>
                  <a:lnTo>
                    <a:pt x="1401243" y="856655"/>
                  </a:lnTo>
                  <a:lnTo>
                    <a:pt x="1402304" y="852939"/>
                  </a:lnTo>
                  <a:lnTo>
                    <a:pt x="1403632" y="848958"/>
                  </a:lnTo>
                  <a:lnTo>
                    <a:pt x="1405224" y="845241"/>
                  </a:lnTo>
                  <a:lnTo>
                    <a:pt x="1406817" y="841791"/>
                  </a:lnTo>
                  <a:lnTo>
                    <a:pt x="1408675" y="838074"/>
                  </a:lnTo>
                  <a:lnTo>
                    <a:pt x="1410533" y="834624"/>
                  </a:lnTo>
                  <a:lnTo>
                    <a:pt x="1412922" y="831438"/>
                  </a:lnTo>
                  <a:lnTo>
                    <a:pt x="1417435" y="825068"/>
                  </a:lnTo>
                  <a:lnTo>
                    <a:pt x="1422478" y="819228"/>
                  </a:lnTo>
                  <a:lnTo>
                    <a:pt x="1428583" y="814184"/>
                  </a:lnTo>
                  <a:lnTo>
                    <a:pt x="1434954" y="809406"/>
                  </a:lnTo>
                  <a:lnTo>
                    <a:pt x="1437874" y="807283"/>
                  </a:lnTo>
                  <a:lnTo>
                    <a:pt x="1441325" y="805425"/>
                  </a:lnTo>
                  <a:lnTo>
                    <a:pt x="1445306" y="803567"/>
                  </a:lnTo>
                  <a:lnTo>
                    <a:pt x="1448757" y="801974"/>
                  </a:lnTo>
                  <a:lnTo>
                    <a:pt x="1452473" y="800381"/>
                  </a:lnTo>
                  <a:lnTo>
                    <a:pt x="1456189" y="799054"/>
                  </a:lnTo>
                  <a:lnTo>
                    <a:pt x="1459906" y="797727"/>
                  </a:lnTo>
                  <a:lnTo>
                    <a:pt x="1464153" y="797196"/>
                  </a:lnTo>
                  <a:lnTo>
                    <a:pt x="1468134" y="796134"/>
                  </a:lnTo>
                  <a:lnTo>
                    <a:pt x="1472116" y="795869"/>
                  </a:lnTo>
                  <a:lnTo>
                    <a:pt x="1476363" y="795603"/>
                  </a:lnTo>
                  <a:lnTo>
                    <a:pt x="1480345" y="795338"/>
                  </a:lnTo>
                  <a:close/>
                  <a:moveTo>
                    <a:pt x="876984" y="177800"/>
                  </a:moveTo>
                  <a:lnTo>
                    <a:pt x="883326" y="178065"/>
                  </a:lnTo>
                  <a:lnTo>
                    <a:pt x="889669" y="179124"/>
                  </a:lnTo>
                  <a:lnTo>
                    <a:pt x="895482" y="180713"/>
                  </a:lnTo>
                  <a:lnTo>
                    <a:pt x="901032" y="182832"/>
                  </a:lnTo>
                  <a:lnTo>
                    <a:pt x="906581" y="185215"/>
                  </a:lnTo>
                  <a:lnTo>
                    <a:pt x="911867" y="188393"/>
                  </a:lnTo>
                  <a:lnTo>
                    <a:pt x="916359" y="191836"/>
                  </a:lnTo>
                  <a:lnTo>
                    <a:pt x="920851" y="196074"/>
                  </a:lnTo>
                  <a:lnTo>
                    <a:pt x="924815" y="200311"/>
                  </a:lnTo>
                  <a:lnTo>
                    <a:pt x="928251" y="205078"/>
                  </a:lnTo>
                  <a:lnTo>
                    <a:pt x="931422" y="210375"/>
                  </a:lnTo>
                  <a:lnTo>
                    <a:pt x="934065" y="215672"/>
                  </a:lnTo>
                  <a:lnTo>
                    <a:pt x="936179" y="221498"/>
                  </a:lnTo>
                  <a:lnTo>
                    <a:pt x="937764" y="227325"/>
                  </a:lnTo>
                  <a:lnTo>
                    <a:pt x="938821" y="233681"/>
                  </a:lnTo>
                  <a:lnTo>
                    <a:pt x="939086" y="240037"/>
                  </a:lnTo>
                  <a:lnTo>
                    <a:pt x="939086" y="766534"/>
                  </a:lnTo>
                  <a:lnTo>
                    <a:pt x="945956" y="770772"/>
                  </a:lnTo>
                  <a:lnTo>
                    <a:pt x="952827" y="775539"/>
                  </a:lnTo>
                  <a:lnTo>
                    <a:pt x="959169" y="780835"/>
                  </a:lnTo>
                  <a:lnTo>
                    <a:pt x="964983" y="786397"/>
                  </a:lnTo>
                  <a:lnTo>
                    <a:pt x="971061" y="792488"/>
                  </a:lnTo>
                  <a:lnTo>
                    <a:pt x="976082" y="798844"/>
                  </a:lnTo>
                  <a:lnTo>
                    <a:pt x="980839" y="805465"/>
                  </a:lnTo>
                  <a:lnTo>
                    <a:pt x="985331" y="812351"/>
                  </a:lnTo>
                  <a:lnTo>
                    <a:pt x="989295" y="819502"/>
                  </a:lnTo>
                  <a:lnTo>
                    <a:pt x="992995" y="826917"/>
                  </a:lnTo>
                  <a:lnTo>
                    <a:pt x="995902" y="834862"/>
                  </a:lnTo>
                  <a:lnTo>
                    <a:pt x="998545" y="843072"/>
                  </a:lnTo>
                  <a:lnTo>
                    <a:pt x="1000394" y="851282"/>
                  </a:lnTo>
                  <a:lnTo>
                    <a:pt x="1001980" y="859757"/>
                  </a:lnTo>
                  <a:lnTo>
                    <a:pt x="1002773" y="868497"/>
                  </a:lnTo>
                  <a:lnTo>
                    <a:pt x="1003301" y="877236"/>
                  </a:lnTo>
                  <a:lnTo>
                    <a:pt x="1002773" y="883857"/>
                  </a:lnTo>
                  <a:lnTo>
                    <a:pt x="1002244" y="889948"/>
                  </a:lnTo>
                  <a:lnTo>
                    <a:pt x="1001716" y="896569"/>
                  </a:lnTo>
                  <a:lnTo>
                    <a:pt x="1000394" y="902925"/>
                  </a:lnTo>
                  <a:lnTo>
                    <a:pt x="999073" y="909017"/>
                  </a:lnTo>
                  <a:lnTo>
                    <a:pt x="997223" y="915108"/>
                  </a:lnTo>
                  <a:lnTo>
                    <a:pt x="995373" y="921199"/>
                  </a:lnTo>
                  <a:lnTo>
                    <a:pt x="993259" y="926761"/>
                  </a:lnTo>
                  <a:lnTo>
                    <a:pt x="990352" y="932322"/>
                  </a:lnTo>
                  <a:lnTo>
                    <a:pt x="987445" y="938149"/>
                  </a:lnTo>
                  <a:lnTo>
                    <a:pt x="984803" y="943446"/>
                  </a:lnTo>
                  <a:lnTo>
                    <a:pt x="981367" y="948478"/>
                  </a:lnTo>
                  <a:lnTo>
                    <a:pt x="977932" y="953509"/>
                  </a:lnTo>
                  <a:lnTo>
                    <a:pt x="973968" y="958541"/>
                  </a:lnTo>
                  <a:lnTo>
                    <a:pt x="970004" y="962779"/>
                  </a:lnTo>
                  <a:lnTo>
                    <a:pt x="965512" y="967281"/>
                  </a:lnTo>
                  <a:lnTo>
                    <a:pt x="961284" y="971783"/>
                  </a:lnTo>
                  <a:lnTo>
                    <a:pt x="956527" y="975756"/>
                  </a:lnTo>
                  <a:lnTo>
                    <a:pt x="951770" y="979464"/>
                  </a:lnTo>
                  <a:lnTo>
                    <a:pt x="946749" y="982906"/>
                  </a:lnTo>
                  <a:lnTo>
                    <a:pt x="941728" y="986349"/>
                  </a:lnTo>
                  <a:lnTo>
                    <a:pt x="936443" y="989527"/>
                  </a:lnTo>
                  <a:lnTo>
                    <a:pt x="930893" y="992441"/>
                  </a:lnTo>
                  <a:lnTo>
                    <a:pt x="925344" y="994824"/>
                  </a:lnTo>
                  <a:lnTo>
                    <a:pt x="919530" y="996943"/>
                  </a:lnTo>
                  <a:lnTo>
                    <a:pt x="913716" y="999062"/>
                  </a:lnTo>
                  <a:lnTo>
                    <a:pt x="907374" y="1000915"/>
                  </a:lnTo>
                  <a:lnTo>
                    <a:pt x="901560" y="1001975"/>
                  </a:lnTo>
                  <a:lnTo>
                    <a:pt x="895218" y="1003299"/>
                  </a:lnTo>
                  <a:lnTo>
                    <a:pt x="888611" y="1004358"/>
                  </a:lnTo>
                  <a:lnTo>
                    <a:pt x="882269" y="1004623"/>
                  </a:lnTo>
                  <a:lnTo>
                    <a:pt x="875663" y="1004888"/>
                  </a:lnTo>
                  <a:lnTo>
                    <a:pt x="866678" y="1004623"/>
                  </a:lnTo>
                  <a:lnTo>
                    <a:pt x="857693" y="1003564"/>
                  </a:lnTo>
                  <a:lnTo>
                    <a:pt x="849236" y="1001975"/>
                  </a:lnTo>
                  <a:lnTo>
                    <a:pt x="840780" y="999856"/>
                  </a:lnTo>
                  <a:lnTo>
                    <a:pt x="832324" y="997473"/>
                  </a:lnTo>
                  <a:lnTo>
                    <a:pt x="824396" y="994030"/>
                  </a:lnTo>
                  <a:lnTo>
                    <a:pt x="816732" y="990587"/>
                  </a:lnTo>
                  <a:lnTo>
                    <a:pt x="809333" y="986084"/>
                  </a:lnTo>
                  <a:lnTo>
                    <a:pt x="802198" y="981317"/>
                  </a:lnTo>
                  <a:lnTo>
                    <a:pt x="795591" y="976286"/>
                  </a:lnTo>
                  <a:lnTo>
                    <a:pt x="788984" y="970724"/>
                  </a:lnTo>
                  <a:lnTo>
                    <a:pt x="783170" y="964633"/>
                  </a:lnTo>
                  <a:lnTo>
                    <a:pt x="777357" y="958541"/>
                  </a:lnTo>
                  <a:lnTo>
                    <a:pt x="772600" y="951920"/>
                  </a:lnTo>
                  <a:lnTo>
                    <a:pt x="767843" y="944770"/>
                  </a:lnTo>
                  <a:lnTo>
                    <a:pt x="763351" y="937354"/>
                  </a:lnTo>
                  <a:lnTo>
                    <a:pt x="413204" y="937354"/>
                  </a:lnTo>
                  <a:lnTo>
                    <a:pt x="406597" y="937090"/>
                  </a:lnTo>
                  <a:lnTo>
                    <a:pt x="400519" y="936295"/>
                  </a:lnTo>
                  <a:lnTo>
                    <a:pt x="394705" y="934706"/>
                  </a:lnTo>
                  <a:lnTo>
                    <a:pt x="388627" y="932322"/>
                  </a:lnTo>
                  <a:lnTo>
                    <a:pt x="383342" y="929939"/>
                  </a:lnTo>
                  <a:lnTo>
                    <a:pt x="378321" y="926761"/>
                  </a:lnTo>
                  <a:lnTo>
                    <a:pt x="373564" y="923053"/>
                  </a:lnTo>
                  <a:lnTo>
                    <a:pt x="368808" y="919345"/>
                  </a:lnTo>
                  <a:lnTo>
                    <a:pt x="365108" y="914843"/>
                  </a:lnTo>
                  <a:lnTo>
                    <a:pt x="361408" y="909811"/>
                  </a:lnTo>
                  <a:lnTo>
                    <a:pt x="358237" y="904779"/>
                  </a:lnTo>
                  <a:lnTo>
                    <a:pt x="355859" y="899483"/>
                  </a:lnTo>
                  <a:lnTo>
                    <a:pt x="353480" y="893921"/>
                  </a:lnTo>
                  <a:lnTo>
                    <a:pt x="352159" y="887830"/>
                  </a:lnTo>
                  <a:lnTo>
                    <a:pt x="351102" y="881474"/>
                  </a:lnTo>
                  <a:lnTo>
                    <a:pt x="350838" y="875382"/>
                  </a:lnTo>
                  <a:lnTo>
                    <a:pt x="351102" y="868761"/>
                  </a:lnTo>
                  <a:lnTo>
                    <a:pt x="352159" y="862670"/>
                  </a:lnTo>
                  <a:lnTo>
                    <a:pt x="353480" y="856844"/>
                  </a:lnTo>
                  <a:lnTo>
                    <a:pt x="355859" y="850752"/>
                  </a:lnTo>
                  <a:lnTo>
                    <a:pt x="358237" y="845456"/>
                  </a:lnTo>
                  <a:lnTo>
                    <a:pt x="361408" y="840424"/>
                  </a:lnTo>
                  <a:lnTo>
                    <a:pt x="365108" y="835392"/>
                  </a:lnTo>
                  <a:lnTo>
                    <a:pt x="368808" y="831154"/>
                  </a:lnTo>
                  <a:lnTo>
                    <a:pt x="373564" y="827447"/>
                  </a:lnTo>
                  <a:lnTo>
                    <a:pt x="378321" y="823474"/>
                  </a:lnTo>
                  <a:lnTo>
                    <a:pt x="383342" y="820296"/>
                  </a:lnTo>
                  <a:lnTo>
                    <a:pt x="388627" y="817913"/>
                  </a:lnTo>
                  <a:lnTo>
                    <a:pt x="394705" y="815794"/>
                  </a:lnTo>
                  <a:lnTo>
                    <a:pt x="400519" y="814205"/>
                  </a:lnTo>
                  <a:lnTo>
                    <a:pt x="406597" y="813146"/>
                  </a:lnTo>
                  <a:lnTo>
                    <a:pt x="413204" y="812881"/>
                  </a:lnTo>
                  <a:lnTo>
                    <a:pt x="765465" y="812881"/>
                  </a:lnTo>
                  <a:lnTo>
                    <a:pt x="770222" y="805730"/>
                  </a:lnTo>
                  <a:lnTo>
                    <a:pt x="775507" y="798579"/>
                  </a:lnTo>
                  <a:lnTo>
                    <a:pt x="780792" y="791959"/>
                  </a:lnTo>
                  <a:lnTo>
                    <a:pt x="786870" y="785602"/>
                  </a:lnTo>
                  <a:lnTo>
                    <a:pt x="793477" y="779511"/>
                  </a:lnTo>
                  <a:lnTo>
                    <a:pt x="800348" y="774214"/>
                  </a:lnTo>
                  <a:lnTo>
                    <a:pt x="807483" y="769183"/>
                  </a:lnTo>
                  <a:lnTo>
                    <a:pt x="815147" y="764945"/>
                  </a:lnTo>
                  <a:lnTo>
                    <a:pt x="815147" y="240037"/>
                  </a:lnTo>
                  <a:lnTo>
                    <a:pt x="815411" y="233681"/>
                  </a:lnTo>
                  <a:lnTo>
                    <a:pt x="816204" y="227325"/>
                  </a:lnTo>
                  <a:lnTo>
                    <a:pt x="817789" y="221498"/>
                  </a:lnTo>
                  <a:lnTo>
                    <a:pt x="819639" y="215672"/>
                  </a:lnTo>
                  <a:lnTo>
                    <a:pt x="822546" y="210375"/>
                  </a:lnTo>
                  <a:lnTo>
                    <a:pt x="825717" y="205078"/>
                  </a:lnTo>
                  <a:lnTo>
                    <a:pt x="829153" y="200311"/>
                  </a:lnTo>
                  <a:lnTo>
                    <a:pt x="833116" y="196074"/>
                  </a:lnTo>
                  <a:lnTo>
                    <a:pt x="837609" y="191836"/>
                  </a:lnTo>
                  <a:lnTo>
                    <a:pt x="842366" y="188393"/>
                  </a:lnTo>
                  <a:lnTo>
                    <a:pt x="847387" y="185215"/>
                  </a:lnTo>
                  <a:lnTo>
                    <a:pt x="852936" y="182832"/>
                  </a:lnTo>
                  <a:lnTo>
                    <a:pt x="858486" y="180713"/>
                  </a:lnTo>
                  <a:lnTo>
                    <a:pt x="864564" y="179124"/>
                  </a:lnTo>
                  <a:lnTo>
                    <a:pt x="870642" y="178065"/>
                  </a:lnTo>
                  <a:lnTo>
                    <a:pt x="876984" y="177800"/>
                  </a:lnTo>
                  <a:close/>
                  <a:moveTo>
                    <a:pt x="856991" y="124392"/>
                  </a:moveTo>
                  <a:lnTo>
                    <a:pt x="837683" y="125450"/>
                  </a:lnTo>
                  <a:lnTo>
                    <a:pt x="818374" y="126774"/>
                  </a:lnTo>
                  <a:lnTo>
                    <a:pt x="799594" y="128362"/>
                  </a:lnTo>
                  <a:lnTo>
                    <a:pt x="780550" y="130479"/>
                  </a:lnTo>
                  <a:lnTo>
                    <a:pt x="762034" y="132861"/>
                  </a:lnTo>
                  <a:lnTo>
                    <a:pt x="743255" y="136037"/>
                  </a:lnTo>
                  <a:lnTo>
                    <a:pt x="725004" y="139478"/>
                  </a:lnTo>
                  <a:lnTo>
                    <a:pt x="706489" y="143712"/>
                  </a:lnTo>
                  <a:lnTo>
                    <a:pt x="688502" y="147947"/>
                  </a:lnTo>
                  <a:lnTo>
                    <a:pt x="670516" y="152975"/>
                  </a:lnTo>
                  <a:lnTo>
                    <a:pt x="653059" y="158269"/>
                  </a:lnTo>
                  <a:lnTo>
                    <a:pt x="635337" y="164091"/>
                  </a:lnTo>
                  <a:lnTo>
                    <a:pt x="617880" y="169914"/>
                  </a:lnTo>
                  <a:lnTo>
                    <a:pt x="600687" y="176530"/>
                  </a:lnTo>
                  <a:lnTo>
                    <a:pt x="583759" y="183412"/>
                  </a:lnTo>
                  <a:lnTo>
                    <a:pt x="567095" y="191087"/>
                  </a:lnTo>
                  <a:lnTo>
                    <a:pt x="550432" y="198762"/>
                  </a:lnTo>
                  <a:lnTo>
                    <a:pt x="534297" y="206967"/>
                  </a:lnTo>
                  <a:lnTo>
                    <a:pt x="517898" y="215436"/>
                  </a:lnTo>
                  <a:lnTo>
                    <a:pt x="502292" y="224170"/>
                  </a:lnTo>
                  <a:lnTo>
                    <a:pt x="486686" y="233698"/>
                  </a:lnTo>
                  <a:lnTo>
                    <a:pt x="471345" y="242961"/>
                  </a:lnTo>
                  <a:lnTo>
                    <a:pt x="456268" y="253018"/>
                  </a:lnTo>
                  <a:lnTo>
                    <a:pt x="441192" y="263340"/>
                  </a:lnTo>
                  <a:lnTo>
                    <a:pt x="426379" y="274191"/>
                  </a:lnTo>
                  <a:lnTo>
                    <a:pt x="412361" y="285042"/>
                  </a:lnTo>
                  <a:lnTo>
                    <a:pt x="398342" y="296423"/>
                  </a:lnTo>
                  <a:lnTo>
                    <a:pt x="384588" y="308333"/>
                  </a:lnTo>
                  <a:lnTo>
                    <a:pt x="371098" y="320243"/>
                  </a:lnTo>
                  <a:lnTo>
                    <a:pt x="357608" y="332417"/>
                  </a:lnTo>
                  <a:lnTo>
                    <a:pt x="344648" y="344856"/>
                  </a:lnTo>
                  <a:lnTo>
                    <a:pt x="332216" y="358089"/>
                  </a:lnTo>
                  <a:lnTo>
                    <a:pt x="319784" y="371323"/>
                  </a:lnTo>
                  <a:lnTo>
                    <a:pt x="307617" y="384820"/>
                  </a:lnTo>
                  <a:lnTo>
                    <a:pt x="295979" y="398583"/>
                  </a:lnTo>
                  <a:lnTo>
                    <a:pt x="284870" y="412610"/>
                  </a:lnTo>
                  <a:lnTo>
                    <a:pt x="273761" y="427167"/>
                  </a:lnTo>
                  <a:lnTo>
                    <a:pt x="263181" y="441458"/>
                  </a:lnTo>
                  <a:lnTo>
                    <a:pt x="252865" y="456544"/>
                  </a:lnTo>
                  <a:lnTo>
                    <a:pt x="242814" y="471630"/>
                  </a:lnTo>
                  <a:lnTo>
                    <a:pt x="233027" y="486980"/>
                  </a:lnTo>
                  <a:lnTo>
                    <a:pt x="224034" y="502596"/>
                  </a:lnTo>
                  <a:lnTo>
                    <a:pt x="215041" y="518740"/>
                  </a:lnTo>
                  <a:lnTo>
                    <a:pt x="206577" y="534620"/>
                  </a:lnTo>
                  <a:lnTo>
                    <a:pt x="198377" y="551029"/>
                  </a:lnTo>
                  <a:lnTo>
                    <a:pt x="190707" y="567438"/>
                  </a:lnTo>
                  <a:lnTo>
                    <a:pt x="183301" y="584112"/>
                  </a:lnTo>
                  <a:lnTo>
                    <a:pt x="176424" y="601315"/>
                  </a:lnTo>
                  <a:lnTo>
                    <a:pt x="169811" y="618253"/>
                  </a:lnTo>
                  <a:lnTo>
                    <a:pt x="163992" y="635986"/>
                  </a:lnTo>
                  <a:lnTo>
                    <a:pt x="157908" y="653454"/>
                  </a:lnTo>
                  <a:lnTo>
                    <a:pt x="152883" y="670921"/>
                  </a:lnTo>
                  <a:lnTo>
                    <a:pt x="147857" y="689183"/>
                  </a:lnTo>
                  <a:lnTo>
                    <a:pt x="143625" y="707180"/>
                  </a:lnTo>
                  <a:lnTo>
                    <a:pt x="139393" y="725707"/>
                  </a:lnTo>
                  <a:lnTo>
                    <a:pt x="135955" y="743704"/>
                  </a:lnTo>
                  <a:lnTo>
                    <a:pt x="132781" y="762495"/>
                  </a:lnTo>
                  <a:lnTo>
                    <a:pt x="130400" y="781551"/>
                  </a:lnTo>
                  <a:lnTo>
                    <a:pt x="128019" y="800342"/>
                  </a:lnTo>
                  <a:lnTo>
                    <a:pt x="126168" y="819133"/>
                  </a:lnTo>
                  <a:lnTo>
                    <a:pt x="125110" y="838189"/>
                  </a:lnTo>
                  <a:lnTo>
                    <a:pt x="124316" y="857509"/>
                  </a:lnTo>
                  <a:lnTo>
                    <a:pt x="124052" y="877094"/>
                  </a:lnTo>
                  <a:lnTo>
                    <a:pt x="124316" y="896414"/>
                  </a:lnTo>
                  <a:lnTo>
                    <a:pt x="125110" y="915735"/>
                  </a:lnTo>
                  <a:lnTo>
                    <a:pt x="126168" y="934791"/>
                  </a:lnTo>
                  <a:lnTo>
                    <a:pt x="128019" y="953846"/>
                  </a:lnTo>
                  <a:lnTo>
                    <a:pt x="130400" y="972637"/>
                  </a:lnTo>
                  <a:lnTo>
                    <a:pt x="132781" y="991428"/>
                  </a:lnTo>
                  <a:lnTo>
                    <a:pt x="135955" y="1009955"/>
                  </a:lnTo>
                  <a:lnTo>
                    <a:pt x="139393" y="1028481"/>
                  </a:lnTo>
                  <a:lnTo>
                    <a:pt x="143625" y="1046743"/>
                  </a:lnTo>
                  <a:lnTo>
                    <a:pt x="147857" y="1065005"/>
                  </a:lnTo>
                  <a:lnTo>
                    <a:pt x="152883" y="1082737"/>
                  </a:lnTo>
                  <a:lnTo>
                    <a:pt x="157908" y="1100734"/>
                  </a:lnTo>
                  <a:lnTo>
                    <a:pt x="163992" y="1118202"/>
                  </a:lnTo>
                  <a:lnTo>
                    <a:pt x="169811" y="1135405"/>
                  </a:lnTo>
                  <a:lnTo>
                    <a:pt x="176424" y="1152608"/>
                  </a:lnTo>
                  <a:lnTo>
                    <a:pt x="183301" y="1169547"/>
                  </a:lnTo>
                  <a:lnTo>
                    <a:pt x="190707" y="1186485"/>
                  </a:lnTo>
                  <a:lnTo>
                    <a:pt x="198377" y="1203159"/>
                  </a:lnTo>
                  <a:lnTo>
                    <a:pt x="206577" y="1219568"/>
                  </a:lnTo>
                  <a:lnTo>
                    <a:pt x="215041" y="1235448"/>
                  </a:lnTo>
                  <a:lnTo>
                    <a:pt x="224034" y="1251592"/>
                  </a:lnTo>
                  <a:lnTo>
                    <a:pt x="233027" y="1267208"/>
                  </a:lnTo>
                  <a:lnTo>
                    <a:pt x="242814" y="1282558"/>
                  </a:lnTo>
                  <a:lnTo>
                    <a:pt x="252865" y="1297644"/>
                  </a:lnTo>
                  <a:lnTo>
                    <a:pt x="263181" y="1312200"/>
                  </a:lnTo>
                  <a:lnTo>
                    <a:pt x="273761" y="1327021"/>
                  </a:lnTo>
                  <a:lnTo>
                    <a:pt x="284870" y="1341578"/>
                  </a:lnTo>
                  <a:lnTo>
                    <a:pt x="295979" y="1355605"/>
                  </a:lnTo>
                  <a:lnTo>
                    <a:pt x="307617" y="1369368"/>
                  </a:lnTo>
                  <a:lnTo>
                    <a:pt x="319784" y="1382865"/>
                  </a:lnTo>
                  <a:lnTo>
                    <a:pt x="332216" y="1396099"/>
                  </a:lnTo>
                  <a:lnTo>
                    <a:pt x="344648" y="1408803"/>
                  </a:lnTo>
                  <a:lnTo>
                    <a:pt x="357608" y="1421771"/>
                  </a:lnTo>
                  <a:lnTo>
                    <a:pt x="371098" y="1433946"/>
                  </a:lnTo>
                  <a:lnTo>
                    <a:pt x="384588" y="1445855"/>
                  </a:lnTo>
                  <a:lnTo>
                    <a:pt x="398342" y="1457501"/>
                  </a:lnTo>
                  <a:lnTo>
                    <a:pt x="412361" y="1469146"/>
                  </a:lnTo>
                  <a:lnTo>
                    <a:pt x="426379" y="1479997"/>
                  </a:lnTo>
                  <a:lnTo>
                    <a:pt x="441192" y="1490848"/>
                  </a:lnTo>
                  <a:lnTo>
                    <a:pt x="456268" y="1501170"/>
                  </a:lnTo>
                  <a:lnTo>
                    <a:pt x="471345" y="1511227"/>
                  </a:lnTo>
                  <a:lnTo>
                    <a:pt x="486686" y="1520490"/>
                  </a:lnTo>
                  <a:lnTo>
                    <a:pt x="502292" y="1530018"/>
                  </a:lnTo>
                  <a:lnTo>
                    <a:pt x="517898" y="1538752"/>
                  </a:lnTo>
                  <a:lnTo>
                    <a:pt x="534297" y="1547221"/>
                  </a:lnTo>
                  <a:lnTo>
                    <a:pt x="550432" y="1555426"/>
                  </a:lnTo>
                  <a:lnTo>
                    <a:pt x="567095" y="1563101"/>
                  </a:lnTo>
                  <a:lnTo>
                    <a:pt x="583759" y="1570512"/>
                  </a:lnTo>
                  <a:lnTo>
                    <a:pt x="600687" y="1577393"/>
                  </a:lnTo>
                  <a:lnTo>
                    <a:pt x="617880" y="1583745"/>
                  </a:lnTo>
                  <a:lnTo>
                    <a:pt x="635337" y="1590097"/>
                  </a:lnTo>
                  <a:lnTo>
                    <a:pt x="653059" y="1595655"/>
                  </a:lnTo>
                  <a:lnTo>
                    <a:pt x="670516" y="1601213"/>
                  </a:lnTo>
                  <a:lnTo>
                    <a:pt x="688502" y="1605712"/>
                  </a:lnTo>
                  <a:lnTo>
                    <a:pt x="706489" y="1610476"/>
                  </a:lnTo>
                  <a:lnTo>
                    <a:pt x="725004" y="1614181"/>
                  </a:lnTo>
                  <a:lnTo>
                    <a:pt x="743255" y="1618151"/>
                  </a:lnTo>
                  <a:lnTo>
                    <a:pt x="762034" y="1620798"/>
                  </a:lnTo>
                  <a:lnTo>
                    <a:pt x="780550" y="1623709"/>
                  </a:lnTo>
                  <a:lnTo>
                    <a:pt x="799594" y="1625826"/>
                  </a:lnTo>
                  <a:lnTo>
                    <a:pt x="818374" y="1627414"/>
                  </a:lnTo>
                  <a:lnTo>
                    <a:pt x="837683" y="1628738"/>
                  </a:lnTo>
                  <a:lnTo>
                    <a:pt x="856991" y="1629267"/>
                  </a:lnTo>
                  <a:lnTo>
                    <a:pt x="876300" y="1629532"/>
                  </a:lnTo>
                  <a:lnTo>
                    <a:pt x="895873" y="1629267"/>
                  </a:lnTo>
                  <a:lnTo>
                    <a:pt x="914918" y="1628738"/>
                  </a:lnTo>
                  <a:lnTo>
                    <a:pt x="933962" y="1627414"/>
                  </a:lnTo>
                  <a:lnTo>
                    <a:pt x="953271" y="1625826"/>
                  </a:lnTo>
                  <a:lnTo>
                    <a:pt x="972050" y="1623709"/>
                  </a:lnTo>
                  <a:lnTo>
                    <a:pt x="990830" y="1620798"/>
                  </a:lnTo>
                  <a:lnTo>
                    <a:pt x="1009345" y="1618151"/>
                  </a:lnTo>
                  <a:lnTo>
                    <a:pt x="1027861" y="1614181"/>
                  </a:lnTo>
                  <a:lnTo>
                    <a:pt x="1045847" y="1610476"/>
                  </a:lnTo>
                  <a:lnTo>
                    <a:pt x="1064098" y="1605712"/>
                  </a:lnTo>
                  <a:lnTo>
                    <a:pt x="1082084" y="1601213"/>
                  </a:lnTo>
                  <a:lnTo>
                    <a:pt x="1099806" y="1595655"/>
                  </a:lnTo>
                  <a:lnTo>
                    <a:pt x="1117263" y="1590097"/>
                  </a:lnTo>
                  <a:lnTo>
                    <a:pt x="1134720" y="1583745"/>
                  </a:lnTo>
                  <a:lnTo>
                    <a:pt x="1151913" y="1577393"/>
                  </a:lnTo>
                  <a:lnTo>
                    <a:pt x="1168841" y="1570512"/>
                  </a:lnTo>
                  <a:lnTo>
                    <a:pt x="1185769" y="1563101"/>
                  </a:lnTo>
                  <a:lnTo>
                    <a:pt x="1201904" y="1555426"/>
                  </a:lnTo>
                  <a:lnTo>
                    <a:pt x="1218568" y="1547221"/>
                  </a:lnTo>
                  <a:lnTo>
                    <a:pt x="1234702" y="1538752"/>
                  </a:lnTo>
                  <a:lnTo>
                    <a:pt x="1250573" y="1530018"/>
                  </a:lnTo>
                  <a:lnTo>
                    <a:pt x="1265914" y="1520490"/>
                  </a:lnTo>
                  <a:lnTo>
                    <a:pt x="1281255" y="1511227"/>
                  </a:lnTo>
                  <a:lnTo>
                    <a:pt x="1296596" y="1501170"/>
                  </a:lnTo>
                  <a:lnTo>
                    <a:pt x="1311408" y="1490848"/>
                  </a:lnTo>
                  <a:lnTo>
                    <a:pt x="1325956" y="1479997"/>
                  </a:lnTo>
                  <a:lnTo>
                    <a:pt x="1340504" y="1469146"/>
                  </a:lnTo>
                  <a:lnTo>
                    <a:pt x="1354522" y="1457501"/>
                  </a:lnTo>
                  <a:lnTo>
                    <a:pt x="1368277" y="1445855"/>
                  </a:lnTo>
                  <a:lnTo>
                    <a:pt x="1381766" y="1433946"/>
                  </a:lnTo>
                  <a:lnTo>
                    <a:pt x="1394991" y="1421771"/>
                  </a:lnTo>
                  <a:lnTo>
                    <a:pt x="1407952" y="1408803"/>
                  </a:lnTo>
                  <a:lnTo>
                    <a:pt x="1420384" y="1396099"/>
                  </a:lnTo>
                  <a:lnTo>
                    <a:pt x="1432815" y="1382865"/>
                  </a:lnTo>
                  <a:lnTo>
                    <a:pt x="1444718" y="1369368"/>
                  </a:lnTo>
                  <a:lnTo>
                    <a:pt x="1456356" y="1355605"/>
                  </a:lnTo>
                  <a:lnTo>
                    <a:pt x="1467730" y="1341578"/>
                  </a:lnTo>
                  <a:lnTo>
                    <a:pt x="1479104" y="1327021"/>
                  </a:lnTo>
                  <a:lnTo>
                    <a:pt x="1489684" y="1312200"/>
                  </a:lnTo>
                  <a:lnTo>
                    <a:pt x="1499735" y="1297644"/>
                  </a:lnTo>
                  <a:lnTo>
                    <a:pt x="1509786" y="1282558"/>
                  </a:lnTo>
                  <a:lnTo>
                    <a:pt x="1519308" y="1267208"/>
                  </a:lnTo>
                  <a:lnTo>
                    <a:pt x="1528830" y="1251592"/>
                  </a:lnTo>
                  <a:lnTo>
                    <a:pt x="1537559" y="1235448"/>
                  </a:lnTo>
                  <a:lnTo>
                    <a:pt x="1546023" y="1219568"/>
                  </a:lnTo>
                  <a:lnTo>
                    <a:pt x="1554223" y="1203159"/>
                  </a:lnTo>
                  <a:lnTo>
                    <a:pt x="1561893" y="1186485"/>
                  </a:lnTo>
                  <a:lnTo>
                    <a:pt x="1569299" y="1169547"/>
                  </a:lnTo>
                  <a:lnTo>
                    <a:pt x="1576176" y="1152608"/>
                  </a:lnTo>
                  <a:lnTo>
                    <a:pt x="1582789" y="1135405"/>
                  </a:lnTo>
                  <a:lnTo>
                    <a:pt x="1588873" y="1118202"/>
                  </a:lnTo>
                  <a:lnTo>
                    <a:pt x="1594692" y="1100734"/>
                  </a:lnTo>
                  <a:lnTo>
                    <a:pt x="1599982" y="1082737"/>
                  </a:lnTo>
                  <a:lnTo>
                    <a:pt x="1604743" y="1065005"/>
                  </a:lnTo>
                  <a:lnTo>
                    <a:pt x="1608975" y="1046743"/>
                  </a:lnTo>
                  <a:lnTo>
                    <a:pt x="1613207" y="1028481"/>
                  </a:lnTo>
                  <a:lnTo>
                    <a:pt x="1616645" y="1009955"/>
                  </a:lnTo>
                  <a:lnTo>
                    <a:pt x="1619555" y="991428"/>
                  </a:lnTo>
                  <a:lnTo>
                    <a:pt x="1622464" y="972637"/>
                  </a:lnTo>
                  <a:lnTo>
                    <a:pt x="1624581" y="953846"/>
                  </a:lnTo>
                  <a:lnTo>
                    <a:pt x="1626168" y="934791"/>
                  </a:lnTo>
                  <a:lnTo>
                    <a:pt x="1627490" y="915735"/>
                  </a:lnTo>
                  <a:lnTo>
                    <a:pt x="1628019" y="896414"/>
                  </a:lnTo>
                  <a:lnTo>
                    <a:pt x="1628548" y="877094"/>
                  </a:lnTo>
                  <a:lnTo>
                    <a:pt x="1628019" y="857509"/>
                  </a:lnTo>
                  <a:lnTo>
                    <a:pt x="1627490" y="838189"/>
                  </a:lnTo>
                  <a:lnTo>
                    <a:pt x="1626168" y="819133"/>
                  </a:lnTo>
                  <a:lnTo>
                    <a:pt x="1624581" y="800342"/>
                  </a:lnTo>
                  <a:lnTo>
                    <a:pt x="1622464" y="781551"/>
                  </a:lnTo>
                  <a:lnTo>
                    <a:pt x="1619555" y="762495"/>
                  </a:lnTo>
                  <a:lnTo>
                    <a:pt x="1616645" y="743704"/>
                  </a:lnTo>
                  <a:lnTo>
                    <a:pt x="1613207" y="725707"/>
                  </a:lnTo>
                  <a:lnTo>
                    <a:pt x="1608975" y="707180"/>
                  </a:lnTo>
                  <a:lnTo>
                    <a:pt x="1604743" y="689183"/>
                  </a:lnTo>
                  <a:lnTo>
                    <a:pt x="1599982" y="670921"/>
                  </a:lnTo>
                  <a:lnTo>
                    <a:pt x="1594692" y="653454"/>
                  </a:lnTo>
                  <a:lnTo>
                    <a:pt x="1588873" y="635986"/>
                  </a:lnTo>
                  <a:lnTo>
                    <a:pt x="1582789" y="618253"/>
                  </a:lnTo>
                  <a:lnTo>
                    <a:pt x="1576176" y="601315"/>
                  </a:lnTo>
                  <a:lnTo>
                    <a:pt x="1569299" y="584112"/>
                  </a:lnTo>
                  <a:lnTo>
                    <a:pt x="1561893" y="567438"/>
                  </a:lnTo>
                  <a:lnTo>
                    <a:pt x="1554223" y="551029"/>
                  </a:lnTo>
                  <a:lnTo>
                    <a:pt x="1546023" y="534620"/>
                  </a:lnTo>
                  <a:lnTo>
                    <a:pt x="1537559" y="518740"/>
                  </a:lnTo>
                  <a:lnTo>
                    <a:pt x="1528830" y="502596"/>
                  </a:lnTo>
                  <a:lnTo>
                    <a:pt x="1519308" y="486980"/>
                  </a:lnTo>
                  <a:lnTo>
                    <a:pt x="1509786" y="471630"/>
                  </a:lnTo>
                  <a:lnTo>
                    <a:pt x="1499735" y="456544"/>
                  </a:lnTo>
                  <a:lnTo>
                    <a:pt x="1489684" y="441458"/>
                  </a:lnTo>
                  <a:lnTo>
                    <a:pt x="1479104" y="427167"/>
                  </a:lnTo>
                  <a:lnTo>
                    <a:pt x="1467730" y="412610"/>
                  </a:lnTo>
                  <a:lnTo>
                    <a:pt x="1456356" y="398583"/>
                  </a:lnTo>
                  <a:lnTo>
                    <a:pt x="1444718" y="384820"/>
                  </a:lnTo>
                  <a:lnTo>
                    <a:pt x="1432815" y="371323"/>
                  </a:lnTo>
                  <a:lnTo>
                    <a:pt x="1420384" y="358089"/>
                  </a:lnTo>
                  <a:lnTo>
                    <a:pt x="1407952" y="344856"/>
                  </a:lnTo>
                  <a:lnTo>
                    <a:pt x="1394991" y="332417"/>
                  </a:lnTo>
                  <a:lnTo>
                    <a:pt x="1381766" y="320243"/>
                  </a:lnTo>
                  <a:lnTo>
                    <a:pt x="1368277" y="308333"/>
                  </a:lnTo>
                  <a:lnTo>
                    <a:pt x="1354522" y="296423"/>
                  </a:lnTo>
                  <a:lnTo>
                    <a:pt x="1340504" y="285042"/>
                  </a:lnTo>
                  <a:lnTo>
                    <a:pt x="1325956" y="274191"/>
                  </a:lnTo>
                  <a:lnTo>
                    <a:pt x="1311408" y="263340"/>
                  </a:lnTo>
                  <a:lnTo>
                    <a:pt x="1296596" y="253018"/>
                  </a:lnTo>
                  <a:lnTo>
                    <a:pt x="1281255" y="242961"/>
                  </a:lnTo>
                  <a:lnTo>
                    <a:pt x="1265914" y="233698"/>
                  </a:lnTo>
                  <a:lnTo>
                    <a:pt x="1250573" y="224170"/>
                  </a:lnTo>
                  <a:lnTo>
                    <a:pt x="1234702" y="215436"/>
                  </a:lnTo>
                  <a:lnTo>
                    <a:pt x="1218568" y="206967"/>
                  </a:lnTo>
                  <a:lnTo>
                    <a:pt x="1201904" y="198762"/>
                  </a:lnTo>
                  <a:lnTo>
                    <a:pt x="1185769" y="191087"/>
                  </a:lnTo>
                  <a:lnTo>
                    <a:pt x="1168841" y="183412"/>
                  </a:lnTo>
                  <a:lnTo>
                    <a:pt x="1151913" y="176530"/>
                  </a:lnTo>
                  <a:lnTo>
                    <a:pt x="1134720" y="169914"/>
                  </a:lnTo>
                  <a:lnTo>
                    <a:pt x="1117263" y="164091"/>
                  </a:lnTo>
                  <a:lnTo>
                    <a:pt x="1099806" y="158269"/>
                  </a:lnTo>
                  <a:lnTo>
                    <a:pt x="1082084" y="152975"/>
                  </a:lnTo>
                  <a:lnTo>
                    <a:pt x="1064098" y="147947"/>
                  </a:lnTo>
                  <a:lnTo>
                    <a:pt x="1045847" y="143712"/>
                  </a:lnTo>
                  <a:lnTo>
                    <a:pt x="1027861" y="139478"/>
                  </a:lnTo>
                  <a:lnTo>
                    <a:pt x="1009345" y="136037"/>
                  </a:lnTo>
                  <a:lnTo>
                    <a:pt x="990830" y="132861"/>
                  </a:lnTo>
                  <a:lnTo>
                    <a:pt x="972050" y="130479"/>
                  </a:lnTo>
                  <a:lnTo>
                    <a:pt x="953271" y="128362"/>
                  </a:lnTo>
                  <a:lnTo>
                    <a:pt x="933962" y="126774"/>
                  </a:lnTo>
                  <a:lnTo>
                    <a:pt x="914918" y="125450"/>
                  </a:lnTo>
                  <a:lnTo>
                    <a:pt x="895873" y="124392"/>
                  </a:lnTo>
                  <a:lnTo>
                    <a:pt x="876300" y="124392"/>
                  </a:lnTo>
                  <a:lnTo>
                    <a:pt x="856991" y="124392"/>
                  </a:lnTo>
                  <a:close/>
                  <a:moveTo>
                    <a:pt x="876300" y="0"/>
                  </a:moveTo>
                  <a:lnTo>
                    <a:pt x="899048" y="265"/>
                  </a:lnTo>
                  <a:lnTo>
                    <a:pt x="921266" y="1323"/>
                  </a:lnTo>
                  <a:lnTo>
                    <a:pt x="943749" y="2382"/>
                  </a:lnTo>
                  <a:lnTo>
                    <a:pt x="965702" y="4764"/>
                  </a:lnTo>
                  <a:lnTo>
                    <a:pt x="987656" y="7146"/>
                  </a:lnTo>
                  <a:lnTo>
                    <a:pt x="1009610" y="10057"/>
                  </a:lnTo>
                  <a:lnTo>
                    <a:pt x="1031299" y="13763"/>
                  </a:lnTo>
                  <a:lnTo>
                    <a:pt x="1052724" y="17997"/>
                  </a:lnTo>
                  <a:lnTo>
                    <a:pt x="1074149" y="22496"/>
                  </a:lnTo>
                  <a:lnTo>
                    <a:pt x="1095045" y="27525"/>
                  </a:lnTo>
                  <a:lnTo>
                    <a:pt x="1115940" y="33348"/>
                  </a:lnTo>
                  <a:lnTo>
                    <a:pt x="1136572" y="39435"/>
                  </a:lnTo>
                  <a:lnTo>
                    <a:pt x="1157203" y="46051"/>
                  </a:lnTo>
                  <a:lnTo>
                    <a:pt x="1177305" y="53197"/>
                  </a:lnTo>
                  <a:lnTo>
                    <a:pt x="1197407" y="60873"/>
                  </a:lnTo>
                  <a:lnTo>
                    <a:pt x="1216981" y="69077"/>
                  </a:lnTo>
                  <a:lnTo>
                    <a:pt x="1236818" y="77811"/>
                  </a:lnTo>
                  <a:lnTo>
                    <a:pt x="1255863" y="86545"/>
                  </a:lnTo>
                  <a:lnTo>
                    <a:pt x="1274907" y="96337"/>
                  </a:lnTo>
                  <a:lnTo>
                    <a:pt x="1293687" y="105865"/>
                  </a:lnTo>
                  <a:lnTo>
                    <a:pt x="1312202" y="116452"/>
                  </a:lnTo>
                  <a:lnTo>
                    <a:pt x="1330453" y="127303"/>
                  </a:lnTo>
                  <a:lnTo>
                    <a:pt x="1348439" y="138154"/>
                  </a:lnTo>
                  <a:lnTo>
                    <a:pt x="1365896" y="149799"/>
                  </a:lnTo>
                  <a:lnTo>
                    <a:pt x="1383353" y="162239"/>
                  </a:lnTo>
                  <a:lnTo>
                    <a:pt x="1400282" y="174413"/>
                  </a:lnTo>
                  <a:lnTo>
                    <a:pt x="1416945" y="187117"/>
                  </a:lnTo>
                  <a:lnTo>
                    <a:pt x="1433609" y="200615"/>
                  </a:lnTo>
                  <a:lnTo>
                    <a:pt x="1449479" y="214113"/>
                  </a:lnTo>
                  <a:lnTo>
                    <a:pt x="1465085" y="228404"/>
                  </a:lnTo>
                  <a:lnTo>
                    <a:pt x="1480426" y="242432"/>
                  </a:lnTo>
                  <a:lnTo>
                    <a:pt x="1495503" y="257253"/>
                  </a:lnTo>
                  <a:lnTo>
                    <a:pt x="1510315" y="272074"/>
                  </a:lnTo>
                  <a:lnTo>
                    <a:pt x="1524863" y="287424"/>
                  </a:lnTo>
                  <a:lnTo>
                    <a:pt x="1538881" y="303569"/>
                  </a:lnTo>
                  <a:lnTo>
                    <a:pt x="1552371" y="319449"/>
                  </a:lnTo>
                  <a:lnTo>
                    <a:pt x="1565596" y="335858"/>
                  </a:lnTo>
                  <a:lnTo>
                    <a:pt x="1578292" y="352796"/>
                  </a:lnTo>
                  <a:lnTo>
                    <a:pt x="1590724" y="369735"/>
                  </a:lnTo>
                  <a:lnTo>
                    <a:pt x="1602627" y="386938"/>
                  </a:lnTo>
                  <a:lnTo>
                    <a:pt x="1614265" y="404935"/>
                  </a:lnTo>
                  <a:lnTo>
                    <a:pt x="1625639" y="422667"/>
                  </a:lnTo>
                  <a:lnTo>
                    <a:pt x="1636219" y="440929"/>
                  </a:lnTo>
                  <a:lnTo>
                    <a:pt x="1646534" y="459455"/>
                  </a:lnTo>
                  <a:lnTo>
                    <a:pt x="1656585" y="478247"/>
                  </a:lnTo>
                  <a:lnTo>
                    <a:pt x="1666108" y="497038"/>
                  </a:lnTo>
                  <a:lnTo>
                    <a:pt x="1675101" y="516358"/>
                  </a:lnTo>
                  <a:lnTo>
                    <a:pt x="1683565" y="535943"/>
                  </a:lnTo>
                  <a:lnTo>
                    <a:pt x="1691764" y="555528"/>
                  </a:lnTo>
                  <a:lnTo>
                    <a:pt x="1699170" y="575643"/>
                  </a:lnTo>
                  <a:lnTo>
                    <a:pt x="1706577" y="596022"/>
                  </a:lnTo>
                  <a:lnTo>
                    <a:pt x="1712925" y="616401"/>
                  </a:lnTo>
                  <a:lnTo>
                    <a:pt x="1719273" y="637309"/>
                  </a:lnTo>
                  <a:lnTo>
                    <a:pt x="1725092" y="658218"/>
                  </a:lnTo>
                  <a:lnTo>
                    <a:pt x="1730382" y="679126"/>
                  </a:lnTo>
                  <a:lnTo>
                    <a:pt x="1734614" y="700564"/>
                  </a:lnTo>
                  <a:lnTo>
                    <a:pt x="1739111" y="721737"/>
                  </a:lnTo>
                  <a:lnTo>
                    <a:pt x="1742549" y="743439"/>
                  </a:lnTo>
                  <a:lnTo>
                    <a:pt x="1745723" y="765406"/>
                  </a:lnTo>
                  <a:lnTo>
                    <a:pt x="1748104" y="787373"/>
                  </a:lnTo>
                  <a:lnTo>
                    <a:pt x="1749955" y="809605"/>
                  </a:lnTo>
                  <a:lnTo>
                    <a:pt x="1751542" y="831837"/>
                  </a:lnTo>
                  <a:lnTo>
                    <a:pt x="1752336" y="854598"/>
                  </a:lnTo>
                  <a:lnTo>
                    <a:pt x="1752600" y="877094"/>
                  </a:lnTo>
                  <a:lnTo>
                    <a:pt x="1752336" y="899590"/>
                  </a:lnTo>
                  <a:lnTo>
                    <a:pt x="1751542" y="922351"/>
                  </a:lnTo>
                  <a:lnTo>
                    <a:pt x="1749955" y="944583"/>
                  </a:lnTo>
                  <a:lnTo>
                    <a:pt x="1748104" y="966550"/>
                  </a:lnTo>
                  <a:lnTo>
                    <a:pt x="1745723" y="988782"/>
                  </a:lnTo>
                  <a:lnTo>
                    <a:pt x="1742549" y="1010220"/>
                  </a:lnTo>
                  <a:lnTo>
                    <a:pt x="1739111" y="1031922"/>
                  </a:lnTo>
                  <a:lnTo>
                    <a:pt x="1734614" y="1053624"/>
                  </a:lnTo>
                  <a:lnTo>
                    <a:pt x="1730382" y="1075062"/>
                  </a:lnTo>
                  <a:lnTo>
                    <a:pt x="1725092" y="1095970"/>
                  </a:lnTo>
                  <a:lnTo>
                    <a:pt x="1719273" y="1116879"/>
                  </a:lnTo>
                  <a:lnTo>
                    <a:pt x="1712925" y="1137523"/>
                  </a:lnTo>
                  <a:lnTo>
                    <a:pt x="1706577" y="1157902"/>
                  </a:lnTo>
                  <a:lnTo>
                    <a:pt x="1699170" y="1178016"/>
                  </a:lnTo>
                  <a:lnTo>
                    <a:pt x="1691764" y="1198130"/>
                  </a:lnTo>
                  <a:lnTo>
                    <a:pt x="1683565" y="1217980"/>
                  </a:lnTo>
                  <a:lnTo>
                    <a:pt x="1675101" y="1237565"/>
                  </a:lnTo>
                  <a:lnTo>
                    <a:pt x="1666108" y="1256886"/>
                  </a:lnTo>
                  <a:lnTo>
                    <a:pt x="1656585" y="1275941"/>
                  </a:lnTo>
                  <a:lnTo>
                    <a:pt x="1646534" y="1294733"/>
                  </a:lnTo>
                  <a:lnTo>
                    <a:pt x="1636219" y="1313259"/>
                  </a:lnTo>
                  <a:lnTo>
                    <a:pt x="1625639" y="1331521"/>
                  </a:lnTo>
                  <a:lnTo>
                    <a:pt x="1614265" y="1349253"/>
                  </a:lnTo>
                  <a:lnTo>
                    <a:pt x="1602627" y="1366986"/>
                  </a:lnTo>
                  <a:lnTo>
                    <a:pt x="1590724" y="1384453"/>
                  </a:lnTo>
                  <a:lnTo>
                    <a:pt x="1578292" y="1401392"/>
                  </a:lnTo>
                  <a:lnTo>
                    <a:pt x="1565596" y="1418066"/>
                  </a:lnTo>
                  <a:lnTo>
                    <a:pt x="1552371" y="1434475"/>
                  </a:lnTo>
                  <a:lnTo>
                    <a:pt x="1538881" y="1450619"/>
                  </a:lnTo>
                  <a:lnTo>
                    <a:pt x="1524863" y="1466234"/>
                  </a:lnTo>
                  <a:lnTo>
                    <a:pt x="1510315" y="1481585"/>
                  </a:lnTo>
                  <a:lnTo>
                    <a:pt x="1495503" y="1496671"/>
                  </a:lnTo>
                  <a:lnTo>
                    <a:pt x="1480426" y="1511492"/>
                  </a:lnTo>
                  <a:lnTo>
                    <a:pt x="1465085" y="1525784"/>
                  </a:lnTo>
                  <a:lnTo>
                    <a:pt x="1449479" y="1540075"/>
                  </a:lnTo>
                  <a:lnTo>
                    <a:pt x="1433609" y="1553573"/>
                  </a:lnTo>
                  <a:lnTo>
                    <a:pt x="1416945" y="1566542"/>
                  </a:lnTo>
                  <a:lnTo>
                    <a:pt x="1400282" y="1579510"/>
                  </a:lnTo>
                  <a:lnTo>
                    <a:pt x="1383353" y="1591949"/>
                  </a:lnTo>
                  <a:lnTo>
                    <a:pt x="1365896" y="1603859"/>
                  </a:lnTo>
                  <a:lnTo>
                    <a:pt x="1348439" y="1615505"/>
                  </a:lnTo>
                  <a:lnTo>
                    <a:pt x="1330453" y="1626885"/>
                  </a:lnTo>
                  <a:lnTo>
                    <a:pt x="1312202" y="1637472"/>
                  </a:lnTo>
                  <a:lnTo>
                    <a:pt x="1293687" y="1647793"/>
                  </a:lnTo>
                  <a:lnTo>
                    <a:pt x="1274907" y="1657851"/>
                  </a:lnTo>
                  <a:lnTo>
                    <a:pt x="1255863" y="1667379"/>
                  </a:lnTo>
                  <a:lnTo>
                    <a:pt x="1236818" y="1676377"/>
                  </a:lnTo>
                  <a:lnTo>
                    <a:pt x="1216981" y="1684846"/>
                  </a:lnTo>
                  <a:lnTo>
                    <a:pt x="1197407" y="1693051"/>
                  </a:lnTo>
                  <a:lnTo>
                    <a:pt x="1177305" y="1700726"/>
                  </a:lnTo>
                  <a:lnTo>
                    <a:pt x="1157203" y="1707607"/>
                  </a:lnTo>
                  <a:lnTo>
                    <a:pt x="1136572" y="1714753"/>
                  </a:lnTo>
                  <a:lnTo>
                    <a:pt x="1115940" y="1720576"/>
                  </a:lnTo>
                  <a:lnTo>
                    <a:pt x="1095045" y="1726134"/>
                  </a:lnTo>
                  <a:lnTo>
                    <a:pt x="1074149" y="1731427"/>
                  </a:lnTo>
                  <a:lnTo>
                    <a:pt x="1052724" y="1736191"/>
                  </a:lnTo>
                  <a:lnTo>
                    <a:pt x="1031299" y="1740426"/>
                  </a:lnTo>
                  <a:lnTo>
                    <a:pt x="1009610" y="1743866"/>
                  </a:lnTo>
                  <a:lnTo>
                    <a:pt x="987656" y="1747042"/>
                  </a:lnTo>
                  <a:lnTo>
                    <a:pt x="965702" y="1749424"/>
                  </a:lnTo>
                  <a:lnTo>
                    <a:pt x="943749" y="1751277"/>
                  </a:lnTo>
                  <a:lnTo>
                    <a:pt x="921266" y="1752865"/>
                  </a:lnTo>
                  <a:lnTo>
                    <a:pt x="899048" y="1753923"/>
                  </a:lnTo>
                  <a:lnTo>
                    <a:pt x="876300" y="1754188"/>
                  </a:lnTo>
                  <a:lnTo>
                    <a:pt x="853817" y="1753923"/>
                  </a:lnTo>
                  <a:lnTo>
                    <a:pt x="831335" y="1752865"/>
                  </a:lnTo>
                  <a:lnTo>
                    <a:pt x="809116" y="1751277"/>
                  </a:lnTo>
                  <a:lnTo>
                    <a:pt x="786898" y="1749424"/>
                  </a:lnTo>
                  <a:lnTo>
                    <a:pt x="764944" y="1747042"/>
                  </a:lnTo>
                  <a:lnTo>
                    <a:pt x="742990" y="1743866"/>
                  </a:lnTo>
                  <a:lnTo>
                    <a:pt x="721301" y="1740426"/>
                  </a:lnTo>
                  <a:lnTo>
                    <a:pt x="699876" y="1736191"/>
                  </a:lnTo>
                  <a:lnTo>
                    <a:pt x="678716" y="1731427"/>
                  </a:lnTo>
                  <a:lnTo>
                    <a:pt x="657820" y="1726134"/>
                  </a:lnTo>
                  <a:lnTo>
                    <a:pt x="636660" y="1720576"/>
                  </a:lnTo>
                  <a:lnTo>
                    <a:pt x="616028" y="1714753"/>
                  </a:lnTo>
                  <a:lnTo>
                    <a:pt x="595662" y="1707607"/>
                  </a:lnTo>
                  <a:lnTo>
                    <a:pt x="575295" y="1700726"/>
                  </a:lnTo>
                  <a:lnTo>
                    <a:pt x="555193" y="1693051"/>
                  </a:lnTo>
                  <a:lnTo>
                    <a:pt x="535619" y="1684846"/>
                  </a:lnTo>
                  <a:lnTo>
                    <a:pt x="516046" y="1676377"/>
                  </a:lnTo>
                  <a:lnTo>
                    <a:pt x="496737" y="1667379"/>
                  </a:lnTo>
                  <a:lnTo>
                    <a:pt x="477958" y="1657851"/>
                  </a:lnTo>
                  <a:lnTo>
                    <a:pt x="458913" y="1647793"/>
                  </a:lnTo>
                  <a:lnTo>
                    <a:pt x="440663" y="1637472"/>
                  </a:lnTo>
                  <a:lnTo>
                    <a:pt x="422412" y="1626885"/>
                  </a:lnTo>
                  <a:lnTo>
                    <a:pt x="404161" y="1615505"/>
                  </a:lnTo>
                  <a:lnTo>
                    <a:pt x="386704" y="1603859"/>
                  </a:lnTo>
                  <a:lnTo>
                    <a:pt x="369511" y="1591949"/>
                  </a:lnTo>
                  <a:lnTo>
                    <a:pt x="352318" y="1579510"/>
                  </a:lnTo>
                  <a:lnTo>
                    <a:pt x="335655" y="1566542"/>
                  </a:lnTo>
                  <a:lnTo>
                    <a:pt x="319255" y="1553573"/>
                  </a:lnTo>
                  <a:lnTo>
                    <a:pt x="303121" y="1540075"/>
                  </a:lnTo>
                  <a:lnTo>
                    <a:pt x="287251" y="1525784"/>
                  </a:lnTo>
                  <a:lnTo>
                    <a:pt x="271909" y="1511492"/>
                  </a:lnTo>
                  <a:lnTo>
                    <a:pt x="256833" y="1496671"/>
                  </a:lnTo>
                  <a:lnTo>
                    <a:pt x="242285" y="1481585"/>
                  </a:lnTo>
                  <a:lnTo>
                    <a:pt x="227737" y="1466234"/>
                  </a:lnTo>
                  <a:lnTo>
                    <a:pt x="213983" y="1450619"/>
                  </a:lnTo>
                  <a:lnTo>
                    <a:pt x="200229" y="1434475"/>
                  </a:lnTo>
                  <a:lnTo>
                    <a:pt x="187004" y="1418066"/>
                  </a:lnTo>
                  <a:lnTo>
                    <a:pt x="174308" y="1401392"/>
                  </a:lnTo>
                  <a:lnTo>
                    <a:pt x="161876" y="1384453"/>
                  </a:lnTo>
                  <a:lnTo>
                    <a:pt x="149709" y="1366986"/>
                  </a:lnTo>
                  <a:lnTo>
                    <a:pt x="138071" y="1349253"/>
                  </a:lnTo>
                  <a:lnTo>
                    <a:pt x="126961" y="1331521"/>
                  </a:lnTo>
                  <a:lnTo>
                    <a:pt x="116117" y="1313259"/>
                  </a:lnTo>
                  <a:lnTo>
                    <a:pt x="105801" y="1294733"/>
                  </a:lnTo>
                  <a:lnTo>
                    <a:pt x="95750" y="1275941"/>
                  </a:lnTo>
                  <a:lnTo>
                    <a:pt x="86492" y="1256886"/>
                  </a:lnTo>
                  <a:lnTo>
                    <a:pt x="77499" y="1237565"/>
                  </a:lnTo>
                  <a:lnTo>
                    <a:pt x="69035" y="1217980"/>
                  </a:lnTo>
                  <a:lnTo>
                    <a:pt x="60836" y="1198130"/>
                  </a:lnTo>
                  <a:lnTo>
                    <a:pt x="53165" y="1178016"/>
                  </a:lnTo>
                  <a:lnTo>
                    <a:pt x="46023" y="1157902"/>
                  </a:lnTo>
                  <a:lnTo>
                    <a:pt x="39411" y="1137523"/>
                  </a:lnTo>
                  <a:lnTo>
                    <a:pt x="33327" y="1116879"/>
                  </a:lnTo>
                  <a:lnTo>
                    <a:pt x="27508" y="1095970"/>
                  </a:lnTo>
                  <a:lnTo>
                    <a:pt x="22483" y="1075062"/>
                  </a:lnTo>
                  <a:lnTo>
                    <a:pt x="17721" y="1053624"/>
                  </a:lnTo>
                  <a:lnTo>
                    <a:pt x="13754" y="1031922"/>
                  </a:lnTo>
                  <a:lnTo>
                    <a:pt x="10051" y="1010220"/>
                  </a:lnTo>
                  <a:lnTo>
                    <a:pt x="6877" y="988782"/>
                  </a:lnTo>
                  <a:lnTo>
                    <a:pt x="4496" y="966550"/>
                  </a:lnTo>
                  <a:lnTo>
                    <a:pt x="2380" y="944583"/>
                  </a:lnTo>
                  <a:lnTo>
                    <a:pt x="1322" y="922351"/>
                  </a:lnTo>
                  <a:lnTo>
                    <a:pt x="264" y="899590"/>
                  </a:lnTo>
                  <a:lnTo>
                    <a:pt x="0" y="877094"/>
                  </a:lnTo>
                  <a:lnTo>
                    <a:pt x="264" y="854598"/>
                  </a:lnTo>
                  <a:lnTo>
                    <a:pt x="1322" y="831837"/>
                  </a:lnTo>
                  <a:lnTo>
                    <a:pt x="2380" y="809605"/>
                  </a:lnTo>
                  <a:lnTo>
                    <a:pt x="4496" y="787373"/>
                  </a:lnTo>
                  <a:lnTo>
                    <a:pt x="6877" y="765406"/>
                  </a:lnTo>
                  <a:lnTo>
                    <a:pt x="10051" y="743439"/>
                  </a:lnTo>
                  <a:lnTo>
                    <a:pt x="13754" y="721737"/>
                  </a:lnTo>
                  <a:lnTo>
                    <a:pt x="17721" y="700564"/>
                  </a:lnTo>
                  <a:lnTo>
                    <a:pt x="22483" y="679126"/>
                  </a:lnTo>
                  <a:lnTo>
                    <a:pt x="27508" y="658218"/>
                  </a:lnTo>
                  <a:lnTo>
                    <a:pt x="33327" y="637309"/>
                  </a:lnTo>
                  <a:lnTo>
                    <a:pt x="39411" y="616401"/>
                  </a:lnTo>
                  <a:lnTo>
                    <a:pt x="46023" y="596022"/>
                  </a:lnTo>
                  <a:lnTo>
                    <a:pt x="53165" y="575643"/>
                  </a:lnTo>
                  <a:lnTo>
                    <a:pt x="60836" y="555528"/>
                  </a:lnTo>
                  <a:lnTo>
                    <a:pt x="69035" y="535943"/>
                  </a:lnTo>
                  <a:lnTo>
                    <a:pt x="77499" y="516358"/>
                  </a:lnTo>
                  <a:lnTo>
                    <a:pt x="86492" y="497038"/>
                  </a:lnTo>
                  <a:lnTo>
                    <a:pt x="95750" y="478247"/>
                  </a:lnTo>
                  <a:lnTo>
                    <a:pt x="105801" y="459455"/>
                  </a:lnTo>
                  <a:lnTo>
                    <a:pt x="116117" y="440929"/>
                  </a:lnTo>
                  <a:lnTo>
                    <a:pt x="126961" y="422667"/>
                  </a:lnTo>
                  <a:lnTo>
                    <a:pt x="138071" y="404935"/>
                  </a:lnTo>
                  <a:lnTo>
                    <a:pt x="149709" y="386938"/>
                  </a:lnTo>
                  <a:lnTo>
                    <a:pt x="161876" y="369735"/>
                  </a:lnTo>
                  <a:lnTo>
                    <a:pt x="174308" y="352796"/>
                  </a:lnTo>
                  <a:lnTo>
                    <a:pt x="187004" y="335858"/>
                  </a:lnTo>
                  <a:lnTo>
                    <a:pt x="200229" y="319449"/>
                  </a:lnTo>
                  <a:lnTo>
                    <a:pt x="213983" y="303569"/>
                  </a:lnTo>
                  <a:lnTo>
                    <a:pt x="227737" y="287424"/>
                  </a:lnTo>
                  <a:lnTo>
                    <a:pt x="242285" y="272074"/>
                  </a:lnTo>
                  <a:lnTo>
                    <a:pt x="256833" y="257253"/>
                  </a:lnTo>
                  <a:lnTo>
                    <a:pt x="271909" y="242432"/>
                  </a:lnTo>
                  <a:lnTo>
                    <a:pt x="287251" y="228404"/>
                  </a:lnTo>
                  <a:lnTo>
                    <a:pt x="303121" y="214113"/>
                  </a:lnTo>
                  <a:lnTo>
                    <a:pt x="319255" y="200615"/>
                  </a:lnTo>
                  <a:lnTo>
                    <a:pt x="335655" y="187117"/>
                  </a:lnTo>
                  <a:lnTo>
                    <a:pt x="352318" y="174413"/>
                  </a:lnTo>
                  <a:lnTo>
                    <a:pt x="369511" y="162239"/>
                  </a:lnTo>
                  <a:lnTo>
                    <a:pt x="386704" y="149799"/>
                  </a:lnTo>
                  <a:lnTo>
                    <a:pt x="404161" y="138154"/>
                  </a:lnTo>
                  <a:lnTo>
                    <a:pt x="422412" y="127303"/>
                  </a:lnTo>
                  <a:lnTo>
                    <a:pt x="440663" y="116452"/>
                  </a:lnTo>
                  <a:lnTo>
                    <a:pt x="458913" y="105865"/>
                  </a:lnTo>
                  <a:lnTo>
                    <a:pt x="477958" y="96337"/>
                  </a:lnTo>
                  <a:lnTo>
                    <a:pt x="496737" y="86545"/>
                  </a:lnTo>
                  <a:lnTo>
                    <a:pt x="516046" y="77811"/>
                  </a:lnTo>
                  <a:lnTo>
                    <a:pt x="535619" y="69077"/>
                  </a:lnTo>
                  <a:lnTo>
                    <a:pt x="555193" y="60873"/>
                  </a:lnTo>
                  <a:lnTo>
                    <a:pt x="575295" y="53197"/>
                  </a:lnTo>
                  <a:lnTo>
                    <a:pt x="595662" y="46051"/>
                  </a:lnTo>
                  <a:lnTo>
                    <a:pt x="616028" y="39435"/>
                  </a:lnTo>
                  <a:lnTo>
                    <a:pt x="636660" y="33348"/>
                  </a:lnTo>
                  <a:lnTo>
                    <a:pt x="657820" y="27525"/>
                  </a:lnTo>
                  <a:lnTo>
                    <a:pt x="678716" y="22496"/>
                  </a:lnTo>
                  <a:lnTo>
                    <a:pt x="699876" y="17997"/>
                  </a:lnTo>
                  <a:lnTo>
                    <a:pt x="721301" y="13763"/>
                  </a:lnTo>
                  <a:lnTo>
                    <a:pt x="742990" y="10057"/>
                  </a:lnTo>
                  <a:lnTo>
                    <a:pt x="764944" y="7146"/>
                  </a:lnTo>
                  <a:lnTo>
                    <a:pt x="786898" y="4764"/>
                  </a:lnTo>
                  <a:lnTo>
                    <a:pt x="809116" y="2382"/>
                  </a:lnTo>
                  <a:lnTo>
                    <a:pt x="831335" y="1323"/>
                  </a:lnTo>
                  <a:lnTo>
                    <a:pt x="853817" y="265"/>
                  </a:lnTo>
                  <a:lnTo>
                    <a:pt x="8763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85"/>
            <p:cNvSpPr txBox="1"/>
            <p:nvPr/>
          </p:nvSpPr>
          <p:spPr>
            <a:xfrm>
              <a:off x="2255236" y="3965724"/>
              <a:ext cx="1193800" cy="384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步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4" name="直接连接符 43"/>
          <p:cNvCxnSpPr/>
          <p:nvPr/>
        </p:nvCxnSpPr>
        <p:spPr>
          <a:xfrm>
            <a:off x="2695469" y="2123368"/>
            <a:ext cx="973171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3839915" y="2914492"/>
            <a:ext cx="973171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5090085" y="3637208"/>
            <a:ext cx="973171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圆角矩形 46"/>
          <p:cNvSpPr/>
          <p:nvPr/>
        </p:nvSpPr>
        <p:spPr>
          <a:xfrm>
            <a:off x="4813086" y="3344526"/>
            <a:ext cx="5315962" cy="764070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2883523" y="1760350"/>
            <a:ext cx="5157145" cy="764070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13"/>
          <p:cNvSpPr txBox="1"/>
          <p:nvPr/>
        </p:nvSpPr>
        <p:spPr>
          <a:xfrm>
            <a:off x="3852545" y="1927864"/>
            <a:ext cx="3770583" cy="603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请在这里输入盈利方式的步骤和其他方式表达图表的含义。</a:t>
            </a:r>
            <a:endParaRPr lang="zh-CN" altLang="en-US" sz="1400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89"/>
          <p:cNvSpPr txBox="1"/>
          <p:nvPr/>
        </p:nvSpPr>
        <p:spPr>
          <a:xfrm>
            <a:off x="4945384" y="2678645"/>
            <a:ext cx="3770583" cy="603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20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defRPr>
            </a:lvl1pPr>
          </a:lstStyle>
          <a:p>
            <a:r>
              <a:rPr lang="zh-CN" altLang="en-US" sz="14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请在这里输入盈利方式的步骤和其他方式表达图表的含义。</a:t>
            </a:r>
          </a:p>
        </p:txBody>
      </p:sp>
      <p:sp>
        <p:nvSpPr>
          <p:cNvPr id="51" name="文本框 91"/>
          <p:cNvSpPr txBox="1"/>
          <p:nvPr/>
        </p:nvSpPr>
        <p:spPr>
          <a:xfrm>
            <a:off x="6182201" y="3388516"/>
            <a:ext cx="3770583" cy="85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请在这里输入盈利方式的步骤和其他方式表达图表的含义。</a:t>
            </a: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029155" y="3901009"/>
            <a:ext cx="1230525" cy="1688231"/>
            <a:chOff x="3494041" y="3716886"/>
            <a:chExt cx="1230525" cy="1688231"/>
          </a:xfrm>
        </p:grpSpPr>
        <p:sp>
          <p:nvSpPr>
            <p:cNvPr id="53" name="任意多边形 52"/>
            <p:cNvSpPr/>
            <p:nvPr/>
          </p:nvSpPr>
          <p:spPr>
            <a:xfrm flipH="1">
              <a:off x="3528835" y="3716886"/>
              <a:ext cx="1195731" cy="1688231"/>
            </a:xfrm>
            <a:custGeom>
              <a:avLst/>
              <a:gdLst>
                <a:gd name="connsiteX0" fmla="*/ 602108 w 1364578"/>
                <a:gd name="connsiteY0" fmla="*/ 0 h 1926623"/>
                <a:gd name="connsiteX1" fmla="*/ 1364578 w 1364578"/>
                <a:gd name="connsiteY1" fmla="*/ 0 h 1926623"/>
                <a:gd name="connsiteX2" fmla="*/ 1364578 w 1364578"/>
                <a:gd name="connsiteY2" fmla="*/ 1926623 h 1926623"/>
                <a:gd name="connsiteX3" fmla="*/ 0 w 1364578"/>
                <a:gd name="connsiteY3" fmla="*/ 1926623 h 1926623"/>
                <a:gd name="connsiteX4" fmla="*/ 0 w 1364578"/>
                <a:gd name="connsiteY4" fmla="*/ 602108 h 1926623"/>
                <a:gd name="connsiteX5" fmla="*/ 602108 w 1364578"/>
                <a:gd name="connsiteY5" fmla="*/ 0 h 1926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64578" h="1926623">
                  <a:moveTo>
                    <a:pt x="602108" y="0"/>
                  </a:moveTo>
                  <a:lnTo>
                    <a:pt x="1364578" y="0"/>
                  </a:lnTo>
                  <a:lnTo>
                    <a:pt x="1364578" y="1926623"/>
                  </a:lnTo>
                  <a:lnTo>
                    <a:pt x="0" y="1926623"/>
                  </a:lnTo>
                  <a:lnTo>
                    <a:pt x="0" y="602108"/>
                  </a:lnTo>
                  <a:cubicBezTo>
                    <a:pt x="0" y="269573"/>
                    <a:pt x="269573" y="0"/>
                    <a:pt x="602108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KSO_Shape"/>
            <p:cNvSpPr/>
            <p:nvPr/>
          </p:nvSpPr>
          <p:spPr bwMode="auto">
            <a:xfrm>
              <a:off x="3899886" y="4107374"/>
              <a:ext cx="453627" cy="453627"/>
            </a:xfrm>
            <a:custGeom>
              <a:avLst/>
              <a:gdLst>
                <a:gd name="T0" fmla="*/ 984018 w 1589088"/>
                <a:gd name="T1" fmla="*/ 589506 h 1589088"/>
                <a:gd name="T2" fmla="*/ 955171 w 1589088"/>
                <a:gd name="T3" fmla="*/ 645802 h 1589088"/>
                <a:gd name="T4" fmla="*/ 898294 w 1589088"/>
                <a:gd name="T5" fmla="*/ 673272 h 1589088"/>
                <a:gd name="T6" fmla="*/ 881422 w 1589088"/>
                <a:gd name="T7" fmla="*/ 964824 h 1589088"/>
                <a:gd name="T8" fmla="*/ 873530 w 1589088"/>
                <a:gd name="T9" fmla="*/ 1040159 h 1589088"/>
                <a:gd name="T10" fmla="*/ 824817 w 1589088"/>
                <a:gd name="T11" fmla="*/ 1084490 h 1589088"/>
                <a:gd name="T12" fmla="*/ 756238 w 1589088"/>
                <a:gd name="T13" fmla="*/ 1088026 h 1589088"/>
                <a:gd name="T14" fmla="*/ 703444 w 1589088"/>
                <a:gd name="T15" fmla="*/ 1048590 h 1589088"/>
                <a:gd name="T16" fmla="*/ 686571 w 1589088"/>
                <a:gd name="T17" fmla="*/ 985493 h 1589088"/>
                <a:gd name="T18" fmla="*/ 486007 w 1589088"/>
                <a:gd name="T19" fmla="*/ 893024 h 1589088"/>
                <a:gd name="T20" fmla="*/ 398106 w 1589088"/>
                <a:gd name="T21" fmla="*/ 820680 h 1589088"/>
                <a:gd name="T22" fmla="*/ 402189 w 1589088"/>
                <a:gd name="T23" fmla="*/ 755134 h 1589088"/>
                <a:gd name="T24" fmla="*/ 446547 w 1589088"/>
                <a:gd name="T25" fmla="*/ 706452 h 1589088"/>
                <a:gd name="T26" fmla="*/ 514037 w 1589088"/>
                <a:gd name="T27" fmla="*/ 696389 h 1589088"/>
                <a:gd name="T28" fmla="*/ 570641 w 1589088"/>
                <a:gd name="T29" fmla="*/ 730385 h 1589088"/>
                <a:gd name="T30" fmla="*/ 593501 w 1589088"/>
                <a:gd name="T31" fmla="*/ 794027 h 1589088"/>
                <a:gd name="T32" fmla="*/ 818558 w 1589088"/>
                <a:gd name="T33" fmla="*/ 648522 h 1589088"/>
                <a:gd name="T34" fmla="*/ 785901 w 1589088"/>
                <a:gd name="T35" fmla="*/ 575091 h 1589088"/>
                <a:gd name="T36" fmla="*/ 808761 w 1589088"/>
                <a:gd name="T37" fmla="*/ 511721 h 1589088"/>
                <a:gd name="T38" fmla="*/ 865365 w 1589088"/>
                <a:gd name="T39" fmla="*/ 477726 h 1589088"/>
                <a:gd name="T40" fmla="*/ 728574 w 1589088"/>
                <a:gd name="T41" fmla="*/ 144010 h 1589088"/>
                <a:gd name="T42" fmla="*/ 531280 w 1589088"/>
                <a:gd name="T43" fmla="*/ 182593 h 1589088"/>
                <a:gd name="T44" fmla="*/ 353281 w 1589088"/>
                <a:gd name="T45" fmla="*/ 288291 h 1589088"/>
                <a:gd name="T46" fmla="*/ 219577 w 1589088"/>
                <a:gd name="T47" fmla="*/ 451592 h 1589088"/>
                <a:gd name="T48" fmla="*/ 152454 w 1589088"/>
                <a:gd name="T49" fmla="*/ 642880 h 1589088"/>
                <a:gd name="T50" fmla="*/ 152454 w 1589088"/>
                <a:gd name="T51" fmla="*/ 843135 h 1589088"/>
                <a:gd name="T52" fmla="*/ 219577 w 1589088"/>
                <a:gd name="T53" fmla="*/ 1034422 h 1589088"/>
                <a:gd name="T54" fmla="*/ 353281 w 1589088"/>
                <a:gd name="T55" fmla="*/ 1197724 h 1589088"/>
                <a:gd name="T56" fmla="*/ 531280 w 1589088"/>
                <a:gd name="T57" fmla="*/ 1303421 h 1589088"/>
                <a:gd name="T58" fmla="*/ 728574 w 1589088"/>
                <a:gd name="T59" fmla="*/ 1341734 h 1589088"/>
                <a:gd name="T60" fmla="*/ 927227 w 1589088"/>
                <a:gd name="T61" fmla="*/ 1312931 h 1589088"/>
                <a:gd name="T62" fmla="*/ 1109302 w 1589088"/>
                <a:gd name="T63" fmla="*/ 1217015 h 1589088"/>
                <a:gd name="T64" fmla="*/ 1251431 w 1589088"/>
                <a:gd name="T65" fmla="*/ 1059964 h 1589088"/>
                <a:gd name="T66" fmla="*/ 1328065 w 1589088"/>
                <a:gd name="T67" fmla="*/ 871393 h 1589088"/>
                <a:gd name="T68" fmla="*/ 1337576 w 1589088"/>
                <a:gd name="T69" fmla="*/ 671410 h 1589088"/>
                <a:gd name="T70" fmla="*/ 1280237 w 1589088"/>
                <a:gd name="T71" fmla="*/ 477677 h 1589088"/>
                <a:gd name="T72" fmla="*/ 1155500 w 1589088"/>
                <a:gd name="T73" fmla="*/ 308670 h 1589088"/>
                <a:gd name="T74" fmla="*/ 981849 w 1589088"/>
                <a:gd name="T75" fmla="*/ 193462 h 1589088"/>
                <a:gd name="T76" fmla="*/ 785915 w 1589088"/>
                <a:gd name="T77" fmla="*/ 145640 h 1589088"/>
                <a:gd name="T78" fmla="*/ 902226 w 1589088"/>
                <a:gd name="T79" fmla="*/ 17390 h 1589088"/>
                <a:gd name="T80" fmla="*/ 1136207 w 1589088"/>
                <a:gd name="T81" fmla="*/ 112491 h 1589088"/>
                <a:gd name="T82" fmla="*/ 1320999 w 1589088"/>
                <a:gd name="T83" fmla="*/ 276063 h 1589088"/>
                <a:gd name="T84" fmla="*/ 1429702 w 1589088"/>
                <a:gd name="T85" fmla="*/ 459201 h 1589088"/>
                <a:gd name="T86" fmla="*/ 1481334 w 1589088"/>
                <a:gd name="T87" fmla="*/ 660270 h 1589088"/>
                <a:gd name="T88" fmla="*/ 1475356 w 1589088"/>
                <a:gd name="T89" fmla="*/ 866502 h 1589088"/>
                <a:gd name="T90" fmla="*/ 1412581 w 1589088"/>
                <a:gd name="T91" fmla="*/ 1064855 h 1589088"/>
                <a:gd name="T92" fmla="*/ 1892771 w 1589088"/>
                <a:gd name="T93" fmla="*/ 1636001 h 1589088"/>
                <a:gd name="T94" fmla="*/ 1896304 w 1589088"/>
                <a:gd name="T95" fmla="*/ 1759632 h 1589088"/>
                <a:gd name="T96" fmla="*/ 1783798 w 1589088"/>
                <a:gd name="T97" fmla="*/ 1885980 h 1589088"/>
                <a:gd name="T98" fmla="*/ 1662866 w 1589088"/>
                <a:gd name="T99" fmla="*/ 1900381 h 1589088"/>
                <a:gd name="T100" fmla="*/ 1104954 w 1589088"/>
                <a:gd name="T101" fmla="*/ 1391458 h 1589088"/>
                <a:gd name="T102" fmla="*/ 909835 w 1589088"/>
                <a:gd name="T103" fmla="*/ 1466451 h 1589088"/>
                <a:gd name="T104" fmla="*/ 704388 w 1589088"/>
                <a:gd name="T105" fmla="*/ 1484656 h 1589088"/>
                <a:gd name="T106" fmla="*/ 501116 w 1589088"/>
                <a:gd name="T107" fmla="*/ 1445528 h 1589088"/>
                <a:gd name="T108" fmla="*/ 313061 w 1589088"/>
                <a:gd name="T109" fmla="*/ 1349069 h 1589088"/>
                <a:gd name="T110" fmla="*/ 143758 w 1589088"/>
                <a:gd name="T111" fmla="*/ 1181965 h 1589088"/>
                <a:gd name="T112" fmla="*/ 30708 w 1589088"/>
                <a:gd name="T113" fmla="*/ 954538 h 1589088"/>
                <a:gd name="T114" fmla="*/ 815 w 1589088"/>
                <a:gd name="T115" fmla="*/ 707277 h 1589088"/>
                <a:gd name="T116" fmla="*/ 54351 w 1589088"/>
                <a:gd name="T117" fmla="*/ 463275 h 1589088"/>
                <a:gd name="T118" fmla="*/ 191315 w 1589088"/>
                <a:gd name="T119" fmla="*/ 245360 h 1589088"/>
                <a:gd name="T120" fmla="*/ 397577 w 1589088"/>
                <a:gd name="T121" fmla="*/ 85319 h 1589088"/>
                <a:gd name="T122" fmla="*/ 636177 w 1589088"/>
                <a:gd name="T123" fmla="*/ 7880 h 158908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589088" h="1589088">
                  <a:moveTo>
                    <a:pt x="916859" y="288925"/>
                  </a:moveTo>
                  <a:lnTo>
                    <a:pt x="954088" y="332030"/>
                  </a:lnTo>
                  <a:lnTo>
                    <a:pt x="816067" y="450682"/>
                  </a:lnTo>
                  <a:lnTo>
                    <a:pt x="817430" y="454085"/>
                  </a:lnTo>
                  <a:lnTo>
                    <a:pt x="818338" y="457488"/>
                  </a:lnTo>
                  <a:lnTo>
                    <a:pt x="819246" y="461118"/>
                  </a:lnTo>
                  <a:lnTo>
                    <a:pt x="820381" y="464748"/>
                  </a:lnTo>
                  <a:lnTo>
                    <a:pt x="820835" y="468378"/>
                  </a:lnTo>
                  <a:lnTo>
                    <a:pt x="821289" y="472008"/>
                  </a:lnTo>
                  <a:lnTo>
                    <a:pt x="821743" y="475865"/>
                  </a:lnTo>
                  <a:lnTo>
                    <a:pt x="821743" y="479722"/>
                  </a:lnTo>
                  <a:lnTo>
                    <a:pt x="821743" y="483805"/>
                  </a:lnTo>
                  <a:lnTo>
                    <a:pt x="821289" y="487662"/>
                  </a:lnTo>
                  <a:lnTo>
                    <a:pt x="820835" y="491746"/>
                  </a:lnTo>
                  <a:lnTo>
                    <a:pt x="820154" y="495602"/>
                  </a:lnTo>
                  <a:lnTo>
                    <a:pt x="819246" y="499459"/>
                  </a:lnTo>
                  <a:lnTo>
                    <a:pt x="818338" y="503089"/>
                  </a:lnTo>
                  <a:lnTo>
                    <a:pt x="816976" y="506946"/>
                  </a:lnTo>
                  <a:lnTo>
                    <a:pt x="815840" y="510349"/>
                  </a:lnTo>
                  <a:lnTo>
                    <a:pt x="814251" y="513979"/>
                  </a:lnTo>
                  <a:lnTo>
                    <a:pt x="812662" y="517382"/>
                  </a:lnTo>
                  <a:lnTo>
                    <a:pt x="810619" y="520785"/>
                  </a:lnTo>
                  <a:lnTo>
                    <a:pt x="808803" y="523961"/>
                  </a:lnTo>
                  <a:lnTo>
                    <a:pt x="806760" y="527137"/>
                  </a:lnTo>
                  <a:lnTo>
                    <a:pt x="804263" y="530313"/>
                  </a:lnTo>
                  <a:lnTo>
                    <a:pt x="801993" y="533036"/>
                  </a:lnTo>
                  <a:lnTo>
                    <a:pt x="799496" y="535985"/>
                  </a:lnTo>
                  <a:lnTo>
                    <a:pt x="796772" y="538707"/>
                  </a:lnTo>
                  <a:lnTo>
                    <a:pt x="794048" y="541203"/>
                  </a:lnTo>
                  <a:lnTo>
                    <a:pt x="791324" y="543698"/>
                  </a:lnTo>
                  <a:lnTo>
                    <a:pt x="788146" y="545967"/>
                  </a:lnTo>
                  <a:lnTo>
                    <a:pt x="785194" y="548009"/>
                  </a:lnTo>
                  <a:lnTo>
                    <a:pt x="781789" y="550051"/>
                  </a:lnTo>
                  <a:lnTo>
                    <a:pt x="778611" y="552093"/>
                  </a:lnTo>
                  <a:lnTo>
                    <a:pt x="775433" y="553908"/>
                  </a:lnTo>
                  <a:lnTo>
                    <a:pt x="771801" y="555496"/>
                  </a:lnTo>
                  <a:lnTo>
                    <a:pt x="768396" y="556857"/>
                  </a:lnTo>
                  <a:lnTo>
                    <a:pt x="764537" y="558218"/>
                  </a:lnTo>
                  <a:lnTo>
                    <a:pt x="760905" y="559352"/>
                  </a:lnTo>
                  <a:lnTo>
                    <a:pt x="757046" y="560260"/>
                  </a:lnTo>
                  <a:lnTo>
                    <a:pt x="753413" y="560940"/>
                  </a:lnTo>
                  <a:lnTo>
                    <a:pt x="749327" y="561621"/>
                  </a:lnTo>
                  <a:lnTo>
                    <a:pt x="745241" y="562075"/>
                  </a:lnTo>
                  <a:lnTo>
                    <a:pt x="692121" y="754005"/>
                  </a:lnTo>
                  <a:lnTo>
                    <a:pt x="697343" y="756728"/>
                  </a:lnTo>
                  <a:lnTo>
                    <a:pt x="702110" y="759904"/>
                  </a:lnTo>
                  <a:lnTo>
                    <a:pt x="706650" y="763080"/>
                  </a:lnTo>
                  <a:lnTo>
                    <a:pt x="710963" y="766937"/>
                  </a:lnTo>
                  <a:lnTo>
                    <a:pt x="715049" y="770794"/>
                  </a:lnTo>
                  <a:lnTo>
                    <a:pt x="718908" y="774877"/>
                  </a:lnTo>
                  <a:lnTo>
                    <a:pt x="722313" y="779188"/>
                  </a:lnTo>
                  <a:lnTo>
                    <a:pt x="725718" y="783952"/>
                  </a:lnTo>
                  <a:lnTo>
                    <a:pt x="728670" y="788943"/>
                  </a:lnTo>
                  <a:lnTo>
                    <a:pt x="731167" y="793934"/>
                  </a:lnTo>
                  <a:lnTo>
                    <a:pt x="733437" y="799379"/>
                  </a:lnTo>
                  <a:lnTo>
                    <a:pt x="735253" y="804824"/>
                  </a:lnTo>
                  <a:lnTo>
                    <a:pt x="736615" y="810496"/>
                  </a:lnTo>
                  <a:lnTo>
                    <a:pt x="737750" y="816167"/>
                  </a:lnTo>
                  <a:lnTo>
                    <a:pt x="738431" y="822066"/>
                  </a:lnTo>
                  <a:lnTo>
                    <a:pt x="738658" y="828191"/>
                  </a:lnTo>
                  <a:lnTo>
                    <a:pt x="738658" y="832729"/>
                  </a:lnTo>
                  <a:lnTo>
                    <a:pt x="738431" y="836812"/>
                  </a:lnTo>
                  <a:lnTo>
                    <a:pt x="737523" y="840896"/>
                  </a:lnTo>
                  <a:lnTo>
                    <a:pt x="736842" y="844980"/>
                  </a:lnTo>
                  <a:lnTo>
                    <a:pt x="735934" y="849063"/>
                  </a:lnTo>
                  <a:lnTo>
                    <a:pt x="734799" y="852920"/>
                  </a:lnTo>
                  <a:lnTo>
                    <a:pt x="733664" y="856777"/>
                  </a:lnTo>
                  <a:lnTo>
                    <a:pt x="732075" y="860407"/>
                  </a:lnTo>
                  <a:lnTo>
                    <a:pt x="730259" y="864263"/>
                  </a:lnTo>
                  <a:lnTo>
                    <a:pt x="728670" y="867666"/>
                  </a:lnTo>
                  <a:lnTo>
                    <a:pt x="726626" y="871296"/>
                  </a:lnTo>
                  <a:lnTo>
                    <a:pt x="724583" y="874699"/>
                  </a:lnTo>
                  <a:lnTo>
                    <a:pt x="722086" y="877876"/>
                  </a:lnTo>
                  <a:lnTo>
                    <a:pt x="719589" y="881052"/>
                  </a:lnTo>
                  <a:lnTo>
                    <a:pt x="717092" y="884228"/>
                  </a:lnTo>
                  <a:lnTo>
                    <a:pt x="714141" y="886950"/>
                  </a:lnTo>
                  <a:lnTo>
                    <a:pt x="711417" y="889673"/>
                  </a:lnTo>
                  <a:lnTo>
                    <a:pt x="708239" y="892395"/>
                  </a:lnTo>
                  <a:lnTo>
                    <a:pt x="705288" y="894891"/>
                  </a:lnTo>
                  <a:lnTo>
                    <a:pt x="702110" y="896933"/>
                  </a:lnTo>
                  <a:lnTo>
                    <a:pt x="698705" y="899428"/>
                  </a:lnTo>
                  <a:lnTo>
                    <a:pt x="695299" y="901243"/>
                  </a:lnTo>
                  <a:lnTo>
                    <a:pt x="691440" y="903058"/>
                  </a:lnTo>
                  <a:lnTo>
                    <a:pt x="688035" y="904646"/>
                  </a:lnTo>
                  <a:lnTo>
                    <a:pt x="684176" y="906234"/>
                  </a:lnTo>
                  <a:lnTo>
                    <a:pt x="680317" y="907595"/>
                  </a:lnTo>
                  <a:lnTo>
                    <a:pt x="676231" y="908730"/>
                  </a:lnTo>
                  <a:lnTo>
                    <a:pt x="672372" y="909637"/>
                  </a:lnTo>
                  <a:lnTo>
                    <a:pt x="668286" y="910318"/>
                  </a:lnTo>
                  <a:lnTo>
                    <a:pt x="664199" y="910771"/>
                  </a:lnTo>
                  <a:lnTo>
                    <a:pt x="659886" y="911225"/>
                  </a:lnTo>
                  <a:lnTo>
                    <a:pt x="655573" y="911225"/>
                  </a:lnTo>
                  <a:lnTo>
                    <a:pt x="651260" y="911225"/>
                  </a:lnTo>
                  <a:lnTo>
                    <a:pt x="646947" y="910771"/>
                  </a:lnTo>
                  <a:lnTo>
                    <a:pt x="643088" y="910318"/>
                  </a:lnTo>
                  <a:lnTo>
                    <a:pt x="638775" y="909637"/>
                  </a:lnTo>
                  <a:lnTo>
                    <a:pt x="634915" y="908730"/>
                  </a:lnTo>
                  <a:lnTo>
                    <a:pt x="630829" y="907595"/>
                  </a:lnTo>
                  <a:lnTo>
                    <a:pt x="627197" y="906234"/>
                  </a:lnTo>
                  <a:lnTo>
                    <a:pt x="623338" y="904646"/>
                  </a:lnTo>
                  <a:lnTo>
                    <a:pt x="619706" y="903058"/>
                  </a:lnTo>
                  <a:lnTo>
                    <a:pt x="616074" y="901243"/>
                  </a:lnTo>
                  <a:lnTo>
                    <a:pt x="612669" y="899428"/>
                  </a:lnTo>
                  <a:lnTo>
                    <a:pt x="609037" y="896933"/>
                  </a:lnTo>
                  <a:lnTo>
                    <a:pt x="605858" y="894891"/>
                  </a:lnTo>
                  <a:lnTo>
                    <a:pt x="602680" y="892395"/>
                  </a:lnTo>
                  <a:lnTo>
                    <a:pt x="599729" y="889673"/>
                  </a:lnTo>
                  <a:lnTo>
                    <a:pt x="596778" y="886950"/>
                  </a:lnTo>
                  <a:lnTo>
                    <a:pt x="594054" y="884228"/>
                  </a:lnTo>
                  <a:lnTo>
                    <a:pt x="591557" y="881052"/>
                  </a:lnTo>
                  <a:lnTo>
                    <a:pt x="588833" y="877876"/>
                  </a:lnTo>
                  <a:lnTo>
                    <a:pt x="586790" y="874699"/>
                  </a:lnTo>
                  <a:lnTo>
                    <a:pt x="584520" y="871296"/>
                  </a:lnTo>
                  <a:lnTo>
                    <a:pt x="582704" y="867666"/>
                  </a:lnTo>
                  <a:lnTo>
                    <a:pt x="580661" y="864263"/>
                  </a:lnTo>
                  <a:lnTo>
                    <a:pt x="579072" y="860407"/>
                  </a:lnTo>
                  <a:lnTo>
                    <a:pt x="577710" y="856777"/>
                  </a:lnTo>
                  <a:lnTo>
                    <a:pt x="576348" y="852920"/>
                  </a:lnTo>
                  <a:lnTo>
                    <a:pt x="575212" y="849063"/>
                  </a:lnTo>
                  <a:lnTo>
                    <a:pt x="574077" y="844980"/>
                  </a:lnTo>
                  <a:lnTo>
                    <a:pt x="573396" y="840896"/>
                  </a:lnTo>
                  <a:lnTo>
                    <a:pt x="572942" y="836812"/>
                  </a:lnTo>
                  <a:lnTo>
                    <a:pt x="572488" y="832729"/>
                  </a:lnTo>
                  <a:lnTo>
                    <a:pt x="572488" y="828191"/>
                  </a:lnTo>
                  <a:lnTo>
                    <a:pt x="572488" y="825242"/>
                  </a:lnTo>
                  <a:lnTo>
                    <a:pt x="572715" y="822066"/>
                  </a:lnTo>
                  <a:lnTo>
                    <a:pt x="573623" y="815940"/>
                  </a:lnTo>
                  <a:lnTo>
                    <a:pt x="574986" y="810042"/>
                  </a:lnTo>
                  <a:lnTo>
                    <a:pt x="576575" y="804370"/>
                  </a:lnTo>
                  <a:lnTo>
                    <a:pt x="454445" y="733134"/>
                  </a:lnTo>
                  <a:lnTo>
                    <a:pt x="449904" y="736083"/>
                  </a:lnTo>
                  <a:lnTo>
                    <a:pt x="444910" y="738352"/>
                  </a:lnTo>
                  <a:lnTo>
                    <a:pt x="439689" y="740166"/>
                  </a:lnTo>
                  <a:lnTo>
                    <a:pt x="434468" y="741981"/>
                  </a:lnTo>
                  <a:lnTo>
                    <a:pt x="429020" y="743569"/>
                  </a:lnTo>
                  <a:lnTo>
                    <a:pt x="423571" y="744477"/>
                  </a:lnTo>
                  <a:lnTo>
                    <a:pt x="417669" y="745158"/>
                  </a:lnTo>
                  <a:lnTo>
                    <a:pt x="412221" y="745384"/>
                  </a:lnTo>
                  <a:lnTo>
                    <a:pt x="408589" y="745158"/>
                  </a:lnTo>
                  <a:lnTo>
                    <a:pt x="405411" y="744931"/>
                  </a:lnTo>
                  <a:lnTo>
                    <a:pt x="398828" y="744023"/>
                  </a:lnTo>
                  <a:lnTo>
                    <a:pt x="305755" y="898294"/>
                  </a:lnTo>
                  <a:lnTo>
                    <a:pt x="257175" y="869255"/>
                  </a:lnTo>
                  <a:lnTo>
                    <a:pt x="349113" y="716118"/>
                  </a:lnTo>
                  <a:lnTo>
                    <a:pt x="347070" y="713396"/>
                  </a:lnTo>
                  <a:lnTo>
                    <a:pt x="344573" y="710220"/>
                  </a:lnTo>
                  <a:lnTo>
                    <a:pt x="342757" y="707497"/>
                  </a:lnTo>
                  <a:lnTo>
                    <a:pt x="340714" y="704321"/>
                  </a:lnTo>
                  <a:lnTo>
                    <a:pt x="339125" y="701145"/>
                  </a:lnTo>
                  <a:lnTo>
                    <a:pt x="337536" y="697969"/>
                  </a:lnTo>
                  <a:lnTo>
                    <a:pt x="335720" y="694793"/>
                  </a:lnTo>
                  <a:lnTo>
                    <a:pt x="334358" y="691390"/>
                  </a:lnTo>
                  <a:lnTo>
                    <a:pt x="333223" y="687987"/>
                  </a:lnTo>
                  <a:lnTo>
                    <a:pt x="332087" y="684584"/>
                  </a:lnTo>
                  <a:lnTo>
                    <a:pt x="331179" y="680954"/>
                  </a:lnTo>
                  <a:lnTo>
                    <a:pt x="330498" y="677324"/>
                  </a:lnTo>
                  <a:lnTo>
                    <a:pt x="329590" y="673467"/>
                  </a:lnTo>
                  <a:lnTo>
                    <a:pt x="329136" y="670064"/>
                  </a:lnTo>
                  <a:lnTo>
                    <a:pt x="328909" y="665981"/>
                  </a:lnTo>
                  <a:lnTo>
                    <a:pt x="328909" y="662351"/>
                  </a:lnTo>
                  <a:lnTo>
                    <a:pt x="328909" y="658040"/>
                  </a:lnTo>
                  <a:lnTo>
                    <a:pt x="329363" y="653730"/>
                  </a:lnTo>
                  <a:lnTo>
                    <a:pt x="330044" y="649646"/>
                  </a:lnTo>
                  <a:lnTo>
                    <a:pt x="330725" y="645335"/>
                  </a:lnTo>
                  <a:lnTo>
                    <a:pt x="331633" y="641479"/>
                  </a:lnTo>
                  <a:lnTo>
                    <a:pt x="332768" y="637395"/>
                  </a:lnTo>
                  <a:lnTo>
                    <a:pt x="333904" y="633765"/>
                  </a:lnTo>
                  <a:lnTo>
                    <a:pt x="335493" y="629908"/>
                  </a:lnTo>
                  <a:lnTo>
                    <a:pt x="337082" y="626279"/>
                  </a:lnTo>
                  <a:lnTo>
                    <a:pt x="339125" y="622649"/>
                  </a:lnTo>
                  <a:lnTo>
                    <a:pt x="340941" y="619246"/>
                  </a:lnTo>
                  <a:lnTo>
                    <a:pt x="342984" y="615843"/>
                  </a:lnTo>
                  <a:lnTo>
                    <a:pt x="345481" y="612666"/>
                  </a:lnTo>
                  <a:lnTo>
                    <a:pt x="347978" y="609263"/>
                  </a:lnTo>
                  <a:lnTo>
                    <a:pt x="350475" y="606314"/>
                  </a:lnTo>
                  <a:lnTo>
                    <a:pt x="353426" y="603592"/>
                  </a:lnTo>
                  <a:lnTo>
                    <a:pt x="356150" y="600642"/>
                  </a:lnTo>
                  <a:lnTo>
                    <a:pt x="359101" y="598147"/>
                  </a:lnTo>
                  <a:lnTo>
                    <a:pt x="362279" y="595878"/>
                  </a:lnTo>
                  <a:lnTo>
                    <a:pt x="365458" y="593383"/>
                  </a:lnTo>
                  <a:lnTo>
                    <a:pt x="369090" y="591341"/>
                  </a:lnTo>
                  <a:lnTo>
                    <a:pt x="372495" y="589299"/>
                  </a:lnTo>
                  <a:lnTo>
                    <a:pt x="376127" y="587484"/>
                  </a:lnTo>
                  <a:lnTo>
                    <a:pt x="379759" y="585669"/>
                  </a:lnTo>
                  <a:lnTo>
                    <a:pt x="383618" y="584308"/>
                  </a:lnTo>
                  <a:lnTo>
                    <a:pt x="387250" y="582947"/>
                  </a:lnTo>
                  <a:lnTo>
                    <a:pt x="391336" y="581812"/>
                  </a:lnTo>
                  <a:lnTo>
                    <a:pt x="395196" y="580905"/>
                  </a:lnTo>
                  <a:lnTo>
                    <a:pt x="399509" y="580224"/>
                  </a:lnTo>
                  <a:lnTo>
                    <a:pt x="403368" y="579544"/>
                  </a:lnTo>
                  <a:lnTo>
                    <a:pt x="407681" y="579317"/>
                  </a:lnTo>
                  <a:lnTo>
                    <a:pt x="412221" y="579090"/>
                  </a:lnTo>
                  <a:lnTo>
                    <a:pt x="416307" y="579317"/>
                  </a:lnTo>
                  <a:lnTo>
                    <a:pt x="420620" y="579544"/>
                  </a:lnTo>
                  <a:lnTo>
                    <a:pt x="424707" y="580224"/>
                  </a:lnTo>
                  <a:lnTo>
                    <a:pt x="428793" y="580905"/>
                  </a:lnTo>
                  <a:lnTo>
                    <a:pt x="432652" y="581812"/>
                  </a:lnTo>
                  <a:lnTo>
                    <a:pt x="436738" y="582947"/>
                  </a:lnTo>
                  <a:lnTo>
                    <a:pt x="440597" y="584308"/>
                  </a:lnTo>
                  <a:lnTo>
                    <a:pt x="444456" y="585669"/>
                  </a:lnTo>
                  <a:lnTo>
                    <a:pt x="447861" y="587484"/>
                  </a:lnTo>
                  <a:lnTo>
                    <a:pt x="451720" y="589299"/>
                  </a:lnTo>
                  <a:lnTo>
                    <a:pt x="454899" y="591341"/>
                  </a:lnTo>
                  <a:lnTo>
                    <a:pt x="458531" y="593383"/>
                  </a:lnTo>
                  <a:lnTo>
                    <a:pt x="461709" y="595878"/>
                  </a:lnTo>
                  <a:lnTo>
                    <a:pt x="464887" y="598147"/>
                  </a:lnTo>
                  <a:lnTo>
                    <a:pt x="467838" y="600642"/>
                  </a:lnTo>
                  <a:lnTo>
                    <a:pt x="470562" y="603592"/>
                  </a:lnTo>
                  <a:lnTo>
                    <a:pt x="473513" y="606314"/>
                  </a:lnTo>
                  <a:lnTo>
                    <a:pt x="476010" y="609263"/>
                  </a:lnTo>
                  <a:lnTo>
                    <a:pt x="478734" y="612666"/>
                  </a:lnTo>
                  <a:lnTo>
                    <a:pt x="481004" y="615843"/>
                  </a:lnTo>
                  <a:lnTo>
                    <a:pt x="483047" y="619246"/>
                  </a:lnTo>
                  <a:lnTo>
                    <a:pt x="484864" y="622649"/>
                  </a:lnTo>
                  <a:lnTo>
                    <a:pt x="486907" y="626279"/>
                  </a:lnTo>
                  <a:lnTo>
                    <a:pt x="488496" y="629908"/>
                  </a:lnTo>
                  <a:lnTo>
                    <a:pt x="490085" y="633765"/>
                  </a:lnTo>
                  <a:lnTo>
                    <a:pt x="491220" y="637395"/>
                  </a:lnTo>
                  <a:lnTo>
                    <a:pt x="492355" y="641479"/>
                  </a:lnTo>
                  <a:lnTo>
                    <a:pt x="493490" y="645335"/>
                  </a:lnTo>
                  <a:lnTo>
                    <a:pt x="494171" y="649646"/>
                  </a:lnTo>
                  <a:lnTo>
                    <a:pt x="494625" y="653730"/>
                  </a:lnTo>
                  <a:lnTo>
                    <a:pt x="495079" y="658040"/>
                  </a:lnTo>
                  <a:lnTo>
                    <a:pt x="495079" y="662351"/>
                  </a:lnTo>
                  <a:lnTo>
                    <a:pt x="495079" y="665527"/>
                  </a:lnTo>
                  <a:lnTo>
                    <a:pt x="494852" y="669157"/>
                  </a:lnTo>
                  <a:lnTo>
                    <a:pt x="494398" y="672333"/>
                  </a:lnTo>
                  <a:lnTo>
                    <a:pt x="493944" y="675509"/>
                  </a:lnTo>
                  <a:lnTo>
                    <a:pt x="492355" y="682088"/>
                  </a:lnTo>
                  <a:lnTo>
                    <a:pt x="490539" y="688214"/>
                  </a:lnTo>
                  <a:lnTo>
                    <a:pt x="610853" y="758543"/>
                  </a:lnTo>
                  <a:lnTo>
                    <a:pt x="616528" y="755140"/>
                  </a:lnTo>
                  <a:lnTo>
                    <a:pt x="622430" y="752417"/>
                  </a:lnTo>
                  <a:lnTo>
                    <a:pt x="628559" y="749922"/>
                  </a:lnTo>
                  <a:lnTo>
                    <a:pt x="634915" y="748107"/>
                  </a:lnTo>
                  <a:lnTo>
                    <a:pt x="690305" y="547101"/>
                  </a:lnTo>
                  <a:lnTo>
                    <a:pt x="686673" y="544152"/>
                  </a:lnTo>
                  <a:lnTo>
                    <a:pt x="682814" y="540976"/>
                  </a:lnTo>
                  <a:lnTo>
                    <a:pt x="679409" y="537800"/>
                  </a:lnTo>
                  <a:lnTo>
                    <a:pt x="676004" y="533943"/>
                  </a:lnTo>
                  <a:lnTo>
                    <a:pt x="673053" y="530540"/>
                  </a:lnTo>
                  <a:lnTo>
                    <a:pt x="670102" y="526456"/>
                  </a:lnTo>
                  <a:lnTo>
                    <a:pt x="667605" y="522373"/>
                  </a:lnTo>
                  <a:lnTo>
                    <a:pt x="665107" y="518062"/>
                  </a:lnTo>
                  <a:lnTo>
                    <a:pt x="662837" y="513979"/>
                  </a:lnTo>
                  <a:lnTo>
                    <a:pt x="661021" y="509214"/>
                  </a:lnTo>
                  <a:lnTo>
                    <a:pt x="659432" y="504450"/>
                  </a:lnTo>
                  <a:lnTo>
                    <a:pt x="658070" y="499913"/>
                  </a:lnTo>
                  <a:lnTo>
                    <a:pt x="657162" y="494922"/>
                  </a:lnTo>
                  <a:lnTo>
                    <a:pt x="656027" y="489931"/>
                  </a:lnTo>
                  <a:lnTo>
                    <a:pt x="655573" y="484940"/>
                  </a:lnTo>
                  <a:lnTo>
                    <a:pt x="655573" y="479722"/>
                  </a:lnTo>
                  <a:lnTo>
                    <a:pt x="655573" y="475411"/>
                  </a:lnTo>
                  <a:lnTo>
                    <a:pt x="655800" y="471327"/>
                  </a:lnTo>
                  <a:lnTo>
                    <a:pt x="656708" y="467017"/>
                  </a:lnTo>
                  <a:lnTo>
                    <a:pt x="657389" y="463160"/>
                  </a:lnTo>
                  <a:lnTo>
                    <a:pt x="658297" y="458850"/>
                  </a:lnTo>
                  <a:lnTo>
                    <a:pt x="659432" y="455220"/>
                  </a:lnTo>
                  <a:lnTo>
                    <a:pt x="660567" y="451136"/>
                  </a:lnTo>
                  <a:lnTo>
                    <a:pt x="661929" y="447506"/>
                  </a:lnTo>
                  <a:lnTo>
                    <a:pt x="663745" y="443649"/>
                  </a:lnTo>
                  <a:lnTo>
                    <a:pt x="665561" y="440246"/>
                  </a:lnTo>
                  <a:lnTo>
                    <a:pt x="667605" y="436617"/>
                  </a:lnTo>
                  <a:lnTo>
                    <a:pt x="669648" y="433440"/>
                  </a:lnTo>
                  <a:lnTo>
                    <a:pt x="672145" y="430037"/>
                  </a:lnTo>
                  <a:lnTo>
                    <a:pt x="674642" y="426861"/>
                  </a:lnTo>
                  <a:lnTo>
                    <a:pt x="677139" y="423912"/>
                  </a:lnTo>
                  <a:lnTo>
                    <a:pt x="679863" y="420963"/>
                  </a:lnTo>
                  <a:lnTo>
                    <a:pt x="682814" y="418240"/>
                  </a:lnTo>
                  <a:lnTo>
                    <a:pt x="685765" y="415518"/>
                  </a:lnTo>
                  <a:lnTo>
                    <a:pt x="688943" y="413249"/>
                  </a:lnTo>
                  <a:lnTo>
                    <a:pt x="692121" y="410980"/>
                  </a:lnTo>
                  <a:lnTo>
                    <a:pt x="695526" y="408712"/>
                  </a:lnTo>
                  <a:lnTo>
                    <a:pt x="698932" y="406670"/>
                  </a:lnTo>
                  <a:lnTo>
                    <a:pt x="702791" y="404855"/>
                  </a:lnTo>
                  <a:lnTo>
                    <a:pt x="706196" y="403267"/>
                  </a:lnTo>
                  <a:lnTo>
                    <a:pt x="710055" y="401679"/>
                  </a:lnTo>
                  <a:lnTo>
                    <a:pt x="713914" y="400318"/>
                  </a:lnTo>
                  <a:lnTo>
                    <a:pt x="718000" y="399410"/>
                  </a:lnTo>
                  <a:lnTo>
                    <a:pt x="721859" y="398503"/>
                  </a:lnTo>
                  <a:lnTo>
                    <a:pt x="725945" y="397595"/>
                  </a:lnTo>
                  <a:lnTo>
                    <a:pt x="730032" y="397141"/>
                  </a:lnTo>
                  <a:lnTo>
                    <a:pt x="734345" y="396915"/>
                  </a:lnTo>
                  <a:lnTo>
                    <a:pt x="738658" y="396688"/>
                  </a:lnTo>
                  <a:lnTo>
                    <a:pt x="744106" y="396915"/>
                  </a:lnTo>
                  <a:lnTo>
                    <a:pt x="749554" y="397595"/>
                  </a:lnTo>
                  <a:lnTo>
                    <a:pt x="754775" y="398276"/>
                  </a:lnTo>
                  <a:lnTo>
                    <a:pt x="759770" y="399637"/>
                  </a:lnTo>
                  <a:lnTo>
                    <a:pt x="764764" y="400998"/>
                  </a:lnTo>
                  <a:lnTo>
                    <a:pt x="769758" y="403040"/>
                  </a:lnTo>
                  <a:lnTo>
                    <a:pt x="774298" y="405082"/>
                  </a:lnTo>
                  <a:lnTo>
                    <a:pt x="778838" y="407577"/>
                  </a:lnTo>
                  <a:lnTo>
                    <a:pt x="916859" y="288925"/>
                  </a:lnTo>
                  <a:close/>
                  <a:moveTo>
                    <a:pt x="607752" y="120128"/>
                  </a:moveTo>
                  <a:lnTo>
                    <a:pt x="595738" y="120581"/>
                  </a:lnTo>
                  <a:lnTo>
                    <a:pt x="583950" y="121488"/>
                  </a:lnTo>
                  <a:lnTo>
                    <a:pt x="571936" y="122621"/>
                  </a:lnTo>
                  <a:lnTo>
                    <a:pt x="559921" y="123755"/>
                  </a:lnTo>
                  <a:lnTo>
                    <a:pt x="548133" y="125341"/>
                  </a:lnTo>
                  <a:lnTo>
                    <a:pt x="536119" y="127154"/>
                  </a:lnTo>
                  <a:lnTo>
                    <a:pt x="524331" y="129421"/>
                  </a:lnTo>
                  <a:lnTo>
                    <a:pt x="512543" y="131688"/>
                  </a:lnTo>
                  <a:lnTo>
                    <a:pt x="500755" y="134407"/>
                  </a:lnTo>
                  <a:lnTo>
                    <a:pt x="489194" y="137581"/>
                  </a:lnTo>
                  <a:lnTo>
                    <a:pt x="477406" y="140754"/>
                  </a:lnTo>
                  <a:lnTo>
                    <a:pt x="466072" y="144380"/>
                  </a:lnTo>
                  <a:lnTo>
                    <a:pt x="454511" y="148234"/>
                  </a:lnTo>
                  <a:lnTo>
                    <a:pt x="443176" y="152313"/>
                  </a:lnTo>
                  <a:lnTo>
                    <a:pt x="431615" y="156620"/>
                  </a:lnTo>
                  <a:lnTo>
                    <a:pt x="420508" y="161380"/>
                  </a:lnTo>
                  <a:lnTo>
                    <a:pt x="409400" y="166593"/>
                  </a:lnTo>
                  <a:lnTo>
                    <a:pt x="398519" y="171579"/>
                  </a:lnTo>
                  <a:lnTo>
                    <a:pt x="387411" y="177246"/>
                  </a:lnTo>
                  <a:lnTo>
                    <a:pt x="376530" y="183139"/>
                  </a:lnTo>
                  <a:lnTo>
                    <a:pt x="365876" y="189485"/>
                  </a:lnTo>
                  <a:lnTo>
                    <a:pt x="355221" y="195831"/>
                  </a:lnTo>
                  <a:lnTo>
                    <a:pt x="344794" y="202631"/>
                  </a:lnTo>
                  <a:lnTo>
                    <a:pt x="334593" y="209431"/>
                  </a:lnTo>
                  <a:lnTo>
                    <a:pt x="324392" y="216684"/>
                  </a:lnTo>
                  <a:lnTo>
                    <a:pt x="314191" y="224163"/>
                  </a:lnTo>
                  <a:lnTo>
                    <a:pt x="304443" y="232323"/>
                  </a:lnTo>
                  <a:lnTo>
                    <a:pt x="294695" y="240483"/>
                  </a:lnTo>
                  <a:lnTo>
                    <a:pt x="284948" y="248869"/>
                  </a:lnTo>
                  <a:lnTo>
                    <a:pt x="275654" y="257482"/>
                  </a:lnTo>
                  <a:lnTo>
                    <a:pt x="266359" y="266548"/>
                  </a:lnTo>
                  <a:lnTo>
                    <a:pt x="257518" y="275614"/>
                  </a:lnTo>
                  <a:lnTo>
                    <a:pt x="248678" y="285134"/>
                  </a:lnTo>
                  <a:lnTo>
                    <a:pt x="240290" y="294654"/>
                  </a:lnTo>
                  <a:lnTo>
                    <a:pt x="232129" y="304400"/>
                  </a:lnTo>
                  <a:lnTo>
                    <a:pt x="224195" y="314373"/>
                  </a:lnTo>
                  <a:lnTo>
                    <a:pt x="216714" y="324346"/>
                  </a:lnTo>
                  <a:lnTo>
                    <a:pt x="209460" y="334545"/>
                  </a:lnTo>
                  <a:lnTo>
                    <a:pt x="202433" y="344971"/>
                  </a:lnTo>
                  <a:lnTo>
                    <a:pt x="195632" y="355397"/>
                  </a:lnTo>
                  <a:lnTo>
                    <a:pt x="189058" y="366050"/>
                  </a:lnTo>
                  <a:lnTo>
                    <a:pt x="183164" y="376703"/>
                  </a:lnTo>
                  <a:lnTo>
                    <a:pt x="177271" y="387583"/>
                  </a:lnTo>
                  <a:lnTo>
                    <a:pt x="171603" y="398462"/>
                  </a:lnTo>
                  <a:lnTo>
                    <a:pt x="166390" y="409342"/>
                  </a:lnTo>
                  <a:lnTo>
                    <a:pt x="161402" y="420448"/>
                  </a:lnTo>
                  <a:lnTo>
                    <a:pt x="156642" y="431554"/>
                  </a:lnTo>
                  <a:lnTo>
                    <a:pt x="152108" y="443114"/>
                  </a:lnTo>
                  <a:lnTo>
                    <a:pt x="148028" y="454673"/>
                  </a:lnTo>
                  <a:lnTo>
                    <a:pt x="144174" y="466006"/>
                  </a:lnTo>
                  <a:lnTo>
                    <a:pt x="140774" y="477565"/>
                  </a:lnTo>
                  <a:lnTo>
                    <a:pt x="137373" y="489125"/>
                  </a:lnTo>
                  <a:lnTo>
                    <a:pt x="134426" y="500911"/>
                  </a:lnTo>
                  <a:lnTo>
                    <a:pt x="131706" y="512470"/>
                  </a:lnTo>
                  <a:lnTo>
                    <a:pt x="129213" y="524256"/>
                  </a:lnTo>
                  <a:lnTo>
                    <a:pt x="127172" y="536269"/>
                  </a:lnTo>
                  <a:lnTo>
                    <a:pt x="125359" y="548055"/>
                  </a:lnTo>
                  <a:lnTo>
                    <a:pt x="123772" y="560068"/>
                  </a:lnTo>
                  <a:lnTo>
                    <a:pt x="122185" y="571854"/>
                  </a:lnTo>
                  <a:lnTo>
                    <a:pt x="121278" y="583867"/>
                  </a:lnTo>
                  <a:lnTo>
                    <a:pt x="120598" y="595880"/>
                  </a:lnTo>
                  <a:lnTo>
                    <a:pt x="120145" y="607666"/>
                  </a:lnTo>
                  <a:lnTo>
                    <a:pt x="120145" y="619905"/>
                  </a:lnTo>
                  <a:lnTo>
                    <a:pt x="120145" y="631918"/>
                  </a:lnTo>
                  <a:lnTo>
                    <a:pt x="120598" y="643704"/>
                  </a:lnTo>
                  <a:lnTo>
                    <a:pt x="121278" y="655717"/>
                  </a:lnTo>
                  <a:lnTo>
                    <a:pt x="122185" y="667503"/>
                  </a:lnTo>
                  <a:lnTo>
                    <a:pt x="123772" y="679516"/>
                  </a:lnTo>
                  <a:lnTo>
                    <a:pt x="125359" y="691529"/>
                  </a:lnTo>
                  <a:lnTo>
                    <a:pt x="127172" y="703315"/>
                  </a:lnTo>
                  <a:lnTo>
                    <a:pt x="129213" y="715328"/>
                  </a:lnTo>
                  <a:lnTo>
                    <a:pt x="131706" y="726887"/>
                  </a:lnTo>
                  <a:lnTo>
                    <a:pt x="134426" y="738673"/>
                  </a:lnTo>
                  <a:lnTo>
                    <a:pt x="137373" y="750460"/>
                  </a:lnTo>
                  <a:lnTo>
                    <a:pt x="140774" y="762019"/>
                  </a:lnTo>
                  <a:lnTo>
                    <a:pt x="144174" y="773579"/>
                  </a:lnTo>
                  <a:lnTo>
                    <a:pt x="148028" y="784911"/>
                  </a:lnTo>
                  <a:lnTo>
                    <a:pt x="152108" y="796471"/>
                  </a:lnTo>
                  <a:lnTo>
                    <a:pt x="156642" y="807804"/>
                  </a:lnTo>
                  <a:lnTo>
                    <a:pt x="161402" y="819136"/>
                  </a:lnTo>
                  <a:lnTo>
                    <a:pt x="166390" y="830016"/>
                  </a:lnTo>
                  <a:lnTo>
                    <a:pt x="171603" y="841122"/>
                  </a:lnTo>
                  <a:lnTo>
                    <a:pt x="177271" y="852002"/>
                  </a:lnTo>
                  <a:lnTo>
                    <a:pt x="183164" y="862881"/>
                  </a:lnTo>
                  <a:lnTo>
                    <a:pt x="189058" y="873534"/>
                  </a:lnTo>
                  <a:lnTo>
                    <a:pt x="195632" y="884187"/>
                  </a:lnTo>
                  <a:lnTo>
                    <a:pt x="202433" y="894613"/>
                  </a:lnTo>
                  <a:lnTo>
                    <a:pt x="209460" y="904813"/>
                  </a:lnTo>
                  <a:lnTo>
                    <a:pt x="216714" y="915239"/>
                  </a:lnTo>
                  <a:lnTo>
                    <a:pt x="224195" y="925212"/>
                  </a:lnTo>
                  <a:lnTo>
                    <a:pt x="232129" y="934958"/>
                  </a:lnTo>
                  <a:lnTo>
                    <a:pt x="240290" y="944931"/>
                  </a:lnTo>
                  <a:lnTo>
                    <a:pt x="248678" y="954450"/>
                  </a:lnTo>
                  <a:lnTo>
                    <a:pt x="257518" y="963743"/>
                  </a:lnTo>
                  <a:lnTo>
                    <a:pt x="266359" y="973036"/>
                  </a:lnTo>
                  <a:lnTo>
                    <a:pt x="275654" y="982102"/>
                  </a:lnTo>
                  <a:lnTo>
                    <a:pt x="284948" y="990715"/>
                  </a:lnTo>
                  <a:lnTo>
                    <a:pt x="294695" y="999102"/>
                  </a:lnTo>
                  <a:lnTo>
                    <a:pt x="304443" y="1007261"/>
                  </a:lnTo>
                  <a:lnTo>
                    <a:pt x="314191" y="1015194"/>
                  </a:lnTo>
                  <a:lnTo>
                    <a:pt x="324392" y="1022674"/>
                  </a:lnTo>
                  <a:lnTo>
                    <a:pt x="334593" y="1029927"/>
                  </a:lnTo>
                  <a:lnTo>
                    <a:pt x="344794" y="1036953"/>
                  </a:lnTo>
                  <a:lnTo>
                    <a:pt x="355221" y="1043753"/>
                  </a:lnTo>
                  <a:lnTo>
                    <a:pt x="365876" y="1050099"/>
                  </a:lnTo>
                  <a:lnTo>
                    <a:pt x="376530" y="1056446"/>
                  </a:lnTo>
                  <a:lnTo>
                    <a:pt x="387411" y="1062339"/>
                  </a:lnTo>
                  <a:lnTo>
                    <a:pt x="398292" y="1067779"/>
                  </a:lnTo>
                  <a:lnTo>
                    <a:pt x="409400" y="1072992"/>
                  </a:lnTo>
                  <a:lnTo>
                    <a:pt x="420508" y="1078205"/>
                  </a:lnTo>
                  <a:lnTo>
                    <a:pt x="431615" y="1082738"/>
                  </a:lnTo>
                  <a:lnTo>
                    <a:pt x="443176" y="1087271"/>
                  </a:lnTo>
                  <a:lnTo>
                    <a:pt x="454511" y="1091351"/>
                  </a:lnTo>
                  <a:lnTo>
                    <a:pt x="466072" y="1095204"/>
                  </a:lnTo>
                  <a:lnTo>
                    <a:pt x="477406" y="1098830"/>
                  </a:lnTo>
                  <a:lnTo>
                    <a:pt x="489194" y="1102004"/>
                  </a:lnTo>
                  <a:lnTo>
                    <a:pt x="500755" y="1104950"/>
                  </a:lnTo>
                  <a:lnTo>
                    <a:pt x="512543" y="1107897"/>
                  </a:lnTo>
                  <a:lnTo>
                    <a:pt x="524331" y="1110163"/>
                  </a:lnTo>
                  <a:lnTo>
                    <a:pt x="536119" y="1112203"/>
                  </a:lnTo>
                  <a:lnTo>
                    <a:pt x="548133" y="1114243"/>
                  </a:lnTo>
                  <a:lnTo>
                    <a:pt x="559921" y="1115830"/>
                  </a:lnTo>
                  <a:lnTo>
                    <a:pt x="571936" y="1116963"/>
                  </a:lnTo>
                  <a:lnTo>
                    <a:pt x="583950" y="1118096"/>
                  </a:lnTo>
                  <a:lnTo>
                    <a:pt x="595738" y="1118776"/>
                  </a:lnTo>
                  <a:lnTo>
                    <a:pt x="607752" y="1119230"/>
                  </a:lnTo>
                  <a:lnTo>
                    <a:pt x="619540" y="1119230"/>
                  </a:lnTo>
                  <a:lnTo>
                    <a:pt x="631782" y="1119230"/>
                  </a:lnTo>
                  <a:lnTo>
                    <a:pt x="643796" y="1118776"/>
                  </a:lnTo>
                  <a:lnTo>
                    <a:pt x="655584" y="1118096"/>
                  </a:lnTo>
                  <a:lnTo>
                    <a:pt x="667598" y="1116963"/>
                  </a:lnTo>
                  <a:lnTo>
                    <a:pt x="679613" y="1115830"/>
                  </a:lnTo>
                  <a:lnTo>
                    <a:pt x="691401" y="1114243"/>
                  </a:lnTo>
                  <a:lnTo>
                    <a:pt x="703415" y="1112203"/>
                  </a:lnTo>
                  <a:lnTo>
                    <a:pt x="715203" y="1110163"/>
                  </a:lnTo>
                  <a:lnTo>
                    <a:pt x="726991" y="1107897"/>
                  </a:lnTo>
                  <a:lnTo>
                    <a:pt x="738779" y="1104950"/>
                  </a:lnTo>
                  <a:lnTo>
                    <a:pt x="750340" y="1102004"/>
                  </a:lnTo>
                  <a:lnTo>
                    <a:pt x="762128" y="1098830"/>
                  </a:lnTo>
                  <a:lnTo>
                    <a:pt x="773462" y="1095204"/>
                  </a:lnTo>
                  <a:lnTo>
                    <a:pt x="785023" y="1091351"/>
                  </a:lnTo>
                  <a:lnTo>
                    <a:pt x="796358" y="1087271"/>
                  </a:lnTo>
                  <a:lnTo>
                    <a:pt x="807692" y="1082738"/>
                  </a:lnTo>
                  <a:lnTo>
                    <a:pt x="819026" y="1078205"/>
                  </a:lnTo>
                  <a:lnTo>
                    <a:pt x="830134" y="1072992"/>
                  </a:lnTo>
                  <a:lnTo>
                    <a:pt x="841015" y="1067779"/>
                  </a:lnTo>
                  <a:lnTo>
                    <a:pt x="852123" y="1062339"/>
                  </a:lnTo>
                  <a:lnTo>
                    <a:pt x="862777" y="1056446"/>
                  </a:lnTo>
                  <a:lnTo>
                    <a:pt x="873658" y="1050099"/>
                  </a:lnTo>
                  <a:lnTo>
                    <a:pt x="884086" y="1043753"/>
                  </a:lnTo>
                  <a:lnTo>
                    <a:pt x="894740" y="1036953"/>
                  </a:lnTo>
                  <a:lnTo>
                    <a:pt x="904941" y="1029927"/>
                  </a:lnTo>
                  <a:lnTo>
                    <a:pt x="915142" y="1022674"/>
                  </a:lnTo>
                  <a:lnTo>
                    <a:pt x="925343" y="1015194"/>
                  </a:lnTo>
                  <a:lnTo>
                    <a:pt x="935091" y="1007261"/>
                  </a:lnTo>
                  <a:lnTo>
                    <a:pt x="944839" y="999102"/>
                  </a:lnTo>
                  <a:lnTo>
                    <a:pt x="954586" y="990715"/>
                  </a:lnTo>
                  <a:lnTo>
                    <a:pt x="963880" y="982102"/>
                  </a:lnTo>
                  <a:lnTo>
                    <a:pt x="972948" y="973036"/>
                  </a:lnTo>
                  <a:lnTo>
                    <a:pt x="982016" y="963743"/>
                  </a:lnTo>
                  <a:lnTo>
                    <a:pt x="990856" y="954450"/>
                  </a:lnTo>
                  <a:lnTo>
                    <a:pt x="999244" y="944931"/>
                  </a:lnTo>
                  <a:lnTo>
                    <a:pt x="1007405" y="934958"/>
                  </a:lnTo>
                  <a:lnTo>
                    <a:pt x="1015339" y="925212"/>
                  </a:lnTo>
                  <a:lnTo>
                    <a:pt x="1022820" y="915239"/>
                  </a:lnTo>
                  <a:lnTo>
                    <a:pt x="1030074" y="904813"/>
                  </a:lnTo>
                  <a:lnTo>
                    <a:pt x="1037101" y="894613"/>
                  </a:lnTo>
                  <a:lnTo>
                    <a:pt x="1043902" y="884187"/>
                  </a:lnTo>
                  <a:lnTo>
                    <a:pt x="1050249" y="873534"/>
                  </a:lnTo>
                  <a:lnTo>
                    <a:pt x="1056370" y="862881"/>
                  </a:lnTo>
                  <a:lnTo>
                    <a:pt x="1062263" y="852002"/>
                  </a:lnTo>
                  <a:lnTo>
                    <a:pt x="1067931" y="841122"/>
                  </a:lnTo>
                  <a:lnTo>
                    <a:pt x="1073144" y="830016"/>
                  </a:lnTo>
                  <a:lnTo>
                    <a:pt x="1078132" y="819136"/>
                  </a:lnTo>
                  <a:lnTo>
                    <a:pt x="1082892" y="807804"/>
                  </a:lnTo>
                  <a:lnTo>
                    <a:pt x="1087426" y="796471"/>
                  </a:lnTo>
                  <a:lnTo>
                    <a:pt x="1091280" y="784911"/>
                  </a:lnTo>
                  <a:lnTo>
                    <a:pt x="1095360" y="773579"/>
                  </a:lnTo>
                  <a:lnTo>
                    <a:pt x="1098760" y="762019"/>
                  </a:lnTo>
                  <a:lnTo>
                    <a:pt x="1102161" y="750460"/>
                  </a:lnTo>
                  <a:lnTo>
                    <a:pt x="1105108" y="738673"/>
                  </a:lnTo>
                  <a:lnTo>
                    <a:pt x="1107828" y="726887"/>
                  </a:lnTo>
                  <a:lnTo>
                    <a:pt x="1110321" y="715328"/>
                  </a:lnTo>
                  <a:lnTo>
                    <a:pt x="1112362" y="703315"/>
                  </a:lnTo>
                  <a:lnTo>
                    <a:pt x="1114175" y="691529"/>
                  </a:lnTo>
                  <a:lnTo>
                    <a:pt x="1115762" y="679516"/>
                  </a:lnTo>
                  <a:lnTo>
                    <a:pt x="1117122" y="667503"/>
                  </a:lnTo>
                  <a:lnTo>
                    <a:pt x="1118256" y="655717"/>
                  </a:lnTo>
                  <a:lnTo>
                    <a:pt x="1118936" y="643704"/>
                  </a:lnTo>
                  <a:lnTo>
                    <a:pt x="1119389" y="631918"/>
                  </a:lnTo>
                  <a:lnTo>
                    <a:pt x="1119389" y="619905"/>
                  </a:lnTo>
                  <a:lnTo>
                    <a:pt x="1119389" y="607666"/>
                  </a:lnTo>
                  <a:lnTo>
                    <a:pt x="1118936" y="595880"/>
                  </a:lnTo>
                  <a:lnTo>
                    <a:pt x="1118256" y="583867"/>
                  </a:lnTo>
                  <a:lnTo>
                    <a:pt x="1117122" y="571854"/>
                  </a:lnTo>
                  <a:lnTo>
                    <a:pt x="1115762" y="560068"/>
                  </a:lnTo>
                  <a:lnTo>
                    <a:pt x="1114175" y="548055"/>
                  </a:lnTo>
                  <a:lnTo>
                    <a:pt x="1112362" y="536269"/>
                  </a:lnTo>
                  <a:lnTo>
                    <a:pt x="1110321" y="524256"/>
                  </a:lnTo>
                  <a:lnTo>
                    <a:pt x="1107828" y="512470"/>
                  </a:lnTo>
                  <a:lnTo>
                    <a:pt x="1105108" y="500911"/>
                  </a:lnTo>
                  <a:lnTo>
                    <a:pt x="1102161" y="489125"/>
                  </a:lnTo>
                  <a:lnTo>
                    <a:pt x="1098760" y="477565"/>
                  </a:lnTo>
                  <a:lnTo>
                    <a:pt x="1095360" y="466006"/>
                  </a:lnTo>
                  <a:lnTo>
                    <a:pt x="1091280" y="454673"/>
                  </a:lnTo>
                  <a:lnTo>
                    <a:pt x="1087426" y="443114"/>
                  </a:lnTo>
                  <a:lnTo>
                    <a:pt x="1082892" y="431554"/>
                  </a:lnTo>
                  <a:lnTo>
                    <a:pt x="1078132" y="420448"/>
                  </a:lnTo>
                  <a:lnTo>
                    <a:pt x="1073144" y="409342"/>
                  </a:lnTo>
                  <a:lnTo>
                    <a:pt x="1067931" y="398462"/>
                  </a:lnTo>
                  <a:lnTo>
                    <a:pt x="1062263" y="387583"/>
                  </a:lnTo>
                  <a:lnTo>
                    <a:pt x="1056370" y="376703"/>
                  </a:lnTo>
                  <a:lnTo>
                    <a:pt x="1050249" y="366050"/>
                  </a:lnTo>
                  <a:lnTo>
                    <a:pt x="1043902" y="355397"/>
                  </a:lnTo>
                  <a:lnTo>
                    <a:pt x="1037101" y="344971"/>
                  </a:lnTo>
                  <a:lnTo>
                    <a:pt x="1030074" y="334545"/>
                  </a:lnTo>
                  <a:lnTo>
                    <a:pt x="1022820" y="324346"/>
                  </a:lnTo>
                  <a:lnTo>
                    <a:pt x="1015339" y="314373"/>
                  </a:lnTo>
                  <a:lnTo>
                    <a:pt x="1007405" y="304400"/>
                  </a:lnTo>
                  <a:lnTo>
                    <a:pt x="999244" y="294654"/>
                  </a:lnTo>
                  <a:lnTo>
                    <a:pt x="990856" y="285134"/>
                  </a:lnTo>
                  <a:lnTo>
                    <a:pt x="982016" y="275614"/>
                  </a:lnTo>
                  <a:lnTo>
                    <a:pt x="972948" y="266548"/>
                  </a:lnTo>
                  <a:lnTo>
                    <a:pt x="963880" y="257482"/>
                  </a:lnTo>
                  <a:lnTo>
                    <a:pt x="954586" y="248869"/>
                  </a:lnTo>
                  <a:lnTo>
                    <a:pt x="944839" y="240483"/>
                  </a:lnTo>
                  <a:lnTo>
                    <a:pt x="935091" y="232323"/>
                  </a:lnTo>
                  <a:lnTo>
                    <a:pt x="925343" y="224163"/>
                  </a:lnTo>
                  <a:lnTo>
                    <a:pt x="915142" y="216684"/>
                  </a:lnTo>
                  <a:lnTo>
                    <a:pt x="904941" y="209431"/>
                  </a:lnTo>
                  <a:lnTo>
                    <a:pt x="894740" y="202631"/>
                  </a:lnTo>
                  <a:lnTo>
                    <a:pt x="884086" y="195831"/>
                  </a:lnTo>
                  <a:lnTo>
                    <a:pt x="873658" y="189485"/>
                  </a:lnTo>
                  <a:lnTo>
                    <a:pt x="862777" y="183139"/>
                  </a:lnTo>
                  <a:lnTo>
                    <a:pt x="852123" y="177246"/>
                  </a:lnTo>
                  <a:lnTo>
                    <a:pt x="841015" y="171579"/>
                  </a:lnTo>
                  <a:lnTo>
                    <a:pt x="830134" y="166593"/>
                  </a:lnTo>
                  <a:lnTo>
                    <a:pt x="819026" y="161380"/>
                  </a:lnTo>
                  <a:lnTo>
                    <a:pt x="807692" y="156620"/>
                  </a:lnTo>
                  <a:lnTo>
                    <a:pt x="796358" y="152313"/>
                  </a:lnTo>
                  <a:lnTo>
                    <a:pt x="785023" y="148234"/>
                  </a:lnTo>
                  <a:lnTo>
                    <a:pt x="773462" y="144380"/>
                  </a:lnTo>
                  <a:lnTo>
                    <a:pt x="762128" y="140754"/>
                  </a:lnTo>
                  <a:lnTo>
                    <a:pt x="750340" y="137581"/>
                  </a:lnTo>
                  <a:lnTo>
                    <a:pt x="738779" y="134407"/>
                  </a:lnTo>
                  <a:lnTo>
                    <a:pt x="726991" y="131688"/>
                  </a:lnTo>
                  <a:lnTo>
                    <a:pt x="715203" y="129421"/>
                  </a:lnTo>
                  <a:lnTo>
                    <a:pt x="703415" y="127154"/>
                  </a:lnTo>
                  <a:lnTo>
                    <a:pt x="691401" y="125341"/>
                  </a:lnTo>
                  <a:lnTo>
                    <a:pt x="679613" y="123755"/>
                  </a:lnTo>
                  <a:lnTo>
                    <a:pt x="667598" y="122621"/>
                  </a:lnTo>
                  <a:lnTo>
                    <a:pt x="655584" y="121488"/>
                  </a:lnTo>
                  <a:lnTo>
                    <a:pt x="643796" y="120581"/>
                  </a:lnTo>
                  <a:lnTo>
                    <a:pt x="631782" y="120128"/>
                  </a:lnTo>
                  <a:lnTo>
                    <a:pt x="619540" y="120128"/>
                  </a:lnTo>
                  <a:lnTo>
                    <a:pt x="607752" y="120128"/>
                  </a:lnTo>
                  <a:close/>
                  <a:moveTo>
                    <a:pt x="619540" y="0"/>
                  </a:moveTo>
                  <a:lnTo>
                    <a:pt x="634502" y="227"/>
                  </a:lnTo>
                  <a:lnTo>
                    <a:pt x="649690" y="907"/>
                  </a:lnTo>
                  <a:lnTo>
                    <a:pt x="664198" y="1587"/>
                  </a:lnTo>
                  <a:lnTo>
                    <a:pt x="678933" y="3173"/>
                  </a:lnTo>
                  <a:lnTo>
                    <a:pt x="694121" y="4533"/>
                  </a:lnTo>
                  <a:lnTo>
                    <a:pt x="708629" y="6573"/>
                  </a:lnTo>
                  <a:lnTo>
                    <a:pt x="723364" y="8840"/>
                  </a:lnTo>
                  <a:lnTo>
                    <a:pt x="738098" y="11560"/>
                  </a:lnTo>
                  <a:lnTo>
                    <a:pt x="752607" y="14506"/>
                  </a:lnTo>
                  <a:lnTo>
                    <a:pt x="767115" y="17906"/>
                  </a:lnTo>
                  <a:lnTo>
                    <a:pt x="781623" y="21533"/>
                  </a:lnTo>
                  <a:lnTo>
                    <a:pt x="796131" y="25839"/>
                  </a:lnTo>
                  <a:lnTo>
                    <a:pt x="810412" y="30146"/>
                  </a:lnTo>
                  <a:lnTo>
                    <a:pt x="824694" y="34905"/>
                  </a:lnTo>
                  <a:lnTo>
                    <a:pt x="838975" y="40118"/>
                  </a:lnTo>
                  <a:lnTo>
                    <a:pt x="853030" y="45558"/>
                  </a:lnTo>
                  <a:lnTo>
                    <a:pt x="866858" y="51451"/>
                  </a:lnTo>
                  <a:lnTo>
                    <a:pt x="880686" y="57571"/>
                  </a:lnTo>
                  <a:lnTo>
                    <a:pt x="894514" y="64144"/>
                  </a:lnTo>
                  <a:lnTo>
                    <a:pt x="907888" y="71170"/>
                  </a:lnTo>
                  <a:lnTo>
                    <a:pt x="921263" y="78423"/>
                  </a:lnTo>
                  <a:lnTo>
                    <a:pt x="934638" y="85903"/>
                  </a:lnTo>
                  <a:lnTo>
                    <a:pt x="947786" y="93836"/>
                  </a:lnTo>
                  <a:lnTo>
                    <a:pt x="960934" y="102222"/>
                  </a:lnTo>
                  <a:lnTo>
                    <a:pt x="973401" y="110835"/>
                  </a:lnTo>
                  <a:lnTo>
                    <a:pt x="986096" y="119901"/>
                  </a:lnTo>
                  <a:lnTo>
                    <a:pt x="998791" y="129421"/>
                  </a:lnTo>
                  <a:lnTo>
                    <a:pt x="1010805" y="139167"/>
                  </a:lnTo>
                  <a:lnTo>
                    <a:pt x="1023046" y="149140"/>
                  </a:lnTo>
                  <a:lnTo>
                    <a:pt x="1034607" y="159793"/>
                  </a:lnTo>
                  <a:lnTo>
                    <a:pt x="1046395" y="170446"/>
                  </a:lnTo>
                  <a:lnTo>
                    <a:pt x="1057956" y="181779"/>
                  </a:lnTo>
                  <a:lnTo>
                    <a:pt x="1067251" y="191072"/>
                  </a:lnTo>
                  <a:lnTo>
                    <a:pt x="1076318" y="200591"/>
                  </a:lnTo>
                  <a:lnTo>
                    <a:pt x="1084932" y="210564"/>
                  </a:lnTo>
                  <a:lnTo>
                    <a:pt x="1093546" y="220310"/>
                  </a:lnTo>
                  <a:lnTo>
                    <a:pt x="1101934" y="230283"/>
                  </a:lnTo>
                  <a:lnTo>
                    <a:pt x="1110095" y="240709"/>
                  </a:lnTo>
                  <a:lnTo>
                    <a:pt x="1117802" y="250909"/>
                  </a:lnTo>
                  <a:lnTo>
                    <a:pt x="1125510" y="261108"/>
                  </a:lnTo>
                  <a:lnTo>
                    <a:pt x="1132764" y="271988"/>
                  </a:lnTo>
                  <a:lnTo>
                    <a:pt x="1139791" y="282414"/>
                  </a:lnTo>
                  <a:lnTo>
                    <a:pt x="1146592" y="293294"/>
                  </a:lnTo>
                  <a:lnTo>
                    <a:pt x="1153166" y="304173"/>
                  </a:lnTo>
                  <a:lnTo>
                    <a:pt x="1159513" y="315279"/>
                  </a:lnTo>
                  <a:lnTo>
                    <a:pt x="1165634" y="326159"/>
                  </a:lnTo>
                  <a:lnTo>
                    <a:pt x="1171527" y="337492"/>
                  </a:lnTo>
                  <a:lnTo>
                    <a:pt x="1177195" y="348598"/>
                  </a:lnTo>
                  <a:lnTo>
                    <a:pt x="1182408" y="360157"/>
                  </a:lnTo>
                  <a:lnTo>
                    <a:pt x="1187622" y="371490"/>
                  </a:lnTo>
                  <a:lnTo>
                    <a:pt x="1192610" y="383050"/>
                  </a:lnTo>
                  <a:lnTo>
                    <a:pt x="1197143" y="394609"/>
                  </a:lnTo>
                  <a:lnTo>
                    <a:pt x="1201677" y="406395"/>
                  </a:lnTo>
                  <a:lnTo>
                    <a:pt x="1205984" y="418181"/>
                  </a:lnTo>
                  <a:lnTo>
                    <a:pt x="1209611" y="429741"/>
                  </a:lnTo>
                  <a:lnTo>
                    <a:pt x="1213465" y="441754"/>
                  </a:lnTo>
                  <a:lnTo>
                    <a:pt x="1216865" y="453540"/>
                  </a:lnTo>
                  <a:lnTo>
                    <a:pt x="1219812" y="465552"/>
                  </a:lnTo>
                  <a:lnTo>
                    <a:pt x="1222986" y="477792"/>
                  </a:lnTo>
                  <a:lnTo>
                    <a:pt x="1225706" y="489578"/>
                  </a:lnTo>
                  <a:lnTo>
                    <a:pt x="1228200" y="501818"/>
                  </a:lnTo>
                  <a:lnTo>
                    <a:pt x="1230240" y="514057"/>
                  </a:lnTo>
                  <a:lnTo>
                    <a:pt x="1232280" y="526070"/>
                  </a:lnTo>
                  <a:lnTo>
                    <a:pt x="1233867" y="538536"/>
                  </a:lnTo>
                  <a:lnTo>
                    <a:pt x="1235680" y="550775"/>
                  </a:lnTo>
                  <a:lnTo>
                    <a:pt x="1236814" y="563015"/>
                  </a:lnTo>
                  <a:lnTo>
                    <a:pt x="1237720" y="575254"/>
                  </a:lnTo>
                  <a:lnTo>
                    <a:pt x="1238401" y="587720"/>
                  </a:lnTo>
                  <a:lnTo>
                    <a:pt x="1239081" y="599733"/>
                  </a:lnTo>
                  <a:lnTo>
                    <a:pt x="1239307" y="612199"/>
                  </a:lnTo>
                  <a:lnTo>
                    <a:pt x="1239307" y="624665"/>
                  </a:lnTo>
                  <a:lnTo>
                    <a:pt x="1239081" y="636678"/>
                  </a:lnTo>
                  <a:lnTo>
                    <a:pt x="1238627" y="649144"/>
                  </a:lnTo>
                  <a:lnTo>
                    <a:pt x="1237947" y="661610"/>
                  </a:lnTo>
                  <a:lnTo>
                    <a:pt x="1237040" y="673623"/>
                  </a:lnTo>
                  <a:lnTo>
                    <a:pt x="1235907" y="686089"/>
                  </a:lnTo>
                  <a:lnTo>
                    <a:pt x="1234320" y="698102"/>
                  </a:lnTo>
                  <a:lnTo>
                    <a:pt x="1232507" y="710341"/>
                  </a:lnTo>
                  <a:lnTo>
                    <a:pt x="1230693" y="722807"/>
                  </a:lnTo>
                  <a:lnTo>
                    <a:pt x="1228653" y="734820"/>
                  </a:lnTo>
                  <a:lnTo>
                    <a:pt x="1226159" y="746833"/>
                  </a:lnTo>
                  <a:lnTo>
                    <a:pt x="1223439" y="759073"/>
                  </a:lnTo>
                  <a:lnTo>
                    <a:pt x="1220719" y="771085"/>
                  </a:lnTo>
                  <a:lnTo>
                    <a:pt x="1217545" y="783098"/>
                  </a:lnTo>
                  <a:lnTo>
                    <a:pt x="1214145" y="795111"/>
                  </a:lnTo>
                  <a:lnTo>
                    <a:pt x="1210518" y="806897"/>
                  </a:lnTo>
                  <a:lnTo>
                    <a:pt x="1206664" y="818683"/>
                  </a:lnTo>
                  <a:lnTo>
                    <a:pt x="1202357" y="830469"/>
                  </a:lnTo>
                  <a:lnTo>
                    <a:pt x="1198277" y="842255"/>
                  </a:lnTo>
                  <a:lnTo>
                    <a:pt x="1193516" y="853588"/>
                  </a:lnTo>
                  <a:lnTo>
                    <a:pt x="1188529" y="865374"/>
                  </a:lnTo>
                  <a:lnTo>
                    <a:pt x="1183769" y="876934"/>
                  </a:lnTo>
                  <a:lnTo>
                    <a:pt x="1178328" y="888267"/>
                  </a:lnTo>
                  <a:lnTo>
                    <a:pt x="1172661" y="899599"/>
                  </a:lnTo>
                  <a:lnTo>
                    <a:pt x="1166767" y="910706"/>
                  </a:lnTo>
                  <a:lnTo>
                    <a:pt x="1160646" y="921812"/>
                  </a:lnTo>
                  <a:lnTo>
                    <a:pt x="1534229" y="1295115"/>
                  </a:lnTo>
                  <a:lnTo>
                    <a:pt x="1540350" y="1301461"/>
                  </a:lnTo>
                  <a:lnTo>
                    <a:pt x="1545790" y="1308034"/>
                  </a:lnTo>
                  <a:lnTo>
                    <a:pt x="1551231" y="1314607"/>
                  </a:lnTo>
                  <a:lnTo>
                    <a:pt x="1556445" y="1321407"/>
                  </a:lnTo>
                  <a:lnTo>
                    <a:pt x="1560752" y="1328433"/>
                  </a:lnTo>
                  <a:lnTo>
                    <a:pt x="1565286" y="1335460"/>
                  </a:lnTo>
                  <a:lnTo>
                    <a:pt x="1569366" y="1342713"/>
                  </a:lnTo>
                  <a:lnTo>
                    <a:pt x="1572766" y="1349966"/>
                  </a:lnTo>
                  <a:lnTo>
                    <a:pt x="1576167" y="1357219"/>
                  </a:lnTo>
                  <a:lnTo>
                    <a:pt x="1578887" y="1364698"/>
                  </a:lnTo>
                  <a:lnTo>
                    <a:pt x="1581381" y="1372178"/>
                  </a:lnTo>
                  <a:lnTo>
                    <a:pt x="1583648" y="1379658"/>
                  </a:lnTo>
                  <a:lnTo>
                    <a:pt x="1585461" y="1387137"/>
                  </a:lnTo>
                  <a:lnTo>
                    <a:pt x="1586821" y="1394617"/>
                  </a:lnTo>
                  <a:lnTo>
                    <a:pt x="1587955" y="1402323"/>
                  </a:lnTo>
                  <a:lnTo>
                    <a:pt x="1588635" y="1409803"/>
                  </a:lnTo>
                  <a:lnTo>
                    <a:pt x="1589088" y="1417283"/>
                  </a:lnTo>
                  <a:lnTo>
                    <a:pt x="1589088" y="1424762"/>
                  </a:lnTo>
                  <a:lnTo>
                    <a:pt x="1588861" y="1432242"/>
                  </a:lnTo>
                  <a:lnTo>
                    <a:pt x="1588181" y="1439495"/>
                  </a:lnTo>
                  <a:lnTo>
                    <a:pt x="1587274" y="1446748"/>
                  </a:lnTo>
                  <a:lnTo>
                    <a:pt x="1585914" y="1454001"/>
                  </a:lnTo>
                  <a:lnTo>
                    <a:pt x="1584101" y="1461027"/>
                  </a:lnTo>
                  <a:lnTo>
                    <a:pt x="1581834" y="1467827"/>
                  </a:lnTo>
                  <a:lnTo>
                    <a:pt x="1579340" y="1474627"/>
                  </a:lnTo>
                  <a:lnTo>
                    <a:pt x="1576620" y="1481200"/>
                  </a:lnTo>
                  <a:lnTo>
                    <a:pt x="1573220" y="1487773"/>
                  </a:lnTo>
                  <a:lnTo>
                    <a:pt x="1569593" y="1494119"/>
                  </a:lnTo>
                  <a:lnTo>
                    <a:pt x="1565512" y="1500239"/>
                  </a:lnTo>
                  <a:lnTo>
                    <a:pt x="1561432" y="1506132"/>
                  </a:lnTo>
                  <a:lnTo>
                    <a:pt x="1556445" y="1511572"/>
                  </a:lnTo>
                  <a:lnTo>
                    <a:pt x="1551231" y="1517011"/>
                  </a:lnTo>
                  <a:lnTo>
                    <a:pt x="1517228" y="1551237"/>
                  </a:lnTo>
                  <a:lnTo>
                    <a:pt x="1511787" y="1556223"/>
                  </a:lnTo>
                  <a:lnTo>
                    <a:pt x="1506120" y="1561209"/>
                  </a:lnTo>
                  <a:lnTo>
                    <a:pt x="1500226" y="1565516"/>
                  </a:lnTo>
                  <a:lnTo>
                    <a:pt x="1494106" y="1569369"/>
                  </a:lnTo>
                  <a:lnTo>
                    <a:pt x="1487985" y="1573222"/>
                  </a:lnTo>
                  <a:lnTo>
                    <a:pt x="1481411" y="1576395"/>
                  </a:lnTo>
                  <a:lnTo>
                    <a:pt x="1474837" y="1579342"/>
                  </a:lnTo>
                  <a:lnTo>
                    <a:pt x="1468036" y="1581835"/>
                  </a:lnTo>
                  <a:lnTo>
                    <a:pt x="1461009" y="1583875"/>
                  </a:lnTo>
                  <a:lnTo>
                    <a:pt x="1453982" y="1585688"/>
                  </a:lnTo>
                  <a:lnTo>
                    <a:pt x="1446728" y="1587275"/>
                  </a:lnTo>
                  <a:lnTo>
                    <a:pt x="1439474" y="1588182"/>
                  </a:lnTo>
                  <a:lnTo>
                    <a:pt x="1432219" y="1588862"/>
                  </a:lnTo>
                  <a:lnTo>
                    <a:pt x="1424739" y="1589088"/>
                  </a:lnTo>
                  <a:lnTo>
                    <a:pt x="1417258" y="1589088"/>
                  </a:lnTo>
                  <a:lnTo>
                    <a:pt x="1409777" y="1588862"/>
                  </a:lnTo>
                  <a:lnTo>
                    <a:pt x="1402296" y="1587955"/>
                  </a:lnTo>
                  <a:lnTo>
                    <a:pt x="1394589" y="1587048"/>
                  </a:lnTo>
                  <a:lnTo>
                    <a:pt x="1387108" y="1585235"/>
                  </a:lnTo>
                  <a:lnTo>
                    <a:pt x="1379628" y="1583422"/>
                  </a:lnTo>
                  <a:lnTo>
                    <a:pt x="1372147" y="1581382"/>
                  </a:lnTo>
                  <a:lnTo>
                    <a:pt x="1364666" y="1578662"/>
                  </a:lnTo>
                  <a:lnTo>
                    <a:pt x="1357186" y="1575942"/>
                  </a:lnTo>
                  <a:lnTo>
                    <a:pt x="1349931" y="1572769"/>
                  </a:lnTo>
                  <a:lnTo>
                    <a:pt x="1342677" y="1569142"/>
                  </a:lnTo>
                  <a:lnTo>
                    <a:pt x="1335423" y="1565289"/>
                  </a:lnTo>
                  <a:lnTo>
                    <a:pt x="1328396" y="1560756"/>
                  </a:lnTo>
                  <a:lnTo>
                    <a:pt x="1321369" y="1556223"/>
                  </a:lnTo>
                  <a:lnTo>
                    <a:pt x="1314568" y="1551237"/>
                  </a:lnTo>
                  <a:lnTo>
                    <a:pt x="1307994" y="1545797"/>
                  </a:lnTo>
                  <a:lnTo>
                    <a:pt x="1301420" y="1540130"/>
                  </a:lnTo>
                  <a:lnTo>
                    <a:pt x="1295299" y="1534011"/>
                  </a:lnTo>
                  <a:lnTo>
                    <a:pt x="921716" y="1160708"/>
                  </a:lnTo>
                  <a:lnTo>
                    <a:pt x="910835" y="1166827"/>
                  </a:lnTo>
                  <a:lnTo>
                    <a:pt x="899501" y="1172720"/>
                  </a:lnTo>
                  <a:lnTo>
                    <a:pt x="888166" y="1178160"/>
                  </a:lnTo>
                  <a:lnTo>
                    <a:pt x="876832" y="1183600"/>
                  </a:lnTo>
                  <a:lnTo>
                    <a:pt x="865498" y="1188586"/>
                  </a:lnTo>
                  <a:lnTo>
                    <a:pt x="853710" y="1193346"/>
                  </a:lnTo>
                  <a:lnTo>
                    <a:pt x="842375" y="1198106"/>
                  </a:lnTo>
                  <a:lnTo>
                    <a:pt x="830588" y="1202412"/>
                  </a:lnTo>
                  <a:lnTo>
                    <a:pt x="818573" y="1206492"/>
                  </a:lnTo>
                  <a:lnTo>
                    <a:pt x="807012" y="1210572"/>
                  </a:lnTo>
                  <a:lnTo>
                    <a:pt x="794997" y="1213972"/>
                  </a:lnTo>
                  <a:lnTo>
                    <a:pt x="783210" y="1217598"/>
                  </a:lnTo>
                  <a:lnTo>
                    <a:pt x="771195" y="1220545"/>
                  </a:lnTo>
                  <a:lnTo>
                    <a:pt x="758954" y="1223265"/>
                  </a:lnTo>
                  <a:lnTo>
                    <a:pt x="746939" y="1226211"/>
                  </a:lnTo>
                  <a:lnTo>
                    <a:pt x="734698" y="1228478"/>
                  </a:lnTo>
                  <a:lnTo>
                    <a:pt x="722457" y="1230518"/>
                  </a:lnTo>
                  <a:lnTo>
                    <a:pt x="710442" y="1232784"/>
                  </a:lnTo>
                  <a:lnTo>
                    <a:pt x="698201" y="1234371"/>
                  </a:lnTo>
                  <a:lnTo>
                    <a:pt x="685960" y="1235731"/>
                  </a:lnTo>
                  <a:lnTo>
                    <a:pt x="673719" y="1236864"/>
                  </a:lnTo>
                  <a:lnTo>
                    <a:pt x="661478" y="1237771"/>
                  </a:lnTo>
                  <a:lnTo>
                    <a:pt x="649010" y="1238451"/>
                  </a:lnTo>
                  <a:lnTo>
                    <a:pt x="636769" y="1239131"/>
                  </a:lnTo>
                  <a:lnTo>
                    <a:pt x="624527" y="1239357"/>
                  </a:lnTo>
                  <a:lnTo>
                    <a:pt x="612060" y="1239357"/>
                  </a:lnTo>
                  <a:lnTo>
                    <a:pt x="599818" y="1239131"/>
                  </a:lnTo>
                  <a:lnTo>
                    <a:pt x="587577" y="1238451"/>
                  </a:lnTo>
                  <a:lnTo>
                    <a:pt x="575109" y="1237544"/>
                  </a:lnTo>
                  <a:lnTo>
                    <a:pt x="562868" y="1236638"/>
                  </a:lnTo>
                  <a:lnTo>
                    <a:pt x="550627" y="1235504"/>
                  </a:lnTo>
                  <a:lnTo>
                    <a:pt x="538612" y="1233918"/>
                  </a:lnTo>
                  <a:lnTo>
                    <a:pt x="526145" y="1232331"/>
                  </a:lnTo>
                  <a:lnTo>
                    <a:pt x="513903" y="1230291"/>
                  </a:lnTo>
                  <a:lnTo>
                    <a:pt x="501889" y="1228025"/>
                  </a:lnTo>
                  <a:lnTo>
                    <a:pt x="489648" y="1225758"/>
                  </a:lnTo>
                  <a:lnTo>
                    <a:pt x="477633" y="1222811"/>
                  </a:lnTo>
                  <a:lnTo>
                    <a:pt x="465619" y="1219865"/>
                  </a:lnTo>
                  <a:lnTo>
                    <a:pt x="453604" y="1216918"/>
                  </a:lnTo>
                  <a:lnTo>
                    <a:pt x="441590" y="1213292"/>
                  </a:lnTo>
                  <a:lnTo>
                    <a:pt x="429802" y="1209665"/>
                  </a:lnTo>
                  <a:lnTo>
                    <a:pt x="418014" y="1205812"/>
                  </a:lnTo>
                  <a:lnTo>
                    <a:pt x="406453" y="1201506"/>
                  </a:lnTo>
                  <a:lnTo>
                    <a:pt x="394665" y="1197199"/>
                  </a:lnTo>
                  <a:lnTo>
                    <a:pt x="383104" y="1192440"/>
                  </a:lnTo>
                  <a:lnTo>
                    <a:pt x="371543" y="1187680"/>
                  </a:lnTo>
                  <a:lnTo>
                    <a:pt x="359982" y="1182467"/>
                  </a:lnTo>
                  <a:lnTo>
                    <a:pt x="348647" y="1177027"/>
                  </a:lnTo>
                  <a:lnTo>
                    <a:pt x="337313" y="1171360"/>
                  </a:lnTo>
                  <a:lnTo>
                    <a:pt x="326205" y="1165694"/>
                  </a:lnTo>
                  <a:lnTo>
                    <a:pt x="315097" y="1159574"/>
                  </a:lnTo>
                  <a:lnTo>
                    <a:pt x="304216" y="1153228"/>
                  </a:lnTo>
                  <a:lnTo>
                    <a:pt x="293109" y="1146655"/>
                  </a:lnTo>
                  <a:lnTo>
                    <a:pt x="282454" y="1139629"/>
                  </a:lnTo>
                  <a:lnTo>
                    <a:pt x="272026" y="1132602"/>
                  </a:lnTo>
                  <a:lnTo>
                    <a:pt x="261145" y="1125349"/>
                  </a:lnTo>
                  <a:lnTo>
                    <a:pt x="250944" y="1117643"/>
                  </a:lnTo>
                  <a:lnTo>
                    <a:pt x="240517" y="1109937"/>
                  </a:lnTo>
                  <a:lnTo>
                    <a:pt x="230316" y="1101777"/>
                  </a:lnTo>
                  <a:lnTo>
                    <a:pt x="220341" y="1093617"/>
                  </a:lnTo>
                  <a:lnTo>
                    <a:pt x="210367" y="1085004"/>
                  </a:lnTo>
                  <a:lnTo>
                    <a:pt x="200620" y="1076391"/>
                  </a:lnTo>
                  <a:lnTo>
                    <a:pt x="191099" y="1067099"/>
                  </a:lnTo>
                  <a:lnTo>
                    <a:pt x="181578" y="1057806"/>
                  </a:lnTo>
                  <a:lnTo>
                    <a:pt x="170470" y="1046473"/>
                  </a:lnTo>
                  <a:lnTo>
                    <a:pt x="159589" y="1034913"/>
                  </a:lnTo>
                  <a:lnTo>
                    <a:pt x="149161" y="1022901"/>
                  </a:lnTo>
                  <a:lnTo>
                    <a:pt x="139187" y="1010888"/>
                  </a:lnTo>
                  <a:lnTo>
                    <a:pt x="129213" y="998648"/>
                  </a:lnTo>
                  <a:lnTo>
                    <a:pt x="119918" y="985956"/>
                  </a:lnTo>
                  <a:lnTo>
                    <a:pt x="110851" y="973489"/>
                  </a:lnTo>
                  <a:lnTo>
                    <a:pt x="102237" y="960797"/>
                  </a:lnTo>
                  <a:lnTo>
                    <a:pt x="93849" y="947651"/>
                  </a:lnTo>
                  <a:lnTo>
                    <a:pt x="85688" y="934505"/>
                  </a:lnTo>
                  <a:lnTo>
                    <a:pt x="78208" y="921358"/>
                  </a:lnTo>
                  <a:lnTo>
                    <a:pt x="70954" y="907986"/>
                  </a:lnTo>
                  <a:lnTo>
                    <a:pt x="64153" y="894386"/>
                  </a:lnTo>
                  <a:lnTo>
                    <a:pt x="57579" y="880560"/>
                  </a:lnTo>
                  <a:lnTo>
                    <a:pt x="51232" y="866734"/>
                  </a:lnTo>
                  <a:lnTo>
                    <a:pt x="45338" y="852908"/>
                  </a:lnTo>
                  <a:lnTo>
                    <a:pt x="39897" y="838856"/>
                  </a:lnTo>
                  <a:lnTo>
                    <a:pt x="34910" y="824803"/>
                  </a:lnTo>
                  <a:lnTo>
                    <a:pt x="30150" y="810524"/>
                  </a:lnTo>
                  <a:lnTo>
                    <a:pt x="25616" y="796244"/>
                  </a:lnTo>
                  <a:lnTo>
                    <a:pt x="21535" y="781738"/>
                  </a:lnTo>
                  <a:lnTo>
                    <a:pt x="17682" y="767232"/>
                  </a:lnTo>
                  <a:lnTo>
                    <a:pt x="14508" y="752726"/>
                  </a:lnTo>
                  <a:lnTo>
                    <a:pt x="11334" y="738220"/>
                  </a:lnTo>
                  <a:lnTo>
                    <a:pt x="8841" y="723487"/>
                  </a:lnTo>
                  <a:lnTo>
                    <a:pt x="6574" y="708755"/>
                  </a:lnTo>
                  <a:lnTo>
                    <a:pt x="4307" y="694022"/>
                  </a:lnTo>
                  <a:lnTo>
                    <a:pt x="2947" y="679289"/>
                  </a:lnTo>
                  <a:lnTo>
                    <a:pt x="1587" y="664330"/>
                  </a:lnTo>
                  <a:lnTo>
                    <a:pt x="680" y="649597"/>
                  </a:lnTo>
                  <a:lnTo>
                    <a:pt x="227" y="634638"/>
                  </a:lnTo>
                  <a:lnTo>
                    <a:pt x="0" y="619905"/>
                  </a:lnTo>
                  <a:lnTo>
                    <a:pt x="227" y="604946"/>
                  </a:lnTo>
                  <a:lnTo>
                    <a:pt x="680" y="589987"/>
                  </a:lnTo>
                  <a:lnTo>
                    <a:pt x="1587" y="575254"/>
                  </a:lnTo>
                  <a:lnTo>
                    <a:pt x="2947" y="560295"/>
                  </a:lnTo>
                  <a:lnTo>
                    <a:pt x="4307" y="545562"/>
                  </a:lnTo>
                  <a:lnTo>
                    <a:pt x="6574" y="530830"/>
                  </a:lnTo>
                  <a:lnTo>
                    <a:pt x="8841" y="516097"/>
                  </a:lnTo>
                  <a:lnTo>
                    <a:pt x="11334" y="501364"/>
                  </a:lnTo>
                  <a:lnTo>
                    <a:pt x="14508" y="486858"/>
                  </a:lnTo>
                  <a:lnTo>
                    <a:pt x="17682" y="472352"/>
                  </a:lnTo>
                  <a:lnTo>
                    <a:pt x="21535" y="457846"/>
                  </a:lnTo>
                  <a:lnTo>
                    <a:pt x="25616" y="443340"/>
                  </a:lnTo>
                  <a:lnTo>
                    <a:pt x="30150" y="429061"/>
                  </a:lnTo>
                  <a:lnTo>
                    <a:pt x="34910" y="414781"/>
                  </a:lnTo>
                  <a:lnTo>
                    <a:pt x="39897" y="400502"/>
                  </a:lnTo>
                  <a:lnTo>
                    <a:pt x="45338" y="386449"/>
                  </a:lnTo>
                  <a:lnTo>
                    <a:pt x="51232" y="372850"/>
                  </a:lnTo>
                  <a:lnTo>
                    <a:pt x="57579" y="359024"/>
                  </a:lnTo>
                  <a:lnTo>
                    <a:pt x="64153" y="345198"/>
                  </a:lnTo>
                  <a:lnTo>
                    <a:pt x="70954" y="331599"/>
                  </a:lnTo>
                  <a:lnTo>
                    <a:pt x="78208" y="318226"/>
                  </a:lnTo>
                  <a:lnTo>
                    <a:pt x="85688" y="304853"/>
                  </a:lnTo>
                  <a:lnTo>
                    <a:pt x="93849" y="291934"/>
                  </a:lnTo>
                  <a:lnTo>
                    <a:pt x="102237" y="278788"/>
                  </a:lnTo>
                  <a:lnTo>
                    <a:pt x="110851" y="266095"/>
                  </a:lnTo>
                  <a:lnTo>
                    <a:pt x="119918" y="253402"/>
                  </a:lnTo>
                  <a:lnTo>
                    <a:pt x="129213" y="240936"/>
                  </a:lnTo>
                  <a:lnTo>
                    <a:pt x="139187" y="228697"/>
                  </a:lnTo>
                  <a:lnTo>
                    <a:pt x="149161" y="216457"/>
                  </a:lnTo>
                  <a:lnTo>
                    <a:pt x="159589" y="204671"/>
                  </a:lnTo>
                  <a:lnTo>
                    <a:pt x="170470" y="193111"/>
                  </a:lnTo>
                  <a:lnTo>
                    <a:pt x="181578" y="181779"/>
                  </a:lnTo>
                  <a:lnTo>
                    <a:pt x="193139" y="170446"/>
                  </a:lnTo>
                  <a:lnTo>
                    <a:pt x="204473" y="159793"/>
                  </a:lnTo>
                  <a:lnTo>
                    <a:pt x="216488" y="149140"/>
                  </a:lnTo>
                  <a:lnTo>
                    <a:pt x="228729" y="139167"/>
                  </a:lnTo>
                  <a:lnTo>
                    <a:pt x="240743" y="129421"/>
                  </a:lnTo>
                  <a:lnTo>
                    <a:pt x="253438" y="119901"/>
                  </a:lnTo>
                  <a:lnTo>
                    <a:pt x="266133" y="110835"/>
                  </a:lnTo>
                  <a:lnTo>
                    <a:pt x="278600" y="102222"/>
                  </a:lnTo>
                  <a:lnTo>
                    <a:pt x="291748" y="93836"/>
                  </a:lnTo>
                  <a:lnTo>
                    <a:pt x="304896" y="85903"/>
                  </a:lnTo>
                  <a:lnTo>
                    <a:pt x="318271" y="78423"/>
                  </a:lnTo>
                  <a:lnTo>
                    <a:pt x="331646" y="71170"/>
                  </a:lnTo>
                  <a:lnTo>
                    <a:pt x="345020" y="64144"/>
                  </a:lnTo>
                  <a:lnTo>
                    <a:pt x="358848" y="57571"/>
                  </a:lnTo>
                  <a:lnTo>
                    <a:pt x="372676" y="51451"/>
                  </a:lnTo>
                  <a:lnTo>
                    <a:pt x="386504" y="45558"/>
                  </a:lnTo>
                  <a:lnTo>
                    <a:pt x="400559" y="40118"/>
                  </a:lnTo>
                  <a:lnTo>
                    <a:pt x="414840" y="34905"/>
                  </a:lnTo>
                  <a:lnTo>
                    <a:pt x="429122" y="30146"/>
                  </a:lnTo>
                  <a:lnTo>
                    <a:pt x="443403" y="25839"/>
                  </a:lnTo>
                  <a:lnTo>
                    <a:pt x="457911" y="21533"/>
                  </a:lnTo>
                  <a:lnTo>
                    <a:pt x="472419" y="17906"/>
                  </a:lnTo>
                  <a:lnTo>
                    <a:pt x="486927" y="14506"/>
                  </a:lnTo>
                  <a:lnTo>
                    <a:pt x="501435" y="11560"/>
                  </a:lnTo>
                  <a:lnTo>
                    <a:pt x="515944" y="8840"/>
                  </a:lnTo>
                  <a:lnTo>
                    <a:pt x="530678" y="6573"/>
                  </a:lnTo>
                  <a:lnTo>
                    <a:pt x="545413" y="4533"/>
                  </a:lnTo>
                  <a:lnTo>
                    <a:pt x="560148" y="3173"/>
                  </a:lnTo>
                  <a:lnTo>
                    <a:pt x="575109" y="1587"/>
                  </a:lnTo>
                  <a:lnTo>
                    <a:pt x="589844" y="907"/>
                  </a:lnTo>
                  <a:lnTo>
                    <a:pt x="604806" y="227"/>
                  </a:lnTo>
                  <a:lnTo>
                    <a:pt x="6195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文本框 86"/>
            <p:cNvSpPr txBox="1"/>
            <p:nvPr/>
          </p:nvSpPr>
          <p:spPr>
            <a:xfrm>
              <a:off x="3494041" y="4712872"/>
              <a:ext cx="1193800" cy="384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步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" name="直接连接符 2"/>
          <p:cNvCxnSpPr/>
          <p:nvPr/>
        </p:nvCxnSpPr>
        <p:spPr>
          <a:xfrm>
            <a:off x="6288232" y="4437112"/>
            <a:ext cx="973171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91"/>
          <p:cNvSpPr txBox="1"/>
          <p:nvPr/>
        </p:nvSpPr>
        <p:spPr>
          <a:xfrm>
            <a:off x="7451260" y="4193070"/>
            <a:ext cx="3770583" cy="85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请在这里输入盈利方式的步骤和其他方式表达图表的含义。</a:t>
            </a: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805121" y="3388370"/>
            <a:ext cx="1230525" cy="1688231"/>
            <a:chOff x="3937449" y="3388370"/>
            <a:chExt cx="1230525" cy="1688231"/>
          </a:xfrm>
        </p:grpSpPr>
        <p:grpSp>
          <p:nvGrpSpPr>
            <p:cNvPr id="81" name="组合 80"/>
            <p:cNvGrpSpPr/>
            <p:nvPr/>
          </p:nvGrpSpPr>
          <p:grpSpPr>
            <a:xfrm>
              <a:off x="3937449" y="3388370"/>
              <a:ext cx="1230525" cy="1688231"/>
              <a:chOff x="3494041" y="3716886"/>
              <a:chExt cx="1230525" cy="1688231"/>
            </a:xfrm>
            <a:solidFill>
              <a:srgbClr val="FC4B41"/>
            </a:solidFill>
          </p:grpSpPr>
          <p:sp>
            <p:nvSpPr>
              <p:cNvPr id="83" name="任意多边形 82"/>
              <p:cNvSpPr/>
              <p:nvPr/>
            </p:nvSpPr>
            <p:spPr>
              <a:xfrm flipH="1">
                <a:off x="3528835" y="3716886"/>
                <a:ext cx="1195731" cy="1688231"/>
              </a:xfrm>
              <a:custGeom>
                <a:avLst/>
                <a:gdLst>
                  <a:gd name="connsiteX0" fmla="*/ 602108 w 1364578"/>
                  <a:gd name="connsiteY0" fmla="*/ 0 h 1926623"/>
                  <a:gd name="connsiteX1" fmla="*/ 1364578 w 1364578"/>
                  <a:gd name="connsiteY1" fmla="*/ 0 h 1926623"/>
                  <a:gd name="connsiteX2" fmla="*/ 1364578 w 1364578"/>
                  <a:gd name="connsiteY2" fmla="*/ 1926623 h 1926623"/>
                  <a:gd name="connsiteX3" fmla="*/ 0 w 1364578"/>
                  <a:gd name="connsiteY3" fmla="*/ 1926623 h 1926623"/>
                  <a:gd name="connsiteX4" fmla="*/ 0 w 1364578"/>
                  <a:gd name="connsiteY4" fmla="*/ 602108 h 1926623"/>
                  <a:gd name="connsiteX5" fmla="*/ 602108 w 1364578"/>
                  <a:gd name="connsiteY5" fmla="*/ 0 h 1926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64578" h="1926623">
                    <a:moveTo>
                      <a:pt x="602108" y="0"/>
                    </a:moveTo>
                    <a:lnTo>
                      <a:pt x="1364578" y="0"/>
                    </a:lnTo>
                    <a:lnTo>
                      <a:pt x="1364578" y="1926623"/>
                    </a:lnTo>
                    <a:lnTo>
                      <a:pt x="0" y="1926623"/>
                    </a:lnTo>
                    <a:lnTo>
                      <a:pt x="0" y="602108"/>
                    </a:lnTo>
                    <a:cubicBezTo>
                      <a:pt x="0" y="269573"/>
                      <a:pt x="269573" y="0"/>
                      <a:pt x="60210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" name="文本框 86"/>
              <p:cNvSpPr txBox="1"/>
              <p:nvPr/>
            </p:nvSpPr>
            <p:spPr>
              <a:xfrm>
                <a:off x="3494041" y="4712872"/>
                <a:ext cx="1193800" cy="3848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第三</a:t>
                </a:r>
                <a:r>
                  <a:rPr lang="zh-CN" altLang="en-US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步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2" name="Freeform 126"/>
            <p:cNvSpPr>
              <a:spLocks noChangeAspect="1" noEditPoints="1"/>
            </p:cNvSpPr>
            <p:nvPr/>
          </p:nvSpPr>
          <p:spPr bwMode="auto">
            <a:xfrm>
              <a:off x="4385843" y="3856787"/>
              <a:ext cx="297012" cy="371653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rgbClr val="0EDEBA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标题 3"/>
          <p:cNvSpPr txBox="1"/>
          <p:nvPr/>
        </p:nvSpPr>
        <p:spPr>
          <a:xfrm>
            <a:off x="896804" y="58614"/>
            <a:ext cx="2679516" cy="41805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-24080" y="476672"/>
            <a:ext cx="12218268" cy="1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489062" y="80628"/>
            <a:ext cx="288032" cy="288032"/>
            <a:chOff x="624979" y="908720"/>
            <a:chExt cx="288032" cy="28803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矩形 11"/>
          <p:cNvSpPr/>
          <p:nvPr/>
        </p:nvSpPr>
        <p:spPr>
          <a:xfrm>
            <a:off x="-24080" y="6669360"/>
            <a:ext cx="1440160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416080" y="6669360"/>
            <a:ext cx="10778108" cy="2160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96317" y="3495401"/>
            <a:ext cx="3228033" cy="1947491"/>
          </a:xfrm>
          <a:prstGeom prst="rect">
            <a:avLst/>
          </a:prstGeom>
        </p:spPr>
      </p:pic>
      <p:sp>
        <p:nvSpPr>
          <p:cNvPr id="3" name="Rectangle 11"/>
          <p:cNvSpPr/>
          <p:nvPr/>
        </p:nvSpPr>
        <p:spPr>
          <a:xfrm>
            <a:off x="4875875" y="3733043"/>
            <a:ext cx="2236833" cy="1391064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530144" y="2090887"/>
            <a:ext cx="813982" cy="968747"/>
            <a:chOff x="4732113" y="2711471"/>
            <a:chExt cx="896832" cy="1067349"/>
          </a:xfrm>
        </p:grpSpPr>
        <p:sp>
          <p:nvSpPr>
            <p:cNvPr id="5" name="Freeform 9"/>
            <p:cNvSpPr/>
            <p:nvPr/>
          </p:nvSpPr>
          <p:spPr bwMode="auto">
            <a:xfrm rot="10213820">
              <a:off x="4732113" y="2711471"/>
              <a:ext cx="896832" cy="1067349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grpSp>
          <p:nvGrpSpPr>
            <p:cNvPr id="6" name="Group 31"/>
            <p:cNvGrpSpPr/>
            <p:nvPr/>
          </p:nvGrpSpPr>
          <p:grpSpPr>
            <a:xfrm>
              <a:off x="4950385" y="2916044"/>
              <a:ext cx="451304" cy="435920"/>
              <a:chOff x="5099140" y="1309474"/>
              <a:chExt cx="439257" cy="424283"/>
            </a:xfrm>
            <a:solidFill>
              <a:schemeClr val="bg1"/>
            </a:solidFill>
          </p:grpSpPr>
          <p:sp>
            <p:nvSpPr>
              <p:cNvPr id="7" name="Rectangle 18"/>
              <p:cNvSpPr>
                <a:spLocks noChangeArrowheads="1"/>
              </p:cNvSpPr>
              <p:nvPr/>
            </p:nvSpPr>
            <p:spPr bwMode="auto">
              <a:xfrm>
                <a:off x="5256374" y="1479187"/>
                <a:ext cx="47421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/>
            </p:nvSpPr>
            <p:spPr bwMode="auto">
              <a:xfrm>
                <a:off x="5331247" y="1479187"/>
                <a:ext cx="49916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/>
            </p:nvSpPr>
            <p:spPr bwMode="auto">
              <a:xfrm>
                <a:off x="5408617" y="1479187"/>
                <a:ext cx="49916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/>
            </p:nvSpPr>
            <p:spPr bwMode="auto">
              <a:xfrm>
                <a:off x="5256374" y="1546573"/>
                <a:ext cx="47421" cy="4742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/>
            </p:nvSpPr>
            <p:spPr bwMode="auto">
              <a:xfrm>
                <a:off x="5331247" y="1546573"/>
                <a:ext cx="49916" cy="4742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/>
            </p:nvSpPr>
            <p:spPr bwMode="auto">
              <a:xfrm>
                <a:off x="5408617" y="1546573"/>
                <a:ext cx="49916" cy="4742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/>
            </p:nvSpPr>
            <p:spPr bwMode="auto">
              <a:xfrm>
                <a:off x="5256374" y="1618951"/>
                <a:ext cx="47421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/>
            </p:nvSpPr>
            <p:spPr bwMode="auto">
              <a:xfrm>
                <a:off x="5179005" y="1546573"/>
                <a:ext cx="49916" cy="4742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/>
            </p:nvSpPr>
            <p:spPr bwMode="auto">
              <a:xfrm>
                <a:off x="5179005" y="1618951"/>
                <a:ext cx="49916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/>
            </p:nvSpPr>
            <p:spPr bwMode="auto">
              <a:xfrm>
                <a:off x="5331247" y="1618951"/>
                <a:ext cx="49916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/>
            </p:nvSpPr>
            <p:spPr bwMode="auto">
              <a:xfrm>
                <a:off x="5408617" y="1618951"/>
                <a:ext cx="49916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8" name="Freeform 29"/>
              <p:cNvSpPr>
                <a:spLocks noEditPoints="1"/>
              </p:cNvSpPr>
              <p:nvPr/>
            </p:nvSpPr>
            <p:spPr bwMode="auto">
              <a:xfrm>
                <a:off x="5099140" y="1339424"/>
                <a:ext cx="439257" cy="394333"/>
              </a:xfrm>
              <a:custGeom>
                <a:avLst/>
                <a:gdLst>
                  <a:gd name="T0" fmla="*/ 174 w 176"/>
                  <a:gd name="T1" fmla="*/ 0 h 158"/>
                  <a:gd name="T2" fmla="*/ 150 w 176"/>
                  <a:gd name="T3" fmla="*/ 0 h 158"/>
                  <a:gd name="T4" fmla="*/ 150 w 176"/>
                  <a:gd name="T5" fmla="*/ 16 h 158"/>
                  <a:gd name="T6" fmla="*/ 126 w 176"/>
                  <a:gd name="T7" fmla="*/ 16 h 158"/>
                  <a:gd name="T8" fmla="*/ 126 w 176"/>
                  <a:gd name="T9" fmla="*/ 0 h 158"/>
                  <a:gd name="T10" fmla="*/ 52 w 176"/>
                  <a:gd name="T11" fmla="*/ 0 h 158"/>
                  <a:gd name="T12" fmla="*/ 52 w 176"/>
                  <a:gd name="T13" fmla="*/ 16 h 158"/>
                  <a:gd name="T14" fmla="*/ 28 w 176"/>
                  <a:gd name="T15" fmla="*/ 16 h 158"/>
                  <a:gd name="T16" fmla="*/ 28 w 176"/>
                  <a:gd name="T17" fmla="*/ 0 h 158"/>
                  <a:gd name="T18" fmla="*/ 0 w 176"/>
                  <a:gd name="T19" fmla="*/ 0 h 158"/>
                  <a:gd name="T20" fmla="*/ 0 w 176"/>
                  <a:gd name="T21" fmla="*/ 158 h 158"/>
                  <a:gd name="T22" fmla="*/ 13 w 176"/>
                  <a:gd name="T23" fmla="*/ 158 h 158"/>
                  <a:gd name="T24" fmla="*/ 162 w 176"/>
                  <a:gd name="T25" fmla="*/ 158 h 158"/>
                  <a:gd name="T26" fmla="*/ 176 w 176"/>
                  <a:gd name="T27" fmla="*/ 158 h 158"/>
                  <a:gd name="T28" fmla="*/ 174 w 176"/>
                  <a:gd name="T29" fmla="*/ 0 h 158"/>
                  <a:gd name="T30" fmla="*/ 162 w 176"/>
                  <a:gd name="T31" fmla="*/ 144 h 158"/>
                  <a:gd name="T32" fmla="*/ 13 w 176"/>
                  <a:gd name="T33" fmla="*/ 144 h 158"/>
                  <a:gd name="T34" fmla="*/ 13 w 176"/>
                  <a:gd name="T35" fmla="*/ 44 h 158"/>
                  <a:gd name="T36" fmla="*/ 162 w 176"/>
                  <a:gd name="T37" fmla="*/ 44 h 158"/>
                  <a:gd name="T38" fmla="*/ 162 w 176"/>
                  <a:gd name="T39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6" h="158">
                    <a:moveTo>
                      <a:pt x="174" y="0"/>
                    </a:moveTo>
                    <a:lnTo>
                      <a:pt x="150" y="0"/>
                    </a:lnTo>
                    <a:lnTo>
                      <a:pt x="150" y="16"/>
                    </a:lnTo>
                    <a:lnTo>
                      <a:pt x="126" y="16"/>
                    </a:lnTo>
                    <a:lnTo>
                      <a:pt x="126" y="0"/>
                    </a:lnTo>
                    <a:lnTo>
                      <a:pt x="52" y="0"/>
                    </a:lnTo>
                    <a:lnTo>
                      <a:pt x="52" y="16"/>
                    </a:lnTo>
                    <a:lnTo>
                      <a:pt x="28" y="16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158"/>
                    </a:lnTo>
                    <a:lnTo>
                      <a:pt x="13" y="158"/>
                    </a:lnTo>
                    <a:lnTo>
                      <a:pt x="162" y="158"/>
                    </a:lnTo>
                    <a:lnTo>
                      <a:pt x="176" y="158"/>
                    </a:lnTo>
                    <a:lnTo>
                      <a:pt x="174" y="0"/>
                    </a:lnTo>
                    <a:close/>
                    <a:moveTo>
                      <a:pt x="162" y="144"/>
                    </a:moveTo>
                    <a:lnTo>
                      <a:pt x="13" y="144"/>
                    </a:lnTo>
                    <a:lnTo>
                      <a:pt x="13" y="44"/>
                    </a:lnTo>
                    <a:lnTo>
                      <a:pt x="162" y="44"/>
                    </a:lnTo>
                    <a:lnTo>
                      <a:pt x="162" y="1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/>
            </p:nvSpPr>
            <p:spPr bwMode="auto">
              <a:xfrm>
                <a:off x="5181500" y="1309474"/>
                <a:ext cx="37438" cy="5989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/>
            </p:nvSpPr>
            <p:spPr bwMode="auto">
              <a:xfrm>
                <a:off x="5428583" y="1309474"/>
                <a:ext cx="34941" cy="5989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5007540" y="1124744"/>
            <a:ext cx="1005867" cy="1011639"/>
            <a:chOff x="6698501" y="1384078"/>
            <a:chExt cx="1005867" cy="1011639"/>
          </a:xfrm>
        </p:grpSpPr>
        <p:sp>
          <p:nvSpPr>
            <p:cNvPr id="22" name="Oval 24"/>
            <p:cNvSpPr/>
            <p:nvPr/>
          </p:nvSpPr>
          <p:spPr>
            <a:xfrm>
              <a:off x="6698501" y="1384078"/>
              <a:ext cx="1005867" cy="1011639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735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3" name="Freeform 35"/>
            <p:cNvSpPr>
              <a:spLocks noEditPoints="1"/>
            </p:cNvSpPr>
            <p:nvPr/>
          </p:nvSpPr>
          <p:spPr bwMode="auto">
            <a:xfrm>
              <a:off x="6847019" y="1619234"/>
              <a:ext cx="732467" cy="494153"/>
            </a:xfrm>
            <a:custGeom>
              <a:avLst/>
              <a:gdLst>
                <a:gd name="T0" fmla="*/ 135 w 157"/>
                <a:gd name="T1" fmla="*/ 46 h 106"/>
                <a:gd name="T2" fmla="*/ 136 w 157"/>
                <a:gd name="T3" fmla="*/ 37 h 106"/>
                <a:gd name="T4" fmla="*/ 99 w 157"/>
                <a:gd name="T5" fmla="*/ 0 h 106"/>
                <a:gd name="T6" fmla="*/ 73 w 157"/>
                <a:gd name="T7" fmla="*/ 18 h 106"/>
                <a:gd name="T8" fmla="*/ 45 w 157"/>
                <a:gd name="T9" fmla="*/ 8 h 106"/>
                <a:gd name="T10" fmla="*/ 19 w 157"/>
                <a:gd name="T11" fmla="*/ 39 h 106"/>
                <a:gd name="T12" fmla="*/ 20 w 157"/>
                <a:gd name="T13" fmla="*/ 47 h 106"/>
                <a:gd name="T14" fmla="*/ 0 w 157"/>
                <a:gd name="T15" fmla="*/ 75 h 106"/>
                <a:gd name="T16" fmla="*/ 31 w 157"/>
                <a:gd name="T17" fmla="*/ 106 h 106"/>
                <a:gd name="T18" fmla="*/ 126 w 157"/>
                <a:gd name="T19" fmla="*/ 106 h 106"/>
                <a:gd name="T20" fmla="*/ 157 w 157"/>
                <a:gd name="T21" fmla="*/ 75 h 106"/>
                <a:gd name="T22" fmla="*/ 135 w 157"/>
                <a:gd name="T23" fmla="*/ 46 h 106"/>
                <a:gd name="T24" fmla="*/ 120 w 157"/>
                <a:gd name="T25" fmla="*/ 100 h 106"/>
                <a:gd name="T26" fmla="*/ 79 w 157"/>
                <a:gd name="T27" fmla="*/ 100 h 106"/>
                <a:gd name="T28" fmla="*/ 103 w 157"/>
                <a:gd name="T29" fmla="*/ 75 h 106"/>
                <a:gd name="T30" fmla="*/ 102 w 157"/>
                <a:gd name="T31" fmla="*/ 72 h 106"/>
                <a:gd name="T32" fmla="*/ 92 w 157"/>
                <a:gd name="T33" fmla="*/ 72 h 106"/>
                <a:gd name="T34" fmla="*/ 92 w 157"/>
                <a:gd name="T35" fmla="*/ 68 h 106"/>
                <a:gd name="T36" fmla="*/ 92 w 157"/>
                <a:gd name="T37" fmla="*/ 37 h 106"/>
                <a:gd name="T38" fmla="*/ 90 w 157"/>
                <a:gd name="T39" fmla="*/ 35 h 106"/>
                <a:gd name="T40" fmla="*/ 64 w 157"/>
                <a:gd name="T41" fmla="*/ 35 h 106"/>
                <a:gd name="T42" fmla="*/ 62 w 157"/>
                <a:gd name="T43" fmla="*/ 37 h 106"/>
                <a:gd name="T44" fmla="*/ 62 w 157"/>
                <a:gd name="T45" fmla="*/ 68 h 106"/>
                <a:gd name="T46" fmla="*/ 62 w 157"/>
                <a:gd name="T47" fmla="*/ 73 h 106"/>
                <a:gd name="T48" fmla="*/ 51 w 157"/>
                <a:gd name="T49" fmla="*/ 73 h 106"/>
                <a:gd name="T50" fmla="*/ 50 w 157"/>
                <a:gd name="T51" fmla="*/ 76 h 106"/>
                <a:gd name="T52" fmla="*/ 75 w 157"/>
                <a:gd name="T53" fmla="*/ 100 h 106"/>
                <a:gd name="T54" fmla="*/ 38 w 157"/>
                <a:gd name="T55" fmla="*/ 100 h 106"/>
                <a:gd name="T56" fmla="*/ 11 w 157"/>
                <a:gd name="T57" fmla="*/ 74 h 106"/>
                <a:gd name="T58" fmla="*/ 29 w 157"/>
                <a:gd name="T59" fmla="*/ 50 h 106"/>
                <a:gd name="T60" fmla="*/ 28 w 157"/>
                <a:gd name="T61" fmla="*/ 44 h 106"/>
                <a:gd name="T62" fmla="*/ 50 w 157"/>
                <a:gd name="T63" fmla="*/ 17 h 106"/>
                <a:gd name="T64" fmla="*/ 74 w 157"/>
                <a:gd name="T65" fmla="*/ 29 h 106"/>
                <a:gd name="T66" fmla="*/ 97 w 157"/>
                <a:gd name="T67" fmla="*/ 10 h 106"/>
                <a:gd name="T68" fmla="*/ 128 w 157"/>
                <a:gd name="T69" fmla="*/ 42 h 106"/>
                <a:gd name="T70" fmla="*/ 127 w 157"/>
                <a:gd name="T71" fmla="*/ 49 h 106"/>
                <a:gd name="T72" fmla="*/ 147 w 157"/>
                <a:gd name="T73" fmla="*/ 74 h 106"/>
                <a:gd name="T74" fmla="*/ 120 w 157"/>
                <a:gd name="T75" fmla="*/ 10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231022" y="2610603"/>
            <a:ext cx="1005867" cy="1011639"/>
            <a:chOff x="8205303" y="2912178"/>
            <a:chExt cx="1005867" cy="1011639"/>
          </a:xfrm>
        </p:grpSpPr>
        <p:sp>
          <p:nvSpPr>
            <p:cNvPr id="100" name="Oval 16"/>
            <p:cNvSpPr/>
            <p:nvPr/>
          </p:nvSpPr>
          <p:spPr>
            <a:xfrm>
              <a:off x="8205303" y="2912178"/>
              <a:ext cx="1005867" cy="1011639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735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grpSp>
          <p:nvGrpSpPr>
            <p:cNvPr id="101" name="Group 47"/>
            <p:cNvGrpSpPr/>
            <p:nvPr/>
          </p:nvGrpSpPr>
          <p:grpSpPr>
            <a:xfrm>
              <a:off x="8447737" y="3130499"/>
              <a:ext cx="532703" cy="543216"/>
              <a:chOff x="7160655" y="2178006"/>
              <a:chExt cx="379359" cy="386846"/>
            </a:xfrm>
            <a:solidFill>
              <a:schemeClr val="bg1"/>
            </a:solidFill>
          </p:grpSpPr>
          <p:sp>
            <p:nvSpPr>
              <p:cNvPr id="102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Freeform 37"/>
              <p:cNvSpPr/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4" name="Freeform 38"/>
              <p:cNvSpPr/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6314857" y="2582676"/>
            <a:ext cx="896832" cy="1067349"/>
            <a:chOff x="6112484" y="3349808"/>
            <a:chExt cx="896832" cy="1067349"/>
          </a:xfrm>
        </p:grpSpPr>
        <p:sp>
          <p:nvSpPr>
            <p:cNvPr id="106" name="Freeform 8"/>
            <p:cNvSpPr/>
            <p:nvPr/>
          </p:nvSpPr>
          <p:spPr bwMode="auto">
            <a:xfrm rot="12075584">
              <a:off x="6112484" y="3349808"/>
              <a:ext cx="896832" cy="1067349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grpSp>
          <p:nvGrpSpPr>
            <p:cNvPr id="107" name="Group 51"/>
            <p:cNvGrpSpPr/>
            <p:nvPr/>
          </p:nvGrpSpPr>
          <p:grpSpPr>
            <a:xfrm>
              <a:off x="6300026" y="3516986"/>
              <a:ext cx="571253" cy="571253"/>
              <a:chOff x="6352022" y="2360197"/>
              <a:chExt cx="406813" cy="406813"/>
            </a:xfrm>
            <a:solidFill>
              <a:schemeClr val="bg1"/>
            </a:solidFill>
          </p:grpSpPr>
          <p:sp>
            <p:nvSpPr>
              <p:cNvPr id="108" name="Freeform 39"/>
              <p:cNvSpPr>
                <a:spLocks noEditPoints="1"/>
              </p:cNvSpPr>
              <p:nvPr/>
            </p:nvSpPr>
            <p:spPr bwMode="auto">
              <a:xfrm>
                <a:off x="6352022" y="2360197"/>
                <a:ext cx="406813" cy="406813"/>
              </a:xfrm>
              <a:custGeom>
                <a:avLst/>
                <a:gdLst>
                  <a:gd name="T0" fmla="*/ 61 w 122"/>
                  <a:gd name="T1" fmla="*/ 0 h 122"/>
                  <a:gd name="T2" fmla="*/ 0 w 122"/>
                  <a:gd name="T3" fmla="*/ 61 h 122"/>
                  <a:gd name="T4" fmla="*/ 61 w 122"/>
                  <a:gd name="T5" fmla="*/ 122 h 122"/>
                  <a:gd name="T6" fmla="*/ 122 w 122"/>
                  <a:gd name="T7" fmla="*/ 61 h 122"/>
                  <a:gd name="T8" fmla="*/ 61 w 122"/>
                  <a:gd name="T9" fmla="*/ 0 h 122"/>
                  <a:gd name="T10" fmla="*/ 65 w 122"/>
                  <a:gd name="T11" fmla="*/ 109 h 122"/>
                  <a:gd name="T12" fmla="*/ 65 w 122"/>
                  <a:gd name="T13" fmla="*/ 102 h 122"/>
                  <a:gd name="T14" fmla="*/ 58 w 122"/>
                  <a:gd name="T15" fmla="*/ 102 h 122"/>
                  <a:gd name="T16" fmla="*/ 58 w 122"/>
                  <a:gd name="T17" fmla="*/ 109 h 122"/>
                  <a:gd name="T18" fmla="*/ 30 w 122"/>
                  <a:gd name="T19" fmla="*/ 97 h 122"/>
                  <a:gd name="T20" fmla="*/ 29 w 122"/>
                  <a:gd name="T21" fmla="*/ 97 h 122"/>
                  <a:gd name="T22" fmla="*/ 27 w 122"/>
                  <a:gd name="T23" fmla="*/ 95 h 122"/>
                  <a:gd name="T24" fmla="*/ 25 w 122"/>
                  <a:gd name="T25" fmla="*/ 93 h 122"/>
                  <a:gd name="T26" fmla="*/ 25 w 122"/>
                  <a:gd name="T27" fmla="*/ 92 h 122"/>
                  <a:gd name="T28" fmla="*/ 13 w 122"/>
                  <a:gd name="T29" fmla="*/ 64 h 122"/>
                  <a:gd name="T30" fmla="*/ 20 w 122"/>
                  <a:gd name="T31" fmla="*/ 64 h 122"/>
                  <a:gd name="T32" fmla="*/ 20 w 122"/>
                  <a:gd name="T33" fmla="*/ 57 h 122"/>
                  <a:gd name="T34" fmla="*/ 13 w 122"/>
                  <a:gd name="T35" fmla="*/ 57 h 122"/>
                  <a:gd name="T36" fmla="*/ 58 w 122"/>
                  <a:gd name="T37" fmla="*/ 13 h 122"/>
                  <a:gd name="T38" fmla="*/ 58 w 122"/>
                  <a:gd name="T39" fmla="*/ 20 h 122"/>
                  <a:gd name="T40" fmla="*/ 65 w 122"/>
                  <a:gd name="T41" fmla="*/ 20 h 122"/>
                  <a:gd name="T42" fmla="*/ 65 w 122"/>
                  <a:gd name="T43" fmla="*/ 13 h 122"/>
                  <a:gd name="T44" fmla="*/ 83 w 122"/>
                  <a:gd name="T45" fmla="*/ 18 h 122"/>
                  <a:gd name="T46" fmla="*/ 83 w 122"/>
                  <a:gd name="T47" fmla="*/ 18 h 122"/>
                  <a:gd name="T48" fmla="*/ 87 w 122"/>
                  <a:gd name="T49" fmla="*/ 20 h 122"/>
                  <a:gd name="T50" fmla="*/ 88 w 122"/>
                  <a:gd name="T51" fmla="*/ 21 h 122"/>
                  <a:gd name="T52" fmla="*/ 90 w 122"/>
                  <a:gd name="T53" fmla="*/ 23 h 122"/>
                  <a:gd name="T54" fmla="*/ 91 w 122"/>
                  <a:gd name="T55" fmla="*/ 24 h 122"/>
                  <a:gd name="T56" fmla="*/ 94 w 122"/>
                  <a:gd name="T57" fmla="*/ 25 h 122"/>
                  <a:gd name="T58" fmla="*/ 95 w 122"/>
                  <a:gd name="T59" fmla="*/ 27 h 122"/>
                  <a:gd name="T60" fmla="*/ 97 w 122"/>
                  <a:gd name="T61" fmla="*/ 28 h 122"/>
                  <a:gd name="T62" fmla="*/ 98 w 122"/>
                  <a:gd name="T63" fmla="*/ 31 h 122"/>
                  <a:gd name="T64" fmla="*/ 99 w 122"/>
                  <a:gd name="T65" fmla="*/ 32 h 122"/>
                  <a:gd name="T66" fmla="*/ 101 w 122"/>
                  <a:gd name="T67" fmla="*/ 34 h 122"/>
                  <a:gd name="T68" fmla="*/ 102 w 122"/>
                  <a:gd name="T69" fmla="*/ 35 h 122"/>
                  <a:gd name="T70" fmla="*/ 104 w 122"/>
                  <a:gd name="T71" fmla="*/ 39 h 122"/>
                  <a:gd name="T72" fmla="*/ 104 w 122"/>
                  <a:gd name="T73" fmla="*/ 39 h 122"/>
                  <a:gd name="T74" fmla="*/ 109 w 122"/>
                  <a:gd name="T75" fmla="*/ 57 h 122"/>
                  <a:gd name="T76" fmla="*/ 102 w 122"/>
                  <a:gd name="T77" fmla="*/ 57 h 122"/>
                  <a:gd name="T78" fmla="*/ 102 w 122"/>
                  <a:gd name="T79" fmla="*/ 64 h 122"/>
                  <a:gd name="T80" fmla="*/ 109 w 122"/>
                  <a:gd name="T81" fmla="*/ 64 h 122"/>
                  <a:gd name="T82" fmla="*/ 65 w 122"/>
                  <a:gd name="T83" fmla="*/ 10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2" h="122">
                    <a:moveTo>
                      <a:pt x="61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5"/>
                      <a:pt x="27" y="122"/>
                      <a:pt x="61" y="122"/>
                    </a:cubicBezTo>
                    <a:cubicBezTo>
                      <a:pt x="95" y="122"/>
                      <a:pt x="122" y="95"/>
                      <a:pt x="122" y="61"/>
                    </a:cubicBezTo>
                    <a:cubicBezTo>
                      <a:pt x="122" y="27"/>
                      <a:pt x="95" y="0"/>
                      <a:pt x="61" y="0"/>
                    </a:cubicBezTo>
                    <a:close/>
                    <a:moveTo>
                      <a:pt x="65" y="109"/>
                    </a:moveTo>
                    <a:cubicBezTo>
                      <a:pt x="65" y="102"/>
                      <a:pt x="65" y="102"/>
                      <a:pt x="65" y="10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47" y="108"/>
                      <a:pt x="37" y="104"/>
                      <a:pt x="30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6"/>
                      <a:pt x="28" y="95"/>
                      <a:pt x="27" y="95"/>
                    </a:cubicBezTo>
                    <a:cubicBezTo>
                      <a:pt x="27" y="94"/>
                      <a:pt x="26" y="94"/>
                      <a:pt x="25" y="93"/>
                    </a:cubicBezTo>
                    <a:cubicBezTo>
                      <a:pt x="25" y="93"/>
                      <a:pt x="25" y="93"/>
                      <a:pt x="25" y="92"/>
                    </a:cubicBezTo>
                    <a:cubicBezTo>
                      <a:pt x="18" y="85"/>
                      <a:pt x="14" y="75"/>
                      <a:pt x="13" y="64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5" y="34"/>
                      <a:pt x="34" y="15"/>
                      <a:pt x="58" y="13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71" y="14"/>
                      <a:pt x="77" y="15"/>
                      <a:pt x="83" y="18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4" y="19"/>
                      <a:pt x="86" y="20"/>
                      <a:pt x="87" y="20"/>
                    </a:cubicBezTo>
                    <a:cubicBezTo>
                      <a:pt x="87" y="20"/>
                      <a:pt x="87" y="21"/>
                      <a:pt x="88" y="21"/>
                    </a:cubicBezTo>
                    <a:cubicBezTo>
                      <a:pt x="88" y="21"/>
                      <a:pt x="89" y="22"/>
                      <a:pt x="90" y="23"/>
                    </a:cubicBezTo>
                    <a:cubicBezTo>
                      <a:pt x="91" y="23"/>
                      <a:pt x="91" y="23"/>
                      <a:pt x="91" y="24"/>
                    </a:cubicBezTo>
                    <a:cubicBezTo>
                      <a:pt x="92" y="24"/>
                      <a:pt x="93" y="25"/>
                      <a:pt x="94" y="25"/>
                    </a:cubicBezTo>
                    <a:cubicBezTo>
                      <a:pt x="94" y="26"/>
                      <a:pt x="95" y="26"/>
                      <a:pt x="95" y="27"/>
                    </a:cubicBezTo>
                    <a:cubicBezTo>
                      <a:pt x="96" y="27"/>
                      <a:pt x="96" y="28"/>
                      <a:pt x="97" y="28"/>
                    </a:cubicBezTo>
                    <a:cubicBezTo>
                      <a:pt x="97" y="29"/>
                      <a:pt x="98" y="30"/>
                      <a:pt x="98" y="31"/>
                    </a:cubicBezTo>
                    <a:cubicBezTo>
                      <a:pt x="99" y="31"/>
                      <a:pt x="99" y="31"/>
                      <a:pt x="99" y="32"/>
                    </a:cubicBezTo>
                    <a:cubicBezTo>
                      <a:pt x="100" y="33"/>
                      <a:pt x="101" y="34"/>
                      <a:pt x="101" y="34"/>
                    </a:cubicBezTo>
                    <a:cubicBezTo>
                      <a:pt x="101" y="35"/>
                      <a:pt x="102" y="35"/>
                      <a:pt x="102" y="35"/>
                    </a:cubicBezTo>
                    <a:cubicBezTo>
                      <a:pt x="102" y="36"/>
                      <a:pt x="103" y="37"/>
                      <a:pt x="104" y="39"/>
                    </a:cubicBezTo>
                    <a:cubicBezTo>
                      <a:pt x="104" y="39"/>
                      <a:pt x="104" y="39"/>
                      <a:pt x="104" y="39"/>
                    </a:cubicBezTo>
                    <a:cubicBezTo>
                      <a:pt x="107" y="45"/>
                      <a:pt x="108" y="51"/>
                      <a:pt x="109" y="57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109" y="64"/>
                      <a:pt x="109" y="64"/>
                      <a:pt x="109" y="64"/>
                    </a:cubicBezTo>
                    <a:cubicBezTo>
                      <a:pt x="107" y="88"/>
                      <a:pt x="88" y="107"/>
                      <a:pt x="65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9" name="Freeform 40"/>
              <p:cNvSpPr>
                <a:spLocks noEditPoints="1"/>
              </p:cNvSpPr>
              <p:nvPr/>
            </p:nvSpPr>
            <p:spPr bwMode="auto">
              <a:xfrm>
                <a:off x="6506761" y="2460029"/>
                <a:ext cx="119797" cy="177201"/>
              </a:xfrm>
              <a:custGeom>
                <a:avLst/>
                <a:gdLst>
                  <a:gd name="T0" fmla="*/ 8 w 36"/>
                  <a:gd name="T1" fmla="*/ 29 h 53"/>
                  <a:gd name="T2" fmla="*/ 8 w 36"/>
                  <a:gd name="T3" fmla="*/ 29 h 53"/>
                  <a:gd name="T4" fmla="*/ 0 w 36"/>
                  <a:gd name="T5" fmla="*/ 53 h 53"/>
                  <a:gd name="T6" fmla="*/ 19 w 36"/>
                  <a:gd name="T7" fmla="*/ 36 h 53"/>
                  <a:gd name="T8" fmla="*/ 19 w 36"/>
                  <a:gd name="T9" fmla="*/ 36 h 53"/>
                  <a:gd name="T10" fmla="*/ 22 w 36"/>
                  <a:gd name="T11" fmla="*/ 33 h 53"/>
                  <a:gd name="T12" fmla="*/ 36 w 36"/>
                  <a:gd name="T13" fmla="*/ 0 h 53"/>
                  <a:gd name="T14" fmla="*/ 11 w 36"/>
                  <a:gd name="T15" fmla="*/ 25 h 53"/>
                  <a:gd name="T16" fmla="*/ 8 w 36"/>
                  <a:gd name="T17" fmla="*/ 29 h 53"/>
                  <a:gd name="T18" fmla="*/ 15 w 36"/>
                  <a:gd name="T19" fmla="*/ 28 h 53"/>
                  <a:gd name="T20" fmla="*/ 18 w 36"/>
                  <a:gd name="T21" fmla="*/ 31 h 53"/>
                  <a:gd name="T22" fmla="*/ 15 w 36"/>
                  <a:gd name="T23" fmla="*/ 34 h 53"/>
                  <a:gd name="T24" fmla="*/ 12 w 36"/>
                  <a:gd name="T25" fmla="*/ 31 h 53"/>
                  <a:gd name="T26" fmla="*/ 15 w 36"/>
                  <a:gd name="T27" fmla="*/ 2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" h="53">
                    <a:moveTo>
                      <a:pt x="8" y="29"/>
                    </a:moveTo>
                    <a:cubicBezTo>
                      <a:pt x="8" y="29"/>
                      <a:pt x="8" y="29"/>
                      <a:pt x="8" y="29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1" y="35"/>
                      <a:pt x="22" y="33"/>
                      <a:pt x="22" y="33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0" y="26"/>
                      <a:pt x="9" y="28"/>
                      <a:pt x="8" y="29"/>
                    </a:cubicBezTo>
                    <a:close/>
                    <a:moveTo>
                      <a:pt x="15" y="28"/>
                    </a:moveTo>
                    <a:cubicBezTo>
                      <a:pt x="17" y="28"/>
                      <a:pt x="18" y="29"/>
                      <a:pt x="18" y="31"/>
                    </a:cubicBezTo>
                    <a:cubicBezTo>
                      <a:pt x="18" y="33"/>
                      <a:pt x="17" y="34"/>
                      <a:pt x="15" y="34"/>
                    </a:cubicBezTo>
                    <a:cubicBezTo>
                      <a:pt x="13" y="34"/>
                      <a:pt x="12" y="33"/>
                      <a:pt x="12" y="31"/>
                    </a:cubicBezTo>
                    <a:cubicBezTo>
                      <a:pt x="12" y="29"/>
                      <a:pt x="13" y="28"/>
                      <a:pt x="15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10" name="Oval 41"/>
              <p:cNvSpPr>
                <a:spLocks noChangeArrowheads="1"/>
              </p:cNvSpPr>
              <p:nvPr/>
            </p:nvSpPr>
            <p:spPr bwMode="auto">
              <a:xfrm>
                <a:off x="6551685" y="2557365"/>
                <a:ext cx="9983" cy="998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1" name="组合 110"/>
          <p:cNvGrpSpPr/>
          <p:nvPr/>
        </p:nvGrpSpPr>
        <p:grpSpPr>
          <a:xfrm>
            <a:off x="7260923" y="2116520"/>
            <a:ext cx="866856" cy="1031675"/>
            <a:chOff x="6908572" y="2456089"/>
            <a:chExt cx="988977" cy="1177016"/>
          </a:xfrm>
        </p:grpSpPr>
        <p:sp>
          <p:nvSpPr>
            <p:cNvPr id="112" name="Freeform 14"/>
            <p:cNvSpPr/>
            <p:nvPr/>
          </p:nvSpPr>
          <p:spPr bwMode="auto">
            <a:xfrm rot="12944422">
              <a:off x="6908572" y="2456089"/>
              <a:ext cx="988977" cy="1177016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grpSp>
          <p:nvGrpSpPr>
            <p:cNvPr id="113" name="Group 55"/>
            <p:cNvGrpSpPr/>
            <p:nvPr/>
          </p:nvGrpSpPr>
          <p:grpSpPr>
            <a:xfrm>
              <a:off x="7201435" y="2684739"/>
              <a:ext cx="578264" cy="529199"/>
              <a:chOff x="6726389" y="1486674"/>
              <a:chExt cx="411805" cy="376863"/>
            </a:xfrm>
            <a:solidFill>
              <a:schemeClr val="bg1"/>
            </a:solidFill>
          </p:grpSpPr>
          <p:sp>
            <p:nvSpPr>
              <p:cNvPr id="114" name="Oval 52"/>
              <p:cNvSpPr>
                <a:spLocks noChangeArrowheads="1"/>
              </p:cNvSpPr>
              <p:nvPr/>
            </p:nvSpPr>
            <p:spPr bwMode="auto">
              <a:xfrm>
                <a:off x="6773808" y="1786168"/>
                <a:ext cx="44924" cy="424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15" name="Oval 53"/>
              <p:cNvSpPr>
                <a:spLocks noChangeArrowheads="1"/>
              </p:cNvSpPr>
              <p:nvPr/>
            </p:nvSpPr>
            <p:spPr bwMode="auto">
              <a:xfrm>
                <a:off x="6748851" y="1836083"/>
                <a:ext cx="24958" cy="2745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16" name="Freeform 54"/>
              <p:cNvSpPr/>
              <p:nvPr/>
            </p:nvSpPr>
            <p:spPr bwMode="auto">
              <a:xfrm>
                <a:off x="6726389" y="1486674"/>
                <a:ext cx="411805" cy="292007"/>
              </a:xfrm>
              <a:custGeom>
                <a:avLst/>
                <a:gdLst>
                  <a:gd name="T0" fmla="*/ 124 w 124"/>
                  <a:gd name="T1" fmla="*/ 34 h 88"/>
                  <a:gd name="T2" fmla="*/ 99 w 124"/>
                  <a:gd name="T3" fmla="*/ 9 h 88"/>
                  <a:gd name="T4" fmla="*/ 93 w 124"/>
                  <a:gd name="T5" fmla="*/ 10 h 88"/>
                  <a:gd name="T6" fmla="*/ 74 w 124"/>
                  <a:gd name="T7" fmla="*/ 0 h 88"/>
                  <a:gd name="T8" fmla="*/ 60 w 124"/>
                  <a:gd name="T9" fmla="*/ 5 h 88"/>
                  <a:gd name="T10" fmla="*/ 46 w 124"/>
                  <a:gd name="T11" fmla="*/ 0 h 88"/>
                  <a:gd name="T12" fmla="*/ 31 w 124"/>
                  <a:gd name="T13" fmla="*/ 5 h 88"/>
                  <a:gd name="T14" fmla="*/ 25 w 124"/>
                  <a:gd name="T15" fmla="*/ 5 h 88"/>
                  <a:gd name="T16" fmla="*/ 0 w 124"/>
                  <a:gd name="T17" fmla="*/ 30 h 88"/>
                  <a:gd name="T18" fmla="*/ 3 w 124"/>
                  <a:gd name="T19" fmla="*/ 43 h 88"/>
                  <a:gd name="T20" fmla="*/ 0 w 124"/>
                  <a:gd name="T21" fmla="*/ 55 h 88"/>
                  <a:gd name="T22" fmla="*/ 25 w 124"/>
                  <a:gd name="T23" fmla="*/ 80 h 88"/>
                  <a:gd name="T24" fmla="*/ 28 w 124"/>
                  <a:gd name="T25" fmla="*/ 80 h 88"/>
                  <a:gd name="T26" fmla="*/ 46 w 124"/>
                  <a:gd name="T27" fmla="*/ 88 h 88"/>
                  <a:gd name="T28" fmla="*/ 64 w 124"/>
                  <a:gd name="T29" fmla="*/ 80 h 88"/>
                  <a:gd name="T30" fmla="*/ 79 w 124"/>
                  <a:gd name="T31" fmla="*/ 85 h 88"/>
                  <a:gd name="T32" fmla="*/ 104 w 124"/>
                  <a:gd name="T33" fmla="*/ 60 h 88"/>
                  <a:gd name="T34" fmla="*/ 104 w 124"/>
                  <a:gd name="T35" fmla="*/ 59 h 88"/>
                  <a:gd name="T36" fmla="*/ 124 w 124"/>
                  <a:gd name="T37" fmla="*/ 3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4" h="88">
                    <a:moveTo>
                      <a:pt x="124" y="34"/>
                    </a:moveTo>
                    <a:cubicBezTo>
                      <a:pt x="124" y="21"/>
                      <a:pt x="113" y="9"/>
                      <a:pt x="99" y="9"/>
                    </a:cubicBezTo>
                    <a:cubicBezTo>
                      <a:pt x="97" y="9"/>
                      <a:pt x="95" y="10"/>
                      <a:pt x="93" y="10"/>
                    </a:cubicBezTo>
                    <a:cubicBezTo>
                      <a:pt x="89" y="4"/>
                      <a:pt x="82" y="0"/>
                      <a:pt x="74" y="0"/>
                    </a:cubicBezTo>
                    <a:cubicBezTo>
                      <a:pt x="69" y="0"/>
                      <a:pt x="64" y="2"/>
                      <a:pt x="60" y="5"/>
                    </a:cubicBezTo>
                    <a:cubicBezTo>
                      <a:pt x="56" y="2"/>
                      <a:pt x="51" y="0"/>
                      <a:pt x="46" y="0"/>
                    </a:cubicBezTo>
                    <a:cubicBezTo>
                      <a:pt x="40" y="0"/>
                      <a:pt x="35" y="2"/>
                      <a:pt x="31" y="5"/>
                    </a:cubicBezTo>
                    <a:cubicBezTo>
                      <a:pt x="29" y="5"/>
                      <a:pt x="27" y="5"/>
                      <a:pt x="25" y="5"/>
                    </a:cubicBezTo>
                    <a:cubicBezTo>
                      <a:pt x="11" y="5"/>
                      <a:pt x="0" y="16"/>
                      <a:pt x="0" y="30"/>
                    </a:cubicBezTo>
                    <a:cubicBezTo>
                      <a:pt x="0" y="35"/>
                      <a:pt x="1" y="39"/>
                      <a:pt x="3" y="43"/>
                    </a:cubicBezTo>
                    <a:cubicBezTo>
                      <a:pt x="1" y="46"/>
                      <a:pt x="0" y="51"/>
                      <a:pt x="0" y="55"/>
                    </a:cubicBezTo>
                    <a:cubicBezTo>
                      <a:pt x="0" y="69"/>
                      <a:pt x="11" y="80"/>
                      <a:pt x="25" y="80"/>
                    </a:cubicBezTo>
                    <a:cubicBezTo>
                      <a:pt x="26" y="80"/>
                      <a:pt x="27" y="80"/>
                      <a:pt x="28" y="80"/>
                    </a:cubicBezTo>
                    <a:cubicBezTo>
                      <a:pt x="32" y="85"/>
                      <a:pt x="39" y="88"/>
                      <a:pt x="46" y="88"/>
                    </a:cubicBezTo>
                    <a:cubicBezTo>
                      <a:pt x="53" y="88"/>
                      <a:pt x="59" y="85"/>
                      <a:pt x="64" y="80"/>
                    </a:cubicBezTo>
                    <a:cubicBezTo>
                      <a:pt x="68" y="83"/>
                      <a:pt x="73" y="85"/>
                      <a:pt x="79" y="85"/>
                    </a:cubicBezTo>
                    <a:cubicBezTo>
                      <a:pt x="92" y="85"/>
                      <a:pt x="104" y="74"/>
                      <a:pt x="104" y="60"/>
                    </a:cubicBezTo>
                    <a:cubicBezTo>
                      <a:pt x="104" y="60"/>
                      <a:pt x="104" y="59"/>
                      <a:pt x="104" y="59"/>
                    </a:cubicBezTo>
                    <a:cubicBezTo>
                      <a:pt x="115" y="57"/>
                      <a:pt x="124" y="47"/>
                      <a:pt x="124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7" name="组合 116"/>
          <p:cNvGrpSpPr/>
          <p:nvPr/>
        </p:nvGrpSpPr>
        <p:grpSpPr>
          <a:xfrm>
            <a:off x="9575776" y="2828048"/>
            <a:ext cx="906115" cy="911315"/>
            <a:chOff x="9389287" y="3236800"/>
            <a:chExt cx="1005867" cy="1011639"/>
          </a:xfrm>
        </p:grpSpPr>
        <p:sp>
          <p:nvSpPr>
            <p:cNvPr id="118" name="Oval 23"/>
            <p:cNvSpPr/>
            <p:nvPr/>
          </p:nvSpPr>
          <p:spPr>
            <a:xfrm>
              <a:off x="9389287" y="3236800"/>
              <a:ext cx="1005867" cy="1011639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735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19" name="Freeform 55"/>
            <p:cNvSpPr>
              <a:spLocks noEditPoints="1"/>
            </p:cNvSpPr>
            <p:nvPr/>
          </p:nvSpPr>
          <p:spPr bwMode="auto">
            <a:xfrm>
              <a:off x="9597174" y="3446210"/>
              <a:ext cx="602795" cy="630832"/>
            </a:xfrm>
            <a:custGeom>
              <a:avLst/>
              <a:gdLst>
                <a:gd name="T0" fmla="*/ 83 w 129"/>
                <a:gd name="T1" fmla="*/ 92 h 135"/>
                <a:gd name="T2" fmla="*/ 127 w 129"/>
                <a:gd name="T3" fmla="*/ 26 h 135"/>
                <a:gd name="T4" fmla="*/ 127 w 129"/>
                <a:gd name="T5" fmla="*/ 21 h 135"/>
                <a:gd name="T6" fmla="*/ 117 w 129"/>
                <a:gd name="T7" fmla="*/ 10 h 135"/>
                <a:gd name="T8" fmla="*/ 112 w 129"/>
                <a:gd name="T9" fmla="*/ 10 h 135"/>
                <a:gd name="T10" fmla="*/ 107 w 129"/>
                <a:gd name="T11" fmla="*/ 16 h 135"/>
                <a:gd name="T12" fmla="*/ 101 w 129"/>
                <a:gd name="T13" fmla="*/ 16 h 135"/>
                <a:gd name="T14" fmla="*/ 101 w 129"/>
                <a:gd name="T15" fmla="*/ 0 h 135"/>
                <a:gd name="T16" fmla="*/ 27 w 129"/>
                <a:gd name="T17" fmla="*/ 0 h 135"/>
                <a:gd name="T18" fmla="*/ 27 w 129"/>
                <a:gd name="T19" fmla="*/ 16 h 135"/>
                <a:gd name="T20" fmla="*/ 22 w 129"/>
                <a:gd name="T21" fmla="*/ 16 h 135"/>
                <a:gd name="T22" fmla="*/ 17 w 129"/>
                <a:gd name="T23" fmla="*/ 10 h 135"/>
                <a:gd name="T24" fmla="*/ 12 w 129"/>
                <a:gd name="T25" fmla="*/ 10 h 135"/>
                <a:gd name="T26" fmla="*/ 1 w 129"/>
                <a:gd name="T27" fmla="*/ 21 h 135"/>
                <a:gd name="T28" fmla="*/ 1 w 129"/>
                <a:gd name="T29" fmla="*/ 26 h 135"/>
                <a:gd name="T30" fmla="*/ 46 w 129"/>
                <a:gd name="T31" fmla="*/ 92 h 135"/>
                <a:gd name="T32" fmla="*/ 59 w 129"/>
                <a:gd name="T33" fmla="*/ 98 h 135"/>
                <a:gd name="T34" fmla="*/ 59 w 129"/>
                <a:gd name="T35" fmla="*/ 103 h 135"/>
                <a:gd name="T36" fmla="*/ 54 w 129"/>
                <a:gd name="T37" fmla="*/ 106 h 135"/>
                <a:gd name="T38" fmla="*/ 59 w 129"/>
                <a:gd name="T39" fmla="*/ 108 h 135"/>
                <a:gd name="T40" fmla="*/ 59 w 129"/>
                <a:gd name="T41" fmla="*/ 114 h 135"/>
                <a:gd name="T42" fmla="*/ 54 w 129"/>
                <a:gd name="T43" fmla="*/ 119 h 135"/>
                <a:gd name="T44" fmla="*/ 48 w 129"/>
                <a:gd name="T45" fmla="*/ 124 h 135"/>
                <a:gd name="T46" fmla="*/ 43 w 129"/>
                <a:gd name="T47" fmla="*/ 129 h 135"/>
                <a:gd name="T48" fmla="*/ 49 w 129"/>
                <a:gd name="T49" fmla="*/ 135 h 135"/>
                <a:gd name="T50" fmla="*/ 80 w 129"/>
                <a:gd name="T51" fmla="*/ 135 h 135"/>
                <a:gd name="T52" fmla="*/ 85 w 129"/>
                <a:gd name="T53" fmla="*/ 129 h 135"/>
                <a:gd name="T54" fmla="*/ 80 w 129"/>
                <a:gd name="T55" fmla="*/ 124 h 135"/>
                <a:gd name="T56" fmla="*/ 74 w 129"/>
                <a:gd name="T57" fmla="*/ 119 h 135"/>
                <a:gd name="T58" fmla="*/ 69 w 129"/>
                <a:gd name="T59" fmla="*/ 114 h 135"/>
                <a:gd name="T60" fmla="*/ 69 w 129"/>
                <a:gd name="T61" fmla="*/ 108 h 135"/>
                <a:gd name="T62" fmla="*/ 75 w 129"/>
                <a:gd name="T63" fmla="*/ 106 h 135"/>
                <a:gd name="T64" fmla="*/ 69 w 129"/>
                <a:gd name="T65" fmla="*/ 103 h 135"/>
                <a:gd name="T66" fmla="*/ 69 w 129"/>
                <a:gd name="T67" fmla="*/ 98 h 135"/>
                <a:gd name="T68" fmla="*/ 83 w 129"/>
                <a:gd name="T69" fmla="*/ 92 h 135"/>
                <a:gd name="T70" fmla="*/ 101 w 129"/>
                <a:gd name="T71" fmla="*/ 21 h 135"/>
                <a:gd name="T72" fmla="*/ 107 w 129"/>
                <a:gd name="T73" fmla="*/ 21 h 135"/>
                <a:gd name="T74" fmla="*/ 112 w 129"/>
                <a:gd name="T75" fmla="*/ 16 h 135"/>
                <a:gd name="T76" fmla="*/ 117 w 129"/>
                <a:gd name="T77" fmla="*/ 21 h 135"/>
                <a:gd name="T78" fmla="*/ 117 w 129"/>
                <a:gd name="T79" fmla="*/ 26 h 135"/>
                <a:gd name="T80" fmla="*/ 91 w 129"/>
                <a:gd name="T81" fmla="*/ 71 h 135"/>
                <a:gd name="T82" fmla="*/ 101 w 129"/>
                <a:gd name="T83" fmla="*/ 21 h 135"/>
                <a:gd name="T84" fmla="*/ 36 w 129"/>
                <a:gd name="T85" fmla="*/ 72 h 135"/>
                <a:gd name="T86" fmla="*/ 10 w 129"/>
                <a:gd name="T87" fmla="*/ 27 h 135"/>
                <a:gd name="T88" fmla="*/ 10 w 129"/>
                <a:gd name="T89" fmla="*/ 22 h 135"/>
                <a:gd name="T90" fmla="*/ 15 w 129"/>
                <a:gd name="T91" fmla="*/ 17 h 135"/>
                <a:gd name="T92" fmla="*/ 20 w 129"/>
                <a:gd name="T93" fmla="*/ 22 h 135"/>
                <a:gd name="T94" fmla="*/ 26 w 129"/>
                <a:gd name="T95" fmla="*/ 22 h 135"/>
                <a:gd name="T96" fmla="*/ 36 w 129"/>
                <a:gd name="T97" fmla="*/ 7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135">
                  <a:moveTo>
                    <a:pt x="83" y="92"/>
                  </a:moveTo>
                  <a:cubicBezTo>
                    <a:pt x="129" y="63"/>
                    <a:pt x="127" y="26"/>
                    <a:pt x="127" y="26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8" y="10"/>
                    <a:pt x="117" y="10"/>
                  </a:cubicBezTo>
                  <a:cubicBezTo>
                    <a:pt x="114" y="10"/>
                    <a:pt x="112" y="10"/>
                    <a:pt x="112" y="10"/>
                  </a:cubicBezTo>
                  <a:cubicBezTo>
                    <a:pt x="107" y="10"/>
                    <a:pt x="107" y="16"/>
                    <a:pt x="107" y="16"/>
                  </a:cubicBezTo>
                  <a:cubicBezTo>
                    <a:pt x="107" y="16"/>
                    <a:pt x="104" y="16"/>
                    <a:pt x="101" y="16"/>
                  </a:cubicBezTo>
                  <a:cubicBezTo>
                    <a:pt x="101" y="12"/>
                    <a:pt x="101" y="0"/>
                    <a:pt x="101" y="0"/>
                  </a:cubicBezTo>
                  <a:cubicBezTo>
                    <a:pt x="56" y="7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6"/>
                    <a:pt x="22" y="10"/>
                    <a:pt x="17" y="10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1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6" y="92"/>
                  </a:cubicBezTo>
                  <a:cubicBezTo>
                    <a:pt x="46" y="92"/>
                    <a:pt x="52" y="98"/>
                    <a:pt x="59" y="98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3"/>
                    <a:pt x="54" y="106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4" y="119"/>
                  </a:cubicBezTo>
                  <a:cubicBezTo>
                    <a:pt x="54" y="124"/>
                    <a:pt x="48" y="124"/>
                    <a:pt x="48" y="124"/>
                  </a:cubicBezTo>
                  <a:cubicBezTo>
                    <a:pt x="48" y="124"/>
                    <a:pt x="43" y="125"/>
                    <a:pt x="43" y="129"/>
                  </a:cubicBezTo>
                  <a:cubicBezTo>
                    <a:pt x="43" y="129"/>
                    <a:pt x="42" y="135"/>
                    <a:pt x="49" y="135"/>
                  </a:cubicBezTo>
                  <a:cubicBezTo>
                    <a:pt x="56" y="135"/>
                    <a:pt x="80" y="135"/>
                    <a:pt x="80" y="135"/>
                  </a:cubicBezTo>
                  <a:cubicBezTo>
                    <a:pt x="85" y="135"/>
                    <a:pt x="85" y="129"/>
                    <a:pt x="85" y="129"/>
                  </a:cubicBezTo>
                  <a:cubicBezTo>
                    <a:pt x="85" y="129"/>
                    <a:pt x="85" y="124"/>
                    <a:pt x="80" y="124"/>
                  </a:cubicBezTo>
                  <a:cubicBezTo>
                    <a:pt x="74" y="124"/>
                    <a:pt x="74" y="119"/>
                    <a:pt x="74" y="119"/>
                  </a:cubicBezTo>
                  <a:cubicBezTo>
                    <a:pt x="74" y="119"/>
                    <a:pt x="69" y="119"/>
                    <a:pt x="69" y="114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75" y="109"/>
                    <a:pt x="75" y="106"/>
                  </a:cubicBezTo>
                  <a:cubicBezTo>
                    <a:pt x="75" y="103"/>
                    <a:pt x="69" y="103"/>
                    <a:pt x="69" y="103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5" y="98"/>
                    <a:pt x="79" y="96"/>
                    <a:pt x="83" y="92"/>
                  </a:cubicBezTo>
                  <a:close/>
                  <a:moveTo>
                    <a:pt x="101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2" y="16"/>
                    <a:pt x="112" y="16"/>
                  </a:cubicBezTo>
                  <a:cubicBezTo>
                    <a:pt x="117" y="16"/>
                    <a:pt x="117" y="21"/>
                    <a:pt x="117" y="21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7" y="26"/>
                    <a:pt x="116" y="47"/>
                    <a:pt x="91" y="71"/>
                  </a:cubicBezTo>
                  <a:cubicBezTo>
                    <a:pt x="96" y="61"/>
                    <a:pt x="101" y="38"/>
                    <a:pt x="101" y="21"/>
                  </a:cubicBezTo>
                  <a:close/>
                  <a:moveTo>
                    <a:pt x="36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7"/>
                    <a:pt x="15" y="17"/>
                  </a:cubicBezTo>
                  <a:cubicBezTo>
                    <a:pt x="15" y="17"/>
                    <a:pt x="15" y="22"/>
                    <a:pt x="20" y="22"/>
                  </a:cubicBezTo>
                  <a:cubicBezTo>
                    <a:pt x="20" y="22"/>
                    <a:pt x="24" y="22"/>
                    <a:pt x="26" y="22"/>
                  </a:cubicBezTo>
                  <a:cubicBezTo>
                    <a:pt x="26" y="39"/>
                    <a:pt x="30" y="62"/>
                    <a:pt x="36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1437963" y="3246188"/>
            <a:ext cx="1160295" cy="1166952"/>
            <a:chOff x="1936994" y="2669203"/>
            <a:chExt cx="1254984" cy="1262184"/>
          </a:xfrm>
        </p:grpSpPr>
        <p:sp>
          <p:nvSpPr>
            <p:cNvPr id="121" name="Oval 20"/>
            <p:cNvSpPr/>
            <p:nvPr/>
          </p:nvSpPr>
          <p:spPr>
            <a:xfrm>
              <a:off x="1936994" y="2669203"/>
              <a:ext cx="1254984" cy="12621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735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22" name="Freeform 61"/>
            <p:cNvSpPr/>
            <p:nvPr/>
          </p:nvSpPr>
          <p:spPr bwMode="auto">
            <a:xfrm>
              <a:off x="2245564" y="2987692"/>
              <a:ext cx="637840" cy="662375"/>
            </a:xfrm>
            <a:custGeom>
              <a:avLst/>
              <a:gdLst>
                <a:gd name="T0" fmla="*/ 99 w 137"/>
                <a:gd name="T1" fmla="*/ 57 h 142"/>
                <a:gd name="T2" fmla="*/ 137 w 137"/>
                <a:gd name="T3" fmla="*/ 57 h 142"/>
                <a:gd name="T4" fmla="*/ 76 w 137"/>
                <a:gd name="T5" fmla="*/ 4 h 142"/>
                <a:gd name="T6" fmla="*/ 69 w 137"/>
                <a:gd name="T7" fmla="*/ 0 h 142"/>
                <a:gd name="T8" fmla="*/ 62 w 137"/>
                <a:gd name="T9" fmla="*/ 4 h 142"/>
                <a:gd name="T10" fmla="*/ 0 w 137"/>
                <a:gd name="T11" fmla="*/ 57 h 142"/>
                <a:gd name="T12" fmla="*/ 39 w 137"/>
                <a:gd name="T13" fmla="*/ 57 h 142"/>
                <a:gd name="T14" fmla="*/ 62 w 137"/>
                <a:gd name="T15" fmla="*/ 4 h 142"/>
                <a:gd name="T16" fmla="*/ 62 w 137"/>
                <a:gd name="T17" fmla="*/ 5 h 142"/>
                <a:gd name="T18" fmla="*/ 43 w 137"/>
                <a:gd name="T19" fmla="*/ 57 h 142"/>
                <a:gd name="T20" fmla="*/ 64 w 137"/>
                <a:gd name="T21" fmla="*/ 57 h 142"/>
                <a:gd name="T22" fmla="*/ 64 w 137"/>
                <a:gd name="T23" fmla="*/ 122 h 142"/>
                <a:gd name="T24" fmla="*/ 64 w 137"/>
                <a:gd name="T25" fmla="*/ 125 h 142"/>
                <a:gd name="T26" fmla="*/ 64 w 137"/>
                <a:gd name="T27" fmla="*/ 130 h 142"/>
                <a:gd name="T28" fmla="*/ 76 w 137"/>
                <a:gd name="T29" fmla="*/ 142 h 142"/>
                <a:gd name="T30" fmla="*/ 87 w 137"/>
                <a:gd name="T31" fmla="*/ 130 h 142"/>
                <a:gd name="T32" fmla="*/ 87 w 137"/>
                <a:gd name="T33" fmla="*/ 125 h 142"/>
                <a:gd name="T34" fmla="*/ 79 w 137"/>
                <a:gd name="T35" fmla="*/ 125 h 142"/>
                <a:gd name="T36" fmla="*/ 79 w 137"/>
                <a:gd name="T37" fmla="*/ 127 h 142"/>
                <a:gd name="T38" fmla="*/ 79 w 137"/>
                <a:gd name="T39" fmla="*/ 129 h 142"/>
                <a:gd name="T40" fmla="*/ 76 w 137"/>
                <a:gd name="T41" fmla="*/ 133 h 142"/>
                <a:gd name="T42" fmla="*/ 72 w 137"/>
                <a:gd name="T43" fmla="*/ 129 h 142"/>
                <a:gd name="T44" fmla="*/ 72 w 137"/>
                <a:gd name="T45" fmla="*/ 127 h 142"/>
                <a:gd name="T46" fmla="*/ 72 w 137"/>
                <a:gd name="T47" fmla="*/ 125 h 142"/>
                <a:gd name="T48" fmla="*/ 72 w 137"/>
                <a:gd name="T49" fmla="*/ 111 h 142"/>
                <a:gd name="T50" fmla="*/ 72 w 137"/>
                <a:gd name="T51" fmla="*/ 57 h 142"/>
                <a:gd name="T52" fmla="*/ 94 w 137"/>
                <a:gd name="T53" fmla="*/ 57 h 142"/>
                <a:gd name="T54" fmla="*/ 76 w 137"/>
                <a:gd name="T55" fmla="*/ 5 h 142"/>
                <a:gd name="T56" fmla="*/ 76 w 137"/>
                <a:gd name="T57" fmla="*/ 4 h 142"/>
                <a:gd name="T58" fmla="*/ 99 w 137"/>
                <a:gd name="T59" fmla="*/ 5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7" h="142">
                  <a:moveTo>
                    <a:pt x="99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0" y="28"/>
                    <a:pt x="105" y="7"/>
                    <a:pt x="76" y="4"/>
                  </a:cubicBezTo>
                  <a:cubicBezTo>
                    <a:pt x="74" y="1"/>
                    <a:pt x="72" y="0"/>
                    <a:pt x="69" y="0"/>
                  </a:cubicBezTo>
                  <a:cubicBezTo>
                    <a:pt x="66" y="0"/>
                    <a:pt x="64" y="1"/>
                    <a:pt x="62" y="4"/>
                  </a:cubicBezTo>
                  <a:cubicBezTo>
                    <a:pt x="32" y="6"/>
                    <a:pt x="7" y="28"/>
                    <a:pt x="0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24"/>
                    <a:pt x="58" y="7"/>
                    <a:pt x="62" y="4"/>
                  </a:cubicBezTo>
                  <a:cubicBezTo>
                    <a:pt x="62" y="4"/>
                    <a:pt x="62" y="5"/>
                    <a:pt x="62" y="5"/>
                  </a:cubicBezTo>
                  <a:cubicBezTo>
                    <a:pt x="41" y="31"/>
                    <a:pt x="43" y="57"/>
                    <a:pt x="43" y="5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4" y="122"/>
                    <a:pt x="64" y="122"/>
                    <a:pt x="64" y="122"/>
                  </a:cubicBezTo>
                  <a:cubicBezTo>
                    <a:pt x="64" y="125"/>
                    <a:pt x="64" y="125"/>
                    <a:pt x="64" y="125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6"/>
                    <a:pt x="69" y="142"/>
                    <a:pt x="76" y="142"/>
                  </a:cubicBezTo>
                  <a:cubicBezTo>
                    <a:pt x="82" y="142"/>
                    <a:pt x="87" y="136"/>
                    <a:pt x="87" y="130"/>
                  </a:cubicBezTo>
                  <a:cubicBezTo>
                    <a:pt x="87" y="125"/>
                    <a:pt x="87" y="125"/>
                    <a:pt x="87" y="125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79" y="131"/>
                    <a:pt x="78" y="133"/>
                    <a:pt x="76" y="133"/>
                  </a:cubicBezTo>
                  <a:cubicBezTo>
                    <a:pt x="74" y="133"/>
                    <a:pt x="72" y="131"/>
                    <a:pt x="72" y="129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7" y="31"/>
                    <a:pt x="76" y="5"/>
                  </a:cubicBezTo>
                  <a:cubicBezTo>
                    <a:pt x="76" y="5"/>
                    <a:pt x="76" y="4"/>
                    <a:pt x="76" y="4"/>
                  </a:cubicBezTo>
                  <a:cubicBezTo>
                    <a:pt x="80" y="7"/>
                    <a:pt x="99" y="24"/>
                    <a:pt x="99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8636668" y="3614540"/>
            <a:ext cx="1254984" cy="1262184"/>
            <a:chOff x="8151007" y="3981416"/>
            <a:chExt cx="1254984" cy="1262184"/>
          </a:xfrm>
        </p:grpSpPr>
        <p:sp>
          <p:nvSpPr>
            <p:cNvPr id="124" name="Oval 17"/>
            <p:cNvSpPr/>
            <p:nvPr/>
          </p:nvSpPr>
          <p:spPr>
            <a:xfrm>
              <a:off x="8151007" y="3981416"/>
              <a:ext cx="1254984" cy="12621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735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25" name="Freeform 62"/>
            <p:cNvSpPr>
              <a:spLocks noEditPoints="1"/>
            </p:cNvSpPr>
            <p:nvPr/>
          </p:nvSpPr>
          <p:spPr bwMode="auto">
            <a:xfrm>
              <a:off x="8496035" y="4178620"/>
              <a:ext cx="504664" cy="679897"/>
            </a:xfrm>
            <a:custGeom>
              <a:avLst/>
              <a:gdLst>
                <a:gd name="T0" fmla="*/ 108 w 108"/>
                <a:gd name="T1" fmla="*/ 145 h 145"/>
                <a:gd name="T2" fmla="*/ 0 w 108"/>
                <a:gd name="T3" fmla="*/ 145 h 145"/>
                <a:gd name="T4" fmla="*/ 0 w 108"/>
                <a:gd name="T5" fmla="*/ 136 h 145"/>
                <a:gd name="T6" fmla="*/ 13 w 108"/>
                <a:gd name="T7" fmla="*/ 125 h 145"/>
                <a:gd name="T8" fmla="*/ 96 w 108"/>
                <a:gd name="T9" fmla="*/ 125 h 145"/>
                <a:gd name="T10" fmla="*/ 108 w 108"/>
                <a:gd name="T11" fmla="*/ 135 h 145"/>
                <a:gd name="T12" fmla="*/ 108 w 108"/>
                <a:gd name="T13" fmla="*/ 145 h 145"/>
                <a:gd name="T14" fmla="*/ 16 w 108"/>
                <a:gd name="T15" fmla="*/ 116 h 145"/>
                <a:gd name="T16" fmla="*/ 24 w 108"/>
                <a:gd name="T17" fmla="*/ 91 h 145"/>
                <a:gd name="T18" fmla="*/ 85 w 108"/>
                <a:gd name="T19" fmla="*/ 91 h 145"/>
                <a:gd name="T20" fmla="*/ 92 w 108"/>
                <a:gd name="T21" fmla="*/ 116 h 145"/>
                <a:gd name="T22" fmla="*/ 16 w 108"/>
                <a:gd name="T23" fmla="*/ 116 h 145"/>
                <a:gd name="T24" fmla="*/ 28 w 108"/>
                <a:gd name="T25" fmla="*/ 76 h 145"/>
                <a:gd name="T26" fmla="*/ 36 w 108"/>
                <a:gd name="T27" fmla="*/ 51 h 145"/>
                <a:gd name="T28" fmla="*/ 72 w 108"/>
                <a:gd name="T29" fmla="*/ 51 h 145"/>
                <a:gd name="T30" fmla="*/ 80 w 108"/>
                <a:gd name="T31" fmla="*/ 76 h 145"/>
                <a:gd name="T32" fmla="*/ 28 w 108"/>
                <a:gd name="T33" fmla="*/ 76 h 145"/>
                <a:gd name="T34" fmla="*/ 48 w 108"/>
                <a:gd name="T35" fmla="*/ 12 h 145"/>
                <a:gd name="T36" fmla="*/ 60 w 108"/>
                <a:gd name="T37" fmla="*/ 12 h 145"/>
                <a:gd name="T38" fmla="*/ 67 w 108"/>
                <a:gd name="T39" fmla="*/ 37 h 145"/>
                <a:gd name="T40" fmla="*/ 41 w 108"/>
                <a:gd name="T41" fmla="*/ 37 h 145"/>
                <a:gd name="T42" fmla="*/ 48 w 108"/>
                <a:gd name="T43" fmla="*/ 1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8" h="145">
                  <a:moveTo>
                    <a:pt x="108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108" y="135"/>
                    <a:pt x="108" y="135"/>
                    <a:pt x="108" y="135"/>
                  </a:cubicBezTo>
                  <a:lnTo>
                    <a:pt x="108" y="145"/>
                  </a:lnTo>
                  <a:close/>
                  <a:moveTo>
                    <a:pt x="16" y="116"/>
                  </a:moveTo>
                  <a:cubicBezTo>
                    <a:pt x="24" y="91"/>
                    <a:pt x="24" y="91"/>
                    <a:pt x="24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92" y="116"/>
                    <a:pt x="92" y="116"/>
                    <a:pt x="92" y="116"/>
                  </a:cubicBezTo>
                  <a:lnTo>
                    <a:pt x="16" y="116"/>
                  </a:lnTo>
                  <a:close/>
                  <a:moveTo>
                    <a:pt x="28" y="76"/>
                  </a:moveTo>
                  <a:cubicBezTo>
                    <a:pt x="36" y="51"/>
                    <a:pt x="36" y="51"/>
                    <a:pt x="36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28" y="76"/>
                  </a:lnTo>
                  <a:close/>
                  <a:moveTo>
                    <a:pt x="48" y="12"/>
                  </a:moveTo>
                  <a:cubicBezTo>
                    <a:pt x="48" y="12"/>
                    <a:pt x="54" y="0"/>
                    <a:pt x="60" y="12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41" y="37"/>
                    <a:pt x="41" y="37"/>
                    <a:pt x="41" y="37"/>
                  </a:cubicBezTo>
                  <a:lnTo>
                    <a:pt x="48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6145791" y="1151857"/>
            <a:ext cx="1254984" cy="1262184"/>
            <a:chOff x="5657521" y="2046263"/>
            <a:chExt cx="1254984" cy="1262184"/>
          </a:xfrm>
        </p:grpSpPr>
        <p:sp>
          <p:nvSpPr>
            <p:cNvPr id="127" name="Oval 18"/>
            <p:cNvSpPr/>
            <p:nvPr/>
          </p:nvSpPr>
          <p:spPr>
            <a:xfrm>
              <a:off x="5657521" y="2046263"/>
              <a:ext cx="1254984" cy="12621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735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grpSp>
          <p:nvGrpSpPr>
            <p:cNvPr id="128" name="Group 62"/>
            <p:cNvGrpSpPr/>
            <p:nvPr/>
          </p:nvGrpSpPr>
          <p:grpSpPr>
            <a:xfrm>
              <a:off x="5942502" y="2411965"/>
              <a:ext cx="665877" cy="494152"/>
              <a:chOff x="5129089" y="3156352"/>
              <a:chExt cx="474198" cy="351905"/>
            </a:xfrm>
            <a:solidFill>
              <a:schemeClr val="bg1"/>
            </a:solidFill>
          </p:grpSpPr>
          <p:sp>
            <p:nvSpPr>
              <p:cNvPr id="129" name="Freeform 66"/>
              <p:cNvSpPr>
                <a:spLocks noEditPoints="1"/>
              </p:cNvSpPr>
              <p:nvPr/>
            </p:nvSpPr>
            <p:spPr bwMode="auto">
              <a:xfrm>
                <a:off x="5139073" y="3156352"/>
                <a:ext cx="459224" cy="279527"/>
              </a:xfrm>
              <a:custGeom>
                <a:avLst/>
                <a:gdLst>
                  <a:gd name="T0" fmla="*/ 184 w 184"/>
                  <a:gd name="T1" fmla="*/ 0 h 112"/>
                  <a:gd name="T2" fmla="*/ 0 w 184"/>
                  <a:gd name="T3" fmla="*/ 0 h 112"/>
                  <a:gd name="T4" fmla="*/ 0 w 184"/>
                  <a:gd name="T5" fmla="*/ 112 h 112"/>
                  <a:gd name="T6" fmla="*/ 184 w 184"/>
                  <a:gd name="T7" fmla="*/ 112 h 112"/>
                  <a:gd name="T8" fmla="*/ 184 w 184"/>
                  <a:gd name="T9" fmla="*/ 0 h 112"/>
                  <a:gd name="T10" fmla="*/ 176 w 184"/>
                  <a:gd name="T11" fmla="*/ 102 h 112"/>
                  <a:gd name="T12" fmla="*/ 8 w 184"/>
                  <a:gd name="T13" fmla="*/ 102 h 112"/>
                  <a:gd name="T14" fmla="*/ 8 w 184"/>
                  <a:gd name="T15" fmla="*/ 8 h 112"/>
                  <a:gd name="T16" fmla="*/ 176 w 184"/>
                  <a:gd name="T17" fmla="*/ 8 h 112"/>
                  <a:gd name="T18" fmla="*/ 176 w 184"/>
                  <a:gd name="T19" fmla="*/ 10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4" h="112">
                    <a:moveTo>
                      <a:pt x="184" y="0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184" y="112"/>
                    </a:lnTo>
                    <a:lnTo>
                      <a:pt x="184" y="0"/>
                    </a:lnTo>
                    <a:close/>
                    <a:moveTo>
                      <a:pt x="176" y="102"/>
                    </a:moveTo>
                    <a:lnTo>
                      <a:pt x="8" y="102"/>
                    </a:lnTo>
                    <a:lnTo>
                      <a:pt x="8" y="8"/>
                    </a:lnTo>
                    <a:lnTo>
                      <a:pt x="176" y="8"/>
                    </a:lnTo>
                    <a:lnTo>
                      <a:pt x="176" y="10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30" name="Freeform 67"/>
              <p:cNvSpPr/>
              <p:nvPr/>
            </p:nvSpPr>
            <p:spPr bwMode="auto">
              <a:xfrm>
                <a:off x="5129089" y="3448358"/>
                <a:ext cx="474198" cy="59899"/>
              </a:xfrm>
              <a:custGeom>
                <a:avLst/>
                <a:gdLst>
                  <a:gd name="T0" fmla="*/ 190 w 190"/>
                  <a:gd name="T1" fmla="*/ 16 h 24"/>
                  <a:gd name="T2" fmla="*/ 188 w 190"/>
                  <a:gd name="T3" fmla="*/ 0 h 24"/>
                  <a:gd name="T4" fmla="*/ 3 w 190"/>
                  <a:gd name="T5" fmla="*/ 0 h 24"/>
                  <a:gd name="T6" fmla="*/ 0 w 190"/>
                  <a:gd name="T7" fmla="*/ 16 h 24"/>
                  <a:gd name="T8" fmla="*/ 0 w 190"/>
                  <a:gd name="T9" fmla="*/ 16 h 24"/>
                  <a:gd name="T10" fmla="*/ 0 w 190"/>
                  <a:gd name="T11" fmla="*/ 24 h 24"/>
                  <a:gd name="T12" fmla="*/ 190 w 190"/>
                  <a:gd name="T13" fmla="*/ 24 h 24"/>
                  <a:gd name="T14" fmla="*/ 190 w 190"/>
                  <a:gd name="T15" fmla="*/ 16 h 24"/>
                  <a:gd name="T16" fmla="*/ 190 w 190"/>
                  <a:gd name="T17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0" h="24">
                    <a:moveTo>
                      <a:pt x="190" y="16"/>
                    </a:moveTo>
                    <a:lnTo>
                      <a:pt x="188" y="0"/>
                    </a:lnTo>
                    <a:lnTo>
                      <a:pt x="3" y="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4"/>
                    </a:lnTo>
                    <a:lnTo>
                      <a:pt x="190" y="24"/>
                    </a:lnTo>
                    <a:lnTo>
                      <a:pt x="190" y="16"/>
                    </a:lnTo>
                    <a:lnTo>
                      <a:pt x="190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31" name="组合 130"/>
          <p:cNvGrpSpPr/>
          <p:nvPr/>
        </p:nvGrpSpPr>
        <p:grpSpPr>
          <a:xfrm>
            <a:off x="3700094" y="2474157"/>
            <a:ext cx="889624" cy="747500"/>
            <a:chOff x="3496990" y="3053357"/>
            <a:chExt cx="1067349" cy="896832"/>
          </a:xfrm>
        </p:grpSpPr>
        <p:sp>
          <p:nvSpPr>
            <p:cNvPr id="132" name="Freeform 15"/>
            <p:cNvSpPr/>
            <p:nvPr/>
          </p:nvSpPr>
          <p:spPr bwMode="auto">
            <a:xfrm rot="8040980">
              <a:off x="3582249" y="2968098"/>
              <a:ext cx="896832" cy="1067349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grpSp>
          <p:nvGrpSpPr>
            <p:cNvPr id="133" name="Group 65"/>
            <p:cNvGrpSpPr/>
            <p:nvPr/>
          </p:nvGrpSpPr>
          <p:grpSpPr>
            <a:xfrm>
              <a:off x="3724506" y="3181030"/>
              <a:ext cx="564564" cy="512349"/>
              <a:chOff x="5159039" y="3837700"/>
              <a:chExt cx="431771" cy="391838"/>
            </a:xfrm>
            <a:solidFill>
              <a:schemeClr val="bg1"/>
            </a:solidFill>
          </p:grpSpPr>
          <p:sp>
            <p:nvSpPr>
              <p:cNvPr id="134" name="Rectangle 72"/>
              <p:cNvSpPr>
                <a:spLocks noChangeArrowheads="1"/>
              </p:cNvSpPr>
              <p:nvPr/>
            </p:nvSpPr>
            <p:spPr bwMode="auto">
              <a:xfrm>
                <a:off x="5256374" y="3837700"/>
                <a:ext cx="242092" cy="6988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35" name="Freeform 73"/>
              <p:cNvSpPr>
                <a:spLocks noEditPoints="1"/>
              </p:cNvSpPr>
              <p:nvPr/>
            </p:nvSpPr>
            <p:spPr bwMode="auto">
              <a:xfrm>
                <a:off x="5159039" y="3930044"/>
                <a:ext cx="431771" cy="177201"/>
              </a:xfrm>
              <a:custGeom>
                <a:avLst/>
                <a:gdLst>
                  <a:gd name="T0" fmla="*/ 124 w 130"/>
                  <a:gd name="T1" fmla="*/ 0 h 53"/>
                  <a:gd name="T2" fmla="*/ 6 w 130"/>
                  <a:gd name="T3" fmla="*/ 0 h 53"/>
                  <a:gd name="T4" fmla="*/ 0 w 130"/>
                  <a:gd name="T5" fmla="*/ 7 h 53"/>
                  <a:gd name="T6" fmla="*/ 0 w 130"/>
                  <a:gd name="T7" fmla="*/ 53 h 53"/>
                  <a:gd name="T8" fmla="*/ 19 w 130"/>
                  <a:gd name="T9" fmla="*/ 53 h 53"/>
                  <a:gd name="T10" fmla="*/ 19 w 130"/>
                  <a:gd name="T11" fmla="*/ 25 h 53"/>
                  <a:gd name="T12" fmla="*/ 111 w 130"/>
                  <a:gd name="T13" fmla="*/ 25 h 53"/>
                  <a:gd name="T14" fmla="*/ 111 w 130"/>
                  <a:gd name="T15" fmla="*/ 53 h 53"/>
                  <a:gd name="T16" fmla="*/ 130 w 130"/>
                  <a:gd name="T17" fmla="*/ 53 h 53"/>
                  <a:gd name="T18" fmla="*/ 130 w 130"/>
                  <a:gd name="T19" fmla="*/ 7 h 53"/>
                  <a:gd name="T20" fmla="*/ 124 w 130"/>
                  <a:gd name="T21" fmla="*/ 0 h 53"/>
                  <a:gd name="T22" fmla="*/ 18 w 130"/>
                  <a:gd name="T23" fmla="*/ 16 h 53"/>
                  <a:gd name="T24" fmla="*/ 13 w 130"/>
                  <a:gd name="T25" fmla="*/ 11 h 53"/>
                  <a:gd name="T26" fmla="*/ 18 w 130"/>
                  <a:gd name="T27" fmla="*/ 6 h 53"/>
                  <a:gd name="T28" fmla="*/ 23 w 130"/>
                  <a:gd name="T29" fmla="*/ 11 h 53"/>
                  <a:gd name="T30" fmla="*/ 18 w 130"/>
                  <a:gd name="T31" fmla="*/ 16 h 53"/>
                  <a:gd name="T32" fmla="*/ 117 w 130"/>
                  <a:gd name="T33" fmla="*/ 13 h 53"/>
                  <a:gd name="T34" fmla="*/ 29 w 130"/>
                  <a:gd name="T35" fmla="*/ 13 h 53"/>
                  <a:gd name="T36" fmla="*/ 29 w 130"/>
                  <a:gd name="T37" fmla="*/ 7 h 53"/>
                  <a:gd name="T38" fmla="*/ 117 w 130"/>
                  <a:gd name="T39" fmla="*/ 7 h 53"/>
                  <a:gd name="T40" fmla="*/ 117 w 130"/>
                  <a:gd name="T41" fmla="*/ 1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0" h="53">
                    <a:moveTo>
                      <a:pt x="12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11" y="25"/>
                      <a:pt x="111" y="25"/>
                      <a:pt x="111" y="2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30" y="53"/>
                      <a:pt x="130" y="53"/>
                      <a:pt x="130" y="53"/>
                    </a:cubicBezTo>
                    <a:cubicBezTo>
                      <a:pt x="130" y="7"/>
                      <a:pt x="130" y="7"/>
                      <a:pt x="130" y="7"/>
                    </a:cubicBezTo>
                    <a:cubicBezTo>
                      <a:pt x="130" y="3"/>
                      <a:pt x="127" y="0"/>
                      <a:pt x="124" y="0"/>
                    </a:cubicBezTo>
                    <a:close/>
                    <a:moveTo>
                      <a:pt x="18" y="16"/>
                    </a:moveTo>
                    <a:cubicBezTo>
                      <a:pt x="15" y="16"/>
                      <a:pt x="13" y="14"/>
                      <a:pt x="13" y="11"/>
                    </a:cubicBezTo>
                    <a:cubicBezTo>
                      <a:pt x="13" y="8"/>
                      <a:pt x="15" y="6"/>
                      <a:pt x="18" y="6"/>
                    </a:cubicBezTo>
                    <a:cubicBezTo>
                      <a:pt x="21" y="6"/>
                      <a:pt x="23" y="8"/>
                      <a:pt x="23" y="11"/>
                    </a:cubicBezTo>
                    <a:cubicBezTo>
                      <a:pt x="23" y="14"/>
                      <a:pt x="21" y="16"/>
                      <a:pt x="18" y="16"/>
                    </a:cubicBezTo>
                    <a:close/>
                    <a:moveTo>
                      <a:pt x="117" y="13"/>
                    </a:move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117" y="7"/>
                      <a:pt x="117" y="7"/>
                      <a:pt x="117" y="7"/>
                    </a:cubicBezTo>
                    <a:lnTo>
                      <a:pt x="117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36" name="Freeform 74"/>
              <p:cNvSpPr/>
              <p:nvPr/>
            </p:nvSpPr>
            <p:spPr bwMode="auto">
              <a:xfrm>
                <a:off x="5248887" y="4039859"/>
                <a:ext cx="252075" cy="189679"/>
              </a:xfrm>
              <a:custGeom>
                <a:avLst/>
                <a:gdLst>
                  <a:gd name="T0" fmla="*/ 66 w 76"/>
                  <a:gd name="T1" fmla="*/ 49 h 57"/>
                  <a:gd name="T2" fmla="*/ 25 w 76"/>
                  <a:gd name="T3" fmla="*/ 49 h 57"/>
                  <a:gd name="T4" fmla="*/ 10 w 76"/>
                  <a:gd name="T5" fmla="*/ 49 h 57"/>
                  <a:gd name="T6" fmla="*/ 10 w 76"/>
                  <a:gd name="T7" fmla="*/ 0 h 57"/>
                  <a:gd name="T8" fmla="*/ 1 w 76"/>
                  <a:gd name="T9" fmla="*/ 0 h 57"/>
                  <a:gd name="T10" fmla="*/ 1 w 76"/>
                  <a:gd name="T11" fmla="*/ 50 h 57"/>
                  <a:gd name="T12" fmla="*/ 8 w 76"/>
                  <a:gd name="T13" fmla="*/ 57 h 57"/>
                  <a:gd name="T14" fmla="*/ 69 w 76"/>
                  <a:gd name="T15" fmla="*/ 57 h 57"/>
                  <a:gd name="T16" fmla="*/ 76 w 76"/>
                  <a:gd name="T17" fmla="*/ 48 h 57"/>
                  <a:gd name="T18" fmla="*/ 76 w 76"/>
                  <a:gd name="T19" fmla="*/ 0 h 57"/>
                  <a:gd name="T20" fmla="*/ 66 w 76"/>
                  <a:gd name="T21" fmla="*/ 0 h 57"/>
                  <a:gd name="T22" fmla="*/ 66 w 76"/>
                  <a:gd name="T23" fmla="*/ 4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6" h="57">
                    <a:moveTo>
                      <a:pt x="66" y="49"/>
                    </a:moveTo>
                    <a:cubicBezTo>
                      <a:pt x="25" y="49"/>
                      <a:pt x="25" y="49"/>
                      <a:pt x="25" y="49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50"/>
                      <a:pt x="1" y="50"/>
                      <a:pt x="1" y="50"/>
                    </a:cubicBezTo>
                    <a:cubicBezTo>
                      <a:pt x="1" y="50"/>
                      <a:pt x="0" y="57"/>
                      <a:pt x="8" y="57"/>
                    </a:cubicBezTo>
                    <a:cubicBezTo>
                      <a:pt x="16" y="57"/>
                      <a:pt x="69" y="57"/>
                      <a:pt x="69" y="57"/>
                    </a:cubicBezTo>
                    <a:cubicBezTo>
                      <a:pt x="75" y="57"/>
                      <a:pt x="76" y="53"/>
                      <a:pt x="76" y="48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66" y="0"/>
                      <a:pt x="66" y="0"/>
                      <a:pt x="66" y="0"/>
                    </a:cubicBezTo>
                    <a:lnTo>
                      <a:pt x="66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37" name="Rectangle 75"/>
              <p:cNvSpPr>
                <a:spLocks noChangeArrowheads="1"/>
              </p:cNvSpPr>
              <p:nvPr/>
            </p:nvSpPr>
            <p:spPr bwMode="auto">
              <a:xfrm>
                <a:off x="5293811" y="4082286"/>
                <a:ext cx="157235" cy="2745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38" name="Rectangle 76"/>
              <p:cNvSpPr>
                <a:spLocks noChangeArrowheads="1"/>
              </p:cNvSpPr>
              <p:nvPr/>
            </p:nvSpPr>
            <p:spPr bwMode="auto">
              <a:xfrm>
                <a:off x="5298803" y="4142185"/>
                <a:ext cx="152243" cy="2745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39" name="组合 138"/>
          <p:cNvGrpSpPr/>
          <p:nvPr/>
        </p:nvGrpSpPr>
        <p:grpSpPr>
          <a:xfrm>
            <a:off x="2716561" y="2903730"/>
            <a:ext cx="1177016" cy="988977"/>
            <a:chOff x="3054575" y="3875798"/>
            <a:chExt cx="1177016" cy="988977"/>
          </a:xfrm>
        </p:grpSpPr>
        <p:sp>
          <p:nvSpPr>
            <p:cNvPr id="140" name="Freeform 5"/>
            <p:cNvSpPr/>
            <p:nvPr/>
          </p:nvSpPr>
          <p:spPr bwMode="auto">
            <a:xfrm rot="6661043">
              <a:off x="3148594" y="3781779"/>
              <a:ext cx="988977" cy="1177016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grpSp>
          <p:nvGrpSpPr>
            <p:cNvPr id="141" name="Group 71"/>
            <p:cNvGrpSpPr/>
            <p:nvPr/>
          </p:nvGrpSpPr>
          <p:grpSpPr>
            <a:xfrm>
              <a:off x="3322342" y="4057581"/>
              <a:ext cx="455601" cy="571253"/>
              <a:chOff x="5106627" y="2260366"/>
              <a:chExt cx="324452" cy="406813"/>
            </a:xfrm>
            <a:solidFill>
              <a:schemeClr val="bg1"/>
            </a:solidFill>
          </p:grpSpPr>
          <p:sp>
            <p:nvSpPr>
              <p:cNvPr id="142" name="Freeform 80"/>
              <p:cNvSpPr/>
              <p:nvPr/>
            </p:nvSpPr>
            <p:spPr bwMode="auto">
              <a:xfrm>
                <a:off x="5106627" y="2430079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43" name="Freeform 81"/>
              <p:cNvSpPr/>
              <p:nvPr/>
            </p:nvSpPr>
            <p:spPr bwMode="auto">
              <a:xfrm>
                <a:off x="5106627" y="2534902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44" name="Freeform 82"/>
              <p:cNvSpPr/>
              <p:nvPr/>
            </p:nvSpPr>
            <p:spPr bwMode="auto">
              <a:xfrm>
                <a:off x="5106627" y="2330248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45" name="Oval 83"/>
              <p:cNvSpPr>
                <a:spLocks noChangeArrowheads="1"/>
              </p:cNvSpPr>
              <p:nvPr/>
            </p:nvSpPr>
            <p:spPr bwMode="auto">
              <a:xfrm>
                <a:off x="5111618" y="2260366"/>
                <a:ext cx="316965" cy="1073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46" name="组合 145"/>
          <p:cNvGrpSpPr/>
          <p:nvPr/>
        </p:nvGrpSpPr>
        <p:grpSpPr>
          <a:xfrm>
            <a:off x="3792646" y="1238468"/>
            <a:ext cx="1114058" cy="1120450"/>
            <a:chOff x="3733000" y="1701884"/>
            <a:chExt cx="1254984" cy="1262184"/>
          </a:xfrm>
        </p:grpSpPr>
        <p:sp>
          <p:nvSpPr>
            <p:cNvPr id="147" name="Oval 19"/>
            <p:cNvSpPr/>
            <p:nvPr/>
          </p:nvSpPr>
          <p:spPr>
            <a:xfrm>
              <a:off x="3733000" y="1701884"/>
              <a:ext cx="1254984" cy="12621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735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grpSp>
          <p:nvGrpSpPr>
            <p:cNvPr id="148" name="Group 76"/>
            <p:cNvGrpSpPr/>
            <p:nvPr/>
          </p:nvGrpSpPr>
          <p:grpSpPr>
            <a:xfrm>
              <a:off x="4030664" y="2009636"/>
              <a:ext cx="732467" cy="644851"/>
              <a:chOff x="6040049" y="4182118"/>
              <a:chExt cx="521619" cy="459224"/>
            </a:xfrm>
            <a:solidFill>
              <a:schemeClr val="bg1"/>
            </a:solidFill>
          </p:grpSpPr>
          <p:sp>
            <p:nvSpPr>
              <p:cNvPr id="149" name="Freeform 84"/>
              <p:cNvSpPr/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50" name="Freeform 85"/>
              <p:cNvSpPr/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51" name="Freeform 86"/>
              <p:cNvSpPr/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52" name="Freeform 87"/>
              <p:cNvSpPr/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53" name="Freeform 88"/>
              <p:cNvSpPr/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54" name="组合 153"/>
          <p:cNvGrpSpPr/>
          <p:nvPr/>
        </p:nvGrpSpPr>
        <p:grpSpPr>
          <a:xfrm>
            <a:off x="7272896" y="4015629"/>
            <a:ext cx="1177016" cy="988977"/>
            <a:chOff x="6977311" y="4556710"/>
            <a:chExt cx="1177016" cy="988977"/>
          </a:xfrm>
        </p:grpSpPr>
        <p:sp>
          <p:nvSpPr>
            <p:cNvPr id="155" name="Freeform 5"/>
            <p:cNvSpPr/>
            <p:nvPr/>
          </p:nvSpPr>
          <p:spPr bwMode="auto">
            <a:xfrm rot="14770904">
              <a:off x="7071330" y="4462691"/>
              <a:ext cx="988977" cy="1177016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grpSp>
          <p:nvGrpSpPr>
            <p:cNvPr id="156" name="Group 82"/>
            <p:cNvGrpSpPr/>
            <p:nvPr/>
          </p:nvGrpSpPr>
          <p:grpSpPr>
            <a:xfrm>
              <a:off x="7438275" y="4777839"/>
              <a:ext cx="429933" cy="465763"/>
              <a:chOff x="6941027" y="4788593"/>
              <a:chExt cx="359392" cy="389342"/>
            </a:xfrm>
            <a:solidFill>
              <a:schemeClr val="bg1"/>
            </a:solidFill>
          </p:grpSpPr>
          <p:sp>
            <p:nvSpPr>
              <p:cNvPr id="157" name="Freeform 132"/>
              <p:cNvSpPr/>
              <p:nvPr/>
            </p:nvSpPr>
            <p:spPr bwMode="auto">
              <a:xfrm>
                <a:off x="7018395" y="4880936"/>
                <a:ext cx="204654" cy="207151"/>
              </a:xfrm>
              <a:custGeom>
                <a:avLst/>
                <a:gdLst>
                  <a:gd name="T0" fmla="*/ 0 w 82"/>
                  <a:gd name="T1" fmla="*/ 29 h 83"/>
                  <a:gd name="T2" fmla="*/ 58 w 82"/>
                  <a:gd name="T3" fmla="*/ 29 h 83"/>
                  <a:gd name="T4" fmla="*/ 58 w 82"/>
                  <a:gd name="T5" fmla="*/ 83 h 83"/>
                  <a:gd name="T6" fmla="*/ 82 w 82"/>
                  <a:gd name="T7" fmla="*/ 83 h 83"/>
                  <a:gd name="T8" fmla="*/ 82 w 82"/>
                  <a:gd name="T9" fmla="*/ 0 h 83"/>
                  <a:gd name="T10" fmla="*/ 0 w 82"/>
                  <a:gd name="T11" fmla="*/ 0 h 83"/>
                  <a:gd name="T12" fmla="*/ 0 w 82"/>
                  <a:gd name="T13" fmla="*/ 29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83">
                    <a:moveTo>
                      <a:pt x="0" y="29"/>
                    </a:moveTo>
                    <a:lnTo>
                      <a:pt x="58" y="29"/>
                    </a:lnTo>
                    <a:lnTo>
                      <a:pt x="58" y="83"/>
                    </a:lnTo>
                    <a:lnTo>
                      <a:pt x="82" y="83"/>
                    </a:lnTo>
                    <a:lnTo>
                      <a:pt x="82" y="0"/>
                    </a:lnTo>
                    <a:lnTo>
                      <a:pt x="0" y="0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58" name="Freeform 133"/>
              <p:cNvSpPr/>
              <p:nvPr/>
            </p:nvSpPr>
            <p:spPr bwMode="auto">
              <a:xfrm>
                <a:off x="7093268" y="4788593"/>
                <a:ext cx="207151" cy="204654"/>
              </a:xfrm>
              <a:custGeom>
                <a:avLst/>
                <a:gdLst>
                  <a:gd name="T0" fmla="*/ 0 w 83"/>
                  <a:gd name="T1" fmla="*/ 0 h 82"/>
                  <a:gd name="T2" fmla="*/ 0 w 83"/>
                  <a:gd name="T3" fmla="*/ 29 h 82"/>
                  <a:gd name="T4" fmla="*/ 59 w 83"/>
                  <a:gd name="T5" fmla="*/ 29 h 82"/>
                  <a:gd name="T6" fmla="*/ 59 w 83"/>
                  <a:gd name="T7" fmla="*/ 82 h 82"/>
                  <a:gd name="T8" fmla="*/ 83 w 83"/>
                  <a:gd name="T9" fmla="*/ 82 h 82"/>
                  <a:gd name="T10" fmla="*/ 83 w 83"/>
                  <a:gd name="T11" fmla="*/ 0 h 82"/>
                  <a:gd name="T12" fmla="*/ 0 w 83"/>
                  <a:gd name="T1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82">
                    <a:moveTo>
                      <a:pt x="0" y="0"/>
                    </a:moveTo>
                    <a:lnTo>
                      <a:pt x="0" y="29"/>
                    </a:lnTo>
                    <a:lnTo>
                      <a:pt x="59" y="29"/>
                    </a:lnTo>
                    <a:lnTo>
                      <a:pt x="59" y="82"/>
                    </a:lnTo>
                    <a:lnTo>
                      <a:pt x="83" y="82"/>
                    </a:lnTo>
                    <a:lnTo>
                      <a:pt x="8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59" name="Rectangle 134"/>
              <p:cNvSpPr>
                <a:spLocks noChangeArrowheads="1"/>
              </p:cNvSpPr>
              <p:nvPr/>
            </p:nvSpPr>
            <p:spPr bwMode="auto">
              <a:xfrm>
                <a:off x="6941027" y="4970784"/>
                <a:ext cx="207151" cy="20715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60" name="组合 159"/>
          <p:cNvGrpSpPr/>
          <p:nvPr/>
        </p:nvGrpSpPr>
        <p:grpSpPr>
          <a:xfrm>
            <a:off x="2796746" y="1847219"/>
            <a:ext cx="898786" cy="903944"/>
            <a:chOff x="7802183" y="1837715"/>
            <a:chExt cx="1005867" cy="1011639"/>
          </a:xfrm>
        </p:grpSpPr>
        <p:sp>
          <p:nvSpPr>
            <p:cNvPr id="161" name="Oval 22"/>
            <p:cNvSpPr/>
            <p:nvPr/>
          </p:nvSpPr>
          <p:spPr>
            <a:xfrm>
              <a:off x="7802183" y="1837715"/>
              <a:ext cx="1005867" cy="1011639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735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grpSp>
          <p:nvGrpSpPr>
            <p:cNvPr id="162" name="Group 86"/>
            <p:cNvGrpSpPr/>
            <p:nvPr/>
          </p:nvGrpSpPr>
          <p:grpSpPr>
            <a:xfrm>
              <a:off x="8056973" y="2074711"/>
              <a:ext cx="498231" cy="561960"/>
              <a:chOff x="5513440" y="1766202"/>
              <a:chExt cx="429274" cy="484183"/>
            </a:xfrm>
            <a:solidFill>
              <a:schemeClr val="bg1"/>
            </a:solidFill>
          </p:grpSpPr>
          <p:sp>
            <p:nvSpPr>
              <p:cNvPr id="163" name="Freeform 147"/>
              <p:cNvSpPr/>
              <p:nvPr/>
            </p:nvSpPr>
            <p:spPr bwMode="auto">
              <a:xfrm>
                <a:off x="5513440" y="1766202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64" name="Freeform 148"/>
              <p:cNvSpPr>
                <a:spLocks noEditPoints="1"/>
              </p:cNvSpPr>
              <p:nvPr/>
            </p:nvSpPr>
            <p:spPr bwMode="auto">
              <a:xfrm>
                <a:off x="5550876" y="1873521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65" name="Freeform 149"/>
              <p:cNvSpPr/>
              <p:nvPr/>
            </p:nvSpPr>
            <p:spPr bwMode="auto">
              <a:xfrm>
                <a:off x="5578330" y="1945898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66" name="组合 165"/>
          <p:cNvGrpSpPr/>
          <p:nvPr/>
        </p:nvGrpSpPr>
        <p:grpSpPr>
          <a:xfrm>
            <a:off x="7149998" y="3130091"/>
            <a:ext cx="951411" cy="799416"/>
            <a:chOff x="7134197" y="3562820"/>
            <a:chExt cx="1067349" cy="896832"/>
          </a:xfrm>
        </p:grpSpPr>
        <p:sp>
          <p:nvSpPr>
            <p:cNvPr id="167" name="Freeform 13"/>
            <p:cNvSpPr/>
            <p:nvPr/>
          </p:nvSpPr>
          <p:spPr bwMode="auto">
            <a:xfrm rot="13670633">
              <a:off x="7219456" y="3477561"/>
              <a:ext cx="896832" cy="1067349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grpSp>
          <p:nvGrpSpPr>
            <p:cNvPr id="168" name="Group 90"/>
            <p:cNvGrpSpPr/>
            <p:nvPr/>
          </p:nvGrpSpPr>
          <p:grpSpPr>
            <a:xfrm>
              <a:off x="7470332" y="3685652"/>
              <a:ext cx="532703" cy="529200"/>
              <a:chOff x="6853673" y="3715407"/>
              <a:chExt cx="379359" cy="376864"/>
            </a:xfrm>
            <a:solidFill>
              <a:schemeClr val="bg1"/>
            </a:solidFill>
          </p:grpSpPr>
          <p:sp>
            <p:nvSpPr>
              <p:cNvPr id="169" name="Freeform 150"/>
              <p:cNvSpPr>
                <a:spLocks noEditPoints="1"/>
              </p:cNvSpPr>
              <p:nvPr/>
            </p:nvSpPr>
            <p:spPr bwMode="auto">
              <a:xfrm>
                <a:off x="6853673" y="3715407"/>
                <a:ext cx="379359" cy="376864"/>
              </a:xfrm>
              <a:custGeom>
                <a:avLst/>
                <a:gdLst>
                  <a:gd name="T0" fmla="*/ 57 w 114"/>
                  <a:gd name="T1" fmla="*/ 0 h 114"/>
                  <a:gd name="T2" fmla="*/ 0 w 114"/>
                  <a:gd name="T3" fmla="*/ 57 h 114"/>
                  <a:gd name="T4" fmla="*/ 57 w 114"/>
                  <a:gd name="T5" fmla="*/ 114 h 114"/>
                  <a:gd name="T6" fmla="*/ 114 w 114"/>
                  <a:gd name="T7" fmla="*/ 57 h 114"/>
                  <a:gd name="T8" fmla="*/ 57 w 114"/>
                  <a:gd name="T9" fmla="*/ 0 h 114"/>
                  <a:gd name="T10" fmla="*/ 57 w 114"/>
                  <a:gd name="T11" fmla="*/ 108 h 114"/>
                  <a:gd name="T12" fmla="*/ 6 w 114"/>
                  <a:gd name="T13" fmla="*/ 57 h 114"/>
                  <a:gd name="T14" fmla="*/ 57 w 114"/>
                  <a:gd name="T15" fmla="*/ 6 h 114"/>
                  <a:gd name="T16" fmla="*/ 108 w 114"/>
                  <a:gd name="T17" fmla="*/ 57 h 114"/>
                  <a:gd name="T18" fmla="*/ 57 w 114"/>
                  <a:gd name="T19" fmla="*/ 108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4">
                    <a:moveTo>
                      <a:pt x="57" y="0"/>
                    </a:moveTo>
                    <a:cubicBezTo>
                      <a:pt x="25" y="0"/>
                      <a:pt x="0" y="25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89" y="114"/>
                      <a:pt x="114" y="89"/>
                      <a:pt x="114" y="57"/>
                    </a:cubicBezTo>
                    <a:cubicBezTo>
                      <a:pt x="114" y="25"/>
                      <a:pt x="89" y="0"/>
                      <a:pt x="57" y="0"/>
                    </a:cubicBezTo>
                    <a:close/>
                    <a:moveTo>
                      <a:pt x="57" y="108"/>
                    </a:moveTo>
                    <a:cubicBezTo>
                      <a:pt x="29" y="108"/>
                      <a:pt x="6" y="85"/>
                      <a:pt x="6" y="57"/>
                    </a:cubicBezTo>
                    <a:cubicBezTo>
                      <a:pt x="6" y="29"/>
                      <a:pt x="29" y="6"/>
                      <a:pt x="57" y="6"/>
                    </a:cubicBezTo>
                    <a:cubicBezTo>
                      <a:pt x="85" y="6"/>
                      <a:pt x="108" y="29"/>
                      <a:pt x="108" y="57"/>
                    </a:cubicBezTo>
                    <a:cubicBezTo>
                      <a:pt x="108" y="85"/>
                      <a:pt x="85" y="108"/>
                      <a:pt x="57" y="10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70" name="Rectangle 151"/>
              <p:cNvSpPr>
                <a:spLocks noChangeArrowheads="1"/>
              </p:cNvSpPr>
              <p:nvPr/>
            </p:nvSpPr>
            <p:spPr bwMode="auto">
              <a:xfrm>
                <a:off x="6998429" y="3987447"/>
                <a:ext cx="22463" cy="424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71" name="Rectangle 152"/>
              <p:cNvSpPr>
                <a:spLocks noChangeArrowheads="1"/>
              </p:cNvSpPr>
              <p:nvPr/>
            </p:nvSpPr>
            <p:spPr bwMode="auto">
              <a:xfrm>
                <a:off x="7033370" y="3987447"/>
                <a:ext cx="19966" cy="424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72" name="Rectangle 153"/>
              <p:cNvSpPr>
                <a:spLocks noChangeArrowheads="1"/>
              </p:cNvSpPr>
              <p:nvPr/>
            </p:nvSpPr>
            <p:spPr bwMode="auto">
              <a:xfrm>
                <a:off x="7068311" y="3987447"/>
                <a:ext cx="19966" cy="424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73" name="Freeform 154"/>
              <p:cNvSpPr/>
              <p:nvPr/>
            </p:nvSpPr>
            <p:spPr bwMode="auto">
              <a:xfrm>
                <a:off x="6970976" y="3822725"/>
                <a:ext cx="82362" cy="84857"/>
              </a:xfrm>
              <a:custGeom>
                <a:avLst/>
                <a:gdLst>
                  <a:gd name="T0" fmla="*/ 19 w 25"/>
                  <a:gd name="T1" fmla="*/ 22 h 25"/>
                  <a:gd name="T2" fmla="*/ 22 w 25"/>
                  <a:gd name="T3" fmla="*/ 25 h 25"/>
                  <a:gd name="T4" fmla="*/ 25 w 25"/>
                  <a:gd name="T5" fmla="*/ 22 h 25"/>
                  <a:gd name="T6" fmla="*/ 22 w 25"/>
                  <a:gd name="T7" fmla="*/ 19 h 25"/>
                  <a:gd name="T8" fmla="*/ 21 w 25"/>
                  <a:gd name="T9" fmla="*/ 19 h 25"/>
                  <a:gd name="T10" fmla="*/ 0 w 25"/>
                  <a:gd name="T11" fmla="*/ 0 h 25"/>
                  <a:gd name="T12" fmla="*/ 19 w 25"/>
                  <a:gd name="T13" fmla="*/ 22 h 25"/>
                  <a:gd name="T14" fmla="*/ 19 w 25"/>
                  <a:gd name="T15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5">
                    <a:moveTo>
                      <a:pt x="19" y="22"/>
                    </a:moveTo>
                    <a:cubicBezTo>
                      <a:pt x="19" y="24"/>
                      <a:pt x="20" y="25"/>
                      <a:pt x="22" y="25"/>
                    </a:cubicBezTo>
                    <a:cubicBezTo>
                      <a:pt x="24" y="25"/>
                      <a:pt x="25" y="24"/>
                      <a:pt x="25" y="22"/>
                    </a:cubicBezTo>
                    <a:cubicBezTo>
                      <a:pt x="25" y="21"/>
                      <a:pt x="24" y="19"/>
                      <a:pt x="22" y="19"/>
                    </a:cubicBezTo>
                    <a:cubicBezTo>
                      <a:pt x="22" y="19"/>
                      <a:pt x="22" y="19"/>
                      <a:pt x="21" y="1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2"/>
                      <a:pt x="19" y="22"/>
                      <a:pt x="19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74" name="Freeform 155"/>
              <p:cNvSpPr/>
              <p:nvPr/>
            </p:nvSpPr>
            <p:spPr bwMode="auto">
              <a:xfrm>
                <a:off x="6921060" y="3987447"/>
                <a:ext cx="22463" cy="19966"/>
              </a:xfrm>
              <a:custGeom>
                <a:avLst/>
                <a:gdLst>
                  <a:gd name="T0" fmla="*/ 0 w 9"/>
                  <a:gd name="T1" fmla="*/ 6 h 8"/>
                  <a:gd name="T2" fmla="*/ 3 w 9"/>
                  <a:gd name="T3" fmla="*/ 8 h 8"/>
                  <a:gd name="T4" fmla="*/ 9 w 9"/>
                  <a:gd name="T5" fmla="*/ 1 h 8"/>
                  <a:gd name="T6" fmla="*/ 7 w 9"/>
                  <a:gd name="T7" fmla="*/ 0 h 8"/>
                  <a:gd name="T8" fmla="*/ 0 w 9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0" y="6"/>
                    </a:moveTo>
                    <a:lnTo>
                      <a:pt x="3" y="8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75" name="Freeform 156"/>
              <p:cNvSpPr/>
              <p:nvPr/>
            </p:nvSpPr>
            <p:spPr bwMode="auto">
              <a:xfrm>
                <a:off x="6901094" y="3942523"/>
                <a:ext cx="27454" cy="14975"/>
              </a:xfrm>
              <a:custGeom>
                <a:avLst/>
                <a:gdLst>
                  <a:gd name="T0" fmla="*/ 9 w 11"/>
                  <a:gd name="T1" fmla="*/ 0 h 6"/>
                  <a:gd name="T2" fmla="*/ 0 w 11"/>
                  <a:gd name="T3" fmla="*/ 3 h 6"/>
                  <a:gd name="T4" fmla="*/ 1 w 11"/>
                  <a:gd name="T5" fmla="*/ 6 h 6"/>
                  <a:gd name="T6" fmla="*/ 11 w 11"/>
                  <a:gd name="T7" fmla="*/ 3 h 6"/>
                  <a:gd name="T8" fmla="*/ 9 w 11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6">
                    <a:moveTo>
                      <a:pt x="9" y="0"/>
                    </a:moveTo>
                    <a:lnTo>
                      <a:pt x="0" y="3"/>
                    </a:lnTo>
                    <a:lnTo>
                      <a:pt x="1" y="6"/>
                    </a:lnTo>
                    <a:lnTo>
                      <a:pt x="11" y="3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76" name="Freeform 157"/>
              <p:cNvSpPr/>
              <p:nvPr/>
            </p:nvSpPr>
            <p:spPr bwMode="auto">
              <a:xfrm>
                <a:off x="6933538" y="3790281"/>
                <a:ext cx="19966" cy="22463"/>
              </a:xfrm>
              <a:custGeom>
                <a:avLst/>
                <a:gdLst>
                  <a:gd name="T0" fmla="*/ 0 w 8"/>
                  <a:gd name="T1" fmla="*/ 3 h 9"/>
                  <a:gd name="T2" fmla="*/ 7 w 8"/>
                  <a:gd name="T3" fmla="*/ 9 h 9"/>
                  <a:gd name="T4" fmla="*/ 8 w 8"/>
                  <a:gd name="T5" fmla="*/ 7 h 9"/>
                  <a:gd name="T6" fmla="*/ 2 w 8"/>
                  <a:gd name="T7" fmla="*/ 0 h 9"/>
                  <a:gd name="T8" fmla="*/ 0 w 8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9">
                    <a:moveTo>
                      <a:pt x="0" y="3"/>
                    </a:moveTo>
                    <a:lnTo>
                      <a:pt x="7" y="9"/>
                    </a:lnTo>
                    <a:lnTo>
                      <a:pt x="8" y="7"/>
                    </a:ln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77" name="Freeform 158"/>
              <p:cNvSpPr/>
              <p:nvPr/>
            </p:nvSpPr>
            <p:spPr bwMode="auto">
              <a:xfrm>
                <a:off x="6903589" y="3840196"/>
                <a:ext cx="27454" cy="12480"/>
              </a:xfrm>
              <a:custGeom>
                <a:avLst/>
                <a:gdLst>
                  <a:gd name="T0" fmla="*/ 11 w 11"/>
                  <a:gd name="T1" fmla="*/ 3 h 5"/>
                  <a:gd name="T2" fmla="*/ 2 w 11"/>
                  <a:gd name="T3" fmla="*/ 0 h 5"/>
                  <a:gd name="T4" fmla="*/ 0 w 11"/>
                  <a:gd name="T5" fmla="*/ 3 h 5"/>
                  <a:gd name="T6" fmla="*/ 10 w 11"/>
                  <a:gd name="T7" fmla="*/ 5 h 5"/>
                  <a:gd name="T8" fmla="*/ 11 w 11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">
                    <a:moveTo>
                      <a:pt x="11" y="3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0" y="5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78" name="Rectangle 159"/>
              <p:cNvSpPr>
                <a:spLocks noChangeArrowheads="1"/>
              </p:cNvSpPr>
              <p:nvPr/>
            </p:nvSpPr>
            <p:spPr bwMode="auto">
              <a:xfrm>
                <a:off x="7040858" y="3750348"/>
                <a:ext cx="7488" cy="22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79" name="Freeform 160"/>
              <p:cNvSpPr/>
              <p:nvPr/>
            </p:nvSpPr>
            <p:spPr bwMode="auto">
              <a:xfrm>
                <a:off x="6973471" y="3760331"/>
                <a:ext cx="17471" cy="22463"/>
              </a:xfrm>
              <a:custGeom>
                <a:avLst/>
                <a:gdLst>
                  <a:gd name="T0" fmla="*/ 7 w 7"/>
                  <a:gd name="T1" fmla="*/ 8 h 9"/>
                  <a:gd name="T2" fmla="*/ 3 w 7"/>
                  <a:gd name="T3" fmla="*/ 0 h 9"/>
                  <a:gd name="T4" fmla="*/ 0 w 7"/>
                  <a:gd name="T5" fmla="*/ 2 h 9"/>
                  <a:gd name="T6" fmla="*/ 4 w 7"/>
                  <a:gd name="T7" fmla="*/ 9 h 9"/>
                  <a:gd name="T8" fmla="*/ 7 w 7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9">
                    <a:moveTo>
                      <a:pt x="7" y="8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4" y="9"/>
                    </a:lnTo>
                    <a:lnTo>
                      <a:pt x="7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80" name="Freeform 161"/>
              <p:cNvSpPr/>
              <p:nvPr/>
            </p:nvSpPr>
            <p:spPr bwMode="auto">
              <a:xfrm>
                <a:off x="7088277" y="3760331"/>
                <a:ext cx="12480" cy="27454"/>
              </a:xfrm>
              <a:custGeom>
                <a:avLst/>
                <a:gdLst>
                  <a:gd name="T0" fmla="*/ 0 w 5"/>
                  <a:gd name="T1" fmla="*/ 9 h 11"/>
                  <a:gd name="T2" fmla="*/ 2 w 5"/>
                  <a:gd name="T3" fmla="*/ 11 h 11"/>
                  <a:gd name="T4" fmla="*/ 5 w 5"/>
                  <a:gd name="T5" fmla="*/ 2 h 11"/>
                  <a:gd name="T6" fmla="*/ 2 w 5"/>
                  <a:gd name="T7" fmla="*/ 0 h 11"/>
                  <a:gd name="T8" fmla="*/ 0 w 5"/>
                  <a:gd name="T9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0" y="9"/>
                    </a:moveTo>
                    <a:lnTo>
                      <a:pt x="2" y="11"/>
                    </a:lnTo>
                    <a:lnTo>
                      <a:pt x="5" y="2"/>
                    </a:lnTo>
                    <a:lnTo>
                      <a:pt x="2" y="0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81" name="Freeform 162"/>
              <p:cNvSpPr/>
              <p:nvPr/>
            </p:nvSpPr>
            <p:spPr bwMode="auto">
              <a:xfrm>
                <a:off x="7130706" y="3987447"/>
                <a:ext cx="22463" cy="19966"/>
              </a:xfrm>
              <a:custGeom>
                <a:avLst/>
                <a:gdLst>
                  <a:gd name="T0" fmla="*/ 0 w 9"/>
                  <a:gd name="T1" fmla="*/ 1 h 8"/>
                  <a:gd name="T2" fmla="*/ 8 w 9"/>
                  <a:gd name="T3" fmla="*/ 8 h 8"/>
                  <a:gd name="T4" fmla="*/ 9 w 9"/>
                  <a:gd name="T5" fmla="*/ 6 h 8"/>
                  <a:gd name="T6" fmla="*/ 3 w 9"/>
                  <a:gd name="T7" fmla="*/ 0 h 8"/>
                  <a:gd name="T8" fmla="*/ 0 w 9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0" y="1"/>
                    </a:moveTo>
                    <a:lnTo>
                      <a:pt x="8" y="8"/>
                    </a:lnTo>
                    <a:lnTo>
                      <a:pt x="9" y="6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82" name="Freeform 163"/>
              <p:cNvSpPr/>
              <p:nvPr/>
            </p:nvSpPr>
            <p:spPr bwMode="auto">
              <a:xfrm>
                <a:off x="7158159" y="3942523"/>
                <a:ext cx="24958" cy="14975"/>
              </a:xfrm>
              <a:custGeom>
                <a:avLst/>
                <a:gdLst>
                  <a:gd name="T0" fmla="*/ 0 w 10"/>
                  <a:gd name="T1" fmla="*/ 3 h 6"/>
                  <a:gd name="T2" fmla="*/ 9 w 10"/>
                  <a:gd name="T3" fmla="*/ 6 h 6"/>
                  <a:gd name="T4" fmla="*/ 10 w 10"/>
                  <a:gd name="T5" fmla="*/ 3 h 6"/>
                  <a:gd name="T6" fmla="*/ 1 w 10"/>
                  <a:gd name="T7" fmla="*/ 0 h 6"/>
                  <a:gd name="T8" fmla="*/ 0 w 10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0" y="3"/>
                    </a:moveTo>
                    <a:lnTo>
                      <a:pt x="9" y="6"/>
                    </a:lnTo>
                    <a:lnTo>
                      <a:pt x="10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83" name="Freeform 164"/>
              <p:cNvSpPr/>
              <p:nvPr/>
            </p:nvSpPr>
            <p:spPr bwMode="auto">
              <a:xfrm>
                <a:off x="7128209" y="3790281"/>
                <a:ext cx="22463" cy="22463"/>
              </a:xfrm>
              <a:custGeom>
                <a:avLst/>
                <a:gdLst>
                  <a:gd name="T0" fmla="*/ 9 w 9"/>
                  <a:gd name="T1" fmla="*/ 3 h 9"/>
                  <a:gd name="T2" fmla="*/ 8 w 9"/>
                  <a:gd name="T3" fmla="*/ 0 h 9"/>
                  <a:gd name="T4" fmla="*/ 0 w 9"/>
                  <a:gd name="T5" fmla="*/ 7 h 9"/>
                  <a:gd name="T6" fmla="*/ 2 w 9"/>
                  <a:gd name="T7" fmla="*/ 9 h 9"/>
                  <a:gd name="T8" fmla="*/ 9 w 9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9" y="3"/>
                    </a:moveTo>
                    <a:lnTo>
                      <a:pt x="8" y="0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84" name="Freeform 165"/>
              <p:cNvSpPr/>
              <p:nvPr/>
            </p:nvSpPr>
            <p:spPr bwMode="auto">
              <a:xfrm>
                <a:off x="7153167" y="3840196"/>
                <a:ext cx="27454" cy="12480"/>
              </a:xfrm>
              <a:custGeom>
                <a:avLst/>
                <a:gdLst>
                  <a:gd name="T0" fmla="*/ 10 w 11"/>
                  <a:gd name="T1" fmla="*/ 0 h 5"/>
                  <a:gd name="T2" fmla="*/ 0 w 11"/>
                  <a:gd name="T3" fmla="*/ 3 h 5"/>
                  <a:gd name="T4" fmla="*/ 2 w 11"/>
                  <a:gd name="T5" fmla="*/ 5 h 5"/>
                  <a:gd name="T6" fmla="*/ 11 w 11"/>
                  <a:gd name="T7" fmla="*/ 3 h 5"/>
                  <a:gd name="T8" fmla="*/ 10 w 11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">
                    <a:moveTo>
                      <a:pt x="10" y="0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11" y="3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85" name="Rectangle 166"/>
              <p:cNvSpPr>
                <a:spLocks noChangeArrowheads="1"/>
              </p:cNvSpPr>
              <p:nvPr/>
            </p:nvSpPr>
            <p:spPr bwMode="auto">
              <a:xfrm>
                <a:off x="6893606" y="3890112"/>
                <a:ext cx="24958" cy="74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86" name="Rectangle 167"/>
              <p:cNvSpPr>
                <a:spLocks noChangeArrowheads="1"/>
              </p:cNvSpPr>
              <p:nvPr/>
            </p:nvSpPr>
            <p:spPr bwMode="auto">
              <a:xfrm>
                <a:off x="7170638" y="3892607"/>
                <a:ext cx="27454" cy="74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87" name="组合 186"/>
          <p:cNvGrpSpPr/>
          <p:nvPr/>
        </p:nvGrpSpPr>
        <p:grpSpPr>
          <a:xfrm>
            <a:off x="2521036" y="4063535"/>
            <a:ext cx="1005867" cy="1011639"/>
            <a:chOff x="2166243" y="4454031"/>
            <a:chExt cx="1005867" cy="1011639"/>
          </a:xfrm>
        </p:grpSpPr>
        <p:sp>
          <p:nvSpPr>
            <p:cNvPr id="188" name="Oval 21"/>
            <p:cNvSpPr/>
            <p:nvPr/>
          </p:nvSpPr>
          <p:spPr>
            <a:xfrm>
              <a:off x="2166243" y="4454031"/>
              <a:ext cx="1005867" cy="1011639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735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grpSp>
          <p:nvGrpSpPr>
            <p:cNvPr id="189" name="Group 109"/>
            <p:cNvGrpSpPr/>
            <p:nvPr/>
          </p:nvGrpSpPr>
          <p:grpSpPr>
            <a:xfrm>
              <a:off x="2449088" y="4726893"/>
              <a:ext cx="420556" cy="546721"/>
              <a:chOff x="6421904" y="4798576"/>
              <a:chExt cx="299494" cy="389342"/>
            </a:xfrm>
            <a:solidFill>
              <a:schemeClr val="bg1"/>
            </a:solidFill>
          </p:grpSpPr>
          <p:sp>
            <p:nvSpPr>
              <p:cNvPr id="190" name="Freeform 170"/>
              <p:cNvSpPr/>
              <p:nvPr/>
            </p:nvSpPr>
            <p:spPr bwMode="auto">
              <a:xfrm>
                <a:off x="6421904" y="4910886"/>
                <a:ext cx="299494" cy="277032"/>
              </a:xfrm>
              <a:custGeom>
                <a:avLst/>
                <a:gdLst>
                  <a:gd name="T0" fmla="*/ 45 w 90"/>
                  <a:gd name="T1" fmla="*/ 83 h 83"/>
                  <a:gd name="T2" fmla="*/ 90 w 90"/>
                  <a:gd name="T3" fmla="*/ 0 h 83"/>
                  <a:gd name="T4" fmla="*/ 0 w 90"/>
                  <a:gd name="T5" fmla="*/ 0 h 83"/>
                  <a:gd name="T6" fmla="*/ 45 w 90"/>
                  <a:gd name="T7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91" name="Freeform 171"/>
              <p:cNvSpPr/>
              <p:nvPr/>
            </p:nvSpPr>
            <p:spPr bwMode="auto">
              <a:xfrm>
                <a:off x="6421904" y="4798576"/>
                <a:ext cx="299494" cy="94840"/>
              </a:xfrm>
              <a:custGeom>
                <a:avLst/>
                <a:gdLst>
                  <a:gd name="T0" fmla="*/ 84 w 90"/>
                  <a:gd name="T1" fmla="*/ 0 h 29"/>
                  <a:gd name="T2" fmla="*/ 68 w 90"/>
                  <a:gd name="T3" fmla="*/ 16 h 29"/>
                  <a:gd name="T4" fmla="*/ 52 w 90"/>
                  <a:gd name="T5" fmla="*/ 0 h 29"/>
                  <a:gd name="T6" fmla="*/ 39 w 90"/>
                  <a:gd name="T7" fmla="*/ 0 h 29"/>
                  <a:gd name="T8" fmla="*/ 23 w 90"/>
                  <a:gd name="T9" fmla="*/ 16 h 29"/>
                  <a:gd name="T10" fmla="*/ 7 w 90"/>
                  <a:gd name="T11" fmla="*/ 0 h 29"/>
                  <a:gd name="T12" fmla="*/ 0 w 90"/>
                  <a:gd name="T13" fmla="*/ 0 h 29"/>
                  <a:gd name="T14" fmla="*/ 0 w 90"/>
                  <a:gd name="T15" fmla="*/ 29 h 29"/>
                  <a:gd name="T16" fmla="*/ 90 w 90"/>
                  <a:gd name="T17" fmla="*/ 29 h 29"/>
                  <a:gd name="T18" fmla="*/ 90 w 90"/>
                  <a:gd name="T19" fmla="*/ 0 h 29"/>
                  <a:gd name="T20" fmla="*/ 84 w 90"/>
                  <a:gd name="T2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92" name="组合 191"/>
          <p:cNvGrpSpPr/>
          <p:nvPr/>
        </p:nvGrpSpPr>
        <p:grpSpPr>
          <a:xfrm>
            <a:off x="9295978" y="2103419"/>
            <a:ext cx="715716" cy="719823"/>
            <a:chOff x="9105498" y="2506757"/>
            <a:chExt cx="715716" cy="719823"/>
          </a:xfrm>
        </p:grpSpPr>
        <p:sp>
          <p:nvSpPr>
            <p:cNvPr id="193" name="Oval 30"/>
            <p:cNvSpPr/>
            <p:nvPr/>
          </p:nvSpPr>
          <p:spPr>
            <a:xfrm>
              <a:off x="9105498" y="2506757"/>
              <a:ext cx="715716" cy="719823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735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grpSp>
          <p:nvGrpSpPr>
            <p:cNvPr id="194" name="Group 112"/>
            <p:cNvGrpSpPr/>
            <p:nvPr/>
          </p:nvGrpSpPr>
          <p:grpSpPr>
            <a:xfrm>
              <a:off x="9196783" y="2648503"/>
              <a:ext cx="536205" cy="436325"/>
              <a:chOff x="1550139" y="1314466"/>
              <a:chExt cx="509139" cy="414300"/>
            </a:xfrm>
            <a:solidFill>
              <a:schemeClr val="bg1"/>
            </a:solidFill>
          </p:grpSpPr>
          <p:sp>
            <p:nvSpPr>
              <p:cNvPr id="195" name="Freeform 5"/>
              <p:cNvSpPr>
                <a:spLocks noEditPoints="1"/>
              </p:cNvSpPr>
              <p:nvPr/>
            </p:nvSpPr>
            <p:spPr bwMode="auto">
              <a:xfrm>
                <a:off x="1550139" y="1314466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96" name="Freeform 6"/>
              <p:cNvSpPr/>
              <p:nvPr/>
            </p:nvSpPr>
            <p:spPr bwMode="auto">
              <a:xfrm>
                <a:off x="1949464" y="1366877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97" name="Oval 7"/>
              <p:cNvSpPr>
                <a:spLocks noChangeArrowheads="1"/>
              </p:cNvSpPr>
              <p:nvPr/>
            </p:nvSpPr>
            <p:spPr bwMode="auto">
              <a:xfrm>
                <a:off x="1777255" y="1484179"/>
                <a:ext cx="52412" cy="5490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98" name="组合 197"/>
          <p:cNvGrpSpPr/>
          <p:nvPr/>
        </p:nvGrpSpPr>
        <p:grpSpPr>
          <a:xfrm>
            <a:off x="8433048" y="1823684"/>
            <a:ext cx="715716" cy="719823"/>
            <a:chOff x="5782365" y="1289814"/>
            <a:chExt cx="715716" cy="719823"/>
          </a:xfrm>
        </p:grpSpPr>
        <p:sp>
          <p:nvSpPr>
            <p:cNvPr id="199" name="Oval 29"/>
            <p:cNvSpPr/>
            <p:nvPr/>
          </p:nvSpPr>
          <p:spPr>
            <a:xfrm>
              <a:off x="5782365" y="1289814"/>
              <a:ext cx="715716" cy="719823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735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grpSp>
          <p:nvGrpSpPr>
            <p:cNvPr id="200" name="Group 116"/>
            <p:cNvGrpSpPr/>
            <p:nvPr/>
          </p:nvGrpSpPr>
          <p:grpSpPr>
            <a:xfrm>
              <a:off x="5956522" y="1465130"/>
              <a:ext cx="396023" cy="393745"/>
              <a:chOff x="2306360" y="1306978"/>
              <a:chExt cx="434268" cy="431771"/>
            </a:xfrm>
            <a:solidFill>
              <a:schemeClr val="bg1"/>
            </a:solidFill>
          </p:grpSpPr>
          <p:sp>
            <p:nvSpPr>
              <p:cNvPr id="201" name="Freeform 8"/>
              <p:cNvSpPr/>
              <p:nvPr/>
            </p:nvSpPr>
            <p:spPr bwMode="auto">
              <a:xfrm>
                <a:off x="2306360" y="1623943"/>
                <a:ext cx="114806" cy="114806"/>
              </a:xfrm>
              <a:custGeom>
                <a:avLst/>
                <a:gdLst>
                  <a:gd name="T0" fmla="*/ 21 w 46"/>
                  <a:gd name="T1" fmla="*/ 0 h 46"/>
                  <a:gd name="T2" fmla="*/ 0 w 46"/>
                  <a:gd name="T3" fmla="*/ 46 h 46"/>
                  <a:gd name="T4" fmla="*/ 46 w 46"/>
                  <a:gd name="T5" fmla="*/ 25 h 46"/>
                  <a:gd name="T6" fmla="*/ 46 w 46"/>
                  <a:gd name="T7" fmla="*/ 26 h 46"/>
                  <a:gd name="T8" fmla="*/ 21 w 46"/>
                  <a:gd name="T9" fmla="*/ 0 h 46"/>
                  <a:gd name="T10" fmla="*/ 21 w 46"/>
                  <a:gd name="T1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46">
                    <a:moveTo>
                      <a:pt x="21" y="0"/>
                    </a:moveTo>
                    <a:lnTo>
                      <a:pt x="0" y="46"/>
                    </a:lnTo>
                    <a:lnTo>
                      <a:pt x="46" y="25"/>
                    </a:lnTo>
                    <a:lnTo>
                      <a:pt x="46" y="26"/>
                    </a:lnTo>
                    <a:lnTo>
                      <a:pt x="2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02" name="Freeform 9"/>
              <p:cNvSpPr/>
              <p:nvPr/>
            </p:nvSpPr>
            <p:spPr bwMode="auto">
              <a:xfrm>
                <a:off x="2371251" y="1344415"/>
                <a:ext cx="289511" cy="292007"/>
              </a:xfrm>
              <a:custGeom>
                <a:avLst/>
                <a:gdLst>
                  <a:gd name="T0" fmla="*/ 105 w 116"/>
                  <a:gd name="T1" fmla="*/ 0 h 117"/>
                  <a:gd name="T2" fmla="*/ 0 w 116"/>
                  <a:gd name="T3" fmla="*/ 106 h 117"/>
                  <a:gd name="T4" fmla="*/ 11 w 116"/>
                  <a:gd name="T5" fmla="*/ 117 h 117"/>
                  <a:gd name="T6" fmla="*/ 116 w 116"/>
                  <a:gd name="T7" fmla="*/ 10 h 117"/>
                  <a:gd name="T8" fmla="*/ 105 w 116"/>
                  <a:gd name="T9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117">
                    <a:moveTo>
                      <a:pt x="105" y="0"/>
                    </a:moveTo>
                    <a:lnTo>
                      <a:pt x="0" y="106"/>
                    </a:lnTo>
                    <a:lnTo>
                      <a:pt x="11" y="117"/>
                    </a:lnTo>
                    <a:lnTo>
                      <a:pt x="116" y="10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03" name="Freeform 10"/>
              <p:cNvSpPr/>
              <p:nvPr/>
            </p:nvSpPr>
            <p:spPr bwMode="auto">
              <a:xfrm>
                <a:off x="2411183" y="1384348"/>
                <a:ext cx="289511" cy="292007"/>
              </a:xfrm>
              <a:custGeom>
                <a:avLst/>
                <a:gdLst>
                  <a:gd name="T0" fmla="*/ 107 w 116"/>
                  <a:gd name="T1" fmla="*/ 0 h 117"/>
                  <a:gd name="T2" fmla="*/ 0 w 116"/>
                  <a:gd name="T3" fmla="*/ 106 h 117"/>
                  <a:gd name="T4" fmla="*/ 11 w 116"/>
                  <a:gd name="T5" fmla="*/ 117 h 117"/>
                  <a:gd name="T6" fmla="*/ 116 w 116"/>
                  <a:gd name="T7" fmla="*/ 10 h 117"/>
                  <a:gd name="T8" fmla="*/ 107 w 116"/>
                  <a:gd name="T9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117">
                    <a:moveTo>
                      <a:pt x="107" y="0"/>
                    </a:moveTo>
                    <a:lnTo>
                      <a:pt x="0" y="106"/>
                    </a:lnTo>
                    <a:lnTo>
                      <a:pt x="11" y="117"/>
                    </a:lnTo>
                    <a:lnTo>
                      <a:pt x="116" y="10"/>
                    </a:lnTo>
                    <a:lnTo>
                      <a:pt x="10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04" name="Freeform 11"/>
              <p:cNvSpPr/>
              <p:nvPr/>
            </p:nvSpPr>
            <p:spPr bwMode="auto">
              <a:xfrm>
                <a:off x="2653275" y="1306978"/>
                <a:ext cx="87353" cy="87353"/>
              </a:xfrm>
              <a:custGeom>
                <a:avLst/>
                <a:gdLst>
                  <a:gd name="T0" fmla="*/ 17 w 26"/>
                  <a:gd name="T1" fmla="*/ 8 h 26"/>
                  <a:gd name="T2" fmla="*/ 0 w 26"/>
                  <a:gd name="T3" fmla="*/ 7 h 26"/>
                  <a:gd name="T4" fmla="*/ 19 w 26"/>
                  <a:gd name="T5" fmla="*/ 26 h 26"/>
                  <a:gd name="T6" fmla="*/ 17 w 26"/>
                  <a:gd name="T7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26">
                    <a:moveTo>
                      <a:pt x="17" y="8"/>
                    </a:moveTo>
                    <a:cubicBezTo>
                      <a:pt x="9" y="0"/>
                      <a:pt x="0" y="7"/>
                      <a:pt x="0" y="7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26" y="17"/>
                      <a:pt x="1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205" name="组合 204"/>
          <p:cNvGrpSpPr/>
          <p:nvPr/>
        </p:nvGrpSpPr>
        <p:grpSpPr>
          <a:xfrm>
            <a:off x="4676606" y="2268278"/>
            <a:ext cx="594397" cy="597808"/>
            <a:chOff x="5066650" y="1740741"/>
            <a:chExt cx="715716" cy="719823"/>
          </a:xfrm>
        </p:grpSpPr>
        <p:sp>
          <p:nvSpPr>
            <p:cNvPr id="206" name="Oval 25"/>
            <p:cNvSpPr/>
            <p:nvPr/>
          </p:nvSpPr>
          <p:spPr>
            <a:xfrm>
              <a:off x="5066650" y="1740741"/>
              <a:ext cx="715716" cy="719823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735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grpSp>
          <p:nvGrpSpPr>
            <p:cNvPr id="207" name="Group 121"/>
            <p:cNvGrpSpPr/>
            <p:nvPr/>
          </p:nvGrpSpPr>
          <p:grpSpPr>
            <a:xfrm>
              <a:off x="5260704" y="1942769"/>
              <a:ext cx="354901" cy="301399"/>
              <a:chOff x="2950272" y="1314466"/>
              <a:chExt cx="496661" cy="421788"/>
            </a:xfrm>
            <a:solidFill>
              <a:schemeClr val="bg1"/>
            </a:solidFill>
          </p:grpSpPr>
          <p:sp>
            <p:nvSpPr>
              <p:cNvPr id="208" name="Freeform 12"/>
              <p:cNvSpPr/>
              <p:nvPr/>
            </p:nvSpPr>
            <p:spPr bwMode="auto">
              <a:xfrm>
                <a:off x="3107507" y="1559052"/>
                <a:ext cx="89848" cy="89848"/>
              </a:xfrm>
              <a:custGeom>
                <a:avLst/>
                <a:gdLst>
                  <a:gd name="T0" fmla="*/ 36 w 36"/>
                  <a:gd name="T1" fmla="*/ 20 h 36"/>
                  <a:gd name="T2" fmla="*/ 16 w 36"/>
                  <a:gd name="T3" fmla="*/ 0 h 36"/>
                  <a:gd name="T4" fmla="*/ 16 w 36"/>
                  <a:gd name="T5" fmla="*/ 0 h 36"/>
                  <a:gd name="T6" fmla="*/ 0 w 36"/>
                  <a:gd name="T7" fmla="*/ 36 h 36"/>
                  <a:gd name="T8" fmla="*/ 36 w 36"/>
                  <a:gd name="T9" fmla="*/ 2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6">
                    <a:moveTo>
                      <a:pt x="36" y="2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0" y="36"/>
                    </a:lnTo>
                    <a:lnTo>
                      <a:pt x="36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09" name="Rectangle 13"/>
              <p:cNvSpPr>
                <a:spLocks noChangeArrowheads="1"/>
              </p:cNvSpPr>
              <p:nvPr/>
            </p:nvSpPr>
            <p:spPr bwMode="auto">
              <a:xfrm>
                <a:off x="3197355" y="1608968"/>
                <a:ext cx="2497" cy="249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10" name="Freeform 14"/>
              <p:cNvSpPr/>
              <p:nvPr/>
            </p:nvSpPr>
            <p:spPr bwMode="auto">
              <a:xfrm>
                <a:off x="3159917" y="1344415"/>
                <a:ext cx="227117" cy="222125"/>
              </a:xfrm>
              <a:custGeom>
                <a:avLst/>
                <a:gdLst>
                  <a:gd name="T0" fmla="*/ 81 w 91"/>
                  <a:gd name="T1" fmla="*/ 0 h 89"/>
                  <a:gd name="T2" fmla="*/ 0 w 91"/>
                  <a:gd name="T3" fmla="*/ 81 h 89"/>
                  <a:gd name="T4" fmla="*/ 8 w 91"/>
                  <a:gd name="T5" fmla="*/ 89 h 89"/>
                  <a:gd name="T6" fmla="*/ 91 w 91"/>
                  <a:gd name="T7" fmla="*/ 8 h 89"/>
                  <a:gd name="T8" fmla="*/ 81 w 91"/>
                  <a:gd name="T9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89">
                    <a:moveTo>
                      <a:pt x="81" y="0"/>
                    </a:moveTo>
                    <a:lnTo>
                      <a:pt x="0" y="81"/>
                    </a:lnTo>
                    <a:lnTo>
                      <a:pt x="8" y="89"/>
                    </a:lnTo>
                    <a:lnTo>
                      <a:pt x="91" y="8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11" name="Freeform 15"/>
              <p:cNvSpPr/>
              <p:nvPr/>
            </p:nvSpPr>
            <p:spPr bwMode="auto">
              <a:xfrm>
                <a:off x="3189867" y="1374365"/>
                <a:ext cx="227117" cy="224620"/>
              </a:xfrm>
              <a:custGeom>
                <a:avLst/>
                <a:gdLst>
                  <a:gd name="T0" fmla="*/ 0 w 91"/>
                  <a:gd name="T1" fmla="*/ 82 h 90"/>
                  <a:gd name="T2" fmla="*/ 8 w 91"/>
                  <a:gd name="T3" fmla="*/ 90 h 90"/>
                  <a:gd name="T4" fmla="*/ 91 w 91"/>
                  <a:gd name="T5" fmla="*/ 8 h 90"/>
                  <a:gd name="T6" fmla="*/ 83 w 91"/>
                  <a:gd name="T7" fmla="*/ 0 h 90"/>
                  <a:gd name="T8" fmla="*/ 0 w 91"/>
                  <a:gd name="T9" fmla="*/ 8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90">
                    <a:moveTo>
                      <a:pt x="0" y="82"/>
                    </a:moveTo>
                    <a:lnTo>
                      <a:pt x="8" y="90"/>
                    </a:lnTo>
                    <a:lnTo>
                      <a:pt x="91" y="8"/>
                    </a:lnTo>
                    <a:lnTo>
                      <a:pt x="83" y="0"/>
                    </a:lnTo>
                    <a:lnTo>
                      <a:pt x="0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12" name="Freeform 16"/>
              <p:cNvSpPr/>
              <p:nvPr/>
            </p:nvSpPr>
            <p:spPr bwMode="auto">
              <a:xfrm>
                <a:off x="3377051" y="1314466"/>
                <a:ext cx="69882" cy="64890"/>
              </a:xfrm>
              <a:custGeom>
                <a:avLst/>
                <a:gdLst>
                  <a:gd name="T0" fmla="*/ 14 w 21"/>
                  <a:gd name="T1" fmla="*/ 6 h 20"/>
                  <a:gd name="T2" fmla="*/ 0 w 21"/>
                  <a:gd name="T3" fmla="*/ 6 h 20"/>
                  <a:gd name="T4" fmla="*/ 15 w 21"/>
                  <a:gd name="T5" fmla="*/ 20 h 20"/>
                  <a:gd name="T6" fmla="*/ 14 w 21"/>
                  <a:gd name="T7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0">
                    <a:moveTo>
                      <a:pt x="14" y="6"/>
                    </a:moveTo>
                    <a:cubicBezTo>
                      <a:pt x="8" y="0"/>
                      <a:pt x="0" y="6"/>
                      <a:pt x="0" y="6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21" y="13"/>
                      <a:pt x="1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13" name="Freeform 17"/>
              <p:cNvSpPr/>
              <p:nvPr/>
            </p:nvSpPr>
            <p:spPr bwMode="auto">
              <a:xfrm>
                <a:off x="2950272" y="1324449"/>
                <a:ext cx="416796" cy="411805"/>
              </a:xfrm>
              <a:custGeom>
                <a:avLst/>
                <a:gdLst>
                  <a:gd name="T0" fmla="*/ 147 w 167"/>
                  <a:gd name="T1" fmla="*/ 145 h 165"/>
                  <a:gd name="T2" fmla="*/ 20 w 167"/>
                  <a:gd name="T3" fmla="*/ 145 h 165"/>
                  <a:gd name="T4" fmla="*/ 20 w 167"/>
                  <a:gd name="T5" fmla="*/ 20 h 165"/>
                  <a:gd name="T6" fmla="*/ 139 w 167"/>
                  <a:gd name="T7" fmla="*/ 20 h 165"/>
                  <a:gd name="T8" fmla="*/ 160 w 167"/>
                  <a:gd name="T9" fmla="*/ 0 h 165"/>
                  <a:gd name="T10" fmla="*/ 0 w 167"/>
                  <a:gd name="T11" fmla="*/ 0 h 165"/>
                  <a:gd name="T12" fmla="*/ 0 w 167"/>
                  <a:gd name="T13" fmla="*/ 165 h 165"/>
                  <a:gd name="T14" fmla="*/ 167 w 167"/>
                  <a:gd name="T15" fmla="*/ 165 h 165"/>
                  <a:gd name="T16" fmla="*/ 167 w 167"/>
                  <a:gd name="T17" fmla="*/ 61 h 165"/>
                  <a:gd name="T18" fmla="*/ 147 w 167"/>
                  <a:gd name="T19" fmla="*/ 81 h 165"/>
                  <a:gd name="T20" fmla="*/ 147 w 167"/>
                  <a:gd name="T21" fmla="*/ 14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7" h="165">
                    <a:moveTo>
                      <a:pt x="147" y="145"/>
                    </a:moveTo>
                    <a:lnTo>
                      <a:pt x="20" y="145"/>
                    </a:lnTo>
                    <a:lnTo>
                      <a:pt x="20" y="20"/>
                    </a:lnTo>
                    <a:lnTo>
                      <a:pt x="139" y="20"/>
                    </a:lnTo>
                    <a:lnTo>
                      <a:pt x="160" y="0"/>
                    </a:lnTo>
                    <a:lnTo>
                      <a:pt x="0" y="0"/>
                    </a:lnTo>
                    <a:lnTo>
                      <a:pt x="0" y="165"/>
                    </a:lnTo>
                    <a:lnTo>
                      <a:pt x="167" y="165"/>
                    </a:lnTo>
                    <a:lnTo>
                      <a:pt x="167" y="61"/>
                    </a:lnTo>
                    <a:lnTo>
                      <a:pt x="147" y="81"/>
                    </a:lnTo>
                    <a:lnTo>
                      <a:pt x="147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214" name="组合 213"/>
          <p:cNvGrpSpPr/>
          <p:nvPr/>
        </p:nvGrpSpPr>
        <p:grpSpPr>
          <a:xfrm>
            <a:off x="5037750" y="2778497"/>
            <a:ext cx="751904" cy="894867"/>
            <a:chOff x="5317183" y="3513544"/>
            <a:chExt cx="751904" cy="894867"/>
          </a:xfrm>
        </p:grpSpPr>
        <p:sp>
          <p:nvSpPr>
            <p:cNvPr id="215" name="Freeform 6"/>
            <p:cNvSpPr/>
            <p:nvPr/>
          </p:nvSpPr>
          <p:spPr bwMode="auto">
            <a:xfrm rot="8673252">
              <a:off x="5317183" y="3513544"/>
              <a:ext cx="751904" cy="894867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16" name="Freeform 45"/>
            <p:cNvSpPr>
              <a:spLocks noEditPoints="1"/>
            </p:cNvSpPr>
            <p:nvPr/>
          </p:nvSpPr>
          <p:spPr bwMode="auto">
            <a:xfrm>
              <a:off x="5491642" y="3682404"/>
              <a:ext cx="337257" cy="434947"/>
            </a:xfrm>
            <a:custGeom>
              <a:avLst/>
              <a:gdLst>
                <a:gd name="T0" fmla="*/ 104 w 109"/>
                <a:gd name="T1" fmla="*/ 67 h 141"/>
                <a:gd name="T2" fmla="*/ 96 w 109"/>
                <a:gd name="T3" fmla="*/ 67 h 141"/>
                <a:gd name="T4" fmla="*/ 96 w 109"/>
                <a:gd name="T5" fmla="*/ 44 h 141"/>
                <a:gd name="T6" fmla="*/ 84 w 109"/>
                <a:gd name="T7" fmla="*/ 13 h 141"/>
                <a:gd name="T8" fmla="*/ 55 w 109"/>
                <a:gd name="T9" fmla="*/ 0 h 141"/>
                <a:gd name="T10" fmla="*/ 25 w 109"/>
                <a:gd name="T11" fmla="*/ 13 h 141"/>
                <a:gd name="T12" fmla="*/ 13 w 109"/>
                <a:gd name="T13" fmla="*/ 44 h 141"/>
                <a:gd name="T14" fmla="*/ 13 w 109"/>
                <a:gd name="T15" fmla="*/ 67 h 141"/>
                <a:gd name="T16" fmla="*/ 6 w 109"/>
                <a:gd name="T17" fmla="*/ 67 h 141"/>
                <a:gd name="T18" fmla="*/ 0 w 109"/>
                <a:gd name="T19" fmla="*/ 73 h 141"/>
                <a:gd name="T20" fmla="*/ 0 w 109"/>
                <a:gd name="T21" fmla="*/ 136 h 141"/>
                <a:gd name="T22" fmla="*/ 6 w 109"/>
                <a:gd name="T23" fmla="*/ 141 h 141"/>
                <a:gd name="T24" fmla="*/ 104 w 109"/>
                <a:gd name="T25" fmla="*/ 141 h 141"/>
                <a:gd name="T26" fmla="*/ 109 w 109"/>
                <a:gd name="T27" fmla="*/ 136 h 141"/>
                <a:gd name="T28" fmla="*/ 109 w 109"/>
                <a:gd name="T29" fmla="*/ 73 h 141"/>
                <a:gd name="T30" fmla="*/ 104 w 109"/>
                <a:gd name="T31" fmla="*/ 67 h 141"/>
                <a:gd name="T32" fmla="*/ 67 w 109"/>
                <a:gd name="T33" fmla="*/ 124 h 141"/>
                <a:gd name="T34" fmla="*/ 55 w 109"/>
                <a:gd name="T35" fmla="*/ 136 h 141"/>
                <a:gd name="T36" fmla="*/ 43 w 109"/>
                <a:gd name="T37" fmla="*/ 124 h 141"/>
                <a:gd name="T38" fmla="*/ 43 w 109"/>
                <a:gd name="T39" fmla="*/ 102 h 141"/>
                <a:gd name="T40" fmla="*/ 55 w 109"/>
                <a:gd name="T41" fmla="*/ 90 h 141"/>
                <a:gd name="T42" fmla="*/ 67 w 109"/>
                <a:gd name="T43" fmla="*/ 102 h 141"/>
                <a:gd name="T44" fmla="*/ 67 w 109"/>
                <a:gd name="T45" fmla="*/ 124 h 141"/>
                <a:gd name="T46" fmla="*/ 77 w 109"/>
                <a:gd name="T47" fmla="*/ 67 h 141"/>
                <a:gd name="T48" fmla="*/ 33 w 109"/>
                <a:gd name="T49" fmla="*/ 67 h 141"/>
                <a:gd name="T50" fmla="*/ 33 w 109"/>
                <a:gd name="T51" fmla="*/ 44 h 141"/>
                <a:gd name="T52" fmla="*/ 39 w 109"/>
                <a:gd name="T53" fmla="*/ 26 h 141"/>
                <a:gd name="T54" fmla="*/ 55 w 109"/>
                <a:gd name="T55" fmla="*/ 19 h 141"/>
                <a:gd name="T56" fmla="*/ 70 w 109"/>
                <a:gd name="T57" fmla="*/ 26 h 141"/>
                <a:gd name="T58" fmla="*/ 77 w 109"/>
                <a:gd name="T59" fmla="*/ 44 h 141"/>
                <a:gd name="T60" fmla="*/ 77 w 109"/>
                <a:gd name="T61" fmla="*/ 6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9" h="141">
                  <a:moveTo>
                    <a:pt x="104" y="67"/>
                  </a:moveTo>
                  <a:cubicBezTo>
                    <a:pt x="96" y="67"/>
                    <a:pt x="96" y="67"/>
                    <a:pt x="96" y="67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32"/>
                    <a:pt x="92" y="21"/>
                    <a:pt x="84" y="13"/>
                  </a:cubicBezTo>
                  <a:cubicBezTo>
                    <a:pt x="77" y="5"/>
                    <a:pt x="66" y="0"/>
                    <a:pt x="55" y="0"/>
                  </a:cubicBezTo>
                  <a:cubicBezTo>
                    <a:pt x="43" y="0"/>
                    <a:pt x="32" y="5"/>
                    <a:pt x="25" y="13"/>
                  </a:cubicBezTo>
                  <a:cubicBezTo>
                    <a:pt x="18" y="21"/>
                    <a:pt x="13" y="32"/>
                    <a:pt x="13" y="44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70"/>
                    <a:pt x="0" y="73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9"/>
                    <a:pt x="3" y="141"/>
                    <a:pt x="6" y="141"/>
                  </a:cubicBezTo>
                  <a:cubicBezTo>
                    <a:pt x="104" y="141"/>
                    <a:pt x="104" y="141"/>
                    <a:pt x="104" y="141"/>
                  </a:cubicBezTo>
                  <a:cubicBezTo>
                    <a:pt x="107" y="141"/>
                    <a:pt x="109" y="139"/>
                    <a:pt x="109" y="136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09" y="70"/>
                    <a:pt x="107" y="67"/>
                    <a:pt x="104" y="67"/>
                  </a:cubicBezTo>
                  <a:close/>
                  <a:moveTo>
                    <a:pt x="67" y="124"/>
                  </a:moveTo>
                  <a:cubicBezTo>
                    <a:pt x="67" y="130"/>
                    <a:pt x="61" y="136"/>
                    <a:pt x="55" y="136"/>
                  </a:cubicBezTo>
                  <a:cubicBezTo>
                    <a:pt x="48" y="136"/>
                    <a:pt x="43" y="130"/>
                    <a:pt x="43" y="124"/>
                  </a:cubicBezTo>
                  <a:cubicBezTo>
                    <a:pt x="43" y="102"/>
                    <a:pt x="43" y="102"/>
                    <a:pt x="43" y="102"/>
                  </a:cubicBezTo>
                  <a:cubicBezTo>
                    <a:pt x="43" y="95"/>
                    <a:pt x="48" y="90"/>
                    <a:pt x="55" y="90"/>
                  </a:cubicBezTo>
                  <a:cubicBezTo>
                    <a:pt x="61" y="90"/>
                    <a:pt x="67" y="95"/>
                    <a:pt x="67" y="102"/>
                  </a:cubicBezTo>
                  <a:lnTo>
                    <a:pt x="67" y="124"/>
                  </a:lnTo>
                  <a:close/>
                  <a:moveTo>
                    <a:pt x="77" y="67"/>
                  </a:moveTo>
                  <a:cubicBezTo>
                    <a:pt x="33" y="67"/>
                    <a:pt x="33" y="67"/>
                    <a:pt x="33" y="67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37"/>
                    <a:pt x="35" y="31"/>
                    <a:pt x="39" y="26"/>
                  </a:cubicBezTo>
                  <a:cubicBezTo>
                    <a:pt x="44" y="22"/>
                    <a:pt x="49" y="19"/>
                    <a:pt x="55" y="19"/>
                  </a:cubicBezTo>
                  <a:cubicBezTo>
                    <a:pt x="61" y="19"/>
                    <a:pt x="66" y="22"/>
                    <a:pt x="70" y="26"/>
                  </a:cubicBezTo>
                  <a:cubicBezTo>
                    <a:pt x="74" y="31"/>
                    <a:pt x="77" y="37"/>
                    <a:pt x="77" y="44"/>
                  </a:cubicBezTo>
                  <a:lnTo>
                    <a:pt x="77" y="6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217" name="组合 216"/>
          <p:cNvGrpSpPr/>
          <p:nvPr/>
        </p:nvGrpSpPr>
        <p:grpSpPr>
          <a:xfrm>
            <a:off x="1919219" y="2449999"/>
            <a:ext cx="715716" cy="719823"/>
            <a:chOff x="1601908" y="3794458"/>
            <a:chExt cx="715716" cy="719823"/>
          </a:xfrm>
        </p:grpSpPr>
        <p:sp>
          <p:nvSpPr>
            <p:cNvPr id="218" name="Oval 28"/>
            <p:cNvSpPr/>
            <p:nvPr/>
          </p:nvSpPr>
          <p:spPr>
            <a:xfrm>
              <a:off x="1601908" y="3794458"/>
              <a:ext cx="715716" cy="719823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735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grpSp>
          <p:nvGrpSpPr>
            <p:cNvPr id="219" name="Group 130"/>
            <p:cNvGrpSpPr/>
            <p:nvPr/>
          </p:nvGrpSpPr>
          <p:grpSpPr>
            <a:xfrm>
              <a:off x="1736673" y="3930750"/>
              <a:ext cx="453185" cy="445993"/>
              <a:chOff x="1587575" y="2265358"/>
              <a:chExt cx="314468" cy="309477"/>
            </a:xfrm>
            <a:solidFill>
              <a:schemeClr val="bg1"/>
            </a:solidFill>
          </p:grpSpPr>
          <p:sp>
            <p:nvSpPr>
              <p:cNvPr id="220" name="Freeform 59"/>
              <p:cNvSpPr>
                <a:spLocks noEditPoints="1"/>
              </p:cNvSpPr>
              <p:nvPr/>
            </p:nvSpPr>
            <p:spPr bwMode="auto">
              <a:xfrm>
                <a:off x="1587575" y="2265358"/>
                <a:ext cx="314468" cy="309477"/>
              </a:xfrm>
              <a:custGeom>
                <a:avLst/>
                <a:gdLst>
                  <a:gd name="T0" fmla="*/ 82 w 95"/>
                  <a:gd name="T1" fmla="*/ 57 h 93"/>
                  <a:gd name="T2" fmla="*/ 95 w 95"/>
                  <a:gd name="T3" fmla="*/ 51 h 93"/>
                  <a:gd name="T4" fmla="*/ 95 w 95"/>
                  <a:gd name="T5" fmla="*/ 41 h 93"/>
                  <a:gd name="T6" fmla="*/ 82 w 95"/>
                  <a:gd name="T7" fmla="*/ 36 h 93"/>
                  <a:gd name="T8" fmla="*/ 80 w 95"/>
                  <a:gd name="T9" fmla="*/ 30 h 93"/>
                  <a:gd name="T10" fmla="*/ 85 w 95"/>
                  <a:gd name="T11" fmla="*/ 17 h 93"/>
                  <a:gd name="T12" fmla="*/ 77 w 95"/>
                  <a:gd name="T13" fmla="*/ 10 h 93"/>
                  <a:gd name="T14" fmla="*/ 64 w 95"/>
                  <a:gd name="T15" fmla="*/ 15 h 93"/>
                  <a:gd name="T16" fmla="*/ 59 w 95"/>
                  <a:gd name="T17" fmla="*/ 13 h 93"/>
                  <a:gd name="T18" fmla="*/ 53 w 95"/>
                  <a:gd name="T19" fmla="*/ 0 h 93"/>
                  <a:gd name="T20" fmla="*/ 42 w 95"/>
                  <a:gd name="T21" fmla="*/ 0 h 93"/>
                  <a:gd name="T22" fmla="*/ 37 w 95"/>
                  <a:gd name="T23" fmla="*/ 13 h 93"/>
                  <a:gd name="T24" fmla="*/ 31 w 95"/>
                  <a:gd name="T25" fmla="*/ 15 h 93"/>
                  <a:gd name="T26" fmla="*/ 18 w 95"/>
                  <a:gd name="T27" fmla="*/ 10 h 93"/>
                  <a:gd name="T28" fmla="*/ 10 w 95"/>
                  <a:gd name="T29" fmla="*/ 17 h 93"/>
                  <a:gd name="T30" fmla="*/ 16 w 95"/>
                  <a:gd name="T31" fmla="*/ 30 h 93"/>
                  <a:gd name="T32" fmla="*/ 13 w 95"/>
                  <a:gd name="T33" fmla="*/ 36 h 93"/>
                  <a:gd name="T34" fmla="*/ 0 w 95"/>
                  <a:gd name="T35" fmla="*/ 41 h 93"/>
                  <a:gd name="T36" fmla="*/ 0 w 95"/>
                  <a:gd name="T37" fmla="*/ 52 h 93"/>
                  <a:gd name="T38" fmla="*/ 13 w 95"/>
                  <a:gd name="T39" fmla="*/ 57 h 93"/>
                  <a:gd name="T40" fmla="*/ 16 w 95"/>
                  <a:gd name="T41" fmla="*/ 63 h 93"/>
                  <a:gd name="T42" fmla="*/ 11 w 95"/>
                  <a:gd name="T43" fmla="*/ 76 h 93"/>
                  <a:gd name="T44" fmla="*/ 18 w 95"/>
                  <a:gd name="T45" fmla="*/ 83 h 93"/>
                  <a:gd name="T46" fmla="*/ 31 w 95"/>
                  <a:gd name="T47" fmla="*/ 78 h 93"/>
                  <a:gd name="T48" fmla="*/ 37 w 95"/>
                  <a:gd name="T49" fmla="*/ 80 h 93"/>
                  <a:gd name="T50" fmla="*/ 43 w 95"/>
                  <a:gd name="T51" fmla="*/ 93 h 93"/>
                  <a:gd name="T52" fmla="*/ 53 w 95"/>
                  <a:gd name="T53" fmla="*/ 93 h 93"/>
                  <a:gd name="T54" fmla="*/ 59 w 95"/>
                  <a:gd name="T55" fmla="*/ 80 h 93"/>
                  <a:gd name="T56" fmla="*/ 64 w 95"/>
                  <a:gd name="T57" fmla="*/ 78 h 93"/>
                  <a:gd name="T58" fmla="*/ 78 w 95"/>
                  <a:gd name="T59" fmla="*/ 83 h 93"/>
                  <a:gd name="T60" fmla="*/ 85 w 95"/>
                  <a:gd name="T61" fmla="*/ 75 h 93"/>
                  <a:gd name="T62" fmla="*/ 80 w 95"/>
                  <a:gd name="T63" fmla="*/ 63 h 93"/>
                  <a:gd name="T64" fmla="*/ 82 w 95"/>
                  <a:gd name="T65" fmla="*/ 57 h 93"/>
                  <a:gd name="T66" fmla="*/ 48 w 95"/>
                  <a:gd name="T67" fmla="*/ 61 h 93"/>
                  <a:gd name="T68" fmla="*/ 33 w 95"/>
                  <a:gd name="T69" fmla="*/ 46 h 93"/>
                  <a:gd name="T70" fmla="*/ 48 w 95"/>
                  <a:gd name="T71" fmla="*/ 32 h 93"/>
                  <a:gd name="T72" fmla="*/ 63 w 95"/>
                  <a:gd name="T73" fmla="*/ 46 h 93"/>
                  <a:gd name="T74" fmla="*/ 48 w 95"/>
                  <a:gd name="T75" fmla="*/ 6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21" name="Oval 60"/>
              <p:cNvSpPr>
                <a:spLocks noChangeArrowheads="1"/>
              </p:cNvSpPr>
              <p:nvPr/>
            </p:nvSpPr>
            <p:spPr bwMode="auto">
              <a:xfrm>
                <a:off x="1712364" y="2387652"/>
                <a:ext cx="64890" cy="623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222" name="组合 221"/>
          <p:cNvGrpSpPr/>
          <p:nvPr/>
        </p:nvGrpSpPr>
        <p:grpSpPr>
          <a:xfrm>
            <a:off x="7582543" y="1332510"/>
            <a:ext cx="715716" cy="719823"/>
            <a:chOff x="2953653" y="2129531"/>
            <a:chExt cx="715716" cy="719823"/>
          </a:xfrm>
        </p:grpSpPr>
        <p:sp>
          <p:nvSpPr>
            <p:cNvPr id="223" name="Oval 27"/>
            <p:cNvSpPr/>
            <p:nvPr/>
          </p:nvSpPr>
          <p:spPr>
            <a:xfrm>
              <a:off x="2953653" y="2129531"/>
              <a:ext cx="715716" cy="719823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735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grpSp>
          <p:nvGrpSpPr>
            <p:cNvPr id="224" name="Group 133"/>
            <p:cNvGrpSpPr/>
            <p:nvPr/>
          </p:nvGrpSpPr>
          <p:grpSpPr>
            <a:xfrm>
              <a:off x="3154439" y="2319423"/>
              <a:ext cx="314140" cy="357472"/>
              <a:chOff x="2927811" y="2108124"/>
              <a:chExt cx="361887" cy="411804"/>
            </a:xfrm>
            <a:solidFill>
              <a:schemeClr val="bg1"/>
            </a:solidFill>
          </p:grpSpPr>
          <p:sp>
            <p:nvSpPr>
              <p:cNvPr id="225" name="Freeform 68"/>
              <p:cNvSpPr>
                <a:spLocks noEditPoints="1"/>
              </p:cNvSpPr>
              <p:nvPr/>
            </p:nvSpPr>
            <p:spPr bwMode="auto">
              <a:xfrm>
                <a:off x="2927811" y="2108124"/>
                <a:ext cx="164722" cy="299494"/>
              </a:xfrm>
              <a:custGeom>
                <a:avLst/>
                <a:gdLst>
                  <a:gd name="T0" fmla="*/ 50 w 50"/>
                  <a:gd name="T1" fmla="*/ 83 h 90"/>
                  <a:gd name="T2" fmla="*/ 50 w 50"/>
                  <a:gd name="T3" fmla="*/ 7 h 90"/>
                  <a:gd name="T4" fmla="*/ 44 w 50"/>
                  <a:gd name="T5" fmla="*/ 0 h 90"/>
                  <a:gd name="T6" fmla="*/ 6 w 50"/>
                  <a:gd name="T7" fmla="*/ 0 h 90"/>
                  <a:gd name="T8" fmla="*/ 0 w 50"/>
                  <a:gd name="T9" fmla="*/ 7 h 90"/>
                  <a:gd name="T10" fmla="*/ 0 w 50"/>
                  <a:gd name="T11" fmla="*/ 83 h 90"/>
                  <a:gd name="T12" fmla="*/ 6 w 50"/>
                  <a:gd name="T13" fmla="*/ 90 h 90"/>
                  <a:gd name="T14" fmla="*/ 44 w 50"/>
                  <a:gd name="T15" fmla="*/ 90 h 90"/>
                  <a:gd name="T16" fmla="*/ 50 w 50"/>
                  <a:gd name="T17" fmla="*/ 83 h 90"/>
                  <a:gd name="T18" fmla="*/ 39 w 50"/>
                  <a:gd name="T19" fmla="*/ 5 h 90"/>
                  <a:gd name="T20" fmla="*/ 41 w 50"/>
                  <a:gd name="T21" fmla="*/ 6 h 90"/>
                  <a:gd name="T22" fmla="*/ 39 w 50"/>
                  <a:gd name="T23" fmla="*/ 8 h 90"/>
                  <a:gd name="T24" fmla="*/ 38 w 50"/>
                  <a:gd name="T25" fmla="*/ 6 h 90"/>
                  <a:gd name="T26" fmla="*/ 39 w 50"/>
                  <a:gd name="T27" fmla="*/ 5 h 90"/>
                  <a:gd name="T28" fmla="*/ 16 w 50"/>
                  <a:gd name="T29" fmla="*/ 5 h 90"/>
                  <a:gd name="T30" fmla="*/ 34 w 50"/>
                  <a:gd name="T31" fmla="*/ 5 h 90"/>
                  <a:gd name="T32" fmla="*/ 34 w 50"/>
                  <a:gd name="T33" fmla="*/ 7 h 90"/>
                  <a:gd name="T34" fmla="*/ 16 w 50"/>
                  <a:gd name="T35" fmla="*/ 7 h 90"/>
                  <a:gd name="T36" fmla="*/ 16 w 50"/>
                  <a:gd name="T37" fmla="*/ 5 h 90"/>
                  <a:gd name="T38" fmla="*/ 5 w 50"/>
                  <a:gd name="T39" fmla="*/ 69 h 90"/>
                  <a:gd name="T40" fmla="*/ 5 w 50"/>
                  <a:gd name="T41" fmla="*/ 11 h 90"/>
                  <a:gd name="T42" fmla="*/ 45 w 50"/>
                  <a:gd name="T43" fmla="*/ 11 h 90"/>
                  <a:gd name="T44" fmla="*/ 45 w 50"/>
                  <a:gd name="T45" fmla="*/ 69 h 90"/>
                  <a:gd name="T46" fmla="*/ 5 w 50"/>
                  <a:gd name="T47" fmla="*/ 69 h 90"/>
                  <a:gd name="T48" fmla="*/ 25 w 50"/>
                  <a:gd name="T49" fmla="*/ 83 h 90"/>
                  <a:gd name="T50" fmla="*/ 21 w 50"/>
                  <a:gd name="T51" fmla="*/ 79 h 90"/>
                  <a:gd name="T52" fmla="*/ 25 w 50"/>
                  <a:gd name="T53" fmla="*/ 75 h 90"/>
                  <a:gd name="T54" fmla="*/ 29 w 50"/>
                  <a:gd name="T55" fmla="*/ 79 h 90"/>
                  <a:gd name="T56" fmla="*/ 25 w 50"/>
                  <a:gd name="T57" fmla="*/ 8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0" h="90">
                    <a:moveTo>
                      <a:pt x="50" y="83"/>
                    </a:moveTo>
                    <a:cubicBezTo>
                      <a:pt x="50" y="7"/>
                      <a:pt x="50" y="7"/>
                      <a:pt x="50" y="7"/>
                    </a:cubicBezTo>
                    <a:cubicBezTo>
                      <a:pt x="50" y="3"/>
                      <a:pt x="47" y="0"/>
                      <a:pt x="44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7"/>
                      <a:pt x="3" y="90"/>
                      <a:pt x="6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7" y="90"/>
                      <a:pt x="50" y="87"/>
                      <a:pt x="50" y="83"/>
                    </a:cubicBezTo>
                    <a:close/>
                    <a:moveTo>
                      <a:pt x="39" y="5"/>
                    </a:moveTo>
                    <a:cubicBezTo>
                      <a:pt x="40" y="5"/>
                      <a:pt x="41" y="5"/>
                      <a:pt x="41" y="6"/>
                    </a:cubicBezTo>
                    <a:cubicBezTo>
                      <a:pt x="41" y="7"/>
                      <a:pt x="40" y="8"/>
                      <a:pt x="39" y="8"/>
                    </a:cubicBezTo>
                    <a:cubicBezTo>
                      <a:pt x="38" y="8"/>
                      <a:pt x="38" y="7"/>
                      <a:pt x="38" y="6"/>
                    </a:cubicBezTo>
                    <a:cubicBezTo>
                      <a:pt x="38" y="5"/>
                      <a:pt x="38" y="5"/>
                      <a:pt x="39" y="5"/>
                    </a:cubicBezTo>
                    <a:close/>
                    <a:moveTo>
                      <a:pt x="16" y="5"/>
                    </a:moveTo>
                    <a:cubicBezTo>
                      <a:pt x="34" y="5"/>
                      <a:pt x="34" y="5"/>
                      <a:pt x="34" y="5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16" y="7"/>
                      <a:pt x="16" y="7"/>
                      <a:pt x="16" y="7"/>
                    </a:cubicBezTo>
                    <a:lnTo>
                      <a:pt x="16" y="5"/>
                    </a:lnTo>
                    <a:close/>
                    <a:moveTo>
                      <a:pt x="5" y="69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69"/>
                      <a:pt x="45" y="69"/>
                      <a:pt x="45" y="69"/>
                    </a:cubicBezTo>
                    <a:lnTo>
                      <a:pt x="5" y="69"/>
                    </a:lnTo>
                    <a:close/>
                    <a:moveTo>
                      <a:pt x="25" y="83"/>
                    </a:moveTo>
                    <a:cubicBezTo>
                      <a:pt x="23" y="83"/>
                      <a:pt x="21" y="81"/>
                      <a:pt x="21" y="79"/>
                    </a:cubicBezTo>
                    <a:cubicBezTo>
                      <a:pt x="21" y="77"/>
                      <a:pt x="23" y="75"/>
                      <a:pt x="25" y="75"/>
                    </a:cubicBezTo>
                    <a:cubicBezTo>
                      <a:pt x="27" y="75"/>
                      <a:pt x="29" y="77"/>
                      <a:pt x="29" y="79"/>
                    </a:cubicBezTo>
                    <a:cubicBezTo>
                      <a:pt x="29" y="81"/>
                      <a:pt x="27" y="83"/>
                      <a:pt x="25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26" name="Freeform 69"/>
              <p:cNvSpPr>
                <a:spLocks noEditPoints="1"/>
              </p:cNvSpPr>
              <p:nvPr/>
            </p:nvSpPr>
            <p:spPr bwMode="auto">
              <a:xfrm>
                <a:off x="3119985" y="2220434"/>
                <a:ext cx="169713" cy="299494"/>
              </a:xfrm>
              <a:custGeom>
                <a:avLst/>
                <a:gdLst>
                  <a:gd name="T0" fmla="*/ 44 w 51"/>
                  <a:gd name="T1" fmla="*/ 0 h 90"/>
                  <a:gd name="T2" fmla="*/ 7 w 51"/>
                  <a:gd name="T3" fmla="*/ 0 h 90"/>
                  <a:gd name="T4" fmla="*/ 0 w 51"/>
                  <a:gd name="T5" fmla="*/ 7 h 90"/>
                  <a:gd name="T6" fmla="*/ 0 w 51"/>
                  <a:gd name="T7" fmla="*/ 83 h 90"/>
                  <a:gd name="T8" fmla="*/ 7 w 51"/>
                  <a:gd name="T9" fmla="*/ 90 h 90"/>
                  <a:gd name="T10" fmla="*/ 44 w 51"/>
                  <a:gd name="T11" fmla="*/ 90 h 90"/>
                  <a:gd name="T12" fmla="*/ 51 w 51"/>
                  <a:gd name="T13" fmla="*/ 83 h 90"/>
                  <a:gd name="T14" fmla="*/ 51 w 51"/>
                  <a:gd name="T15" fmla="*/ 7 h 90"/>
                  <a:gd name="T16" fmla="*/ 44 w 51"/>
                  <a:gd name="T17" fmla="*/ 0 h 90"/>
                  <a:gd name="T18" fmla="*/ 40 w 51"/>
                  <a:gd name="T19" fmla="*/ 5 h 90"/>
                  <a:gd name="T20" fmla="*/ 42 w 51"/>
                  <a:gd name="T21" fmla="*/ 6 h 90"/>
                  <a:gd name="T22" fmla="*/ 40 w 51"/>
                  <a:gd name="T23" fmla="*/ 8 h 90"/>
                  <a:gd name="T24" fmla="*/ 38 w 51"/>
                  <a:gd name="T25" fmla="*/ 6 h 90"/>
                  <a:gd name="T26" fmla="*/ 40 w 51"/>
                  <a:gd name="T27" fmla="*/ 5 h 90"/>
                  <a:gd name="T28" fmla="*/ 17 w 51"/>
                  <a:gd name="T29" fmla="*/ 5 h 90"/>
                  <a:gd name="T30" fmla="*/ 34 w 51"/>
                  <a:gd name="T31" fmla="*/ 5 h 90"/>
                  <a:gd name="T32" fmla="*/ 34 w 51"/>
                  <a:gd name="T33" fmla="*/ 7 h 90"/>
                  <a:gd name="T34" fmla="*/ 17 w 51"/>
                  <a:gd name="T35" fmla="*/ 7 h 90"/>
                  <a:gd name="T36" fmla="*/ 17 w 51"/>
                  <a:gd name="T37" fmla="*/ 5 h 90"/>
                  <a:gd name="T38" fmla="*/ 26 w 51"/>
                  <a:gd name="T39" fmla="*/ 83 h 90"/>
                  <a:gd name="T40" fmla="*/ 21 w 51"/>
                  <a:gd name="T41" fmla="*/ 79 h 90"/>
                  <a:gd name="T42" fmla="*/ 26 w 51"/>
                  <a:gd name="T43" fmla="*/ 75 h 90"/>
                  <a:gd name="T44" fmla="*/ 30 w 51"/>
                  <a:gd name="T45" fmla="*/ 79 h 90"/>
                  <a:gd name="T46" fmla="*/ 26 w 51"/>
                  <a:gd name="T47" fmla="*/ 83 h 90"/>
                  <a:gd name="T48" fmla="*/ 46 w 51"/>
                  <a:gd name="T49" fmla="*/ 69 h 90"/>
                  <a:gd name="T50" fmla="*/ 5 w 51"/>
                  <a:gd name="T51" fmla="*/ 69 h 90"/>
                  <a:gd name="T52" fmla="*/ 5 w 51"/>
                  <a:gd name="T53" fmla="*/ 11 h 90"/>
                  <a:gd name="T54" fmla="*/ 46 w 51"/>
                  <a:gd name="T55" fmla="*/ 11 h 90"/>
                  <a:gd name="T56" fmla="*/ 46 w 51"/>
                  <a:gd name="T57" fmla="*/ 69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" h="90">
                    <a:moveTo>
                      <a:pt x="44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7"/>
                      <a:pt x="3" y="90"/>
                      <a:pt x="7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8" y="90"/>
                      <a:pt x="51" y="87"/>
                      <a:pt x="51" y="83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3"/>
                      <a:pt x="48" y="0"/>
                      <a:pt x="44" y="0"/>
                    </a:cubicBezTo>
                    <a:close/>
                    <a:moveTo>
                      <a:pt x="40" y="5"/>
                    </a:moveTo>
                    <a:cubicBezTo>
                      <a:pt x="41" y="5"/>
                      <a:pt x="42" y="5"/>
                      <a:pt x="42" y="6"/>
                    </a:cubicBezTo>
                    <a:cubicBezTo>
                      <a:pt x="42" y="7"/>
                      <a:pt x="41" y="8"/>
                      <a:pt x="40" y="8"/>
                    </a:cubicBezTo>
                    <a:cubicBezTo>
                      <a:pt x="39" y="8"/>
                      <a:pt x="38" y="7"/>
                      <a:pt x="38" y="6"/>
                    </a:cubicBezTo>
                    <a:cubicBezTo>
                      <a:pt x="38" y="5"/>
                      <a:pt x="39" y="5"/>
                      <a:pt x="40" y="5"/>
                    </a:cubicBezTo>
                    <a:close/>
                    <a:moveTo>
                      <a:pt x="17" y="5"/>
                    </a:moveTo>
                    <a:cubicBezTo>
                      <a:pt x="34" y="5"/>
                      <a:pt x="34" y="5"/>
                      <a:pt x="34" y="5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17" y="7"/>
                      <a:pt x="17" y="7"/>
                      <a:pt x="17" y="7"/>
                    </a:cubicBezTo>
                    <a:lnTo>
                      <a:pt x="17" y="5"/>
                    </a:lnTo>
                    <a:close/>
                    <a:moveTo>
                      <a:pt x="26" y="83"/>
                    </a:moveTo>
                    <a:cubicBezTo>
                      <a:pt x="23" y="83"/>
                      <a:pt x="21" y="81"/>
                      <a:pt x="21" y="79"/>
                    </a:cubicBezTo>
                    <a:cubicBezTo>
                      <a:pt x="21" y="77"/>
                      <a:pt x="23" y="75"/>
                      <a:pt x="26" y="75"/>
                    </a:cubicBezTo>
                    <a:cubicBezTo>
                      <a:pt x="28" y="75"/>
                      <a:pt x="30" y="77"/>
                      <a:pt x="30" y="79"/>
                    </a:cubicBezTo>
                    <a:cubicBezTo>
                      <a:pt x="30" y="81"/>
                      <a:pt x="28" y="83"/>
                      <a:pt x="26" y="83"/>
                    </a:cubicBezTo>
                    <a:close/>
                    <a:moveTo>
                      <a:pt x="46" y="69"/>
                    </a:moveTo>
                    <a:cubicBezTo>
                      <a:pt x="5" y="69"/>
                      <a:pt x="5" y="69"/>
                      <a:pt x="5" y="69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27" name="Freeform 70"/>
              <p:cNvSpPr/>
              <p:nvPr/>
            </p:nvSpPr>
            <p:spPr bwMode="auto">
              <a:xfrm>
                <a:off x="3107507" y="2125594"/>
                <a:ext cx="99831" cy="82362"/>
              </a:xfrm>
              <a:custGeom>
                <a:avLst/>
                <a:gdLst>
                  <a:gd name="T0" fmla="*/ 32 w 40"/>
                  <a:gd name="T1" fmla="*/ 33 h 33"/>
                  <a:gd name="T2" fmla="*/ 40 w 40"/>
                  <a:gd name="T3" fmla="*/ 33 h 33"/>
                  <a:gd name="T4" fmla="*/ 40 w 40"/>
                  <a:gd name="T5" fmla="*/ 8 h 33"/>
                  <a:gd name="T6" fmla="*/ 40 w 40"/>
                  <a:gd name="T7" fmla="*/ 0 h 33"/>
                  <a:gd name="T8" fmla="*/ 32 w 40"/>
                  <a:gd name="T9" fmla="*/ 0 h 33"/>
                  <a:gd name="T10" fmla="*/ 0 w 40"/>
                  <a:gd name="T11" fmla="*/ 0 h 33"/>
                  <a:gd name="T12" fmla="*/ 0 w 40"/>
                  <a:gd name="T13" fmla="*/ 8 h 33"/>
                  <a:gd name="T14" fmla="*/ 32 w 40"/>
                  <a:gd name="T15" fmla="*/ 8 h 33"/>
                  <a:gd name="T16" fmla="*/ 32 w 40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33">
                    <a:moveTo>
                      <a:pt x="32" y="33"/>
                    </a:moveTo>
                    <a:lnTo>
                      <a:pt x="40" y="33"/>
                    </a:lnTo>
                    <a:lnTo>
                      <a:pt x="40" y="8"/>
                    </a:lnTo>
                    <a:lnTo>
                      <a:pt x="40" y="0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32" y="8"/>
                    </a:lnTo>
                    <a:lnTo>
                      <a:pt x="3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28" name="Freeform 71"/>
              <p:cNvSpPr/>
              <p:nvPr/>
            </p:nvSpPr>
            <p:spPr bwMode="auto">
              <a:xfrm>
                <a:off x="3017659" y="2425088"/>
                <a:ext cx="82362" cy="82362"/>
              </a:xfrm>
              <a:custGeom>
                <a:avLst/>
                <a:gdLst>
                  <a:gd name="T0" fmla="*/ 8 w 33"/>
                  <a:gd name="T1" fmla="*/ 0 h 33"/>
                  <a:gd name="T2" fmla="*/ 0 w 33"/>
                  <a:gd name="T3" fmla="*/ 0 h 33"/>
                  <a:gd name="T4" fmla="*/ 0 w 33"/>
                  <a:gd name="T5" fmla="*/ 25 h 33"/>
                  <a:gd name="T6" fmla="*/ 0 w 33"/>
                  <a:gd name="T7" fmla="*/ 33 h 33"/>
                  <a:gd name="T8" fmla="*/ 8 w 33"/>
                  <a:gd name="T9" fmla="*/ 33 h 33"/>
                  <a:gd name="T10" fmla="*/ 33 w 33"/>
                  <a:gd name="T11" fmla="*/ 33 h 33"/>
                  <a:gd name="T12" fmla="*/ 33 w 33"/>
                  <a:gd name="T13" fmla="*/ 25 h 33"/>
                  <a:gd name="T14" fmla="*/ 8 w 33"/>
                  <a:gd name="T15" fmla="*/ 25 h 33"/>
                  <a:gd name="T16" fmla="*/ 8 w 33"/>
                  <a:gd name="T1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3">
                    <a:moveTo>
                      <a:pt x="8" y="0"/>
                    </a:moveTo>
                    <a:lnTo>
                      <a:pt x="0" y="0"/>
                    </a:lnTo>
                    <a:lnTo>
                      <a:pt x="0" y="25"/>
                    </a:lnTo>
                    <a:lnTo>
                      <a:pt x="0" y="33"/>
                    </a:lnTo>
                    <a:lnTo>
                      <a:pt x="8" y="33"/>
                    </a:lnTo>
                    <a:lnTo>
                      <a:pt x="33" y="33"/>
                    </a:lnTo>
                    <a:lnTo>
                      <a:pt x="33" y="25"/>
                    </a:lnTo>
                    <a:lnTo>
                      <a:pt x="8" y="25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229" name="组合 228"/>
          <p:cNvGrpSpPr/>
          <p:nvPr/>
        </p:nvGrpSpPr>
        <p:grpSpPr>
          <a:xfrm>
            <a:off x="3665881" y="4099561"/>
            <a:ext cx="970215" cy="815215"/>
            <a:chOff x="3545558" y="4835994"/>
            <a:chExt cx="970215" cy="815215"/>
          </a:xfrm>
        </p:grpSpPr>
        <p:sp>
          <p:nvSpPr>
            <p:cNvPr id="230" name="Freeform 5"/>
            <p:cNvSpPr/>
            <p:nvPr/>
          </p:nvSpPr>
          <p:spPr bwMode="auto">
            <a:xfrm rot="5400000">
              <a:off x="3623058" y="4758494"/>
              <a:ext cx="815215" cy="970215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grpSp>
          <p:nvGrpSpPr>
            <p:cNvPr id="231" name="Group 138"/>
            <p:cNvGrpSpPr/>
            <p:nvPr/>
          </p:nvGrpSpPr>
          <p:grpSpPr>
            <a:xfrm>
              <a:off x="3686798" y="5019885"/>
              <a:ext cx="546661" cy="403784"/>
              <a:chOff x="2563427" y="3717902"/>
              <a:chExt cx="439257" cy="324452"/>
            </a:xfrm>
            <a:solidFill>
              <a:schemeClr val="bg1"/>
            </a:solidFill>
          </p:grpSpPr>
          <p:sp>
            <p:nvSpPr>
              <p:cNvPr id="232" name="Freeform 92"/>
              <p:cNvSpPr/>
              <p:nvPr/>
            </p:nvSpPr>
            <p:spPr bwMode="auto">
              <a:xfrm>
                <a:off x="2720660" y="3942523"/>
                <a:ext cx="127286" cy="99831"/>
              </a:xfrm>
              <a:custGeom>
                <a:avLst/>
                <a:gdLst>
                  <a:gd name="T0" fmla="*/ 37 w 38"/>
                  <a:gd name="T1" fmla="*/ 10 h 30"/>
                  <a:gd name="T2" fmla="*/ 1 w 38"/>
                  <a:gd name="T3" fmla="*/ 11 h 30"/>
                  <a:gd name="T4" fmla="*/ 1 w 38"/>
                  <a:gd name="T5" fmla="*/ 13 h 30"/>
                  <a:gd name="T6" fmla="*/ 19 w 38"/>
                  <a:gd name="T7" fmla="*/ 30 h 30"/>
                  <a:gd name="T8" fmla="*/ 36 w 38"/>
                  <a:gd name="T9" fmla="*/ 13 h 30"/>
                  <a:gd name="T10" fmla="*/ 37 w 38"/>
                  <a:gd name="T11" fmla="*/ 1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30">
                    <a:moveTo>
                      <a:pt x="37" y="10"/>
                    </a:moveTo>
                    <a:cubicBezTo>
                      <a:pt x="26" y="1"/>
                      <a:pt x="12" y="0"/>
                      <a:pt x="1" y="11"/>
                    </a:cubicBezTo>
                    <a:cubicBezTo>
                      <a:pt x="1" y="11"/>
                      <a:pt x="0" y="12"/>
                      <a:pt x="1" y="1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8" y="11"/>
                      <a:pt x="37" y="11"/>
                      <a:pt x="3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33" name="Freeform 93"/>
              <p:cNvSpPr/>
              <p:nvPr/>
            </p:nvSpPr>
            <p:spPr bwMode="auto">
              <a:xfrm>
                <a:off x="2638300" y="3830213"/>
                <a:ext cx="292007" cy="129781"/>
              </a:xfrm>
              <a:custGeom>
                <a:avLst/>
                <a:gdLst>
                  <a:gd name="T0" fmla="*/ 87 w 88"/>
                  <a:gd name="T1" fmla="*/ 23 h 39"/>
                  <a:gd name="T2" fmla="*/ 0 w 88"/>
                  <a:gd name="T3" fmla="*/ 24 h 39"/>
                  <a:gd name="T4" fmla="*/ 0 w 88"/>
                  <a:gd name="T5" fmla="*/ 26 h 39"/>
                  <a:gd name="T6" fmla="*/ 13 w 88"/>
                  <a:gd name="T7" fmla="*/ 38 h 39"/>
                  <a:gd name="T8" fmla="*/ 15 w 88"/>
                  <a:gd name="T9" fmla="*/ 38 h 39"/>
                  <a:gd name="T10" fmla="*/ 73 w 88"/>
                  <a:gd name="T11" fmla="*/ 38 h 39"/>
                  <a:gd name="T12" fmla="*/ 75 w 88"/>
                  <a:gd name="T13" fmla="*/ 38 h 39"/>
                  <a:gd name="T14" fmla="*/ 88 w 88"/>
                  <a:gd name="T15" fmla="*/ 26 h 39"/>
                  <a:gd name="T16" fmla="*/ 88 w 88"/>
                  <a:gd name="T17" fmla="*/ 26 h 39"/>
                  <a:gd name="T18" fmla="*/ 88 w 88"/>
                  <a:gd name="T19" fmla="*/ 24 h 39"/>
                  <a:gd name="T20" fmla="*/ 87 w 88"/>
                  <a:gd name="T21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39">
                    <a:moveTo>
                      <a:pt x="87" y="23"/>
                    </a:moveTo>
                    <a:cubicBezTo>
                      <a:pt x="63" y="0"/>
                      <a:pt x="24" y="0"/>
                      <a:pt x="0" y="24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9"/>
                      <a:pt x="14" y="39"/>
                      <a:pt x="15" y="38"/>
                    </a:cubicBezTo>
                    <a:cubicBezTo>
                      <a:pt x="31" y="22"/>
                      <a:pt x="57" y="22"/>
                      <a:pt x="73" y="38"/>
                    </a:cubicBezTo>
                    <a:cubicBezTo>
                      <a:pt x="74" y="39"/>
                      <a:pt x="75" y="39"/>
                      <a:pt x="75" y="38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5"/>
                      <a:pt x="88" y="24"/>
                      <a:pt x="88" y="24"/>
                    </a:cubicBezTo>
                    <a:lnTo>
                      <a:pt x="87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34" name="Freeform 94"/>
              <p:cNvSpPr/>
              <p:nvPr/>
            </p:nvSpPr>
            <p:spPr bwMode="auto">
              <a:xfrm>
                <a:off x="2563427" y="3717902"/>
                <a:ext cx="439257" cy="169713"/>
              </a:xfrm>
              <a:custGeom>
                <a:avLst/>
                <a:gdLst>
                  <a:gd name="T0" fmla="*/ 131 w 132"/>
                  <a:gd name="T1" fmla="*/ 36 h 51"/>
                  <a:gd name="T2" fmla="*/ 131 w 132"/>
                  <a:gd name="T3" fmla="*/ 36 h 51"/>
                  <a:gd name="T4" fmla="*/ 1 w 132"/>
                  <a:gd name="T5" fmla="*/ 36 h 51"/>
                  <a:gd name="T6" fmla="*/ 1 w 132"/>
                  <a:gd name="T7" fmla="*/ 38 h 51"/>
                  <a:gd name="T8" fmla="*/ 14 w 132"/>
                  <a:gd name="T9" fmla="*/ 51 h 51"/>
                  <a:gd name="T10" fmla="*/ 16 w 132"/>
                  <a:gd name="T11" fmla="*/ 51 h 51"/>
                  <a:gd name="T12" fmla="*/ 116 w 132"/>
                  <a:gd name="T13" fmla="*/ 51 h 51"/>
                  <a:gd name="T14" fmla="*/ 118 w 132"/>
                  <a:gd name="T15" fmla="*/ 51 h 51"/>
                  <a:gd name="T16" fmla="*/ 131 w 132"/>
                  <a:gd name="T17" fmla="*/ 38 h 51"/>
                  <a:gd name="T18" fmla="*/ 131 w 132"/>
                  <a:gd name="T19" fmla="*/ 38 h 51"/>
                  <a:gd name="T20" fmla="*/ 131 w 132"/>
                  <a:gd name="T21" fmla="*/ 3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2" h="51">
                    <a:moveTo>
                      <a:pt x="131" y="36"/>
                    </a:moveTo>
                    <a:cubicBezTo>
                      <a:pt x="131" y="36"/>
                      <a:pt x="131" y="36"/>
                      <a:pt x="131" y="36"/>
                    </a:cubicBezTo>
                    <a:cubicBezTo>
                      <a:pt x="95" y="0"/>
                      <a:pt x="37" y="0"/>
                      <a:pt x="1" y="36"/>
                    </a:cubicBezTo>
                    <a:cubicBezTo>
                      <a:pt x="0" y="37"/>
                      <a:pt x="0" y="37"/>
                      <a:pt x="1" y="38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1"/>
                      <a:pt x="15" y="51"/>
                      <a:pt x="16" y="51"/>
                    </a:cubicBezTo>
                    <a:cubicBezTo>
                      <a:pt x="43" y="23"/>
                      <a:pt x="89" y="23"/>
                      <a:pt x="116" y="51"/>
                    </a:cubicBezTo>
                    <a:cubicBezTo>
                      <a:pt x="117" y="51"/>
                      <a:pt x="118" y="51"/>
                      <a:pt x="118" y="51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2" y="37"/>
                      <a:pt x="132" y="36"/>
                      <a:pt x="131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235" name="组合 234"/>
          <p:cNvGrpSpPr/>
          <p:nvPr/>
        </p:nvGrpSpPr>
        <p:grpSpPr>
          <a:xfrm>
            <a:off x="3865484" y="3281951"/>
            <a:ext cx="859011" cy="721776"/>
            <a:chOff x="4337445" y="3651963"/>
            <a:chExt cx="894867" cy="751904"/>
          </a:xfrm>
        </p:grpSpPr>
        <p:sp>
          <p:nvSpPr>
            <p:cNvPr id="236" name="Freeform 7"/>
            <p:cNvSpPr/>
            <p:nvPr/>
          </p:nvSpPr>
          <p:spPr bwMode="auto">
            <a:xfrm rot="7869690">
              <a:off x="4408927" y="3580481"/>
              <a:ext cx="751904" cy="894867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37" name="Freeform 145"/>
            <p:cNvSpPr/>
            <p:nvPr/>
          </p:nvSpPr>
          <p:spPr bwMode="auto">
            <a:xfrm>
              <a:off x="4539592" y="3798050"/>
              <a:ext cx="434745" cy="341585"/>
            </a:xfrm>
            <a:custGeom>
              <a:avLst/>
              <a:gdLst>
                <a:gd name="T0" fmla="*/ 145 w 147"/>
                <a:gd name="T1" fmla="*/ 47 h 116"/>
                <a:gd name="T2" fmla="*/ 118 w 147"/>
                <a:gd name="T3" fmla="*/ 30 h 116"/>
                <a:gd name="T4" fmla="*/ 114 w 147"/>
                <a:gd name="T5" fmla="*/ 31 h 116"/>
                <a:gd name="T6" fmla="*/ 114 w 147"/>
                <a:gd name="T7" fmla="*/ 38 h 116"/>
                <a:gd name="T8" fmla="*/ 110 w 147"/>
                <a:gd name="T9" fmla="*/ 38 h 116"/>
                <a:gd name="T10" fmla="*/ 81 w 147"/>
                <a:gd name="T11" fmla="*/ 38 h 116"/>
                <a:gd name="T12" fmla="*/ 81 w 147"/>
                <a:gd name="T13" fmla="*/ 11 h 116"/>
                <a:gd name="T14" fmla="*/ 84 w 147"/>
                <a:gd name="T15" fmla="*/ 6 h 116"/>
                <a:gd name="T16" fmla="*/ 79 w 147"/>
                <a:gd name="T17" fmla="*/ 0 h 116"/>
                <a:gd name="T18" fmla="*/ 70 w 147"/>
                <a:gd name="T19" fmla="*/ 0 h 116"/>
                <a:gd name="T20" fmla="*/ 65 w 147"/>
                <a:gd name="T21" fmla="*/ 6 h 116"/>
                <a:gd name="T22" fmla="*/ 68 w 147"/>
                <a:gd name="T23" fmla="*/ 11 h 116"/>
                <a:gd name="T24" fmla="*/ 68 w 147"/>
                <a:gd name="T25" fmla="*/ 17 h 116"/>
                <a:gd name="T26" fmla="*/ 37 w 147"/>
                <a:gd name="T27" fmla="*/ 17 h 116"/>
                <a:gd name="T28" fmla="*/ 32 w 147"/>
                <a:gd name="T29" fmla="*/ 17 h 116"/>
                <a:gd name="T30" fmla="*/ 32 w 147"/>
                <a:gd name="T31" fmla="*/ 9 h 116"/>
                <a:gd name="T32" fmla="*/ 28 w 147"/>
                <a:gd name="T33" fmla="*/ 9 h 116"/>
                <a:gd name="T34" fmla="*/ 2 w 147"/>
                <a:gd name="T35" fmla="*/ 27 h 116"/>
                <a:gd name="T36" fmla="*/ 1 w 147"/>
                <a:gd name="T37" fmla="*/ 29 h 116"/>
                <a:gd name="T38" fmla="*/ 29 w 147"/>
                <a:gd name="T39" fmla="*/ 47 h 116"/>
                <a:gd name="T40" fmla="*/ 32 w 147"/>
                <a:gd name="T41" fmla="*/ 46 h 116"/>
                <a:gd name="T42" fmla="*/ 32 w 147"/>
                <a:gd name="T43" fmla="*/ 39 h 116"/>
                <a:gd name="T44" fmla="*/ 37 w 147"/>
                <a:gd name="T45" fmla="*/ 39 h 116"/>
                <a:gd name="T46" fmla="*/ 68 w 147"/>
                <a:gd name="T47" fmla="*/ 39 h 116"/>
                <a:gd name="T48" fmla="*/ 68 w 147"/>
                <a:gd name="T49" fmla="*/ 109 h 116"/>
                <a:gd name="T50" fmla="*/ 65 w 147"/>
                <a:gd name="T51" fmla="*/ 108 h 116"/>
                <a:gd name="T52" fmla="*/ 68 w 147"/>
                <a:gd name="T53" fmla="*/ 115 h 116"/>
                <a:gd name="T54" fmla="*/ 63 w 147"/>
                <a:gd name="T55" fmla="*/ 111 h 116"/>
                <a:gd name="T56" fmla="*/ 65 w 147"/>
                <a:gd name="T57" fmla="*/ 116 h 116"/>
                <a:gd name="T58" fmla="*/ 68 w 147"/>
                <a:gd name="T59" fmla="*/ 116 h 116"/>
                <a:gd name="T60" fmla="*/ 68 w 147"/>
                <a:gd name="T61" fmla="*/ 116 h 116"/>
                <a:gd name="T62" fmla="*/ 68 w 147"/>
                <a:gd name="T63" fmla="*/ 116 h 116"/>
                <a:gd name="T64" fmla="*/ 73 w 147"/>
                <a:gd name="T65" fmla="*/ 116 h 116"/>
                <a:gd name="T66" fmla="*/ 78 w 147"/>
                <a:gd name="T67" fmla="*/ 116 h 116"/>
                <a:gd name="T68" fmla="*/ 81 w 147"/>
                <a:gd name="T69" fmla="*/ 116 h 116"/>
                <a:gd name="T70" fmla="*/ 83 w 147"/>
                <a:gd name="T71" fmla="*/ 116 h 116"/>
                <a:gd name="T72" fmla="*/ 83 w 147"/>
                <a:gd name="T73" fmla="*/ 116 h 116"/>
                <a:gd name="T74" fmla="*/ 86 w 147"/>
                <a:gd name="T75" fmla="*/ 116 h 116"/>
                <a:gd name="T76" fmla="*/ 88 w 147"/>
                <a:gd name="T77" fmla="*/ 111 h 116"/>
                <a:gd name="T78" fmla="*/ 83 w 147"/>
                <a:gd name="T79" fmla="*/ 115 h 116"/>
                <a:gd name="T80" fmla="*/ 87 w 147"/>
                <a:gd name="T81" fmla="*/ 108 h 116"/>
                <a:gd name="T82" fmla="*/ 81 w 147"/>
                <a:gd name="T83" fmla="*/ 111 h 116"/>
                <a:gd name="T84" fmla="*/ 81 w 147"/>
                <a:gd name="T85" fmla="*/ 59 h 116"/>
                <a:gd name="T86" fmla="*/ 110 w 147"/>
                <a:gd name="T87" fmla="*/ 59 h 116"/>
                <a:gd name="T88" fmla="*/ 115 w 147"/>
                <a:gd name="T89" fmla="*/ 59 h 116"/>
                <a:gd name="T90" fmla="*/ 115 w 147"/>
                <a:gd name="T91" fmla="*/ 68 h 116"/>
                <a:gd name="T92" fmla="*/ 118 w 147"/>
                <a:gd name="T93" fmla="*/ 68 h 116"/>
                <a:gd name="T94" fmla="*/ 145 w 147"/>
                <a:gd name="T95" fmla="*/ 50 h 116"/>
                <a:gd name="T96" fmla="*/ 145 w 147"/>
                <a:gd name="T97" fmla="*/ 4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7" h="116">
                  <a:moveTo>
                    <a:pt x="145" y="47"/>
                  </a:moveTo>
                  <a:cubicBezTo>
                    <a:pt x="143" y="46"/>
                    <a:pt x="118" y="30"/>
                    <a:pt x="118" y="30"/>
                  </a:cubicBezTo>
                  <a:cubicBezTo>
                    <a:pt x="118" y="30"/>
                    <a:pt x="114" y="28"/>
                    <a:pt x="114" y="31"/>
                  </a:cubicBezTo>
                  <a:cubicBezTo>
                    <a:pt x="114" y="33"/>
                    <a:pt x="114" y="38"/>
                    <a:pt x="114" y="38"/>
                  </a:cubicBezTo>
                  <a:cubicBezTo>
                    <a:pt x="114" y="38"/>
                    <a:pt x="112" y="38"/>
                    <a:pt x="110" y="38"/>
                  </a:cubicBezTo>
                  <a:cubicBezTo>
                    <a:pt x="102" y="38"/>
                    <a:pt x="89" y="38"/>
                    <a:pt x="81" y="38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3" y="10"/>
                    <a:pt x="84" y="8"/>
                    <a:pt x="84" y="6"/>
                  </a:cubicBezTo>
                  <a:cubicBezTo>
                    <a:pt x="84" y="3"/>
                    <a:pt x="82" y="0"/>
                    <a:pt x="79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7" y="0"/>
                    <a:pt x="65" y="3"/>
                    <a:pt x="65" y="6"/>
                  </a:cubicBezTo>
                  <a:cubicBezTo>
                    <a:pt x="65" y="8"/>
                    <a:pt x="66" y="10"/>
                    <a:pt x="68" y="11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0" y="17"/>
                    <a:pt x="45" y="17"/>
                    <a:pt x="37" y="17"/>
                  </a:cubicBezTo>
                  <a:cubicBezTo>
                    <a:pt x="34" y="17"/>
                    <a:pt x="32" y="17"/>
                    <a:pt x="32" y="17"/>
                  </a:cubicBezTo>
                  <a:cubicBezTo>
                    <a:pt x="32" y="17"/>
                    <a:pt x="32" y="12"/>
                    <a:pt x="32" y="9"/>
                  </a:cubicBezTo>
                  <a:cubicBezTo>
                    <a:pt x="32" y="7"/>
                    <a:pt x="28" y="9"/>
                    <a:pt x="28" y="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0" y="28"/>
                    <a:pt x="1" y="29"/>
                  </a:cubicBezTo>
                  <a:cubicBezTo>
                    <a:pt x="4" y="31"/>
                    <a:pt x="29" y="47"/>
                    <a:pt x="29" y="47"/>
                  </a:cubicBezTo>
                  <a:cubicBezTo>
                    <a:pt x="29" y="47"/>
                    <a:pt x="32" y="49"/>
                    <a:pt x="32" y="46"/>
                  </a:cubicBezTo>
                  <a:cubicBezTo>
                    <a:pt x="32" y="43"/>
                    <a:pt x="32" y="39"/>
                    <a:pt x="32" y="39"/>
                  </a:cubicBezTo>
                  <a:cubicBezTo>
                    <a:pt x="32" y="39"/>
                    <a:pt x="34" y="39"/>
                    <a:pt x="37" y="39"/>
                  </a:cubicBezTo>
                  <a:cubicBezTo>
                    <a:pt x="45" y="39"/>
                    <a:pt x="60" y="39"/>
                    <a:pt x="68" y="39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8" y="110"/>
                    <a:pt x="68" y="114"/>
                    <a:pt x="68" y="115"/>
                  </a:cubicBezTo>
                  <a:cubicBezTo>
                    <a:pt x="66" y="111"/>
                    <a:pt x="63" y="111"/>
                    <a:pt x="63" y="111"/>
                  </a:cubicBezTo>
                  <a:cubicBezTo>
                    <a:pt x="65" y="113"/>
                    <a:pt x="65" y="116"/>
                    <a:pt x="65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78" y="116"/>
                    <a:pt x="78" y="116"/>
                    <a:pt x="78" y="116"/>
                  </a:cubicBezTo>
                  <a:cubicBezTo>
                    <a:pt x="81" y="116"/>
                    <a:pt x="81" y="116"/>
                    <a:pt x="81" y="116"/>
                  </a:cubicBezTo>
                  <a:cubicBezTo>
                    <a:pt x="83" y="116"/>
                    <a:pt x="83" y="116"/>
                    <a:pt x="83" y="116"/>
                  </a:cubicBezTo>
                  <a:cubicBezTo>
                    <a:pt x="83" y="116"/>
                    <a:pt x="83" y="116"/>
                    <a:pt x="83" y="116"/>
                  </a:cubicBezTo>
                  <a:cubicBezTo>
                    <a:pt x="86" y="116"/>
                    <a:pt x="86" y="116"/>
                    <a:pt x="86" y="116"/>
                  </a:cubicBezTo>
                  <a:cubicBezTo>
                    <a:pt x="86" y="116"/>
                    <a:pt x="86" y="113"/>
                    <a:pt x="88" y="111"/>
                  </a:cubicBezTo>
                  <a:cubicBezTo>
                    <a:pt x="88" y="111"/>
                    <a:pt x="85" y="111"/>
                    <a:pt x="83" y="115"/>
                  </a:cubicBezTo>
                  <a:cubicBezTo>
                    <a:pt x="83" y="114"/>
                    <a:pt x="84" y="110"/>
                    <a:pt x="87" y="108"/>
                  </a:cubicBezTo>
                  <a:cubicBezTo>
                    <a:pt x="87" y="108"/>
                    <a:pt x="84" y="107"/>
                    <a:pt x="81" y="111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9" y="59"/>
                    <a:pt x="102" y="59"/>
                    <a:pt x="110" y="59"/>
                  </a:cubicBezTo>
                  <a:cubicBezTo>
                    <a:pt x="113" y="59"/>
                    <a:pt x="115" y="59"/>
                    <a:pt x="115" y="59"/>
                  </a:cubicBezTo>
                  <a:cubicBezTo>
                    <a:pt x="115" y="59"/>
                    <a:pt x="115" y="65"/>
                    <a:pt x="115" y="68"/>
                  </a:cubicBezTo>
                  <a:cubicBezTo>
                    <a:pt x="115" y="70"/>
                    <a:pt x="118" y="68"/>
                    <a:pt x="118" y="68"/>
                  </a:cubicBezTo>
                  <a:cubicBezTo>
                    <a:pt x="145" y="50"/>
                    <a:pt x="145" y="50"/>
                    <a:pt x="145" y="50"/>
                  </a:cubicBezTo>
                  <a:cubicBezTo>
                    <a:pt x="145" y="50"/>
                    <a:pt x="147" y="49"/>
                    <a:pt x="14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38" name="矩形 47"/>
          <p:cNvSpPr>
            <a:spLocks noChangeArrowheads="1"/>
          </p:cNvSpPr>
          <p:nvPr/>
        </p:nvSpPr>
        <p:spPr bwMode="auto">
          <a:xfrm>
            <a:off x="1272064" y="5461109"/>
            <a:ext cx="947653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录入上述图表的综合描述说明，在此录入上述图表的综合描述说明，在此录入上述图表的综合描述说明，在此录入上述图表的综合描述说明</a:t>
            </a:r>
            <a:r>
              <a:rPr lang="zh-CN" altLang="en-US" sz="1400" dirty="0" smtClean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，在此</a:t>
            </a:r>
            <a:r>
              <a:rPr lang="zh-CN" altLang="en-US" sz="1400" dirty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录入上述图表的综合描述说明。</a:t>
            </a:r>
          </a:p>
        </p:txBody>
      </p:sp>
      <p:grpSp>
        <p:nvGrpSpPr>
          <p:cNvPr id="239" name="Group 550"/>
          <p:cNvGrpSpPr/>
          <p:nvPr/>
        </p:nvGrpSpPr>
        <p:grpSpPr bwMode="auto">
          <a:xfrm>
            <a:off x="5327708" y="2982162"/>
            <a:ext cx="1403350" cy="1401762"/>
            <a:chOff x="295" y="3475"/>
            <a:chExt cx="1407" cy="1407"/>
          </a:xfrm>
        </p:grpSpPr>
        <p:sp>
          <p:nvSpPr>
            <p:cNvPr id="240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81961"/>
                    <a:invGamma/>
                    <a:alpha val="1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endParaRPr>
            </a:p>
          </p:txBody>
        </p:sp>
        <p:grpSp>
          <p:nvGrpSpPr>
            <p:cNvPr id="241" name="Group 552"/>
            <p:cNvGrpSpPr/>
            <p:nvPr/>
          </p:nvGrpSpPr>
          <p:grpSpPr bwMode="auto">
            <a:xfrm>
              <a:off x="475" y="3657"/>
              <a:ext cx="1056" cy="1055"/>
              <a:chOff x="-6059" y="-2209"/>
              <a:chExt cx="2219" cy="2219"/>
            </a:xfrm>
          </p:grpSpPr>
          <p:sp>
            <p:nvSpPr>
              <p:cNvPr id="242" name="Oval 553"/>
              <p:cNvSpPr>
                <a:spLocks noChangeArrowheads="1"/>
              </p:cNvSpPr>
              <p:nvPr/>
            </p:nvSpPr>
            <p:spPr bwMode="auto">
              <a:xfrm>
                <a:off x="-6056" y="-2132"/>
                <a:ext cx="2132" cy="213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2">
                      <a:lumMod val="40000"/>
                      <a:lumOff val="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</p:spPr>
            <p:txBody>
              <a:bodyPr wrap="none" anchor="ctr"/>
              <a:lstStyle/>
              <a:p>
                <a:endParaRPr lang="zh-CN" altLang="en-US">
                  <a:solidFill>
                    <a:schemeClr val="tx2">
                      <a:lumMod val="5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243" name="Group 554"/>
              <p:cNvGrpSpPr/>
              <p:nvPr/>
            </p:nvGrpSpPr>
            <p:grpSpPr bwMode="auto">
              <a:xfrm>
                <a:off x="-6059" y="-2209"/>
                <a:ext cx="2219" cy="2219"/>
                <a:chOff x="-4063" y="-880"/>
                <a:chExt cx="2219" cy="2219"/>
              </a:xfrm>
            </p:grpSpPr>
            <p:grpSp>
              <p:nvGrpSpPr>
                <p:cNvPr id="244" name="Group 555"/>
                <p:cNvGrpSpPr/>
                <p:nvPr/>
              </p:nvGrpSpPr>
              <p:grpSpPr bwMode="auto">
                <a:xfrm>
                  <a:off x="-4063" y="-880"/>
                  <a:ext cx="2219" cy="2219"/>
                  <a:chOff x="-3927" y="-789"/>
                  <a:chExt cx="2219" cy="2219"/>
                </a:xfrm>
              </p:grpSpPr>
              <p:grpSp>
                <p:nvGrpSpPr>
                  <p:cNvPr id="260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7" y="-788"/>
                    <a:ext cx="2219" cy="2202"/>
                    <a:chOff x="168" y="696"/>
                    <a:chExt cx="1429" cy="1429"/>
                  </a:xfrm>
                </p:grpSpPr>
                <p:grpSp>
                  <p:nvGrpSpPr>
                    <p:cNvPr id="268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272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schemeClr val="tx2">
                              <a:lumMod val="50000"/>
                            </a:schemeClr>
                          </a:solidFill>
                          <a:ea typeface="微软雅黑" panose="020B0503020204020204" pitchFamily="34" charset="-122"/>
                        </a:endParaRPr>
                      </a:p>
                    </p:txBody>
                  </p:sp>
                  <p:sp>
                    <p:nvSpPr>
                      <p:cNvPr id="273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schemeClr val="tx2">
                              <a:lumMod val="50000"/>
                            </a:schemeClr>
                          </a:solidFill>
                          <a:ea typeface="微软雅黑" panose="020B0503020204020204" pitchFamily="34" charset="-122"/>
                        </a:endParaRPr>
                      </a:p>
                    </p:txBody>
                  </p:sp>
                </p:grpSp>
                <p:grpSp>
                  <p:nvGrpSpPr>
                    <p:cNvPr id="269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270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schemeClr val="tx2">
                              <a:lumMod val="50000"/>
                            </a:schemeClr>
                          </a:solidFill>
                          <a:ea typeface="微软雅黑" panose="020B0503020204020204" pitchFamily="34" charset="-122"/>
                        </a:endParaRPr>
                      </a:p>
                    </p:txBody>
                  </p:sp>
                  <p:sp>
                    <p:nvSpPr>
                      <p:cNvPr id="271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schemeClr val="tx2">
                              <a:lumMod val="50000"/>
                            </a:schemeClr>
                          </a:solidFill>
                          <a:ea typeface="微软雅黑" panose="020B0503020204020204" pitchFamily="34" charset="-122"/>
                        </a:endParaRPr>
                      </a:p>
                    </p:txBody>
                  </p:sp>
                </p:grpSp>
              </p:grpSp>
              <p:grpSp>
                <p:nvGrpSpPr>
                  <p:cNvPr id="261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8" y="-780"/>
                    <a:ext cx="2219" cy="2202"/>
                    <a:chOff x="168" y="696"/>
                    <a:chExt cx="1429" cy="1429"/>
                  </a:xfrm>
                </p:grpSpPr>
                <p:grpSp>
                  <p:nvGrpSpPr>
                    <p:cNvPr id="262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266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schemeClr val="tx2">
                              <a:lumMod val="50000"/>
                            </a:schemeClr>
                          </a:solidFill>
                          <a:ea typeface="微软雅黑" panose="020B0503020204020204" pitchFamily="34" charset="-122"/>
                        </a:endParaRPr>
                      </a:p>
                    </p:txBody>
                  </p:sp>
                  <p:sp>
                    <p:nvSpPr>
                      <p:cNvPr id="267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schemeClr val="tx2">
                              <a:lumMod val="50000"/>
                            </a:schemeClr>
                          </a:solidFill>
                          <a:ea typeface="微软雅黑" panose="020B0503020204020204" pitchFamily="34" charset="-122"/>
                        </a:endParaRPr>
                      </a:p>
                    </p:txBody>
                  </p:sp>
                </p:grpSp>
                <p:grpSp>
                  <p:nvGrpSpPr>
                    <p:cNvPr id="263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264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schemeClr val="tx2">
                              <a:lumMod val="50000"/>
                            </a:schemeClr>
                          </a:solidFill>
                          <a:ea typeface="微软雅黑" panose="020B0503020204020204" pitchFamily="34" charset="-122"/>
                        </a:endParaRPr>
                      </a:p>
                    </p:txBody>
                  </p:sp>
                  <p:sp>
                    <p:nvSpPr>
                      <p:cNvPr id="265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schemeClr val="tx2">
                              <a:lumMod val="50000"/>
                            </a:schemeClr>
                          </a:solidFill>
                          <a:ea typeface="微软雅黑" panose="020B0503020204020204" pitchFamily="34" charset="-122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245" name="Group 570"/>
                <p:cNvGrpSpPr/>
                <p:nvPr/>
              </p:nvGrpSpPr>
              <p:grpSpPr bwMode="auto">
                <a:xfrm rot="1320000">
                  <a:off x="-3747" y="-523"/>
                  <a:ext cx="1555" cy="1554"/>
                  <a:chOff x="-3927" y="-789"/>
                  <a:chExt cx="2219" cy="2219"/>
                </a:xfrm>
              </p:grpSpPr>
              <p:grpSp>
                <p:nvGrpSpPr>
                  <p:cNvPr id="246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7" y="-788"/>
                    <a:ext cx="2219" cy="2202"/>
                    <a:chOff x="168" y="696"/>
                    <a:chExt cx="1429" cy="1429"/>
                  </a:xfrm>
                </p:grpSpPr>
                <p:grpSp>
                  <p:nvGrpSpPr>
                    <p:cNvPr id="254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258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schemeClr val="tx2">
                              <a:lumMod val="50000"/>
                            </a:schemeClr>
                          </a:solidFill>
                          <a:ea typeface="微软雅黑" panose="020B0503020204020204" pitchFamily="34" charset="-122"/>
                        </a:endParaRPr>
                      </a:p>
                    </p:txBody>
                  </p:sp>
                  <p:sp>
                    <p:nvSpPr>
                      <p:cNvPr id="259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schemeClr val="tx2">
                              <a:lumMod val="50000"/>
                            </a:schemeClr>
                          </a:solidFill>
                          <a:ea typeface="微软雅黑" panose="020B0503020204020204" pitchFamily="34" charset="-122"/>
                        </a:endParaRPr>
                      </a:p>
                    </p:txBody>
                  </p:sp>
                </p:grpSp>
                <p:grpSp>
                  <p:nvGrpSpPr>
                    <p:cNvPr id="255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256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schemeClr val="tx2">
                              <a:lumMod val="50000"/>
                            </a:schemeClr>
                          </a:solidFill>
                          <a:ea typeface="微软雅黑" panose="020B0503020204020204" pitchFamily="34" charset="-122"/>
                        </a:endParaRPr>
                      </a:p>
                    </p:txBody>
                  </p:sp>
                  <p:sp>
                    <p:nvSpPr>
                      <p:cNvPr id="257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schemeClr val="tx2">
                              <a:lumMod val="50000"/>
                            </a:schemeClr>
                          </a:solidFill>
                          <a:ea typeface="微软雅黑" panose="020B0503020204020204" pitchFamily="34" charset="-122"/>
                        </a:endParaRPr>
                      </a:p>
                    </p:txBody>
                  </p:sp>
                </p:grpSp>
              </p:grpSp>
              <p:grpSp>
                <p:nvGrpSpPr>
                  <p:cNvPr id="247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8" y="-780"/>
                    <a:ext cx="2219" cy="2202"/>
                    <a:chOff x="168" y="696"/>
                    <a:chExt cx="1429" cy="1429"/>
                  </a:xfrm>
                </p:grpSpPr>
                <p:grpSp>
                  <p:nvGrpSpPr>
                    <p:cNvPr id="248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252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schemeClr val="tx2">
                              <a:lumMod val="50000"/>
                            </a:schemeClr>
                          </a:solidFill>
                          <a:ea typeface="微软雅黑" panose="020B0503020204020204" pitchFamily="34" charset="-122"/>
                        </a:endParaRPr>
                      </a:p>
                    </p:txBody>
                  </p:sp>
                  <p:sp>
                    <p:nvSpPr>
                      <p:cNvPr id="253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schemeClr val="tx2">
                              <a:lumMod val="50000"/>
                            </a:schemeClr>
                          </a:solidFill>
                          <a:ea typeface="微软雅黑" panose="020B0503020204020204" pitchFamily="34" charset="-122"/>
                        </a:endParaRPr>
                      </a:p>
                    </p:txBody>
                  </p:sp>
                </p:grpSp>
                <p:grpSp>
                  <p:nvGrpSpPr>
                    <p:cNvPr id="249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250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schemeClr val="tx2">
                              <a:lumMod val="50000"/>
                            </a:schemeClr>
                          </a:solidFill>
                          <a:ea typeface="微软雅黑" panose="020B0503020204020204" pitchFamily="34" charset="-122"/>
                        </a:endParaRPr>
                      </a:p>
                    </p:txBody>
                  </p:sp>
                  <p:sp>
                    <p:nvSpPr>
                      <p:cNvPr id="251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 w="9525">
                        <a:noFill/>
                        <a:miter lim="800000"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solidFill>
                            <a:schemeClr val="tx2">
                              <a:lumMod val="50000"/>
                            </a:schemeClr>
                          </a:solidFill>
                          <a:ea typeface="微软雅黑" panose="020B0503020204020204" pitchFamily="34" charset="-122"/>
                        </a:endParaRPr>
                      </a:p>
                    </p:txBody>
                  </p:sp>
                </p:grpSp>
              </p:grpSp>
            </p:grpSp>
          </p:grpSp>
        </p:grpSp>
      </p:grpSp>
      <p:sp>
        <p:nvSpPr>
          <p:cNvPr id="27" name="标题 3"/>
          <p:cNvSpPr txBox="1"/>
          <p:nvPr/>
        </p:nvSpPr>
        <p:spPr>
          <a:xfrm>
            <a:off x="896804" y="58614"/>
            <a:ext cx="2679516" cy="41805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-24080" y="476672"/>
            <a:ext cx="12218268" cy="1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489062" y="80628"/>
            <a:ext cx="288032" cy="288032"/>
            <a:chOff x="624979" y="908720"/>
            <a:chExt cx="288032" cy="288032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矩形 32"/>
          <p:cNvSpPr/>
          <p:nvPr/>
        </p:nvSpPr>
        <p:spPr>
          <a:xfrm>
            <a:off x="-24080" y="6669360"/>
            <a:ext cx="1440160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416080" y="6669360"/>
            <a:ext cx="10778108" cy="2160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椭圆 42"/>
          <p:cNvSpPr/>
          <p:nvPr/>
        </p:nvSpPr>
        <p:spPr>
          <a:xfrm>
            <a:off x="2424192" y="1738070"/>
            <a:ext cx="2016224" cy="201622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4980628" y="1727910"/>
            <a:ext cx="2016224" cy="201622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7537064" y="1738070"/>
            <a:ext cx="2016224" cy="201622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TextBox 36"/>
          <p:cNvSpPr txBox="1"/>
          <p:nvPr/>
        </p:nvSpPr>
        <p:spPr>
          <a:xfrm>
            <a:off x="2874543" y="2837945"/>
            <a:ext cx="1036867" cy="3263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7" name="TextBox 37"/>
          <p:cNvSpPr txBox="1"/>
          <p:nvPr/>
        </p:nvSpPr>
        <p:spPr>
          <a:xfrm>
            <a:off x="5323081" y="2837945"/>
            <a:ext cx="1331318" cy="3263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8" name="TextBox 38"/>
          <p:cNvSpPr txBox="1"/>
          <p:nvPr/>
        </p:nvSpPr>
        <p:spPr>
          <a:xfrm>
            <a:off x="7961923" y="2837945"/>
            <a:ext cx="1166506" cy="3263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9" name="KSO_Shape"/>
          <p:cNvSpPr/>
          <p:nvPr/>
        </p:nvSpPr>
        <p:spPr bwMode="auto">
          <a:xfrm>
            <a:off x="5633220" y="2064669"/>
            <a:ext cx="711040" cy="532094"/>
          </a:xfrm>
          <a:custGeom>
            <a:avLst/>
            <a:gdLst>
              <a:gd name="T0" fmla="*/ 151004 w 5185"/>
              <a:gd name="T1" fmla="*/ 1065477 h 3880"/>
              <a:gd name="T2" fmla="*/ 1873403 w 5185"/>
              <a:gd name="T3" fmla="*/ 1297678 h 3880"/>
              <a:gd name="T4" fmla="*/ 751713 w 5185"/>
              <a:gd name="T5" fmla="*/ 1241832 h 3880"/>
              <a:gd name="T6" fmla="*/ 1108464 w 5185"/>
              <a:gd name="T7" fmla="*/ 1148144 h 3880"/>
              <a:gd name="T8" fmla="*/ 751713 w 5185"/>
              <a:gd name="T9" fmla="*/ 1241832 h 3880"/>
              <a:gd name="T10" fmla="*/ 1726808 w 5185"/>
              <a:gd name="T11" fmla="*/ 1012203 h 3880"/>
              <a:gd name="T12" fmla="*/ 1726073 w 5185"/>
              <a:gd name="T13" fmla="*/ 1007794 h 3880"/>
              <a:gd name="T14" fmla="*/ 1726808 w 5185"/>
              <a:gd name="T15" fmla="*/ 44089 h 3880"/>
              <a:gd name="T16" fmla="*/ 1726441 w 5185"/>
              <a:gd name="T17" fmla="*/ 39680 h 3880"/>
              <a:gd name="T18" fmla="*/ 1724604 w 5185"/>
              <a:gd name="T19" fmla="*/ 30862 h 3880"/>
              <a:gd name="T20" fmla="*/ 1721297 w 5185"/>
              <a:gd name="T21" fmla="*/ 23147 h 3880"/>
              <a:gd name="T22" fmla="*/ 1716888 w 5185"/>
              <a:gd name="T23" fmla="*/ 15798 h 3880"/>
              <a:gd name="T24" fmla="*/ 1711010 w 5185"/>
              <a:gd name="T25" fmla="*/ 9920 h 3880"/>
              <a:gd name="T26" fmla="*/ 1703662 w 5185"/>
              <a:gd name="T27" fmla="*/ 5144 h 3880"/>
              <a:gd name="T28" fmla="*/ 1695946 w 5185"/>
              <a:gd name="T29" fmla="*/ 1837 h 3880"/>
              <a:gd name="T30" fmla="*/ 1687128 w 5185"/>
              <a:gd name="T31" fmla="*/ 367 h 3880"/>
              <a:gd name="T32" fmla="*/ 222281 w 5185"/>
              <a:gd name="T33" fmla="*/ 0 h 3880"/>
              <a:gd name="T34" fmla="*/ 217872 w 5185"/>
              <a:gd name="T35" fmla="*/ 367 h 3880"/>
              <a:gd name="T36" fmla="*/ 209054 w 5185"/>
              <a:gd name="T37" fmla="*/ 1837 h 3880"/>
              <a:gd name="T38" fmla="*/ 201338 w 5185"/>
              <a:gd name="T39" fmla="*/ 5144 h 3880"/>
              <a:gd name="T40" fmla="*/ 194358 w 5185"/>
              <a:gd name="T41" fmla="*/ 9920 h 3880"/>
              <a:gd name="T42" fmla="*/ 188112 w 5185"/>
              <a:gd name="T43" fmla="*/ 15798 h 3880"/>
              <a:gd name="T44" fmla="*/ 183336 w 5185"/>
              <a:gd name="T45" fmla="*/ 23147 h 3880"/>
              <a:gd name="T46" fmla="*/ 180029 w 5185"/>
              <a:gd name="T47" fmla="*/ 30862 h 3880"/>
              <a:gd name="T48" fmla="*/ 178559 w 5185"/>
              <a:gd name="T49" fmla="*/ 39680 h 3880"/>
              <a:gd name="T50" fmla="*/ 178192 w 5185"/>
              <a:gd name="T51" fmla="*/ 1003386 h 3880"/>
              <a:gd name="T52" fmla="*/ 178559 w 5185"/>
              <a:gd name="T53" fmla="*/ 1007794 h 3880"/>
              <a:gd name="T54" fmla="*/ 178192 w 5185"/>
              <a:gd name="T55" fmla="*/ 1012203 h 3880"/>
              <a:gd name="T56" fmla="*/ 1727176 w 5185"/>
              <a:gd name="T57" fmla="*/ 1012571 h 3880"/>
              <a:gd name="T58" fmla="*/ 1616954 w 5185"/>
              <a:gd name="T59" fmla="*/ 937620 h 3880"/>
              <a:gd name="T60" fmla="*/ 288046 w 5185"/>
              <a:gd name="T61" fmla="*/ 109854 h 3880"/>
              <a:gd name="T62" fmla="*/ 1616954 w 5185"/>
              <a:gd name="T63" fmla="*/ 937620 h 3880"/>
              <a:gd name="T64" fmla="*/ 4409 w 5185"/>
              <a:gd name="T65" fmla="*/ 1350584 h 3880"/>
              <a:gd name="T66" fmla="*/ 0 w 5185"/>
              <a:gd name="T67" fmla="*/ 1359402 h 3880"/>
              <a:gd name="T68" fmla="*/ 735 w 5185"/>
              <a:gd name="T69" fmla="*/ 1369322 h 3880"/>
              <a:gd name="T70" fmla="*/ 3307 w 5185"/>
              <a:gd name="T71" fmla="*/ 1379977 h 3880"/>
              <a:gd name="T72" fmla="*/ 7348 w 5185"/>
              <a:gd name="T73" fmla="*/ 1390999 h 3880"/>
              <a:gd name="T74" fmla="*/ 13227 w 5185"/>
              <a:gd name="T75" fmla="*/ 1401654 h 3880"/>
              <a:gd name="T76" fmla="*/ 19473 w 5185"/>
              <a:gd name="T77" fmla="*/ 1411206 h 3880"/>
              <a:gd name="T78" fmla="*/ 26821 w 5185"/>
              <a:gd name="T79" fmla="*/ 1418554 h 3880"/>
              <a:gd name="T80" fmla="*/ 35271 w 5185"/>
              <a:gd name="T81" fmla="*/ 1423698 h 3880"/>
              <a:gd name="T82" fmla="*/ 41884 w 5185"/>
              <a:gd name="T83" fmla="*/ 1425168 h 3880"/>
              <a:gd name="T84" fmla="*/ 1860911 w 5185"/>
              <a:gd name="T85" fmla="*/ 1425535 h 3880"/>
              <a:gd name="T86" fmla="*/ 1863116 w 5185"/>
              <a:gd name="T87" fmla="*/ 1425168 h 3880"/>
              <a:gd name="T88" fmla="*/ 1869729 w 5185"/>
              <a:gd name="T89" fmla="*/ 1423698 h 3880"/>
              <a:gd name="T90" fmla="*/ 1878179 w 5185"/>
              <a:gd name="T91" fmla="*/ 1418554 h 3880"/>
              <a:gd name="T92" fmla="*/ 1885527 w 5185"/>
              <a:gd name="T93" fmla="*/ 1411206 h 3880"/>
              <a:gd name="T94" fmla="*/ 1892141 w 5185"/>
              <a:gd name="T95" fmla="*/ 1401654 h 3880"/>
              <a:gd name="T96" fmla="*/ 1897652 w 5185"/>
              <a:gd name="T97" fmla="*/ 1390999 h 3880"/>
              <a:gd name="T98" fmla="*/ 1901693 w 5185"/>
              <a:gd name="T99" fmla="*/ 1379977 h 3880"/>
              <a:gd name="T100" fmla="*/ 1903898 w 5185"/>
              <a:gd name="T101" fmla="*/ 1369322 h 3880"/>
              <a:gd name="T102" fmla="*/ 1905000 w 5185"/>
              <a:gd name="T103" fmla="*/ 1359402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bIns="360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50" name="KSO_Shape"/>
          <p:cNvSpPr/>
          <p:nvPr/>
        </p:nvSpPr>
        <p:spPr bwMode="auto">
          <a:xfrm>
            <a:off x="8270055" y="2090084"/>
            <a:ext cx="570670" cy="481264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51" name="KSO_Shape"/>
          <p:cNvSpPr/>
          <p:nvPr/>
        </p:nvSpPr>
        <p:spPr bwMode="auto">
          <a:xfrm>
            <a:off x="3109136" y="2018992"/>
            <a:ext cx="536164" cy="623448"/>
          </a:xfrm>
          <a:custGeom>
            <a:avLst/>
            <a:gdLst>
              <a:gd name="T0" fmla="*/ 2147483646 w 5822"/>
              <a:gd name="T1" fmla="*/ 2147483646 h 6759"/>
              <a:gd name="T2" fmla="*/ 2147483646 w 5822"/>
              <a:gd name="T3" fmla="*/ 2147483646 h 6759"/>
              <a:gd name="T4" fmla="*/ 2147483646 w 5822"/>
              <a:gd name="T5" fmla="*/ 2147483646 h 6759"/>
              <a:gd name="T6" fmla="*/ 2147483646 w 5822"/>
              <a:gd name="T7" fmla="*/ 2147483646 h 6759"/>
              <a:gd name="T8" fmla="*/ 2147483646 w 5822"/>
              <a:gd name="T9" fmla="*/ 2147483646 h 6759"/>
              <a:gd name="T10" fmla="*/ 2147483646 w 5822"/>
              <a:gd name="T11" fmla="*/ 1253760573 h 6759"/>
              <a:gd name="T12" fmla="*/ 2147483646 w 5822"/>
              <a:gd name="T13" fmla="*/ 2147483646 h 6759"/>
              <a:gd name="T14" fmla="*/ 2147483646 w 5822"/>
              <a:gd name="T15" fmla="*/ 2147483646 h 6759"/>
              <a:gd name="T16" fmla="*/ 2147483646 w 5822"/>
              <a:gd name="T17" fmla="*/ 2147483646 h 6759"/>
              <a:gd name="T18" fmla="*/ 2147483646 w 5822"/>
              <a:gd name="T19" fmla="*/ 2147483646 h 6759"/>
              <a:gd name="T20" fmla="*/ 2147483646 w 5822"/>
              <a:gd name="T21" fmla="*/ 2147483646 h 6759"/>
              <a:gd name="T22" fmla="*/ 2147483646 w 5822"/>
              <a:gd name="T23" fmla="*/ 2147483646 h 6759"/>
              <a:gd name="T24" fmla="*/ 2147483646 w 5822"/>
              <a:gd name="T25" fmla="*/ 2147483646 h 6759"/>
              <a:gd name="T26" fmla="*/ 2147483646 w 5822"/>
              <a:gd name="T27" fmla="*/ 2147483646 h 6759"/>
              <a:gd name="T28" fmla="*/ 2147483646 w 5822"/>
              <a:gd name="T29" fmla="*/ 2147483646 h 6759"/>
              <a:gd name="T30" fmla="*/ 2147483646 w 5822"/>
              <a:gd name="T31" fmla="*/ 2147483646 h 6759"/>
              <a:gd name="T32" fmla="*/ 2147483646 w 5822"/>
              <a:gd name="T33" fmla="*/ 2147483646 h 6759"/>
              <a:gd name="T34" fmla="*/ 2147483646 w 5822"/>
              <a:gd name="T35" fmla="*/ 2147483646 h 6759"/>
              <a:gd name="T36" fmla="*/ 2147483646 w 5822"/>
              <a:gd name="T37" fmla="*/ 2147483646 h 6759"/>
              <a:gd name="T38" fmla="*/ 2147483646 w 5822"/>
              <a:gd name="T39" fmla="*/ 2147483646 h 6759"/>
              <a:gd name="T40" fmla="*/ 0 w 5822"/>
              <a:gd name="T41" fmla="*/ 2147483646 h 6759"/>
              <a:gd name="T42" fmla="*/ 2147483646 w 5822"/>
              <a:gd name="T43" fmla="*/ 2147483646 h 6759"/>
              <a:gd name="T44" fmla="*/ 2147483646 w 5822"/>
              <a:gd name="T45" fmla="*/ 2147483646 h 6759"/>
              <a:gd name="T46" fmla="*/ 2147483646 w 5822"/>
              <a:gd name="T47" fmla="*/ 2147483646 h 6759"/>
              <a:gd name="T48" fmla="*/ 2147483646 w 5822"/>
              <a:gd name="T49" fmla="*/ 2147483646 h 6759"/>
              <a:gd name="T50" fmla="*/ 2147483646 w 5822"/>
              <a:gd name="T51" fmla="*/ 2147483646 h 6759"/>
              <a:gd name="T52" fmla="*/ 2147483646 w 5822"/>
              <a:gd name="T53" fmla="*/ 2147483646 h 6759"/>
              <a:gd name="T54" fmla="*/ 2147483646 w 5822"/>
              <a:gd name="T55" fmla="*/ 2147483646 h 6759"/>
              <a:gd name="T56" fmla="*/ 2147483646 w 5822"/>
              <a:gd name="T57" fmla="*/ 2147483646 h 6759"/>
              <a:gd name="T58" fmla="*/ 2147483646 w 5822"/>
              <a:gd name="T59" fmla="*/ 2147483646 h 6759"/>
              <a:gd name="T60" fmla="*/ 2147483646 w 5822"/>
              <a:gd name="T61" fmla="*/ 2147483646 h 6759"/>
              <a:gd name="T62" fmla="*/ 2147483646 w 5822"/>
              <a:gd name="T63" fmla="*/ 2147483646 h 6759"/>
              <a:gd name="T64" fmla="*/ 2147483646 w 5822"/>
              <a:gd name="T65" fmla="*/ 2147483646 h 6759"/>
              <a:gd name="T66" fmla="*/ 2147483646 w 5822"/>
              <a:gd name="T67" fmla="*/ 2147483646 h 6759"/>
              <a:gd name="T68" fmla="*/ 2147483646 w 5822"/>
              <a:gd name="T69" fmla="*/ 2147483646 h 6759"/>
              <a:gd name="T70" fmla="*/ 2147483646 w 5822"/>
              <a:gd name="T71" fmla="*/ 2147483646 h 6759"/>
              <a:gd name="T72" fmla="*/ 2147483646 w 5822"/>
              <a:gd name="T73" fmla="*/ 2147483646 h 6759"/>
              <a:gd name="T74" fmla="*/ 2147483646 w 5822"/>
              <a:gd name="T75" fmla="*/ 2147483646 h 6759"/>
              <a:gd name="T76" fmla="*/ 2147483646 w 5822"/>
              <a:gd name="T77" fmla="*/ 2147483646 h 6759"/>
              <a:gd name="T78" fmla="*/ 2147483646 w 5822"/>
              <a:gd name="T79" fmla="*/ 2147483646 h 6759"/>
              <a:gd name="T80" fmla="*/ 2147483646 w 5822"/>
              <a:gd name="T81" fmla="*/ 2147483646 h 6759"/>
              <a:gd name="T82" fmla="*/ 2147483646 w 5822"/>
              <a:gd name="T83" fmla="*/ 2147483646 h 6759"/>
              <a:gd name="T84" fmla="*/ 2147483646 w 5822"/>
              <a:gd name="T85" fmla="*/ 2147483646 h 6759"/>
              <a:gd name="T86" fmla="*/ 2147483646 w 5822"/>
              <a:gd name="T87" fmla="*/ 2147483646 h 6759"/>
              <a:gd name="T88" fmla="*/ 2147483646 w 5822"/>
              <a:gd name="T89" fmla="*/ 2147483646 h 6759"/>
              <a:gd name="T90" fmla="*/ 2147483646 w 5822"/>
              <a:gd name="T91" fmla="*/ 2147483646 h 6759"/>
              <a:gd name="T92" fmla="*/ 2147483646 w 5822"/>
              <a:gd name="T93" fmla="*/ 2147483646 h 6759"/>
              <a:gd name="T94" fmla="*/ 2147483646 w 5822"/>
              <a:gd name="T95" fmla="*/ 2147483646 h 6759"/>
              <a:gd name="T96" fmla="*/ 2147483646 w 5822"/>
              <a:gd name="T97" fmla="*/ 2147483646 h 675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822" h="6759">
                <a:moveTo>
                  <a:pt x="0" y="6351"/>
                </a:moveTo>
                <a:lnTo>
                  <a:pt x="129" y="6351"/>
                </a:lnTo>
                <a:lnTo>
                  <a:pt x="129" y="3057"/>
                </a:lnTo>
                <a:lnTo>
                  <a:pt x="129" y="2914"/>
                </a:lnTo>
                <a:lnTo>
                  <a:pt x="266" y="2865"/>
                </a:lnTo>
                <a:lnTo>
                  <a:pt x="1775" y="2337"/>
                </a:lnTo>
                <a:lnTo>
                  <a:pt x="1775" y="1515"/>
                </a:lnTo>
                <a:lnTo>
                  <a:pt x="1775" y="1386"/>
                </a:lnTo>
                <a:lnTo>
                  <a:pt x="1892" y="1331"/>
                </a:lnTo>
                <a:lnTo>
                  <a:pt x="4422" y="137"/>
                </a:lnTo>
                <a:lnTo>
                  <a:pt x="4714" y="0"/>
                </a:lnTo>
                <a:lnTo>
                  <a:pt x="4714" y="56"/>
                </a:lnTo>
                <a:lnTo>
                  <a:pt x="5511" y="532"/>
                </a:lnTo>
                <a:lnTo>
                  <a:pt x="5511" y="6326"/>
                </a:lnTo>
                <a:lnTo>
                  <a:pt x="5822" y="6326"/>
                </a:lnTo>
                <a:lnTo>
                  <a:pt x="5822" y="6734"/>
                </a:lnTo>
                <a:lnTo>
                  <a:pt x="4510" y="6734"/>
                </a:lnTo>
                <a:lnTo>
                  <a:pt x="4305" y="6734"/>
                </a:lnTo>
                <a:lnTo>
                  <a:pt x="4305" y="6529"/>
                </a:lnTo>
                <a:lnTo>
                  <a:pt x="4305" y="643"/>
                </a:lnTo>
                <a:lnTo>
                  <a:pt x="2183" y="1644"/>
                </a:lnTo>
                <a:lnTo>
                  <a:pt x="2183" y="2194"/>
                </a:lnTo>
                <a:lnTo>
                  <a:pt x="2798" y="1979"/>
                </a:lnTo>
                <a:lnTo>
                  <a:pt x="3035" y="1895"/>
                </a:lnTo>
                <a:lnTo>
                  <a:pt x="3035" y="1889"/>
                </a:lnTo>
                <a:lnTo>
                  <a:pt x="3042" y="1892"/>
                </a:lnTo>
                <a:lnTo>
                  <a:pt x="3068" y="1884"/>
                </a:lnTo>
                <a:lnTo>
                  <a:pt x="3068" y="1909"/>
                </a:lnTo>
                <a:lnTo>
                  <a:pt x="3862" y="2381"/>
                </a:lnTo>
                <a:lnTo>
                  <a:pt x="3862" y="6313"/>
                </a:lnTo>
                <a:lnTo>
                  <a:pt x="4177" y="6313"/>
                </a:lnTo>
                <a:lnTo>
                  <a:pt x="4177" y="6722"/>
                </a:lnTo>
                <a:lnTo>
                  <a:pt x="2865" y="6722"/>
                </a:lnTo>
                <a:lnTo>
                  <a:pt x="2661" y="6722"/>
                </a:lnTo>
                <a:lnTo>
                  <a:pt x="2661" y="6517"/>
                </a:lnTo>
                <a:lnTo>
                  <a:pt x="2661" y="2458"/>
                </a:lnTo>
                <a:lnTo>
                  <a:pt x="538" y="3202"/>
                </a:lnTo>
                <a:lnTo>
                  <a:pt x="538" y="6556"/>
                </a:lnTo>
                <a:lnTo>
                  <a:pt x="538" y="6759"/>
                </a:lnTo>
                <a:lnTo>
                  <a:pt x="334" y="6759"/>
                </a:lnTo>
                <a:lnTo>
                  <a:pt x="0" y="6759"/>
                </a:lnTo>
                <a:lnTo>
                  <a:pt x="0" y="6351"/>
                </a:lnTo>
                <a:close/>
                <a:moveTo>
                  <a:pt x="776" y="6707"/>
                </a:moveTo>
                <a:lnTo>
                  <a:pt x="776" y="6707"/>
                </a:lnTo>
                <a:lnTo>
                  <a:pt x="1501" y="6707"/>
                </a:lnTo>
                <a:lnTo>
                  <a:pt x="2348" y="6707"/>
                </a:lnTo>
                <a:lnTo>
                  <a:pt x="2348" y="5989"/>
                </a:lnTo>
                <a:lnTo>
                  <a:pt x="1501" y="6044"/>
                </a:lnTo>
                <a:lnTo>
                  <a:pt x="776" y="6092"/>
                </a:lnTo>
                <a:lnTo>
                  <a:pt x="776" y="6707"/>
                </a:lnTo>
                <a:close/>
                <a:moveTo>
                  <a:pt x="776" y="4048"/>
                </a:moveTo>
                <a:lnTo>
                  <a:pt x="776" y="4048"/>
                </a:lnTo>
                <a:lnTo>
                  <a:pt x="1501" y="3842"/>
                </a:lnTo>
                <a:lnTo>
                  <a:pt x="2348" y="3604"/>
                </a:lnTo>
                <a:lnTo>
                  <a:pt x="2348" y="2883"/>
                </a:lnTo>
                <a:lnTo>
                  <a:pt x="1501" y="3178"/>
                </a:lnTo>
                <a:lnTo>
                  <a:pt x="776" y="3431"/>
                </a:lnTo>
                <a:lnTo>
                  <a:pt x="776" y="4048"/>
                </a:lnTo>
                <a:close/>
                <a:moveTo>
                  <a:pt x="776" y="4926"/>
                </a:moveTo>
                <a:lnTo>
                  <a:pt x="776" y="4926"/>
                </a:lnTo>
                <a:lnTo>
                  <a:pt x="1501" y="4788"/>
                </a:lnTo>
                <a:lnTo>
                  <a:pt x="2348" y="4628"/>
                </a:lnTo>
                <a:lnTo>
                  <a:pt x="2348" y="3909"/>
                </a:lnTo>
                <a:lnTo>
                  <a:pt x="1501" y="4124"/>
                </a:lnTo>
                <a:lnTo>
                  <a:pt x="776" y="4310"/>
                </a:lnTo>
                <a:lnTo>
                  <a:pt x="776" y="4926"/>
                </a:lnTo>
                <a:close/>
                <a:moveTo>
                  <a:pt x="776" y="5811"/>
                </a:moveTo>
                <a:lnTo>
                  <a:pt x="776" y="5811"/>
                </a:lnTo>
                <a:lnTo>
                  <a:pt x="1501" y="5741"/>
                </a:lnTo>
                <a:lnTo>
                  <a:pt x="2348" y="5661"/>
                </a:lnTo>
                <a:lnTo>
                  <a:pt x="2348" y="4942"/>
                </a:lnTo>
                <a:lnTo>
                  <a:pt x="1501" y="5078"/>
                </a:lnTo>
                <a:lnTo>
                  <a:pt x="776" y="5194"/>
                </a:lnTo>
                <a:lnTo>
                  <a:pt x="776" y="5811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4555319" y="2590979"/>
            <a:ext cx="310406" cy="310406"/>
            <a:chOff x="3264324" y="1749600"/>
            <a:chExt cx="348156" cy="348156"/>
          </a:xfrm>
        </p:grpSpPr>
        <p:sp>
          <p:nvSpPr>
            <p:cNvPr id="53" name="矩形 52"/>
            <p:cNvSpPr/>
            <p:nvPr/>
          </p:nvSpPr>
          <p:spPr>
            <a:xfrm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 rot="5400000"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112000" y="2571750"/>
            <a:ext cx="310515" cy="329565"/>
            <a:chOff x="3264324" y="1749600"/>
            <a:chExt cx="348156" cy="348156"/>
          </a:xfrm>
        </p:grpSpPr>
        <p:sp>
          <p:nvSpPr>
            <p:cNvPr id="56" name="矩形 55"/>
            <p:cNvSpPr/>
            <p:nvPr/>
          </p:nvSpPr>
          <p:spPr>
            <a:xfrm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 rot="5400000"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8" name="TextBox 48"/>
          <p:cNvSpPr txBox="1"/>
          <p:nvPr/>
        </p:nvSpPr>
        <p:spPr>
          <a:xfrm>
            <a:off x="2811796" y="4295222"/>
            <a:ext cx="6154126" cy="10058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lang="en-US" altLang="zh-CN" sz="11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lang="en-US" altLang="zh-CN" sz="11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100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Freeform 5"/>
          <p:cNvSpPr/>
          <p:nvPr/>
        </p:nvSpPr>
        <p:spPr bwMode="auto">
          <a:xfrm>
            <a:off x="2352184" y="4258350"/>
            <a:ext cx="236560" cy="970850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0" name="Freeform 5"/>
          <p:cNvSpPr/>
          <p:nvPr/>
        </p:nvSpPr>
        <p:spPr bwMode="auto">
          <a:xfrm flipH="1">
            <a:off x="9244720" y="4258350"/>
            <a:ext cx="236560" cy="970850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1" name="TextBox 51"/>
          <p:cNvSpPr txBox="1"/>
          <p:nvPr/>
        </p:nvSpPr>
        <p:spPr>
          <a:xfrm>
            <a:off x="2874543" y="3168358"/>
            <a:ext cx="1036867" cy="163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点击输入说明文字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TextBox 52"/>
          <p:cNvSpPr txBox="1"/>
          <p:nvPr/>
        </p:nvSpPr>
        <p:spPr>
          <a:xfrm>
            <a:off x="5405487" y="3168358"/>
            <a:ext cx="1166506" cy="163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点击输入说明文字</a:t>
            </a:r>
          </a:p>
        </p:txBody>
      </p:sp>
      <p:sp>
        <p:nvSpPr>
          <p:cNvPr id="63" name="TextBox 53"/>
          <p:cNvSpPr txBox="1"/>
          <p:nvPr/>
        </p:nvSpPr>
        <p:spPr>
          <a:xfrm>
            <a:off x="7961923" y="3168358"/>
            <a:ext cx="1166506" cy="163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点击输入说明文字</a:t>
            </a:r>
          </a:p>
        </p:txBody>
      </p:sp>
      <p:sp>
        <p:nvSpPr>
          <p:cNvPr id="64" name="标题 3"/>
          <p:cNvSpPr txBox="1"/>
          <p:nvPr/>
        </p:nvSpPr>
        <p:spPr>
          <a:xfrm>
            <a:off x="896804" y="58614"/>
            <a:ext cx="2679516" cy="41805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cxnSp>
        <p:nvCxnSpPr>
          <p:cNvPr id="65" name="直接连接符 64"/>
          <p:cNvCxnSpPr/>
          <p:nvPr/>
        </p:nvCxnSpPr>
        <p:spPr>
          <a:xfrm>
            <a:off x="-24080" y="476672"/>
            <a:ext cx="12218268" cy="1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组合 65"/>
          <p:cNvGrpSpPr/>
          <p:nvPr/>
        </p:nvGrpSpPr>
        <p:grpSpPr>
          <a:xfrm>
            <a:off x="489062" y="80628"/>
            <a:ext cx="288032" cy="288032"/>
            <a:chOff x="624979" y="908720"/>
            <a:chExt cx="288032" cy="288032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矩形 69"/>
          <p:cNvSpPr/>
          <p:nvPr/>
        </p:nvSpPr>
        <p:spPr>
          <a:xfrm>
            <a:off x="-24080" y="6669360"/>
            <a:ext cx="1440160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矩形 70"/>
          <p:cNvSpPr/>
          <p:nvPr/>
        </p:nvSpPr>
        <p:spPr>
          <a:xfrm>
            <a:off x="1416080" y="6669360"/>
            <a:ext cx="10778108" cy="2160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823712" y="1394158"/>
            <a:ext cx="2544507" cy="2544501"/>
            <a:chOff x="3617810" y="1421856"/>
            <a:chExt cx="1908380" cy="1908376"/>
          </a:xfrm>
        </p:grpSpPr>
        <p:sp>
          <p:nvSpPr>
            <p:cNvPr id="11" name="椭圆 10"/>
            <p:cNvSpPr/>
            <p:nvPr/>
          </p:nvSpPr>
          <p:spPr>
            <a:xfrm>
              <a:off x="3617810" y="1421856"/>
              <a:ext cx="1908380" cy="1908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solidFill>
                  <a:prstClr val="white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757591" y="1561637"/>
              <a:ext cx="1628818" cy="162881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endParaRPr kumimoji="1" lang="zh-CN" altLang="en-US" sz="8000" b="1" dirty="0">
                <a:solidFill>
                  <a:prstClr val="white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939535" y="4899161"/>
            <a:ext cx="314131" cy="538908"/>
            <a:chOff x="4454201" y="4078231"/>
            <a:chExt cx="235598" cy="404181"/>
          </a:xfrm>
        </p:grpSpPr>
        <p:sp>
          <p:nvSpPr>
            <p:cNvPr id="14" name="燕尾形 13"/>
            <p:cNvSpPr/>
            <p:nvPr/>
          </p:nvSpPr>
          <p:spPr>
            <a:xfrm rot="5400000">
              <a:off x="4479786" y="4052646"/>
              <a:ext cx="184427" cy="235598"/>
            </a:xfrm>
            <a:prstGeom prst="chevron">
              <a:avLst>
                <a:gd name="adj" fmla="val 59233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solidFill>
                  <a:srgbClr val="0070C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5" name="燕尾形 14"/>
            <p:cNvSpPr/>
            <p:nvPr/>
          </p:nvSpPr>
          <p:spPr>
            <a:xfrm rot="5400000">
              <a:off x="4479786" y="4162523"/>
              <a:ext cx="184427" cy="235598"/>
            </a:xfrm>
            <a:prstGeom prst="chevron">
              <a:avLst>
                <a:gd name="adj" fmla="val 59233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solidFill>
                  <a:srgbClr val="0070C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6" name="燕尾形 15"/>
            <p:cNvSpPr/>
            <p:nvPr/>
          </p:nvSpPr>
          <p:spPr>
            <a:xfrm rot="5400000">
              <a:off x="4479786" y="4272400"/>
              <a:ext cx="184427" cy="235598"/>
            </a:xfrm>
            <a:prstGeom prst="chevron">
              <a:avLst>
                <a:gd name="adj" fmla="val 59233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solidFill>
                  <a:srgbClr val="0070C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4632290" y="3938905"/>
            <a:ext cx="2927350" cy="89725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zh-CN" altLang="en-US" sz="2665" b="1" dirty="0">
                <a:solidFill>
                  <a:srgbClr val="0070C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单击此处添加标题</a:t>
            </a:r>
          </a:p>
          <a:p>
            <a:pPr algn="dist">
              <a:lnSpc>
                <a:spcPct val="130000"/>
              </a:lnSpc>
            </a:pP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CLICK</a:t>
            </a:r>
            <a:r>
              <a:rPr lang="zh-CN" altLang="en-US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HERE</a:t>
            </a:r>
            <a:r>
              <a:rPr lang="zh-CN" altLang="en-US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TO</a:t>
            </a:r>
            <a:r>
              <a:rPr lang="zh-CN" altLang="en-US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ADD</a:t>
            </a:r>
            <a:r>
              <a:rPr lang="zh-CN" altLang="en-US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YOUR</a:t>
            </a:r>
            <a:r>
              <a:rPr lang="zh-CN" altLang="en-US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TITLE</a:t>
            </a:r>
            <a:endParaRPr kumimoji="1" lang="zh-CN" altLang="en-US" sz="1400" dirty="0">
              <a:solidFill>
                <a:srgbClr val="0070C0"/>
              </a:solidFill>
              <a:ea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494020" y="1684655"/>
            <a:ext cx="1389380" cy="167640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sz="80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cs typeface="微软雅黑" panose="020B0503020204020204" pitchFamily="34" charset="-122"/>
              </a:rPr>
              <a:t>05</a:t>
            </a:r>
            <a:endParaRPr kumimoji="1" lang="en-US" sz="8000" dirty="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"/>
          <p:cNvSpPr/>
          <p:nvPr/>
        </p:nvSpPr>
        <p:spPr>
          <a:xfrm>
            <a:off x="6052462" y="1412776"/>
            <a:ext cx="4883150" cy="233278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5" name="Rectangle 3"/>
          <p:cNvSpPr/>
          <p:nvPr/>
        </p:nvSpPr>
        <p:spPr>
          <a:xfrm>
            <a:off x="1175662" y="1412776"/>
            <a:ext cx="4876800" cy="2336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Oval 4"/>
          <p:cNvSpPr/>
          <p:nvPr/>
        </p:nvSpPr>
        <p:spPr>
          <a:xfrm>
            <a:off x="1821906" y="3925261"/>
            <a:ext cx="956733" cy="96096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Oval 12"/>
          <p:cNvSpPr/>
          <p:nvPr/>
        </p:nvSpPr>
        <p:spPr>
          <a:xfrm>
            <a:off x="4345565" y="3925261"/>
            <a:ext cx="956733" cy="96096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Oval 14"/>
          <p:cNvSpPr/>
          <p:nvPr/>
        </p:nvSpPr>
        <p:spPr>
          <a:xfrm>
            <a:off x="6750060" y="3925261"/>
            <a:ext cx="954617" cy="96096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Oval 16"/>
          <p:cNvSpPr/>
          <p:nvPr/>
        </p:nvSpPr>
        <p:spPr>
          <a:xfrm>
            <a:off x="9246978" y="3925261"/>
            <a:ext cx="954617" cy="96096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6" name="Group 20"/>
          <p:cNvGrpSpPr/>
          <p:nvPr/>
        </p:nvGrpSpPr>
        <p:grpSpPr>
          <a:xfrm>
            <a:off x="2046141" y="4133205"/>
            <a:ext cx="535763" cy="539089"/>
            <a:chOff x="7971783" y="2080670"/>
            <a:chExt cx="401822" cy="404317"/>
          </a:xfrm>
          <a:solidFill>
            <a:schemeClr val="bg1"/>
          </a:solidFill>
        </p:grpSpPr>
        <p:sp>
          <p:nvSpPr>
            <p:cNvPr id="7" name="Freeform 42"/>
            <p:cNvSpPr>
              <a:spLocks noEditPoints="1"/>
            </p:cNvSpPr>
            <p:nvPr/>
          </p:nvSpPr>
          <p:spPr bwMode="auto">
            <a:xfrm>
              <a:off x="7971783" y="208067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8" name="Freeform 43"/>
            <p:cNvSpPr/>
            <p:nvPr/>
          </p:nvSpPr>
          <p:spPr bwMode="auto">
            <a:xfrm>
              <a:off x="8079103" y="217800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9" name="Group 23"/>
          <p:cNvGrpSpPr/>
          <p:nvPr/>
        </p:nvGrpSpPr>
        <p:grpSpPr>
          <a:xfrm>
            <a:off x="4608843" y="4191440"/>
            <a:ext cx="519123" cy="452568"/>
            <a:chOff x="7540014" y="4306907"/>
            <a:chExt cx="389342" cy="339426"/>
          </a:xfrm>
          <a:solidFill>
            <a:schemeClr val="bg1"/>
          </a:solidFill>
        </p:grpSpPr>
        <p:sp>
          <p:nvSpPr>
            <p:cNvPr id="10" name="Freeform 110"/>
            <p:cNvSpPr/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11" name="Freeform 111"/>
            <p:cNvSpPr/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12" name="Freeform 112"/>
            <p:cNvSpPr/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13" name="Freeform 113"/>
            <p:cNvSpPr/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14" name="Freeform 114"/>
            <p:cNvSpPr/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15" name="Freeform 115"/>
            <p:cNvSpPr/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16" name="Freeform 116"/>
            <p:cNvSpPr/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17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19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20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21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22" name="Group 35"/>
          <p:cNvGrpSpPr/>
          <p:nvPr/>
        </p:nvGrpSpPr>
        <p:grpSpPr>
          <a:xfrm>
            <a:off x="9470187" y="4145449"/>
            <a:ext cx="505812" cy="502485"/>
            <a:chOff x="6853673" y="3715407"/>
            <a:chExt cx="379359" cy="376864"/>
          </a:xfrm>
          <a:solidFill>
            <a:schemeClr val="bg1"/>
          </a:solidFill>
        </p:grpSpPr>
        <p:sp>
          <p:nvSpPr>
            <p:cNvPr id="23" name="Freeform 150"/>
            <p:cNvSpPr>
              <a:spLocks noEditPoints="1"/>
            </p:cNvSpPr>
            <p:nvPr/>
          </p:nvSpPr>
          <p:spPr bwMode="auto">
            <a:xfrm>
              <a:off x="6853673" y="3715407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24" name="Rectangle 151"/>
            <p:cNvSpPr>
              <a:spLocks noChangeArrowheads="1"/>
            </p:cNvSpPr>
            <p:nvPr/>
          </p:nvSpPr>
          <p:spPr bwMode="auto">
            <a:xfrm>
              <a:off x="6998429" y="3987447"/>
              <a:ext cx="22463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25" name="Rectangle 152"/>
            <p:cNvSpPr>
              <a:spLocks noChangeArrowheads="1"/>
            </p:cNvSpPr>
            <p:nvPr/>
          </p:nvSpPr>
          <p:spPr bwMode="auto">
            <a:xfrm>
              <a:off x="7033370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26" name="Rectangle 153"/>
            <p:cNvSpPr>
              <a:spLocks noChangeArrowheads="1"/>
            </p:cNvSpPr>
            <p:nvPr/>
          </p:nvSpPr>
          <p:spPr bwMode="auto">
            <a:xfrm>
              <a:off x="7068311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0" name="Freeform 154"/>
            <p:cNvSpPr/>
            <p:nvPr/>
          </p:nvSpPr>
          <p:spPr bwMode="auto">
            <a:xfrm>
              <a:off x="6970976" y="3822725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1" name="Freeform 155"/>
            <p:cNvSpPr/>
            <p:nvPr/>
          </p:nvSpPr>
          <p:spPr bwMode="auto">
            <a:xfrm>
              <a:off x="6921060" y="3987447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2" name="Freeform 156"/>
            <p:cNvSpPr/>
            <p:nvPr/>
          </p:nvSpPr>
          <p:spPr bwMode="auto">
            <a:xfrm>
              <a:off x="6901094" y="3942523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3" name="Freeform 157"/>
            <p:cNvSpPr/>
            <p:nvPr/>
          </p:nvSpPr>
          <p:spPr bwMode="auto">
            <a:xfrm>
              <a:off x="6933538" y="3790281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0" name="Freeform 158"/>
            <p:cNvSpPr/>
            <p:nvPr/>
          </p:nvSpPr>
          <p:spPr bwMode="auto">
            <a:xfrm>
              <a:off x="6903589" y="3840196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1" name="Rectangle 159"/>
            <p:cNvSpPr>
              <a:spLocks noChangeArrowheads="1"/>
            </p:cNvSpPr>
            <p:nvPr/>
          </p:nvSpPr>
          <p:spPr bwMode="auto">
            <a:xfrm>
              <a:off x="7040858" y="3750348"/>
              <a:ext cx="7488" cy="22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2" name="Freeform 160"/>
            <p:cNvSpPr/>
            <p:nvPr/>
          </p:nvSpPr>
          <p:spPr bwMode="auto">
            <a:xfrm>
              <a:off x="6973471" y="3760331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3" name="Freeform 161"/>
            <p:cNvSpPr/>
            <p:nvPr/>
          </p:nvSpPr>
          <p:spPr bwMode="auto">
            <a:xfrm>
              <a:off x="7088277" y="3760331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4" name="Freeform 162"/>
            <p:cNvSpPr/>
            <p:nvPr/>
          </p:nvSpPr>
          <p:spPr bwMode="auto">
            <a:xfrm>
              <a:off x="7130706" y="3987447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5" name="Freeform 163"/>
            <p:cNvSpPr/>
            <p:nvPr/>
          </p:nvSpPr>
          <p:spPr bwMode="auto">
            <a:xfrm>
              <a:off x="7158159" y="3942523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6" name="Freeform 164"/>
            <p:cNvSpPr/>
            <p:nvPr/>
          </p:nvSpPr>
          <p:spPr bwMode="auto">
            <a:xfrm>
              <a:off x="7128209" y="3790281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7" name="Freeform 165"/>
            <p:cNvSpPr/>
            <p:nvPr/>
          </p:nvSpPr>
          <p:spPr bwMode="auto">
            <a:xfrm>
              <a:off x="7153167" y="3840196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8" name="Rectangle 166"/>
            <p:cNvSpPr>
              <a:spLocks noChangeArrowheads="1"/>
            </p:cNvSpPr>
            <p:nvPr/>
          </p:nvSpPr>
          <p:spPr bwMode="auto">
            <a:xfrm>
              <a:off x="6893606" y="3890112"/>
              <a:ext cx="24958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9" name="Rectangle 167"/>
            <p:cNvSpPr>
              <a:spLocks noChangeArrowheads="1"/>
            </p:cNvSpPr>
            <p:nvPr/>
          </p:nvSpPr>
          <p:spPr bwMode="auto">
            <a:xfrm>
              <a:off x="7170638" y="3892607"/>
              <a:ext cx="27454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80" name="Group 54"/>
          <p:cNvGrpSpPr/>
          <p:nvPr/>
        </p:nvGrpSpPr>
        <p:grpSpPr>
          <a:xfrm>
            <a:off x="7032948" y="4193772"/>
            <a:ext cx="399325" cy="519123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81" name="Freeform 170"/>
            <p:cNvSpPr/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82" name="Freeform 171"/>
            <p:cNvSpPr/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sp>
        <p:nvSpPr>
          <p:cNvPr id="83" name="矩形 82"/>
          <p:cNvSpPr/>
          <p:nvPr/>
        </p:nvSpPr>
        <p:spPr>
          <a:xfrm>
            <a:off x="4417674" y="1794897"/>
            <a:ext cx="1299210" cy="44894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矩形 47"/>
          <p:cNvSpPr>
            <a:spLocks noChangeArrowheads="1"/>
          </p:cNvSpPr>
          <p:nvPr/>
        </p:nvSpPr>
        <p:spPr bwMode="auto">
          <a:xfrm>
            <a:off x="1520790" y="2247455"/>
            <a:ext cx="4196094" cy="1113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sym typeface="微软雅黑" panose="020B0503020204020204" pitchFamily="34" charset="-122"/>
              </a:rPr>
              <a:t>，在此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sym typeface="微软雅黑" panose="020B0503020204020204" pitchFamily="34" charset="-122"/>
              </a:rPr>
              <a:t>录入上述图表的综合描述说明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sym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sym typeface="微软雅黑" panose="020B0503020204020204" pitchFamily="34" charset="-122"/>
              </a:rPr>
              <a:t>在此录入上述图表的综合描述说明，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sym typeface="微软雅黑" panose="020B0503020204020204" pitchFamily="34" charset="-122"/>
              </a:rPr>
              <a:t>录入上述图表的综合描述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sym typeface="微软雅黑" panose="020B0503020204020204" pitchFamily="34" charset="-122"/>
              </a:rPr>
              <a:t>说明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1524389" y="4999967"/>
            <a:ext cx="1551767" cy="448945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86" name="矩形 47"/>
          <p:cNvSpPr>
            <a:spLocks noChangeArrowheads="1"/>
          </p:cNvSpPr>
          <p:nvPr/>
        </p:nvSpPr>
        <p:spPr bwMode="auto">
          <a:xfrm>
            <a:off x="1314578" y="5420351"/>
            <a:ext cx="1971389" cy="857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87" name="矩形 86"/>
          <p:cNvSpPr/>
          <p:nvPr/>
        </p:nvSpPr>
        <p:spPr>
          <a:xfrm>
            <a:off x="4046990" y="4999967"/>
            <a:ext cx="1551767" cy="448945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88" name="矩形 47"/>
          <p:cNvSpPr>
            <a:spLocks noChangeArrowheads="1"/>
          </p:cNvSpPr>
          <p:nvPr/>
        </p:nvSpPr>
        <p:spPr bwMode="auto">
          <a:xfrm>
            <a:off x="3837179" y="5420351"/>
            <a:ext cx="1971389" cy="857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89" name="矩形 88"/>
          <p:cNvSpPr/>
          <p:nvPr/>
        </p:nvSpPr>
        <p:spPr>
          <a:xfrm>
            <a:off x="8948403" y="4999967"/>
            <a:ext cx="1551767" cy="448945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90" name="矩形 47"/>
          <p:cNvSpPr>
            <a:spLocks noChangeArrowheads="1"/>
          </p:cNvSpPr>
          <p:nvPr/>
        </p:nvSpPr>
        <p:spPr bwMode="auto">
          <a:xfrm>
            <a:off x="8738592" y="5420351"/>
            <a:ext cx="1971389" cy="857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91" name="矩形 90"/>
          <p:cNvSpPr/>
          <p:nvPr/>
        </p:nvSpPr>
        <p:spPr>
          <a:xfrm>
            <a:off x="6450427" y="4999967"/>
            <a:ext cx="1551767" cy="448945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92" name="矩形 47"/>
          <p:cNvSpPr>
            <a:spLocks noChangeArrowheads="1"/>
          </p:cNvSpPr>
          <p:nvPr/>
        </p:nvSpPr>
        <p:spPr bwMode="auto">
          <a:xfrm>
            <a:off x="6240616" y="5420351"/>
            <a:ext cx="1971389" cy="857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2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555" name="标题 3"/>
          <p:cNvSpPr txBox="1"/>
          <p:nvPr/>
        </p:nvSpPr>
        <p:spPr>
          <a:xfrm>
            <a:off x="896804" y="58614"/>
            <a:ext cx="2679516" cy="41805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cxnSp>
        <p:nvCxnSpPr>
          <p:cNvPr id="558" name="直接连接符 557"/>
          <p:cNvCxnSpPr/>
          <p:nvPr/>
        </p:nvCxnSpPr>
        <p:spPr>
          <a:xfrm>
            <a:off x="-24080" y="476672"/>
            <a:ext cx="12218268" cy="1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9" name="组合 558"/>
          <p:cNvGrpSpPr/>
          <p:nvPr/>
        </p:nvGrpSpPr>
        <p:grpSpPr>
          <a:xfrm>
            <a:off x="489062" y="80628"/>
            <a:ext cx="288032" cy="288032"/>
            <a:chOff x="624979" y="908720"/>
            <a:chExt cx="288032" cy="288032"/>
          </a:xfrm>
        </p:grpSpPr>
        <p:cxnSp>
          <p:nvCxnSpPr>
            <p:cNvPr id="560" name="直接连接符 559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接连接符 560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接连接符 561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矩形 92"/>
          <p:cNvSpPr/>
          <p:nvPr/>
        </p:nvSpPr>
        <p:spPr>
          <a:xfrm>
            <a:off x="-24080" y="6669360"/>
            <a:ext cx="1440160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矩形 93"/>
          <p:cNvSpPr/>
          <p:nvPr/>
        </p:nvSpPr>
        <p:spPr>
          <a:xfrm>
            <a:off x="1416080" y="6669360"/>
            <a:ext cx="10778108" cy="2160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816014" y="1743816"/>
            <a:ext cx="2632977" cy="1913787"/>
            <a:chOff x="686233" y="1462407"/>
            <a:chExt cx="1974733" cy="1435340"/>
          </a:xfrm>
        </p:grpSpPr>
        <p:sp>
          <p:nvSpPr>
            <p:cNvPr id="31" name="燕尾形 30"/>
            <p:cNvSpPr/>
            <p:nvPr/>
          </p:nvSpPr>
          <p:spPr>
            <a:xfrm>
              <a:off x="1852290" y="1531006"/>
              <a:ext cx="808676" cy="1364639"/>
            </a:xfrm>
            <a:prstGeom prst="chevr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ea typeface="微软雅黑" panose="020B0503020204020204" pitchFamily="34" charset="-122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1982523" y="1960614"/>
              <a:ext cx="505422" cy="505422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22225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3735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19"/>
            <p:cNvSpPr txBox="1"/>
            <p:nvPr/>
          </p:nvSpPr>
          <p:spPr>
            <a:xfrm>
              <a:off x="1030617" y="1462407"/>
              <a:ext cx="815340" cy="28003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r"/>
              <a:r>
                <a:rPr lang="zh-CN" altLang="en-US" sz="1865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</a:t>
              </a:r>
            </a:p>
          </p:txBody>
        </p:sp>
        <p:sp>
          <p:nvSpPr>
            <p:cNvPr id="34" name="文本框 20"/>
            <p:cNvSpPr txBox="1"/>
            <p:nvPr/>
          </p:nvSpPr>
          <p:spPr>
            <a:xfrm>
              <a:off x="686233" y="1703312"/>
              <a:ext cx="1159724" cy="119443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>
                <a:lnSpc>
                  <a:spcPct val="125000"/>
                </a:lnSpc>
                <a:spcAft>
                  <a:spcPts val="300"/>
                </a:spcAft>
                <a:buClr>
                  <a:schemeClr val="tx1">
                    <a:lumMod val="50000"/>
                    <a:lumOff val="50000"/>
                  </a:schemeClr>
                </a:buClr>
                <a:buSzPct val="80000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粘贴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Freeform 66"/>
            <p:cNvSpPr>
              <a:spLocks noEditPoints="1"/>
            </p:cNvSpPr>
            <p:nvPr/>
          </p:nvSpPr>
          <p:spPr bwMode="auto">
            <a:xfrm>
              <a:off x="2100504" y="2046051"/>
              <a:ext cx="266434" cy="329124"/>
            </a:xfrm>
            <a:custGeom>
              <a:avLst/>
              <a:gdLst>
                <a:gd name="T0" fmla="*/ 196 w 208"/>
                <a:gd name="T1" fmla="*/ 256 h 256"/>
                <a:gd name="T2" fmla="*/ 12 w 208"/>
                <a:gd name="T3" fmla="*/ 256 h 256"/>
                <a:gd name="T4" fmla="*/ 0 w 208"/>
                <a:gd name="T5" fmla="*/ 244 h 256"/>
                <a:gd name="T6" fmla="*/ 0 w 208"/>
                <a:gd name="T7" fmla="*/ 140 h 256"/>
                <a:gd name="T8" fmla="*/ 12 w 208"/>
                <a:gd name="T9" fmla="*/ 128 h 256"/>
                <a:gd name="T10" fmla="*/ 32 w 208"/>
                <a:gd name="T11" fmla="*/ 128 h 256"/>
                <a:gd name="T12" fmla="*/ 32 w 208"/>
                <a:gd name="T13" fmla="*/ 72 h 256"/>
                <a:gd name="T14" fmla="*/ 104 w 208"/>
                <a:gd name="T15" fmla="*/ 0 h 256"/>
                <a:gd name="T16" fmla="*/ 176 w 208"/>
                <a:gd name="T17" fmla="*/ 72 h 256"/>
                <a:gd name="T18" fmla="*/ 176 w 208"/>
                <a:gd name="T19" fmla="*/ 128 h 256"/>
                <a:gd name="T20" fmla="*/ 196 w 208"/>
                <a:gd name="T21" fmla="*/ 128 h 256"/>
                <a:gd name="T22" fmla="*/ 208 w 208"/>
                <a:gd name="T23" fmla="*/ 140 h 256"/>
                <a:gd name="T24" fmla="*/ 208 w 208"/>
                <a:gd name="T25" fmla="*/ 244 h 256"/>
                <a:gd name="T26" fmla="*/ 196 w 208"/>
                <a:gd name="T27" fmla="*/ 256 h 256"/>
                <a:gd name="T28" fmla="*/ 92 w 208"/>
                <a:gd name="T29" fmla="*/ 197 h 256"/>
                <a:gd name="T30" fmla="*/ 92 w 208"/>
                <a:gd name="T31" fmla="*/ 220 h 256"/>
                <a:gd name="T32" fmla="*/ 104 w 208"/>
                <a:gd name="T33" fmla="*/ 232 h 256"/>
                <a:gd name="T34" fmla="*/ 116 w 208"/>
                <a:gd name="T35" fmla="*/ 220 h 256"/>
                <a:gd name="T36" fmla="*/ 116 w 208"/>
                <a:gd name="T37" fmla="*/ 197 h 256"/>
                <a:gd name="T38" fmla="*/ 128 w 208"/>
                <a:gd name="T39" fmla="*/ 176 h 256"/>
                <a:gd name="T40" fmla="*/ 104 w 208"/>
                <a:gd name="T41" fmla="*/ 152 h 256"/>
                <a:gd name="T42" fmla="*/ 80 w 208"/>
                <a:gd name="T43" fmla="*/ 176 h 256"/>
                <a:gd name="T44" fmla="*/ 92 w 208"/>
                <a:gd name="T45" fmla="*/ 197 h 256"/>
                <a:gd name="T46" fmla="*/ 152 w 208"/>
                <a:gd name="T47" fmla="*/ 72 h 256"/>
                <a:gd name="T48" fmla="*/ 104 w 208"/>
                <a:gd name="T49" fmla="*/ 24 h 256"/>
                <a:gd name="T50" fmla="*/ 56 w 208"/>
                <a:gd name="T51" fmla="*/ 72 h 256"/>
                <a:gd name="T52" fmla="*/ 56 w 208"/>
                <a:gd name="T53" fmla="*/ 128 h 256"/>
                <a:gd name="T54" fmla="*/ 152 w 208"/>
                <a:gd name="T55" fmla="*/ 128 h 256"/>
                <a:gd name="T56" fmla="*/ 152 w 208"/>
                <a:gd name="T57" fmla="*/ 7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8" h="256">
                  <a:moveTo>
                    <a:pt x="196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32"/>
                    <a:pt x="64" y="0"/>
                    <a:pt x="104" y="0"/>
                  </a:cubicBezTo>
                  <a:cubicBezTo>
                    <a:pt x="144" y="0"/>
                    <a:pt x="176" y="32"/>
                    <a:pt x="176" y="72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196" y="128"/>
                    <a:pt x="196" y="128"/>
                    <a:pt x="196" y="128"/>
                  </a:cubicBezTo>
                  <a:cubicBezTo>
                    <a:pt x="203" y="128"/>
                    <a:pt x="208" y="133"/>
                    <a:pt x="208" y="140"/>
                  </a:cubicBezTo>
                  <a:cubicBezTo>
                    <a:pt x="208" y="244"/>
                    <a:pt x="208" y="244"/>
                    <a:pt x="208" y="244"/>
                  </a:cubicBezTo>
                  <a:cubicBezTo>
                    <a:pt x="208" y="251"/>
                    <a:pt x="203" y="256"/>
                    <a:pt x="196" y="256"/>
                  </a:cubicBezTo>
                  <a:moveTo>
                    <a:pt x="92" y="197"/>
                  </a:moveTo>
                  <a:cubicBezTo>
                    <a:pt x="92" y="220"/>
                    <a:pt x="92" y="220"/>
                    <a:pt x="92" y="220"/>
                  </a:cubicBezTo>
                  <a:cubicBezTo>
                    <a:pt x="92" y="227"/>
                    <a:pt x="97" y="232"/>
                    <a:pt x="104" y="232"/>
                  </a:cubicBezTo>
                  <a:cubicBezTo>
                    <a:pt x="111" y="232"/>
                    <a:pt x="116" y="227"/>
                    <a:pt x="116" y="220"/>
                  </a:cubicBezTo>
                  <a:cubicBezTo>
                    <a:pt x="116" y="197"/>
                    <a:pt x="116" y="197"/>
                    <a:pt x="116" y="197"/>
                  </a:cubicBezTo>
                  <a:cubicBezTo>
                    <a:pt x="123" y="193"/>
                    <a:pt x="128" y="185"/>
                    <a:pt x="128" y="176"/>
                  </a:cubicBezTo>
                  <a:cubicBezTo>
                    <a:pt x="128" y="163"/>
                    <a:pt x="117" y="152"/>
                    <a:pt x="104" y="152"/>
                  </a:cubicBezTo>
                  <a:cubicBezTo>
                    <a:pt x="91" y="152"/>
                    <a:pt x="80" y="163"/>
                    <a:pt x="80" y="176"/>
                  </a:cubicBezTo>
                  <a:cubicBezTo>
                    <a:pt x="80" y="185"/>
                    <a:pt x="85" y="193"/>
                    <a:pt x="92" y="197"/>
                  </a:cubicBezTo>
                  <a:moveTo>
                    <a:pt x="152" y="72"/>
                  </a:moveTo>
                  <a:cubicBezTo>
                    <a:pt x="152" y="45"/>
                    <a:pt x="131" y="24"/>
                    <a:pt x="104" y="24"/>
                  </a:cubicBezTo>
                  <a:cubicBezTo>
                    <a:pt x="77" y="24"/>
                    <a:pt x="56" y="45"/>
                    <a:pt x="56" y="72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52" y="128"/>
                    <a:pt x="152" y="128"/>
                    <a:pt x="152" y="128"/>
                  </a:cubicBezTo>
                  <a:lnTo>
                    <a:pt x="152" y="7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584563" y="1743816"/>
            <a:ext cx="2492897" cy="1910984"/>
            <a:chOff x="2695343" y="1462407"/>
            <a:chExt cx="1869673" cy="1433238"/>
          </a:xfrm>
        </p:grpSpPr>
        <p:sp>
          <p:nvSpPr>
            <p:cNvPr id="37" name="燕尾形 36"/>
            <p:cNvSpPr/>
            <p:nvPr/>
          </p:nvSpPr>
          <p:spPr>
            <a:xfrm>
              <a:off x="3756340" y="1531006"/>
              <a:ext cx="808676" cy="1364639"/>
            </a:xfrm>
            <a:prstGeom prst="chevr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ea typeface="微软雅黑" panose="020B0503020204020204" pitchFamily="34" charset="-122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3886574" y="1960614"/>
              <a:ext cx="505422" cy="505422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22225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3735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21"/>
            <p:cNvSpPr txBox="1"/>
            <p:nvPr/>
          </p:nvSpPr>
          <p:spPr>
            <a:xfrm>
              <a:off x="2962394" y="1462407"/>
              <a:ext cx="815340" cy="28003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r"/>
              <a:r>
                <a:rPr lang="zh-CN" altLang="en-US" sz="1865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</a:t>
              </a:r>
            </a:p>
          </p:txBody>
        </p:sp>
        <p:sp>
          <p:nvSpPr>
            <p:cNvPr id="40" name="文本框 22"/>
            <p:cNvSpPr txBox="1"/>
            <p:nvPr/>
          </p:nvSpPr>
          <p:spPr>
            <a:xfrm>
              <a:off x="2695343" y="1689931"/>
              <a:ext cx="1159724" cy="119443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>
                <a:lnSpc>
                  <a:spcPct val="125000"/>
                </a:lnSpc>
                <a:spcAft>
                  <a:spcPts val="300"/>
                </a:spcAft>
                <a:buClr>
                  <a:schemeClr val="tx1">
                    <a:lumMod val="50000"/>
                    <a:lumOff val="50000"/>
                  </a:schemeClr>
                </a:buClr>
                <a:buSzPct val="80000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41" name="Freeform 107"/>
            <p:cNvSpPr>
              <a:spLocks noEditPoints="1"/>
            </p:cNvSpPr>
            <p:nvPr/>
          </p:nvSpPr>
          <p:spPr bwMode="auto">
            <a:xfrm>
              <a:off x="4011481" y="2114912"/>
              <a:ext cx="255608" cy="233114"/>
            </a:xfrm>
            <a:custGeom>
              <a:avLst/>
              <a:gdLst>
                <a:gd name="T0" fmla="*/ 244 w 256"/>
                <a:gd name="T1" fmla="*/ 196 h 232"/>
                <a:gd name="T2" fmla="*/ 188 w 256"/>
                <a:gd name="T3" fmla="*/ 196 h 232"/>
                <a:gd name="T4" fmla="*/ 96 w 256"/>
                <a:gd name="T5" fmla="*/ 196 h 232"/>
                <a:gd name="T6" fmla="*/ 84 w 256"/>
                <a:gd name="T7" fmla="*/ 196 h 232"/>
                <a:gd name="T8" fmla="*/ 81 w 256"/>
                <a:gd name="T9" fmla="*/ 196 h 232"/>
                <a:gd name="T10" fmla="*/ 48 w 256"/>
                <a:gd name="T11" fmla="*/ 228 h 232"/>
                <a:gd name="T12" fmla="*/ 40 w 256"/>
                <a:gd name="T13" fmla="*/ 232 h 232"/>
                <a:gd name="T14" fmla="*/ 40 w 256"/>
                <a:gd name="T15" fmla="*/ 232 h 232"/>
                <a:gd name="T16" fmla="*/ 32 w 256"/>
                <a:gd name="T17" fmla="*/ 228 h 232"/>
                <a:gd name="T18" fmla="*/ 31 w 256"/>
                <a:gd name="T19" fmla="*/ 228 h 232"/>
                <a:gd name="T20" fmla="*/ 30 w 256"/>
                <a:gd name="T21" fmla="*/ 227 h 232"/>
                <a:gd name="T22" fmla="*/ 30 w 256"/>
                <a:gd name="T23" fmla="*/ 226 h 232"/>
                <a:gd name="T24" fmla="*/ 29 w 256"/>
                <a:gd name="T25" fmla="*/ 225 h 232"/>
                <a:gd name="T26" fmla="*/ 29 w 256"/>
                <a:gd name="T27" fmla="*/ 224 h 232"/>
                <a:gd name="T28" fmla="*/ 28 w 256"/>
                <a:gd name="T29" fmla="*/ 222 h 232"/>
                <a:gd name="T30" fmla="*/ 28 w 256"/>
                <a:gd name="T31" fmla="*/ 220 h 232"/>
                <a:gd name="T32" fmla="*/ 28 w 256"/>
                <a:gd name="T33" fmla="*/ 196 h 232"/>
                <a:gd name="T34" fmla="*/ 26 w 256"/>
                <a:gd name="T35" fmla="*/ 196 h 232"/>
                <a:gd name="T36" fmla="*/ 12 w 256"/>
                <a:gd name="T37" fmla="*/ 196 h 232"/>
                <a:gd name="T38" fmla="*/ 0 w 256"/>
                <a:gd name="T39" fmla="*/ 184 h 232"/>
                <a:gd name="T40" fmla="*/ 0 w 256"/>
                <a:gd name="T41" fmla="*/ 12 h 232"/>
                <a:gd name="T42" fmla="*/ 12 w 256"/>
                <a:gd name="T43" fmla="*/ 0 h 232"/>
                <a:gd name="T44" fmla="*/ 244 w 256"/>
                <a:gd name="T45" fmla="*/ 0 h 232"/>
                <a:gd name="T46" fmla="*/ 256 w 256"/>
                <a:gd name="T47" fmla="*/ 12 h 232"/>
                <a:gd name="T48" fmla="*/ 256 w 256"/>
                <a:gd name="T49" fmla="*/ 184 h 232"/>
                <a:gd name="T50" fmla="*/ 244 w 256"/>
                <a:gd name="T51" fmla="*/ 196 h 232"/>
                <a:gd name="T52" fmla="*/ 68 w 256"/>
                <a:gd name="T53" fmla="*/ 76 h 232"/>
                <a:gd name="T54" fmla="*/ 44 w 256"/>
                <a:gd name="T55" fmla="*/ 100 h 232"/>
                <a:gd name="T56" fmla="*/ 68 w 256"/>
                <a:gd name="T57" fmla="*/ 124 h 232"/>
                <a:gd name="T58" fmla="*/ 92 w 256"/>
                <a:gd name="T59" fmla="*/ 100 h 232"/>
                <a:gd name="T60" fmla="*/ 68 w 256"/>
                <a:gd name="T61" fmla="*/ 76 h 232"/>
                <a:gd name="T62" fmla="*/ 128 w 256"/>
                <a:gd name="T63" fmla="*/ 76 h 232"/>
                <a:gd name="T64" fmla="*/ 104 w 256"/>
                <a:gd name="T65" fmla="*/ 100 h 232"/>
                <a:gd name="T66" fmla="*/ 128 w 256"/>
                <a:gd name="T67" fmla="*/ 124 h 232"/>
                <a:gd name="T68" fmla="*/ 152 w 256"/>
                <a:gd name="T69" fmla="*/ 100 h 232"/>
                <a:gd name="T70" fmla="*/ 128 w 256"/>
                <a:gd name="T71" fmla="*/ 76 h 232"/>
                <a:gd name="T72" fmla="*/ 188 w 256"/>
                <a:gd name="T73" fmla="*/ 76 h 232"/>
                <a:gd name="T74" fmla="*/ 164 w 256"/>
                <a:gd name="T75" fmla="*/ 100 h 232"/>
                <a:gd name="T76" fmla="*/ 188 w 256"/>
                <a:gd name="T77" fmla="*/ 124 h 232"/>
                <a:gd name="T78" fmla="*/ 212 w 256"/>
                <a:gd name="T79" fmla="*/ 100 h 232"/>
                <a:gd name="T80" fmla="*/ 188 w 256"/>
                <a:gd name="T81" fmla="*/ 7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6" h="232">
                  <a:moveTo>
                    <a:pt x="244" y="196"/>
                  </a:moveTo>
                  <a:cubicBezTo>
                    <a:pt x="188" y="196"/>
                    <a:pt x="188" y="196"/>
                    <a:pt x="188" y="196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84" y="196"/>
                    <a:pt x="84" y="196"/>
                    <a:pt x="84" y="196"/>
                  </a:cubicBezTo>
                  <a:cubicBezTo>
                    <a:pt x="81" y="196"/>
                    <a:pt x="81" y="196"/>
                    <a:pt x="81" y="196"/>
                  </a:cubicBezTo>
                  <a:cubicBezTo>
                    <a:pt x="48" y="228"/>
                    <a:pt x="48" y="228"/>
                    <a:pt x="48" y="228"/>
                  </a:cubicBezTo>
                  <a:cubicBezTo>
                    <a:pt x="46" y="231"/>
                    <a:pt x="43" y="232"/>
                    <a:pt x="40" y="232"/>
                  </a:cubicBezTo>
                  <a:cubicBezTo>
                    <a:pt x="40" y="232"/>
                    <a:pt x="40" y="232"/>
                    <a:pt x="40" y="232"/>
                  </a:cubicBezTo>
                  <a:cubicBezTo>
                    <a:pt x="37" y="232"/>
                    <a:pt x="34" y="231"/>
                    <a:pt x="32" y="228"/>
                  </a:cubicBezTo>
                  <a:cubicBezTo>
                    <a:pt x="31" y="228"/>
                    <a:pt x="31" y="228"/>
                    <a:pt x="31" y="228"/>
                  </a:cubicBezTo>
                  <a:cubicBezTo>
                    <a:pt x="31" y="228"/>
                    <a:pt x="30" y="227"/>
                    <a:pt x="30" y="227"/>
                  </a:cubicBezTo>
                  <a:cubicBezTo>
                    <a:pt x="30" y="226"/>
                    <a:pt x="30" y="226"/>
                    <a:pt x="30" y="226"/>
                  </a:cubicBezTo>
                  <a:cubicBezTo>
                    <a:pt x="29" y="226"/>
                    <a:pt x="29" y="225"/>
                    <a:pt x="29" y="225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29" y="223"/>
                    <a:pt x="28" y="223"/>
                    <a:pt x="28" y="222"/>
                  </a:cubicBezTo>
                  <a:cubicBezTo>
                    <a:pt x="28" y="222"/>
                    <a:pt x="28" y="221"/>
                    <a:pt x="28" y="220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26" y="196"/>
                    <a:pt x="26" y="196"/>
                    <a:pt x="26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5" y="196"/>
                    <a:pt x="0" y="191"/>
                    <a:pt x="0" y="18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91"/>
                    <a:pt x="251" y="196"/>
                    <a:pt x="244" y="196"/>
                  </a:cubicBezTo>
                  <a:moveTo>
                    <a:pt x="68" y="76"/>
                  </a:moveTo>
                  <a:cubicBezTo>
                    <a:pt x="55" y="76"/>
                    <a:pt x="44" y="87"/>
                    <a:pt x="44" y="100"/>
                  </a:cubicBezTo>
                  <a:cubicBezTo>
                    <a:pt x="44" y="113"/>
                    <a:pt x="55" y="124"/>
                    <a:pt x="68" y="124"/>
                  </a:cubicBezTo>
                  <a:cubicBezTo>
                    <a:pt x="81" y="124"/>
                    <a:pt x="92" y="113"/>
                    <a:pt x="92" y="100"/>
                  </a:cubicBezTo>
                  <a:cubicBezTo>
                    <a:pt x="92" y="87"/>
                    <a:pt x="81" y="76"/>
                    <a:pt x="68" y="76"/>
                  </a:cubicBezTo>
                  <a:moveTo>
                    <a:pt x="128" y="76"/>
                  </a:moveTo>
                  <a:cubicBezTo>
                    <a:pt x="115" y="76"/>
                    <a:pt x="104" y="87"/>
                    <a:pt x="104" y="100"/>
                  </a:cubicBezTo>
                  <a:cubicBezTo>
                    <a:pt x="104" y="113"/>
                    <a:pt x="115" y="124"/>
                    <a:pt x="128" y="124"/>
                  </a:cubicBezTo>
                  <a:cubicBezTo>
                    <a:pt x="141" y="124"/>
                    <a:pt x="152" y="113"/>
                    <a:pt x="152" y="100"/>
                  </a:cubicBezTo>
                  <a:cubicBezTo>
                    <a:pt x="152" y="87"/>
                    <a:pt x="141" y="76"/>
                    <a:pt x="128" y="76"/>
                  </a:cubicBezTo>
                  <a:moveTo>
                    <a:pt x="188" y="76"/>
                  </a:moveTo>
                  <a:cubicBezTo>
                    <a:pt x="175" y="76"/>
                    <a:pt x="164" y="87"/>
                    <a:pt x="164" y="100"/>
                  </a:cubicBezTo>
                  <a:cubicBezTo>
                    <a:pt x="164" y="113"/>
                    <a:pt x="175" y="124"/>
                    <a:pt x="188" y="124"/>
                  </a:cubicBezTo>
                  <a:cubicBezTo>
                    <a:pt x="201" y="124"/>
                    <a:pt x="212" y="113"/>
                    <a:pt x="212" y="100"/>
                  </a:cubicBezTo>
                  <a:cubicBezTo>
                    <a:pt x="212" y="87"/>
                    <a:pt x="201" y="76"/>
                    <a:pt x="188" y="76"/>
                  </a:cubicBezTo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213032" y="1743816"/>
            <a:ext cx="2507160" cy="1910984"/>
            <a:chOff x="4556606" y="1462407"/>
            <a:chExt cx="1880370" cy="1433238"/>
          </a:xfrm>
        </p:grpSpPr>
        <p:sp>
          <p:nvSpPr>
            <p:cNvPr id="43" name="燕尾形 42"/>
            <p:cNvSpPr/>
            <p:nvPr/>
          </p:nvSpPr>
          <p:spPr>
            <a:xfrm>
              <a:off x="5628300" y="1531006"/>
              <a:ext cx="808676" cy="1364639"/>
            </a:xfrm>
            <a:prstGeom prst="chevr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ea typeface="微软雅黑" panose="020B0503020204020204" pitchFamily="34" charset="-122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5758533" y="1960614"/>
              <a:ext cx="505422" cy="505422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22225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3735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23"/>
            <p:cNvSpPr txBox="1"/>
            <p:nvPr/>
          </p:nvSpPr>
          <p:spPr>
            <a:xfrm>
              <a:off x="4823657" y="1462407"/>
              <a:ext cx="815340" cy="28003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r"/>
              <a:r>
                <a:rPr lang="zh-CN" altLang="en-US" sz="1865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</a:t>
              </a:r>
            </a:p>
          </p:txBody>
        </p:sp>
        <p:sp>
          <p:nvSpPr>
            <p:cNvPr id="46" name="文本框 24"/>
            <p:cNvSpPr txBox="1"/>
            <p:nvPr/>
          </p:nvSpPr>
          <p:spPr>
            <a:xfrm>
              <a:off x="4556606" y="1689931"/>
              <a:ext cx="1159724" cy="119443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>
                <a:lnSpc>
                  <a:spcPct val="125000"/>
                </a:lnSpc>
                <a:spcAft>
                  <a:spcPts val="300"/>
                </a:spcAft>
                <a:buClr>
                  <a:schemeClr val="tx1">
                    <a:lumMod val="50000"/>
                    <a:lumOff val="50000"/>
                  </a:schemeClr>
                </a:buClr>
                <a:buSzPct val="80000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47" name="Freeform 105"/>
            <p:cNvSpPr/>
            <p:nvPr/>
          </p:nvSpPr>
          <p:spPr bwMode="auto">
            <a:xfrm>
              <a:off x="5885385" y="2087921"/>
              <a:ext cx="257653" cy="245384"/>
            </a:xfrm>
            <a:custGeom>
              <a:avLst/>
              <a:gdLst>
                <a:gd name="T0" fmla="*/ 251 w 256"/>
                <a:gd name="T1" fmla="*/ 106 h 244"/>
                <a:gd name="T2" fmla="*/ 251 w 256"/>
                <a:gd name="T3" fmla="*/ 106 h 244"/>
                <a:gd name="T4" fmla="*/ 187 w 256"/>
                <a:gd name="T5" fmla="*/ 152 h 244"/>
                <a:gd name="T6" fmla="*/ 211 w 256"/>
                <a:gd name="T7" fmla="*/ 228 h 244"/>
                <a:gd name="T8" fmla="*/ 212 w 256"/>
                <a:gd name="T9" fmla="*/ 232 h 244"/>
                <a:gd name="T10" fmla="*/ 200 w 256"/>
                <a:gd name="T11" fmla="*/ 244 h 244"/>
                <a:gd name="T12" fmla="*/ 193 w 256"/>
                <a:gd name="T13" fmla="*/ 242 h 244"/>
                <a:gd name="T14" fmla="*/ 193 w 256"/>
                <a:gd name="T15" fmla="*/ 242 h 244"/>
                <a:gd name="T16" fmla="*/ 128 w 256"/>
                <a:gd name="T17" fmla="*/ 195 h 244"/>
                <a:gd name="T18" fmla="*/ 63 w 256"/>
                <a:gd name="T19" fmla="*/ 242 h 244"/>
                <a:gd name="T20" fmla="*/ 63 w 256"/>
                <a:gd name="T21" fmla="*/ 242 h 244"/>
                <a:gd name="T22" fmla="*/ 56 w 256"/>
                <a:gd name="T23" fmla="*/ 244 h 244"/>
                <a:gd name="T24" fmla="*/ 44 w 256"/>
                <a:gd name="T25" fmla="*/ 232 h 244"/>
                <a:gd name="T26" fmla="*/ 45 w 256"/>
                <a:gd name="T27" fmla="*/ 228 h 244"/>
                <a:gd name="T28" fmla="*/ 69 w 256"/>
                <a:gd name="T29" fmla="*/ 152 h 244"/>
                <a:gd name="T30" fmla="*/ 5 w 256"/>
                <a:gd name="T31" fmla="*/ 106 h 244"/>
                <a:gd name="T32" fmla="*/ 0 w 256"/>
                <a:gd name="T33" fmla="*/ 96 h 244"/>
                <a:gd name="T34" fmla="*/ 12 w 256"/>
                <a:gd name="T35" fmla="*/ 84 h 244"/>
                <a:gd name="T36" fmla="*/ 92 w 256"/>
                <a:gd name="T37" fmla="*/ 84 h 244"/>
                <a:gd name="T38" fmla="*/ 117 w 256"/>
                <a:gd name="T39" fmla="*/ 8 h 244"/>
                <a:gd name="T40" fmla="*/ 128 w 256"/>
                <a:gd name="T41" fmla="*/ 0 h 244"/>
                <a:gd name="T42" fmla="*/ 139 w 256"/>
                <a:gd name="T43" fmla="*/ 8 h 244"/>
                <a:gd name="T44" fmla="*/ 164 w 256"/>
                <a:gd name="T45" fmla="*/ 84 h 244"/>
                <a:gd name="T46" fmla="*/ 244 w 256"/>
                <a:gd name="T47" fmla="*/ 84 h 244"/>
                <a:gd name="T48" fmla="*/ 256 w 256"/>
                <a:gd name="T49" fmla="*/ 96 h 244"/>
                <a:gd name="T50" fmla="*/ 251 w 256"/>
                <a:gd name="T51" fmla="*/ 10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6" h="244">
                  <a:moveTo>
                    <a:pt x="251" y="106"/>
                  </a:moveTo>
                  <a:cubicBezTo>
                    <a:pt x="251" y="106"/>
                    <a:pt x="251" y="106"/>
                    <a:pt x="251" y="106"/>
                  </a:cubicBezTo>
                  <a:cubicBezTo>
                    <a:pt x="187" y="152"/>
                    <a:pt x="187" y="152"/>
                    <a:pt x="187" y="152"/>
                  </a:cubicBezTo>
                  <a:cubicBezTo>
                    <a:pt x="211" y="228"/>
                    <a:pt x="211" y="228"/>
                    <a:pt x="211" y="228"/>
                  </a:cubicBezTo>
                  <a:cubicBezTo>
                    <a:pt x="212" y="229"/>
                    <a:pt x="212" y="231"/>
                    <a:pt x="212" y="232"/>
                  </a:cubicBezTo>
                  <a:cubicBezTo>
                    <a:pt x="212" y="239"/>
                    <a:pt x="207" y="244"/>
                    <a:pt x="200" y="244"/>
                  </a:cubicBezTo>
                  <a:cubicBezTo>
                    <a:pt x="197" y="244"/>
                    <a:pt x="195" y="243"/>
                    <a:pt x="193" y="242"/>
                  </a:cubicBezTo>
                  <a:cubicBezTo>
                    <a:pt x="193" y="242"/>
                    <a:pt x="193" y="242"/>
                    <a:pt x="193" y="242"/>
                  </a:cubicBezTo>
                  <a:cubicBezTo>
                    <a:pt x="128" y="195"/>
                    <a:pt x="128" y="195"/>
                    <a:pt x="128" y="195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1" y="243"/>
                    <a:pt x="59" y="244"/>
                    <a:pt x="56" y="244"/>
                  </a:cubicBezTo>
                  <a:cubicBezTo>
                    <a:pt x="49" y="244"/>
                    <a:pt x="44" y="239"/>
                    <a:pt x="44" y="232"/>
                  </a:cubicBezTo>
                  <a:cubicBezTo>
                    <a:pt x="44" y="231"/>
                    <a:pt x="44" y="229"/>
                    <a:pt x="45" y="22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2" y="104"/>
                    <a:pt x="0" y="100"/>
                    <a:pt x="0" y="96"/>
                  </a:cubicBezTo>
                  <a:cubicBezTo>
                    <a:pt x="0" y="89"/>
                    <a:pt x="5" y="84"/>
                    <a:pt x="12" y="84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8" y="4"/>
                    <a:pt x="123" y="0"/>
                    <a:pt x="128" y="0"/>
                  </a:cubicBezTo>
                  <a:cubicBezTo>
                    <a:pt x="133" y="0"/>
                    <a:pt x="138" y="4"/>
                    <a:pt x="139" y="8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244" y="84"/>
                    <a:pt x="244" y="84"/>
                    <a:pt x="244" y="84"/>
                  </a:cubicBezTo>
                  <a:cubicBezTo>
                    <a:pt x="251" y="84"/>
                    <a:pt x="256" y="89"/>
                    <a:pt x="256" y="96"/>
                  </a:cubicBezTo>
                  <a:cubicBezTo>
                    <a:pt x="256" y="100"/>
                    <a:pt x="254" y="104"/>
                    <a:pt x="251" y="106"/>
                  </a:cubicBezTo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855764" y="1743816"/>
            <a:ext cx="2521423" cy="1910984"/>
            <a:chOff x="6428566" y="1462407"/>
            <a:chExt cx="1891067" cy="1433238"/>
          </a:xfrm>
        </p:grpSpPr>
        <p:sp>
          <p:nvSpPr>
            <p:cNvPr id="49" name="燕尾形 48"/>
            <p:cNvSpPr/>
            <p:nvPr/>
          </p:nvSpPr>
          <p:spPr>
            <a:xfrm>
              <a:off x="7510957" y="1531006"/>
              <a:ext cx="808676" cy="1364639"/>
            </a:xfrm>
            <a:prstGeom prst="chevr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ea typeface="微软雅黑" panose="020B0503020204020204" pitchFamily="34" charset="-122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7641190" y="1960614"/>
              <a:ext cx="505422" cy="505422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22225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3735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文本框 25"/>
            <p:cNvSpPr txBox="1"/>
            <p:nvPr/>
          </p:nvSpPr>
          <p:spPr>
            <a:xfrm>
              <a:off x="6695617" y="1462407"/>
              <a:ext cx="815340" cy="28003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r"/>
              <a:r>
                <a:rPr lang="zh-CN" altLang="en-US" sz="1865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</a:t>
              </a:r>
            </a:p>
          </p:txBody>
        </p:sp>
        <p:sp>
          <p:nvSpPr>
            <p:cNvPr id="52" name="文本框 26"/>
            <p:cNvSpPr txBox="1"/>
            <p:nvPr/>
          </p:nvSpPr>
          <p:spPr>
            <a:xfrm>
              <a:off x="6428566" y="1689931"/>
              <a:ext cx="1159724" cy="119443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>
                <a:lnSpc>
                  <a:spcPct val="125000"/>
                </a:lnSpc>
                <a:spcAft>
                  <a:spcPts val="300"/>
                </a:spcAft>
                <a:buClr>
                  <a:schemeClr val="tx1">
                    <a:lumMod val="50000"/>
                    <a:lumOff val="50000"/>
                  </a:schemeClr>
                </a:buClr>
                <a:buSzPct val="80000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53" name="Freeform 74"/>
            <p:cNvSpPr>
              <a:spLocks noEditPoints="1"/>
            </p:cNvSpPr>
            <p:nvPr/>
          </p:nvSpPr>
          <p:spPr bwMode="auto">
            <a:xfrm>
              <a:off x="7766344" y="2098295"/>
              <a:ext cx="255608" cy="233114"/>
            </a:xfrm>
            <a:custGeom>
              <a:avLst/>
              <a:gdLst>
                <a:gd name="T0" fmla="*/ 244 w 256"/>
                <a:gd name="T1" fmla="*/ 232 h 232"/>
                <a:gd name="T2" fmla="*/ 224 w 256"/>
                <a:gd name="T3" fmla="*/ 232 h 232"/>
                <a:gd name="T4" fmla="*/ 224 w 256"/>
                <a:gd name="T5" fmla="*/ 136 h 232"/>
                <a:gd name="T6" fmla="*/ 224 w 256"/>
                <a:gd name="T7" fmla="*/ 60 h 232"/>
                <a:gd name="T8" fmla="*/ 244 w 256"/>
                <a:gd name="T9" fmla="*/ 60 h 232"/>
                <a:gd name="T10" fmla="*/ 256 w 256"/>
                <a:gd name="T11" fmla="*/ 72 h 232"/>
                <a:gd name="T12" fmla="*/ 256 w 256"/>
                <a:gd name="T13" fmla="*/ 148 h 232"/>
                <a:gd name="T14" fmla="*/ 256 w 256"/>
                <a:gd name="T15" fmla="*/ 196 h 232"/>
                <a:gd name="T16" fmla="*/ 256 w 256"/>
                <a:gd name="T17" fmla="*/ 220 h 232"/>
                <a:gd name="T18" fmla="*/ 244 w 256"/>
                <a:gd name="T19" fmla="*/ 232 h 232"/>
                <a:gd name="T20" fmla="*/ 44 w 256"/>
                <a:gd name="T21" fmla="*/ 232 h 232"/>
                <a:gd name="T22" fmla="*/ 44 w 256"/>
                <a:gd name="T23" fmla="*/ 136 h 232"/>
                <a:gd name="T24" fmla="*/ 44 w 256"/>
                <a:gd name="T25" fmla="*/ 132 h 232"/>
                <a:gd name="T26" fmla="*/ 44 w 256"/>
                <a:gd name="T27" fmla="*/ 60 h 232"/>
                <a:gd name="T28" fmla="*/ 68 w 256"/>
                <a:gd name="T29" fmla="*/ 60 h 232"/>
                <a:gd name="T30" fmla="*/ 128 w 256"/>
                <a:gd name="T31" fmla="*/ 0 h 232"/>
                <a:gd name="T32" fmla="*/ 188 w 256"/>
                <a:gd name="T33" fmla="*/ 60 h 232"/>
                <a:gd name="T34" fmla="*/ 212 w 256"/>
                <a:gd name="T35" fmla="*/ 60 h 232"/>
                <a:gd name="T36" fmla="*/ 212 w 256"/>
                <a:gd name="T37" fmla="*/ 136 h 232"/>
                <a:gd name="T38" fmla="*/ 212 w 256"/>
                <a:gd name="T39" fmla="*/ 232 h 232"/>
                <a:gd name="T40" fmla="*/ 44 w 256"/>
                <a:gd name="T41" fmla="*/ 232 h 232"/>
                <a:gd name="T42" fmla="*/ 128 w 256"/>
                <a:gd name="T43" fmla="*/ 24 h 232"/>
                <a:gd name="T44" fmla="*/ 92 w 256"/>
                <a:gd name="T45" fmla="*/ 60 h 232"/>
                <a:gd name="T46" fmla="*/ 164 w 256"/>
                <a:gd name="T47" fmla="*/ 60 h 232"/>
                <a:gd name="T48" fmla="*/ 128 w 256"/>
                <a:gd name="T49" fmla="*/ 24 h 232"/>
                <a:gd name="T50" fmla="*/ 0 w 256"/>
                <a:gd name="T51" fmla="*/ 220 h 232"/>
                <a:gd name="T52" fmla="*/ 0 w 256"/>
                <a:gd name="T53" fmla="*/ 196 h 232"/>
                <a:gd name="T54" fmla="*/ 0 w 256"/>
                <a:gd name="T55" fmla="*/ 148 h 232"/>
                <a:gd name="T56" fmla="*/ 0 w 256"/>
                <a:gd name="T57" fmla="*/ 72 h 232"/>
                <a:gd name="T58" fmla="*/ 12 w 256"/>
                <a:gd name="T59" fmla="*/ 60 h 232"/>
                <a:gd name="T60" fmla="*/ 32 w 256"/>
                <a:gd name="T61" fmla="*/ 60 h 232"/>
                <a:gd name="T62" fmla="*/ 32 w 256"/>
                <a:gd name="T63" fmla="*/ 132 h 232"/>
                <a:gd name="T64" fmla="*/ 32 w 256"/>
                <a:gd name="T65" fmla="*/ 136 h 232"/>
                <a:gd name="T66" fmla="*/ 32 w 256"/>
                <a:gd name="T67" fmla="*/ 232 h 232"/>
                <a:gd name="T68" fmla="*/ 12 w 256"/>
                <a:gd name="T69" fmla="*/ 232 h 232"/>
                <a:gd name="T70" fmla="*/ 0 w 256"/>
                <a:gd name="T71" fmla="*/ 22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6" h="232">
                  <a:moveTo>
                    <a:pt x="244" y="232"/>
                  </a:moveTo>
                  <a:cubicBezTo>
                    <a:pt x="224" y="232"/>
                    <a:pt x="224" y="232"/>
                    <a:pt x="224" y="232"/>
                  </a:cubicBezTo>
                  <a:cubicBezTo>
                    <a:pt x="224" y="136"/>
                    <a:pt x="224" y="136"/>
                    <a:pt x="224" y="136"/>
                  </a:cubicBezTo>
                  <a:cubicBezTo>
                    <a:pt x="224" y="60"/>
                    <a:pt x="224" y="60"/>
                    <a:pt x="224" y="60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51" y="60"/>
                    <a:pt x="256" y="65"/>
                    <a:pt x="256" y="72"/>
                  </a:cubicBezTo>
                  <a:cubicBezTo>
                    <a:pt x="256" y="148"/>
                    <a:pt x="256" y="148"/>
                    <a:pt x="256" y="148"/>
                  </a:cubicBezTo>
                  <a:cubicBezTo>
                    <a:pt x="256" y="196"/>
                    <a:pt x="256" y="196"/>
                    <a:pt x="256" y="196"/>
                  </a:cubicBezTo>
                  <a:cubicBezTo>
                    <a:pt x="256" y="220"/>
                    <a:pt x="256" y="220"/>
                    <a:pt x="256" y="220"/>
                  </a:cubicBezTo>
                  <a:cubicBezTo>
                    <a:pt x="256" y="227"/>
                    <a:pt x="251" y="232"/>
                    <a:pt x="244" y="232"/>
                  </a:cubicBezTo>
                  <a:moveTo>
                    <a:pt x="44" y="232"/>
                  </a:moveTo>
                  <a:cubicBezTo>
                    <a:pt x="44" y="136"/>
                    <a:pt x="44" y="136"/>
                    <a:pt x="44" y="136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68" y="27"/>
                    <a:pt x="95" y="0"/>
                    <a:pt x="128" y="0"/>
                  </a:cubicBezTo>
                  <a:cubicBezTo>
                    <a:pt x="161" y="0"/>
                    <a:pt x="188" y="27"/>
                    <a:pt x="188" y="60"/>
                  </a:cubicBezTo>
                  <a:cubicBezTo>
                    <a:pt x="212" y="60"/>
                    <a:pt x="212" y="60"/>
                    <a:pt x="212" y="60"/>
                  </a:cubicBezTo>
                  <a:cubicBezTo>
                    <a:pt x="212" y="136"/>
                    <a:pt x="212" y="136"/>
                    <a:pt x="212" y="136"/>
                  </a:cubicBezTo>
                  <a:cubicBezTo>
                    <a:pt x="212" y="232"/>
                    <a:pt x="212" y="232"/>
                    <a:pt x="212" y="232"/>
                  </a:cubicBezTo>
                  <a:lnTo>
                    <a:pt x="44" y="232"/>
                  </a:lnTo>
                  <a:close/>
                  <a:moveTo>
                    <a:pt x="128" y="24"/>
                  </a:moveTo>
                  <a:cubicBezTo>
                    <a:pt x="108" y="24"/>
                    <a:pt x="92" y="40"/>
                    <a:pt x="92" y="60"/>
                  </a:cubicBezTo>
                  <a:cubicBezTo>
                    <a:pt x="164" y="60"/>
                    <a:pt x="164" y="60"/>
                    <a:pt x="164" y="60"/>
                  </a:cubicBezTo>
                  <a:cubicBezTo>
                    <a:pt x="164" y="40"/>
                    <a:pt x="148" y="24"/>
                    <a:pt x="128" y="24"/>
                  </a:cubicBezTo>
                  <a:moveTo>
                    <a:pt x="0" y="220"/>
                  </a:moveTo>
                  <a:cubicBezTo>
                    <a:pt x="0" y="196"/>
                    <a:pt x="0" y="196"/>
                    <a:pt x="0" y="196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65"/>
                    <a:pt x="5" y="60"/>
                    <a:pt x="1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2" y="232"/>
                    <a:pt x="32" y="232"/>
                    <a:pt x="32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ea typeface="微软雅黑" panose="020B0503020204020204" pitchFamily="34" charset="-122"/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1392078" y="4100940"/>
            <a:ext cx="2481581" cy="49911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25000"/>
              </a:lnSpc>
              <a:spcBef>
                <a:spcPts val="450"/>
              </a:spcBef>
              <a:spcAft>
                <a:spcPts val="600"/>
              </a:spcAft>
              <a:buClr>
                <a:srgbClr val="0066CC"/>
              </a:buClr>
              <a:buSzPct val="80000"/>
            </a:pPr>
            <a:r>
              <a:rPr lang="zh-CN" altLang="en-US" sz="21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5" name="矩形 54"/>
          <p:cNvSpPr/>
          <p:nvPr/>
        </p:nvSpPr>
        <p:spPr>
          <a:xfrm>
            <a:off x="1392078" y="4574212"/>
            <a:ext cx="9505056" cy="134874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171450" indent="-171450" algn="just">
              <a:lnSpc>
                <a:spcPct val="125000"/>
              </a:lnSpc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n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algn="just">
              <a:lnSpc>
                <a:spcPct val="125000"/>
              </a:lnSpc>
              <a:spcAft>
                <a:spcPts val="30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anose="05000000000000000000" pitchFamily="2" charset="2"/>
              <a:buChar char="n"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555" name="标题 3"/>
          <p:cNvSpPr txBox="1"/>
          <p:nvPr/>
        </p:nvSpPr>
        <p:spPr>
          <a:xfrm>
            <a:off x="896804" y="58614"/>
            <a:ext cx="2679516" cy="41805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cxnSp>
        <p:nvCxnSpPr>
          <p:cNvPr id="558" name="直接连接符 557"/>
          <p:cNvCxnSpPr/>
          <p:nvPr/>
        </p:nvCxnSpPr>
        <p:spPr>
          <a:xfrm>
            <a:off x="-24080" y="476672"/>
            <a:ext cx="12218268" cy="1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9" name="组合 558"/>
          <p:cNvGrpSpPr/>
          <p:nvPr/>
        </p:nvGrpSpPr>
        <p:grpSpPr>
          <a:xfrm>
            <a:off x="489062" y="80628"/>
            <a:ext cx="288032" cy="288032"/>
            <a:chOff x="624979" y="908720"/>
            <a:chExt cx="288032" cy="288032"/>
          </a:xfrm>
        </p:grpSpPr>
        <p:cxnSp>
          <p:nvCxnSpPr>
            <p:cNvPr id="560" name="直接连接符 559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接连接符 560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接连接符 561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矩形 92"/>
          <p:cNvSpPr/>
          <p:nvPr/>
        </p:nvSpPr>
        <p:spPr>
          <a:xfrm>
            <a:off x="-24080" y="6669360"/>
            <a:ext cx="1440160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矩形 93"/>
          <p:cNvSpPr/>
          <p:nvPr/>
        </p:nvSpPr>
        <p:spPr>
          <a:xfrm>
            <a:off x="1416080" y="6669360"/>
            <a:ext cx="10778108" cy="2160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4964703" y="1268760"/>
            <a:ext cx="1123045" cy="1302732"/>
            <a:chOff x="5301679" y="1577352"/>
            <a:chExt cx="1123045" cy="1302732"/>
          </a:xfrm>
        </p:grpSpPr>
        <p:sp>
          <p:nvSpPr>
            <p:cNvPr id="40" name="六边形 39"/>
            <p:cNvSpPr/>
            <p:nvPr/>
          </p:nvSpPr>
          <p:spPr>
            <a:xfrm rot="5400000">
              <a:off x="5211836" y="1667195"/>
              <a:ext cx="1302732" cy="1123045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KSO_Shape"/>
            <p:cNvSpPr/>
            <p:nvPr/>
          </p:nvSpPr>
          <p:spPr bwMode="auto">
            <a:xfrm>
              <a:off x="5635344" y="2000361"/>
              <a:ext cx="455715" cy="455715"/>
            </a:xfrm>
            <a:custGeom>
              <a:avLst/>
              <a:gdLst>
                <a:gd name="T0" fmla="*/ 1159904 w 2208213"/>
                <a:gd name="T1" fmla="*/ 523327 h 2209801"/>
                <a:gd name="T2" fmla="*/ 1199134 w 2208213"/>
                <a:gd name="T3" fmla="*/ 565478 h 2209801"/>
                <a:gd name="T4" fmla="*/ 1206816 w 2208213"/>
                <a:gd name="T5" fmla="*/ 627336 h 2209801"/>
                <a:gd name="T6" fmla="*/ 1183496 w 2208213"/>
                <a:gd name="T7" fmla="*/ 668666 h 2209801"/>
                <a:gd name="T8" fmla="*/ 954421 w 2208213"/>
                <a:gd name="T9" fmla="*/ 947300 h 2209801"/>
                <a:gd name="T10" fmla="*/ 901747 w 2208213"/>
                <a:gd name="T11" fmla="*/ 1002588 h 2209801"/>
                <a:gd name="T12" fmla="*/ 871569 w 2208213"/>
                <a:gd name="T13" fmla="*/ 1378936 h 2209801"/>
                <a:gd name="T14" fmla="*/ 822461 w 2208213"/>
                <a:gd name="T15" fmla="*/ 1396179 h 2209801"/>
                <a:gd name="T16" fmla="*/ 784602 w 2208213"/>
                <a:gd name="T17" fmla="*/ 1361418 h 2209801"/>
                <a:gd name="T18" fmla="*/ 740982 w 2208213"/>
                <a:gd name="T19" fmla="*/ 986166 h 2209801"/>
                <a:gd name="T20" fmla="*/ 701476 w 2208213"/>
                <a:gd name="T21" fmla="*/ 923487 h 2209801"/>
                <a:gd name="T22" fmla="*/ 699830 w 2208213"/>
                <a:gd name="T23" fmla="*/ 851775 h 2209801"/>
                <a:gd name="T24" fmla="*/ 735769 w 2208213"/>
                <a:gd name="T25" fmla="*/ 788002 h 2209801"/>
                <a:gd name="T26" fmla="*/ 801886 w 2208213"/>
                <a:gd name="T27" fmla="*/ 751873 h 2209801"/>
                <a:gd name="T28" fmla="*/ 1066626 w 2208213"/>
                <a:gd name="T29" fmla="*/ 521138 h 2209801"/>
                <a:gd name="T30" fmla="*/ 533853 w 2208213"/>
                <a:gd name="T31" fmla="*/ 676984 h 2209801"/>
                <a:gd name="T32" fmla="*/ 283900 w 2208213"/>
                <a:gd name="T33" fmla="*/ 652063 h 2209801"/>
                <a:gd name="T34" fmla="*/ 235717 w 2208213"/>
                <a:gd name="T35" fmla="*/ 799950 h 2209801"/>
                <a:gd name="T36" fmla="*/ 219838 w 2208213"/>
                <a:gd name="T37" fmla="*/ 953315 h 2209801"/>
                <a:gd name="T38" fmla="*/ 235990 w 2208213"/>
                <a:gd name="T39" fmla="*/ 1107228 h 2209801"/>
                <a:gd name="T40" fmla="*/ 284722 w 2208213"/>
                <a:gd name="T41" fmla="*/ 1255389 h 2209801"/>
                <a:gd name="T42" fmla="*/ 365484 w 2208213"/>
                <a:gd name="T43" fmla="*/ 1392049 h 2209801"/>
                <a:gd name="T44" fmla="*/ 469517 w 2208213"/>
                <a:gd name="T45" fmla="*/ 1504060 h 2209801"/>
                <a:gd name="T46" fmla="*/ 671834 w 2208213"/>
                <a:gd name="T47" fmla="*/ 1628669 h 2209801"/>
                <a:gd name="T48" fmla="*/ 922061 w 2208213"/>
                <a:gd name="T49" fmla="*/ 1683442 h 2209801"/>
                <a:gd name="T50" fmla="*/ 1075099 w 2208213"/>
                <a:gd name="T51" fmla="*/ 1897058 h 2209801"/>
                <a:gd name="T52" fmla="*/ 829252 w 2208213"/>
                <a:gd name="T53" fmla="*/ 1897606 h 2209801"/>
                <a:gd name="T54" fmla="*/ 643088 w 2208213"/>
                <a:gd name="T55" fmla="*/ 1852966 h 2209801"/>
                <a:gd name="T56" fmla="*/ 484300 w 2208213"/>
                <a:gd name="T57" fmla="*/ 1782308 h 2209801"/>
                <a:gd name="T58" fmla="*/ 338654 w 2208213"/>
                <a:gd name="T59" fmla="*/ 1681799 h 2209801"/>
                <a:gd name="T60" fmla="*/ 196841 w 2208213"/>
                <a:gd name="T61" fmla="*/ 1533637 h 2209801"/>
                <a:gd name="T62" fmla="*/ 84047 w 2208213"/>
                <a:gd name="T63" fmla="*/ 1345217 h 2209801"/>
                <a:gd name="T64" fmla="*/ 18342 w 2208213"/>
                <a:gd name="T65" fmla="*/ 1140913 h 2209801"/>
                <a:gd name="T66" fmla="*/ 0 w 2208213"/>
                <a:gd name="T67" fmla="*/ 928667 h 2209801"/>
                <a:gd name="T68" fmla="*/ 29020 w 2208213"/>
                <a:gd name="T69" fmla="*/ 717516 h 2209801"/>
                <a:gd name="T70" fmla="*/ 105128 w 2208213"/>
                <a:gd name="T71" fmla="*/ 516225 h 2209801"/>
                <a:gd name="T72" fmla="*/ 210530 w 2208213"/>
                <a:gd name="T73" fmla="*/ 353822 h 2209801"/>
                <a:gd name="T74" fmla="*/ 1141446 w 2208213"/>
                <a:gd name="T75" fmla="*/ 18620 h 2209801"/>
                <a:gd name="T76" fmla="*/ 1322266 w 2208213"/>
                <a:gd name="T77" fmla="*/ 74481 h 2209801"/>
                <a:gd name="T78" fmla="*/ 1477059 w 2208213"/>
                <a:gd name="T79" fmla="*/ 157177 h 2209801"/>
                <a:gd name="T80" fmla="*/ 1614592 w 2208213"/>
                <a:gd name="T81" fmla="*/ 267528 h 2209801"/>
                <a:gd name="T82" fmla="*/ 1754042 w 2208213"/>
                <a:gd name="T83" fmla="*/ 437575 h 2209801"/>
                <a:gd name="T84" fmla="*/ 1849932 w 2208213"/>
                <a:gd name="T85" fmla="*/ 632539 h 2209801"/>
                <a:gd name="T86" fmla="*/ 1898425 w 2208213"/>
                <a:gd name="T87" fmla="*/ 840647 h 2209801"/>
                <a:gd name="T88" fmla="*/ 1899521 w 2208213"/>
                <a:gd name="T89" fmla="*/ 1053410 h 2209801"/>
                <a:gd name="T90" fmla="*/ 1853220 w 2208213"/>
                <a:gd name="T91" fmla="*/ 1262339 h 2209801"/>
                <a:gd name="T92" fmla="*/ 1761440 w 2208213"/>
                <a:gd name="T93" fmla="*/ 1455113 h 2209801"/>
                <a:gd name="T94" fmla="*/ 1536237 w 2208213"/>
                <a:gd name="T95" fmla="*/ 1393502 h 2209801"/>
                <a:gd name="T96" fmla="*/ 1625825 w 2208213"/>
                <a:gd name="T97" fmla="*/ 1239886 h 2209801"/>
                <a:gd name="T98" fmla="*/ 1671304 w 2208213"/>
                <a:gd name="T99" fmla="*/ 1090925 h 2209801"/>
                <a:gd name="T100" fmla="*/ 1684455 w 2208213"/>
                <a:gd name="T101" fmla="*/ 937034 h 2209801"/>
                <a:gd name="T102" fmla="*/ 1665003 w 2208213"/>
                <a:gd name="T103" fmla="*/ 783965 h 2209801"/>
                <a:gd name="T104" fmla="*/ 1613770 w 2208213"/>
                <a:gd name="T105" fmla="*/ 636646 h 2209801"/>
                <a:gd name="T106" fmla="*/ 1529935 w 2208213"/>
                <a:gd name="T107" fmla="*/ 501102 h 2209801"/>
                <a:gd name="T108" fmla="*/ 1425004 w 2208213"/>
                <a:gd name="T109" fmla="*/ 392393 h 2209801"/>
                <a:gd name="T110" fmla="*/ 1313773 w 2208213"/>
                <a:gd name="T111" fmla="*/ 315174 h 2209801"/>
                <a:gd name="T112" fmla="*/ 1191035 w 2208213"/>
                <a:gd name="T113" fmla="*/ 259314 h 2209801"/>
                <a:gd name="T114" fmla="*/ 996790 w 2208213"/>
                <a:gd name="T115" fmla="*/ 220977 h 2209801"/>
                <a:gd name="T116" fmla="*/ 817613 w 2208213"/>
                <a:gd name="T117" fmla="*/ 53670 h 220980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208213" h="2209801">
                  <a:moveTo>
                    <a:pt x="1288552" y="590550"/>
                  </a:moveTo>
                  <a:lnTo>
                    <a:pt x="1298410" y="590868"/>
                  </a:lnTo>
                  <a:lnTo>
                    <a:pt x="1307950" y="592138"/>
                  </a:lnTo>
                  <a:lnTo>
                    <a:pt x="1313039" y="593408"/>
                  </a:lnTo>
                  <a:lnTo>
                    <a:pt x="1317809" y="594678"/>
                  </a:lnTo>
                  <a:lnTo>
                    <a:pt x="1322579" y="596265"/>
                  </a:lnTo>
                  <a:lnTo>
                    <a:pt x="1326713" y="598170"/>
                  </a:lnTo>
                  <a:lnTo>
                    <a:pt x="1331483" y="600075"/>
                  </a:lnTo>
                  <a:lnTo>
                    <a:pt x="1335935" y="601980"/>
                  </a:lnTo>
                  <a:lnTo>
                    <a:pt x="1340705" y="604520"/>
                  </a:lnTo>
                  <a:lnTo>
                    <a:pt x="1344522" y="607060"/>
                  </a:lnTo>
                  <a:lnTo>
                    <a:pt x="1348974" y="610235"/>
                  </a:lnTo>
                  <a:lnTo>
                    <a:pt x="1352790" y="613410"/>
                  </a:lnTo>
                  <a:lnTo>
                    <a:pt x="1356924" y="616585"/>
                  </a:lnTo>
                  <a:lnTo>
                    <a:pt x="1360740" y="620078"/>
                  </a:lnTo>
                  <a:lnTo>
                    <a:pt x="1371870" y="631190"/>
                  </a:lnTo>
                  <a:lnTo>
                    <a:pt x="1375368" y="635000"/>
                  </a:lnTo>
                  <a:lnTo>
                    <a:pt x="1378867" y="639128"/>
                  </a:lnTo>
                  <a:lnTo>
                    <a:pt x="1382047" y="642938"/>
                  </a:lnTo>
                  <a:lnTo>
                    <a:pt x="1384909" y="647383"/>
                  </a:lnTo>
                  <a:lnTo>
                    <a:pt x="1387453" y="651510"/>
                  </a:lnTo>
                  <a:lnTo>
                    <a:pt x="1389997" y="655955"/>
                  </a:lnTo>
                  <a:lnTo>
                    <a:pt x="1392223" y="660718"/>
                  </a:lnTo>
                  <a:lnTo>
                    <a:pt x="1394131" y="664845"/>
                  </a:lnTo>
                  <a:lnTo>
                    <a:pt x="1395721" y="669608"/>
                  </a:lnTo>
                  <a:lnTo>
                    <a:pt x="1397311" y="674370"/>
                  </a:lnTo>
                  <a:lnTo>
                    <a:pt x="1398901" y="679133"/>
                  </a:lnTo>
                  <a:lnTo>
                    <a:pt x="1399855" y="683895"/>
                  </a:lnTo>
                  <a:lnTo>
                    <a:pt x="1401445" y="693738"/>
                  </a:lnTo>
                  <a:lnTo>
                    <a:pt x="1401763" y="703580"/>
                  </a:lnTo>
                  <a:lnTo>
                    <a:pt x="1401445" y="713105"/>
                  </a:lnTo>
                  <a:lnTo>
                    <a:pt x="1399855" y="722948"/>
                  </a:lnTo>
                  <a:lnTo>
                    <a:pt x="1398901" y="727710"/>
                  </a:lnTo>
                  <a:lnTo>
                    <a:pt x="1397311" y="732155"/>
                  </a:lnTo>
                  <a:lnTo>
                    <a:pt x="1395721" y="736918"/>
                  </a:lnTo>
                  <a:lnTo>
                    <a:pt x="1394131" y="741680"/>
                  </a:lnTo>
                  <a:lnTo>
                    <a:pt x="1392223" y="746443"/>
                  </a:lnTo>
                  <a:lnTo>
                    <a:pt x="1389997" y="750888"/>
                  </a:lnTo>
                  <a:lnTo>
                    <a:pt x="1387453" y="755015"/>
                  </a:lnTo>
                  <a:lnTo>
                    <a:pt x="1384909" y="759460"/>
                  </a:lnTo>
                  <a:lnTo>
                    <a:pt x="1382047" y="763905"/>
                  </a:lnTo>
                  <a:lnTo>
                    <a:pt x="1378867" y="767715"/>
                  </a:lnTo>
                  <a:lnTo>
                    <a:pt x="1375368" y="771525"/>
                  </a:lnTo>
                  <a:lnTo>
                    <a:pt x="1371870" y="775653"/>
                  </a:lnTo>
                  <a:lnTo>
                    <a:pt x="1123823" y="1022668"/>
                  </a:lnTo>
                  <a:lnTo>
                    <a:pt x="1123823" y="1030605"/>
                  </a:lnTo>
                  <a:lnTo>
                    <a:pt x="1123505" y="1038543"/>
                  </a:lnTo>
                  <a:lnTo>
                    <a:pt x="1122551" y="1046480"/>
                  </a:lnTo>
                  <a:lnTo>
                    <a:pt x="1121279" y="1053783"/>
                  </a:lnTo>
                  <a:lnTo>
                    <a:pt x="1120007" y="1061720"/>
                  </a:lnTo>
                  <a:lnTo>
                    <a:pt x="1117781" y="1069340"/>
                  </a:lnTo>
                  <a:lnTo>
                    <a:pt x="1115555" y="1076643"/>
                  </a:lnTo>
                  <a:lnTo>
                    <a:pt x="1112693" y="1084263"/>
                  </a:lnTo>
                  <a:lnTo>
                    <a:pt x="1109513" y="1091565"/>
                  </a:lnTo>
                  <a:lnTo>
                    <a:pt x="1106333" y="1098868"/>
                  </a:lnTo>
                  <a:lnTo>
                    <a:pt x="1102517" y="1105853"/>
                  </a:lnTo>
                  <a:lnTo>
                    <a:pt x="1098064" y="1112520"/>
                  </a:lnTo>
                  <a:lnTo>
                    <a:pt x="1093930" y="1119188"/>
                  </a:lnTo>
                  <a:lnTo>
                    <a:pt x="1088842" y="1125855"/>
                  </a:lnTo>
                  <a:lnTo>
                    <a:pt x="1083118" y="1132205"/>
                  </a:lnTo>
                  <a:lnTo>
                    <a:pt x="1077712" y="1138238"/>
                  </a:lnTo>
                  <a:lnTo>
                    <a:pt x="1071352" y="1143953"/>
                  </a:lnTo>
                  <a:lnTo>
                    <a:pt x="1064992" y="1149033"/>
                  </a:lnTo>
                  <a:lnTo>
                    <a:pt x="1058631" y="1154113"/>
                  </a:lnTo>
                  <a:lnTo>
                    <a:pt x="1051953" y="1158558"/>
                  </a:lnTo>
                  <a:lnTo>
                    <a:pt x="1045275" y="1163003"/>
                  </a:lnTo>
                  <a:lnTo>
                    <a:pt x="1038279" y="1166813"/>
                  </a:lnTo>
                  <a:lnTo>
                    <a:pt x="1031283" y="1169988"/>
                  </a:lnTo>
                  <a:lnTo>
                    <a:pt x="1023650" y="1173163"/>
                  </a:lnTo>
                  <a:lnTo>
                    <a:pt x="1023650" y="1562101"/>
                  </a:lnTo>
                  <a:lnTo>
                    <a:pt x="1023650" y="1567816"/>
                  </a:lnTo>
                  <a:lnTo>
                    <a:pt x="1022378" y="1573848"/>
                  </a:lnTo>
                  <a:lnTo>
                    <a:pt x="1021424" y="1579246"/>
                  </a:lnTo>
                  <a:lnTo>
                    <a:pt x="1019198" y="1584961"/>
                  </a:lnTo>
                  <a:lnTo>
                    <a:pt x="1016654" y="1590041"/>
                  </a:lnTo>
                  <a:lnTo>
                    <a:pt x="1013792" y="1594803"/>
                  </a:lnTo>
                  <a:lnTo>
                    <a:pt x="1010294" y="1599566"/>
                  </a:lnTo>
                  <a:lnTo>
                    <a:pt x="1006796" y="1603376"/>
                  </a:lnTo>
                  <a:lnTo>
                    <a:pt x="1002344" y="1607186"/>
                  </a:lnTo>
                  <a:lnTo>
                    <a:pt x="997892" y="1610361"/>
                  </a:lnTo>
                  <a:lnTo>
                    <a:pt x="993439" y="1613536"/>
                  </a:lnTo>
                  <a:lnTo>
                    <a:pt x="988033" y="1616076"/>
                  </a:lnTo>
                  <a:lnTo>
                    <a:pt x="982627" y="1617981"/>
                  </a:lnTo>
                  <a:lnTo>
                    <a:pt x="977221" y="1619568"/>
                  </a:lnTo>
                  <a:lnTo>
                    <a:pt x="971179" y="1620203"/>
                  </a:lnTo>
                  <a:lnTo>
                    <a:pt x="965455" y="1620838"/>
                  </a:lnTo>
                  <a:lnTo>
                    <a:pt x="959413" y="1620203"/>
                  </a:lnTo>
                  <a:lnTo>
                    <a:pt x="953370" y="1619568"/>
                  </a:lnTo>
                  <a:lnTo>
                    <a:pt x="947964" y="1617981"/>
                  </a:lnTo>
                  <a:lnTo>
                    <a:pt x="942558" y="1616076"/>
                  </a:lnTo>
                  <a:lnTo>
                    <a:pt x="937470" y="1613536"/>
                  </a:lnTo>
                  <a:lnTo>
                    <a:pt x="932700" y="1610361"/>
                  </a:lnTo>
                  <a:lnTo>
                    <a:pt x="927930" y="1607186"/>
                  </a:lnTo>
                  <a:lnTo>
                    <a:pt x="923795" y="1603376"/>
                  </a:lnTo>
                  <a:lnTo>
                    <a:pt x="919979" y="1599566"/>
                  </a:lnTo>
                  <a:lnTo>
                    <a:pt x="916799" y="1594803"/>
                  </a:lnTo>
                  <a:lnTo>
                    <a:pt x="913619" y="1590041"/>
                  </a:lnTo>
                  <a:lnTo>
                    <a:pt x="911393" y="1584961"/>
                  </a:lnTo>
                  <a:lnTo>
                    <a:pt x="909485" y="1579246"/>
                  </a:lnTo>
                  <a:lnTo>
                    <a:pt x="907895" y="1573848"/>
                  </a:lnTo>
                  <a:lnTo>
                    <a:pt x="906941" y="1567816"/>
                  </a:lnTo>
                  <a:lnTo>
                    <a:pt x="906623" y="1562101"/>
                  </a:lnTo>
                  <a:lnTo>
                    <a:pt x="906623" y="1173163"/>
                  </a:lnTo>
                  <a:lnTo>
                    <a:pt x="899627" y="1169988"/>
                  </a:lnTo>
                  <a:lnTo>
                    <a:pt x="892313" y="1166813"/>
                  </a:lnTo>
                  <a:lnTo>
                    <a:pt x="885316" y="1163003"/>
                  </a:lnTo>
                  <a:lnTo>
                    <a:pt x="878638" y="1158558"/>
                  </a:lnTo>
                  <a:lnTo>
                    <a:pt x="871960" y="1154113"/>
                  </a:lnTo>
                  <a:lnTo>
                    <a:pt x="865282" y="1149033"/>
                  </a:lnTo>
                  <a:lnTo>
                    <a:pt x="858922" y="1143953"/>
                  </a:lnTo>
                  <a:lnTo>
                    <a:pt x="852879" y="1138238"/>
                  </a:lnTo>
                  <a:lnTo>
                    <a:pt x="847473" y="1132205"/>
                  </a:lnTo>
                  <a:lnTo>
                    <a:pt x="842385" y="1125855"/>
                  </a:lnTo>
                  <a:lnTo>
                    <a:pt x="837297" y="1119505"/>
                  </a:lnTo>
                  <a:lnTo>
                    <a:pt x="832845" y="1113473"/>
                  </a:lnTo>
                  <a:lnTo>
                    <a:pt x="828393" y="1106488"/>
                  </a:lnTo>
                  <a:lnTo>
                    <a:pt x="824577" y="1099503"/>
                  </a:lnTo>
                  <a:lnTo>
                    <a:pt x="821397" y="1092835"/>
                  </a:lnTo>
                  <a:lnTo>
                    <a:pt x="818216" y="1085850"/>
                  </a:lnTo>
                  <a:lnTo>
                    <a:pt x="815354" y="1078230"/>
                  </a:lnTo>
                  <a:lnTo>
                    <a:pt x="813128" y="1071245"/>
                  </a:lnTo>
                  <a:lnTo>
                    <a:pt x="811220" y="1063625"/>
                  </a:lnTo>
                  <a:lnTo>
                    <a:pt x="809630" y="1056323"/>
                  </a:lnTo>
                  <a:lnTo>
                    <a:pt x="808040" y="1048703"/>
                  </a:lnTo>
                  <a:lnTo>
                    <a:pt x="807086" y="1041400"/>
                  </a:lnTo>
                  <a:lnTo>
                    <a:pt x="806768" y="1033463"/>
                  </a:lnTo>
                  <a:lnTo>
                    <a:pt x="806450" y="1025843"/>
                  </a:lnTo>
                  <a:lnTo>
                    <a:pt x="806768" y="1018540"/>
                  </a:lnTo>
                  <a:lnTo>
                    <a:pt x="807086" y="1010920"/>
                  </a:lnTo>
                  <a:lnTo>
                    <a:pt x="808040" y="1002983"/>
                  </a:lnTo>
                  <a:lnTo>
                    <a:pt x="809630" y="995680"/>
                  </a:lnTo>
                  <a:lnTo>
                    <a:pt x="811220" y="988060"/>
                  </a:lnTo>
                  <a:lnTo>
                    <a:pt x="813128" y="981075"/>
                  </a:lnTo>
                  <a:lnTo>
                    <a:pt x="815354" y="973455"/>
                  </a:lnTo>
                  <a:lnTo>
                    <a:pt x="818216" y="966470"/>
                  </a:lnTo>
                  <a:lnTo>
                    <a:pt x="821397" y="959485"/>
                  </a:lnTo>
                  <a:lnTo>
                    <a:pt x="824577" y="952183"/>
                  </a:lnTo>
                  <a:lnTo>
                    <a:pt x="828393" y="945515"/>
                  </a:lnTo>
                  <a:lnTo>
                    <a:pt x="832845" y="938848"/>
                  </a:lnTo>
                  <a:lnTo>
                    <a:pt x="837297" y="932180"/>
                  </a:lnTo>
                  <a:lnTo>
                    <a:pt x="842385" y="925830"/>
                  </a:lnTo>
                  <a:lnTo>
                    <a:pt x="847473" y="920115"/>
                  </a:lnTo>
                  <a:lnTo>
                    <a:pt x="852879" y="914083"/>
                  </a:lnTo>
                  <a:lnTo>
                    <a:pt x="859240" y="908368"/>
                  </a:lnTo>
                  <a:lnTo>
                    <a:pt x="865282" y="902653"/>
                  </a:lnTo>
                  <a:lnTo>
                    <a:pt x="871960" y="897890"/>
                  </a:lnTo>
                  <a:lnTo>
                    <a:pt x="878638" y="893445"/>
                  </a:lnTo>
                  <a:lnTo>
                    <a:pt x="885316" y="889000"/>
                  </a:lnTo>
                  <a:lnTo>
                    <a:pt x="892313" y="885508"/>
                  </a:lnTo>
                  <a:lnTo>
                    <a:pt x="899627" y="882015"/>
                  </a:lnTo>
                  <a:lnTo>
                    <a:pt x="906941" y="878840"/>
                  </a:lnTo>
                  <a:lnTo>
                    <a:pt x="914573" y="875983"/>
                  </a:lnTo>
                  <a:lnTo>
                    <a:pt x="921887" y="873760"/>
                  </a:lnTo>
                  <a:lnTo>
                    <a:pt x="929520" y="872173"/>
                  </a:lnTo>
                  <a:lnTo>
                    <a:pt x="936834" y="870585"/>
                  </a:lnTo>
                  <a:lnTo>
                    <a:pt x="944784" y="869315"/>
                  </a:lnTo>
                  <a:lnTo>
                    <a:pt x="952734" y="868363"/>
                  </a:lnTo>
                  <a:lnTo>
                    <a:pt x="960685" y="868045"/>
                  </a:lnTo>
                  <a:lnTo>
                    <a:pt x="967999" y="867728"/>
                  </a:lnTo>
                  <a:lnTo>
                    <a:pt x="1216364" y="620078"/>
                  </a:lnTo>
                  <a:lnTo>
                    <a:pt x="1219862" y="616585"/>
                  </a:lnTo>
                  <a:lnTo>
                    <a:pt x="1223996" y="613410"/>
                  </a:lnTo>
                  <a:lnTo>
                    <a:pt x="1228130" y="610235"/>
                  </a:lnTo>
                  <a:lnTo>
                    <a:pt x="1232264" y="607060"/>
                  </a:lnTo>
                  <a:lnTo>
                    <a:pt x="1236398" y="604520"/>
                  </a:lnTo>
                  <a:lnTo>
                    <a:pt x="1240851" y="601980"/>
                  </a:lnTo>
                  <a:lnTo>
                    <a:pt x="1245621" y="599758"/>
                  </a:lnTo>
                  <a:lnTo>
                    <a:pt x="1250073" y="597535"/>
                  </a:lnTo>
                  <a:lnTo>
                    <a:pt x="1254843" y="596265"/>
                  </a:lnTo>
                  <a:lnTo>
                    <a:pt x="1259295" y="594678"/>
                  </a:lnTo>
                  <a:lnTo>
                    <a:pt x="1264065" y="593408"/>
                  </a:lnTo>
                  <a:lnTo>
                    <a:pt x="1268835" y="592138"/>
                  </a:lnTo>
                  <a:lnTo>
                    <a:pt x="1278694" y="590868"/>
                  </a:lnTo>
                  <a:lnTo>
                    <a:pt x="1288552" y="590550"/>
                  </a:lnTo>
                  <a:close/>
                  <a:moveTo>
                    <a:pt x="799395" y="26988"/>
                  </a:moveTo>
                  <a:lnTo>
                    <a:pt x="618825" y="785302"/>
                  </a:lnTo>
                  <a:lnTo>
                    <a:pt x="426196" y="592785"/>
                  </a:lnTo>
                  <a:lnTo>
                    <a:pt x="414454" y="608987"/>
                  </a:lnTo>
                  <a:lnTo>
                    <a:pt x="403030" y="625189"/>
                  </a:lnTo>
                  <a:lnTo>
                    <a:pt x="392240" y="641708"/>
                  </a:lnTo>
                  <a:lnTo>
                    <a:pt x="381450" y="658228"/>
                  </a:lnTo>
                  <a:lnTo>
                    <a:pt x="371295" y="674748"/>
                  </a:lnTo>
                  <a:lnTo>
                    <a:pt x="361775" y="691585"/>
                  </a:lnTo>
                  <a:lnTo>
                    <a:pt x="352254" y="709058"/>
                  </a:lnTo>
                  <a:lnTo>
                    <a:pt x="343369" y="726213"/>
                  </a:lnTo>
                  <a:lnTo>
                    <a:pt x="336387" y="741144"/>
                  </a:lnTo>
                  <a:lnTo>
                    <a:pt x="329088" y="756393"/>
                  </a:lnTo>
                  <a:lnTo>
                    <a:pt x="322741" y="771642"/>
                  </a:lnTo>
                  <a:lnTo>
                    <a:pt x="316711" y="786573"/>
                  </a:lnTo>
                  <a:lnTo>
                    <a:pt x="310365" y="801822"/>
                  </a:lnTo>
                  <a:lnTo>
                    <a:pt x="304652" y="817706"/>
                  </a:lnTo>
                  <a:lnTo>
                    <a:pt x="299257" y="832955"/>
                  </a:lnTo>
                  <a:lnTo>
                    <a:pt x="294180" y="848839"/>
                  </a:lnTo>
                  <a:lnTo>
                    <a:pt x="289420" y="864723"/>
                  </a:lnTo>
                  <a:lnTo>
                    <a:pt x="284977" y="880290"/>
                  </a:lnTo>
                  <a:lnTo>
                    <a:pt x="280851" y="896174"/>
                  </a:lnTo>
                  <a:lnTo>
                    <a:pt x="276726" y="912376"/>
                  </a:lnTo>
                  <a:lnTo>
                    <a:pt x="273235" y="927942"/>
                  </a:lnTo>
                  <a:lnTo>
                    <a:pt x="270062" y="944144"/>
                  </a:lnTo>
                  <a:lnTo>
                    <a:pt x="267523" y="960346"/>
                  </a:lnTo>
                  <a:lnTo>
                    <a:pt x="264667" y="976548"/>
                  </a:lnTo>
                  <a:lnTo>
                    <a:pt x="262128" y="992433"/>
                  </a:lnTo>
                  <a:lnTo>
                    <a:pt x="260224" y="1008634"/>
                  </a:lnTo>
                  <a:lnTo>
                    <a:pt x="258637" y="1024836"/>
                  </a:lnTo>
                  <a:lnTo>
                    <a:pt x="257050" y="1041038"/>
                  </a:lnTo>
                  <a:lnTo>
                    <a:pt x="256098" y="1057240"/>
                  </a:lnTo>
                  <a:lnTo>
                    <a:pt x="255464" y="1073760"/>
                  </a:lnTo>
                  <a:lnTo>
                    <a:pt x="254829" y="1089962"/>
                  </a:lnTo>
                  <a:lnTo>
                    <a:pt x="254829" y="1105846"/>
                  </a:lnTo>
                  <a:lnTo>
                    <a:pt x="254829" y="1122683"/>
                  </a:lnTo>
                  <a:lnTo>
                    <a:pt x="255464" y="1138568"/>
                  </a:lnTo>
                  <a:lnTo>
                    <a:pt x="256416" y="1155087"/>
                  </a:lnTo>
                  <a:lnTo>
                    <a:pt x="257050" y="1171289"/>
                  </a:lnTo>
                  <a:lnTo>
                    <a:pt x="258637" y="1187491"/>
                  </a:lnTo>
                  <a:lnTo>
                    <a:pt x="260224" y="1203693"/>
                  </a:lnTo>
                  <a:lnTo>
                    <a:pt x="262128" y="1219895"/>
                  </a:lnTo>
                  <a:lnTo>
                    <a:pt x="264667" y="1236097"/>
                  </a:lnTo>
                  <a:lnTo>
                    <a:pt x="267523" y="1251981"/>
                  </a:lnTo>
                  <a:lnTo>
                    <a:pt x="270379" y="1268183"/>
                  </a:lnTo>
                  <a:lnTo>
                    <a:pt x="273552" y="1284385"/>
                  </a:lnTo>
                  <a:lnTo>
                    <a:pt x="277361" y="1300269"/>
                  </a:lnTo>
                  <a:lnTo>
                    <a:pt x="281169" y="1316153"/>
                  </a:lnTo>
                  <a:lnTo>
                    <a:pt x="284977" y="1332038"/>
                  </a:lnTo>
                  <a:lnTo>
                    <a:pt x="289737" y="1347922"/>
                  </a:lnTo>
                  <a:lnTo>
                    <a:pt x="294497" y="1363488"/>
                  </a:lnTo>
                  <a:lnTo>
                    <a:pt x="299575" y="1379373"/>
                  </a:lnTo>
                  <a:lnTo>
                    <a:pt x="305287" y="1394622"/>
                  </a:lnTo>
                  <a:lnTo>
                    <a:pt x="310682" y="1410188"/>
                  </a:lnTo>
                  <a:lnTo>
                    <a:pt x="317029" y="1425437"/>
                  </a:lnTo>
                  <a:lnTo>
                    <a:pt x="323376" y="1440686"/>
                  </a:lnTo>
                  <a:lnTo>
                    <a:pt x="330040" y="1456252"/>
                  </a:lnTo>
                  <a:lnTo>
                    <a:pt x="337022" y="1471184"/>
                  </a:lnTo>
                  <a:lnTo>
                    <a:pt x="344003" y="1486115"/>
                  </a:lnTo>
                  <a:lnTo>
                    <a:pt x="351620" y="1501046"/>
                  </a:lnTo>
                  <a:lnTo>
                    <a:pt x="359553" y="1515660"/>
                  </a:lnTo>
                  <a:lnTo>
                    <a:pt x="367804" y="1530273"/>
                  </a:lnTo>
                  <a:lnTo>
                    <a:pt x="376373" y="1544887"/>
                  </a:lnTo>
                  <a:lnTo>
                    <a:pt x="384941" y="1558865"/>
                  </a:lnTo>
                  <a:lnTo>
                    <a:pt x="394461" y="1573161"/>
                  </a:lnTo>
                  <a:lnTo>
                    <a:pt x="403982" y="1587139"/>
                  </a:lnTo>
                  <a:lnTo>
                    <a:pt x="413819" y="1601117"/>
                  </a:lnTo>
                  <a:lnTo>
                    <a:pt x="423657" y="1614777"/>
                  </a:lnTo>
                  <a:lnTo>
                    <a:pt x="434130" y="1628120"/>
                  </a:lnTo>
                  <a:lnTo>
                    <a:pt x="444919" y="1641780"/>
                  </a:lnTo>
                  <a:lnTo>
                    <a:pt x="455709" y="1655123"/>
                  </a:lnTo>
                  <a:lnTo>
                    <a:pt x="466816" y="1668148"/>
                  </a:lnTo>
                  <a:lnTo>
                    <a:pt x="478558" y="1680856"/>
                  </a:lnTo>
                  <a:lnTo>
                    <a:pt x="490300" y="1693563"/>
                  </a:lnTo>
                  <a:lnTo>
                    <a:pt x="502676" y="1706270"/>
                  </a:lnTo>
                  <a:lnTo>
                    <a:pt x="512832" y="1716119"/>
                  </a:lnTo>
                  <a:lnTo>
                    <a:pt x="522987" y="1725967"/>
                  </a:lnTo>
                  <a:lnTo>
                    <a:pt x="533776" y="1735497"/>
                  </a:lnTo>
                  <a:lnTo>
                    <a:pt x="544249" y="1744710"/>
                  </a:lnTo>
                  <a:lnTo>
                    <a:pt x="555039" y="1753923"/>
                  </a:lnTo>
                  <a:lnTo>
                    <a:pt x="565511" y="1762818"/>
                  </a:lnTo>
                  <a:lnTo>
                    <a:pt x="587725" y="1780291"/>
                  </a:lnTo>
                  <a:lnTo>
                    <a:pt x="609939" y="1796811"/>
                  </a:lnTo>
                  <a:lnTo>
                    <a:pt x="633106" y="1812695"/>
                  </a:lnTo>
                  <a:lnTo>
                    <a:pt x="656589" y="1827626"/>
                  </a:lnTo>
                  <a:lnTo>
                    <a:pt x="680073" y="1841604"/>
                  </a:lnTo>
                  <a:lnTo>
                    <a:pt x="704509" y="1854629"/>
                  </a:lnTo>
                  <a:lnTo>
                    <a:pt x="728944" y="1867337"/>
                  </a:lnTo>
                  <a:lnTo>
                    <a:pt x="753697" y="1878774"/>
                  </a:lnTo>
                  <a:lnTo>
                    <a:pt x="778768" y="1889257"/>
                  </a:lnTo>
                  <a:lnTo>
                    <a:pt x="804155" y="1899741"/>
                  </a:lnTo>
                  <a:lnTo>
                    <a:pt x="829543" y="1908636"/>
                  </a:lnTo>
                  <a:lnTo>
                    <a:pt x="855566" y="1916896"/>
                  </a:lnTo>
                  <a:lnTo>
                    <a:pt x="881906" y="1923885"/>
                  </a:lnTo>
                  <a:lnTo>
                    <a:pt x="908245" y="1930556"/>
                  </a:lnTo>
                  <a:lnTo>
                    <a:pt x="934585" y="1936592"/>
                  </a:lnTo>
                  <a:lnTo>
                    <a:pt x="961242" y="1941357"/>
                  </a:lnTo>
                  <a:lnTo>
                    <a:pt x="988217" y="1945805"/>
                  </a:lnTo>
                  <a:lnTo>
                    <a:pt x="1014874" y="1948982"/>
                  </a:lnTo>
                  <a:lnTo>
                    <a:pt x="1042165" y="1951206"/>
                  </a:lnTo>
                  <a:lnTo>
                    <a:pt x="1068823" y="1952794"/>
                  </a:lnTo>
                  <a:lnTo>
                    <a:pt x="1095797" y="1953112"/>
                  </a:lnTo>
                  <a:lnTo>
                    <a:pt x="1123089" y="1953112"/>
                  </a:lnTo>
                  <a:lnTo>
                    <a:pt x="1150063" y="1951841"/>
                  </a:lnTo>
                  <a:lnTo>
                    <a:pt x="1177355" y="1950253"/>
                  </a:lnTo>
                  <a:lnTo>
                    <a:pt x="1204012" y="1947711"/>
                  </a:lnTo>
                  <a:lnTo>
                    <a:pt x="1231304" y="1944217"/>
                  </a:lnTo>
                  <a:lnTo>
                    <a:pt x="1257961" y="1939451"/>
                  </a:lnTo>
                  <a:lnTo>
                    <a:pt x="1284618" y="1934368"/>
                  </a:lnTo>
                  <a:lnTo>
                    <a:pt x="1311275" y="1928015"/>
                  </a:lnTo>
                  <a:lnTo>
                    <a:pt x="1258913" y="2147853"/>
                  </a:lnTo>
                  <a:lnTo>
                    <a:pt x="1246219" y="2200588"/>
                  </a:lnTo>
                  <a:lnTo>
                    <a:pt x="1220514" y="2203130"/>
                  </a:lnTo>
                  <a:lnTo>
                    <a:pt x="1195126" y="2205989"/>
                  </a:lnTo>
                  <a:lnTo>
                    <a:pt x="1169104" y="2207895"/>
                  </a:lnTo>
                  <a:lnTo>
                    <a:pt x="1143082" y="2209166"/>
                  </a:lnTo>
                  <a:lnTo>
                    <a:pt x="1117694" y="2209801"/>
                  </a:lnTo>
                  <a:lnTo>
                    <a:pt x="1091672" y="2209801"/>
                  </a:lnTo>
                  <a:lnTo>
                    <a:pt x="1065649" y="2209483"/>
                  </a:lnTo>
                  <a:lnTo>
                    <a:pt x="1039627" y="2208530"/>
                  </a:lnTo>
                  <a:lnTo>
                    <a:pt x="1013287" y="2206307"/>
                  </a:lnTo>
                  <a:lnTo>
                    <a:pt x="987265" y="2204083"/>
                  </a:lnTo>
                  <a:lnTo>
                    <a:pt x="961242" y="2201224"/>
                  </a:lnTo>
                  <a:lnTo>
                    <a:pt x="935537" y="2197411"/>
                  </a:lnTo>
                  <a:lnTo>
                    <a:pt x="909832" y="2193282"/>
                  </a:lnTo>
                  <a:lnTo>
                    <a:pt x="883810" y="2188199"/>
                  </a:lnTo>
                  <a:lnTo>
                    <a:pt x="857787" y="2182798"/>
                  </a:lnTo>
                  <a:lnTo>
                    <a:pt x="832400" y="2176762"/>
                  </a:lnTo>
                  <a:lnTo>
                    <a:pt x="832717" y="2174856"/>
                  </a:lnTo>
                  <a:lnTo>
                    <a:pt x="814946" y="2170091"/>
                  </a:lnTo>
                  <a:lnTo>
                    <a:pt x="797808" y="2165325"/>
                  </a:lnTo>
                  <a:lnTo>
                    <a:pt x="780037" y="2160242"/>
                  </a:lnTo>
                  <a:lnTo>
                    <a:pt x="762583" y="2154842"/>
                  </a:lnTo>
                  <a:lnTo>
                    <a:pt x="745446" y="2149441"/>
                  </a:lnTo>
                  <a:lnTo>
                    <a:pt x="727992" y="2143087"/>
                  </a:lnTo>
                  <a:lnTo>
                    <a:pt x="710856" y="2136734"/>
                  </a:lnTo>
                  <a:lnTo>
                    <a:pt x="693719" y="2130380"/>
                  </a:lnTo>
                  <a:lnTo>
                    <a:pt x="676900" y="2123391"/>
                  </a:lnTo>
                  <a:lnTo>
                    <a:pt x="660080" y="2116084"/>
                  </a:lnTo>
                  <a:lnTo>
                    <a:pt x="642943" y="2108777"/>
                  </a:lnTo>
                  <a:lnTo>
                    <a:pt x="626441" y="2100835"/>
                  </a:lnTo>
                  <a:lnTo>
                    <a:pt x="609939" y="2092893"/>
                  </a:lnTo>
                  <a:lnTo>
                    <a:pt x="593437" y="2084633"/>
                  </a:lnTo>
                  <a:lnTo>
                    <a:pt x="577253" y="2076056"/>
                  </a:lnTo>
                  <a:lnTo>
                    <a:pt x="561385" y="2067478"/>
                  </a:lnTo>
                  <a:lnTo>
                    <a:pt x="545201" y="2057948"/>
                  </a:lnTo>
                  <a:lnTo>
                    <a:pt x="529016" y="2048417"/>
                  </a:lnTo>
                  <a:lnTo>
                    <a:pt x="513149" y="2038887"/>
                  </a:lnTo>
                  <a:lnTo>
                    <a:pt x="497916" y="2028721"/>
                  </a:lnTo>
                  <a:lnTo>
                    <a:pt x="482049" y="2018555"/>
                  </a:lnTo>
                  <a:lnTo>
                    <a:pt x="466816" y="2007754"/>
                  </a:lnTo>
                  <a:lnTo>
                    <a:pt x="451901" y="1996952"/>
                  </a:lnTo>
                  <a:lnTo>
                    <a:pt x="436668" y="1985833"/>
                  </a:lnTo>
                  <a:lnTo>
                    <a:pt x="422070" y="1974397"/>
                  </a:lnTo>
                  <a:lnTo>
                    <a:pt x="407155" y="1962642"/>
                  </a:lnTo>
                  <a:lnTo>
                    <a:pt x="392557" y="1950888"/>
                  </a:lnTo>
                  <a:lnTo>
                    <a:pt x="378277" y="1938498"/>
                  </a:lnTo>
                  <a:lnTo>
                    <a:pt x="364313" y="1926109"/>
                  </a:lnTo>
                  <a:lnTo>
                    <a:pt x="350033" y="1913083"/>
                  </a:lnTo>
                  <a:lnTo>
                    <a:pt x="336387" y="1900058"/>
                  </a:lnTo>
                  <a:lnTo>
                    <a:pt x="322424" y="1886716"/>
                  </a:lnTo>
                  <a:lnTo>
                    <a:pt x="305604" y="1869243"/>
                  </a:lnTo>
                  <a:lnTo>
                    <a:pt x="289420" y="1852088"/>
                  </a:lnTo>
                  <a:lnTo>
                    <a:pt x="273235" y="1833980"/>
                  </a:lnTo>
                  <a:lnTo>
                    <a:pt x="258002" y="1815554"/>
                  </a:lnTo>
                  <a:lnTo>
                    <a:pt x="242452" y="1797446"/>
                  </a:lnTo>
                  <a:lnTo>
                    <a:pt x="228172" y="1779020"/>
                  </a:lnTo>
                  <a:lnTo>
                    <a:pt x="213891" y="1760277"/>
                  </a:lnTo>
                  <a:lnTo>
                    <a:pt x="200245" y="1741216"/>
                  </a:lnTo>
                  <a:lnTo>
                    <a:pt x="187234" y="1721837"/>
                  </a:lnTo>
                  <a:lnTo>
                    <a:pt x="174223" y="1702141"/>
                  </a:lnTo>
                  <a:lnTo>
                    <a:pt x="161846" y="1682444"/>
                  </a:lnTo>
                  <a:lnTo>
                    <a:pt x="150105" y="1662748"/>
                  </a:lnTo>
                  <a:lnTo>
                    <a:pt x="138363" y="1642734"/>
                  </a:lnTo>
                  <a:lnTo>
                    <a:pt x="127573" y="1622402"/>
                  </a:lnTo>
                  <a:lnTo>
                    <a:pt x="117101" y="1602388"/>
                  </a:lnTo>
                  <a:lnTo>
                    <a:pt x="106946" y="1581420"/>
                  </a:lnTo>
                  <a:lnTo>
                    <a:pt x="97425" y="1560453"/>
                  </a:lnTo>
                  <a:lnTo>
                    <a:pt x="87905" y="1539486"/>
                  </a:lnTo>
                  <a:lnTo>
                    <a:pt x="79336" y="1518836"/>
                  </a:lnTo>
                  <a:lnTo>
                    <a:pt x="71085" y="1497551"/>
                  </a:lnTo>
                  <a:lnTo>
                    <a:pt x="63152" y="1476267"/>
                  </a:lnTo>
                  <a:lnTo>
                    <a:pt x="56170" y="1454664"/>
                  </a:lnTo>
                  <a:lnTo>
                    <a:pt x="49189" y="1432744"/>
                  </a:lnTo>
                  <a:lnTo>
                    <a:pt x="42842" y="1411141"/>
                  </a:lnTo>
                  <a:lnTo>
                    <a:pt x="36495" y="1389539"/>
                  </a:lnTo>
                  <a:lnTo>
                    <a:pt x="31100" y="1367618"/>
                  </a:lnTo>
                  <a:lnTo>
                    <a:pt x="25705" y="1345380"/>
                  </a:lnTo>
                  <a:lnTo>
                    <a:pt x="21262" y="1323460"/>
                  </a:lnTo>
                  <a:lnTo>
                    <a:pt x="17137" y="1301222"/>
                  </a:lnTo>
                  <a:lnTo>
                    <a:pt x="13328" y="1278984"/>
                  </a:lnTo>
                  <a:lnTo>
                    <a:pt x="10155" y="1256746"/>
                  </a:lnTo>
                  <a:lnTo>
                    <a:pt x="7299" y="1234508"/>
                  </a:lnTo>
                  <a:lnTo>
                    <a:pt x="5077" y="1211953"/>
                  </a:lnTo>
                  <a:lnTo>
                    <a:pt x="2856" y="1189397"/>
                  </a:lnTo>
                  <a:lnTo>
                    <a:pt x="1587" y="1167159"/>
                  </a:lnTo>
                  <a:lnTo>
                    <a:pt x="317" y="1144604"/>
                  </a:lnTo>
                  <a:lnTo>
                    <a:pt x="0" y="1122048"/>
                  </a:lnTo>
                  <a:lnTo>
                    <a:pt x="0" y="1099810"/>
                  </a:lnTo>
                  <a:lnTo>
                    <a:pt x="0" y="1077254"/>
                  </a:lnTo>
                  <a:lnTo>
                    <a:pt x="635" y="1054699"/>
                  </a:lnTo>
                  <a:lnTo>
                    <a:pt x="2221" y="1032461"/>
                  </a:lnTo>
                  <a:lnTo>
                    <a:pt x="3808" y="1009905"/>
                  </a:lnTo>
                  <a:lnTo>
                    <a:pt x="5712" y="987350"/>
                  </a:lnTo>
                  <a:lnTo>
                    <a:pt x="8568" y="965429"/>
                  </a:lnTo>
                  <a:lnTo>
                    <a:pt x="11742" y="942874"/>
                  </a:lnTo>
                  <a:lnTo>
                    <a:pt x="14915" y="920636"/>
                  </a:lnTo>
                  <a:lnTo>
                    <a:pt x="19041" y="898398"/>
                  </a:lnTo>
                  <a:lnTo>
                    <a:pt x="23484" y="876478"/>
                  </a:lnTo>
                  <a:lnTo>
                    <a:pt x="28244" y="854240"/>
                  </a:lnTo>
                  <a:lnTo>
                    <a:pt x="33639" y="832319"/>
                  </a:lnTo>
                  <a:lnTo>
                    <a:pt x="39351" y="810717"/>
                  </a:lnTo>
                  <a:lnTo>
                    <a:pt x="45380" y="788479"/>
                  </a:lnTo>
                  <a:lnTo>
                    <a:pt x="52045" y="766876"/>
                  </a:lnTo>
                  <a:lnTo>
                    <a:pt x="59344" y="745591"/>
                  </a:lnTo>
                  <a:lnTo>
                    <a:pt x="66643" y="723989"/>
                  </a:lnTo>
                  <a:lnTo>
                    <a:pt x="74894" y="702704"/>
                  </a:lnTo>
                  <a:lnTo>
                    <a:pt x="83145" y="681737"/>
                  </a:lnTo>
                  <a:lnTo>
                    <a:pt x="92348" y="660452"/>
                  </a:lnTo>
                  <a:lnTo>
                    <a:pt x="101868" y="639802"/>
                  </a:lnTo>
                  <a:lnTo>
                    <a:pt x="111706" y="619153"/>
                  </a:lnTo>
                  <a:lnTo>
                    <a:pt x="121861" y="598821"/>
                  </a:lnTo>
                  <a:lnTo>
                    <a:pt x="132333" y="578171"/>
                  </a:lnTo>
                  <a:lnTo>
                    <a:pt x="143758" y="558157"/>
                  </a:lnTo>
                  <a:lnTo>
                    <a:pt x="155182" y="538143"/>
                  </a:lnTo>
                  <a:lnTo>
                    <a:pt x="165337" y="521623"/>
                  </a:lnTo>
                  <a:lnTo>
                    <a:pt x="175810" y="505422"/>
                  </a:lnTo>
                  <a:lnTo>
                    <a:pt x="186282" y="489220"/>
                  </a:lnTo>
                  <a:lnTo>
                    <a:pt x="197389" y="473018"/>
                  </a:lnTo>
                  <a:lnTo>
                    <a:pt x="208814" y="457451"/>
                  </a:lnTo>
                  <a:lnTo>
                    <a:pt x="220238" y="441567"/>
                  </a:lnTo>
                  <a:lnTo>
                    <a:pt x="231980" y="425683"/>
                  </a:lnTo>
                  <a:lnTo>
                    <a:pt x="244039" y="410434"/>
                  </a:lnTo>
                  <a:lnTo>
                    <a:pt x="41255" y="207115"/>
                  </a:lnTo>
                  <a:lnTo>
                    <a:pt x="799395" y="26988"/>
                  </a:lnTo>
                  <a:close/>
                  <a:moveTo>
                    <a:pt x="1115113" y="0"/>
                  </a:moveTo>
                  <a:lnTo>
                    <a:pt x="1141155" y="953"/>
                  </a:lnTo>
                  <a:lnTo>
                    <a:pt x="1167196" y="1906"/>
                  </a:lnTo>
                  <a:lnTo>
                    <a:pt x="1193555" y="3494"/>
                  </a:lnTo>
                  <a:lnTo>
                    <a:pt x="1219596" y="6035"/>
                  </a:lnTo>
                  <a:lnTo>
                    <a:pt x="1245320" y="9212"/>
                  </a:lnTo>
                  <a:lnTo>
                    <a:pt x="1271044" y="12706"/>
                  </a:lnTo>
                  <a:lnTo>
                    <a:pt x="1297085" y="17152"/>
                  </a:lnTo>
                  <a:lnTo>
                    <a:pt x="1323126" y="21599"/>
                  </a:lnTo>
                  <a:lnTo>
                    <a:pt x="1348532" y="27317"/>
                  </a:lnTo>
                  <a:lnTo>
                    <a:pt x="1374574" y="33670"/>
                  </a:lnTo>
                  <a:lnTo>
                    <a:pt x="1392676" y="38434"/>
                  </a:lnTo>
                  <a:lnTo>
                    <a:pt x="1410460" y="42881"/>
                  </a:lnTo>
                  <a:lnTo>
                    <a:pt x="1428244" y="48599"/>
                  </a:lnTo>
                  <a:lnTo>
                    <a:pt x="1445711" y="53999"/>
                  </a:lnTo>
                  <a:lnTo>
                    <a:pt x="1463495" y="60034"/>
                  </a:lnTo>
                  <a:lnTo>
                    <a:pt x="1480962" y="66387"/>
                  </a:lnTo>
                  <a:lnTo>
                    <a:pt x="1498746" y="72422"/>
                  </a:lnTo>
                  <a:lnTo>
                    <a:pt x="1515578" y="79092"/>
                  </a:lnTo>
                  <a:lnTo>
                    <a:pt x="1532727" y="86398"/>
                  </a:lnTo>
                  <a:lnTo>
                    <a:pt x="1549876" y="93703"/>
                  </a:lnTo>
                  <a:lnTo>
                    <a:pt x="1566708" y="101327"/>
                  </a:lnTo>
                  <a:lnTo>
                    <a:pt x="1583222" y="109585"/>
                  </a:lnTo>
                  <a:lnTo>
                    <a:pt x="1600053" y="117526"/>
                  </a:lnTo>
                  <a:lnTo>
                    <a:pt x="1616250" y="126103"/>
                  </a:lnTo>
                  <a:lnTo>
                    <a:pt x="1632764" y="134679"/>
                  </a:lnTo>
                  <a:lnTo>
                    <a:pt x="1648960" y="143890"/>
                  </a:lnTo>
                  <a:lnTo>
                    <a:pt x="1665157" y="152784"/>
                  </a:lnTo>
                  <a:lnTo>
                    <a:pt x="1681035" y="162631"/>
                  </a:lnTo>
                  <a:lnTo>
                    <a:pt x="1696597" y="172478"/>
                  </a:lnTo>
                  <a:lnTo>
                    <a:pt x="1712158" y="182325"/>
                  </a:lnTo>
                  <a:lnTo>
                    <a:pt x="1727402" y="193124"/>
                  </a:lnTo>
                  <a:lnTo>
                    <a:pt x="1742645" y="203606"/>
                  </a:lnTo>
                  <a:lnTo>
                    <a:pt x="1757572" y="214406"/>
                  </a:lnTo>
                  <a:lnTo>
                    <a:pt x="1772498" y="225206"/>
                  </a:lnTo>
                  <a:lnTo>
                    <a:pt x="1787106" y="236641"/>
                  </a:lnTo>
                  <a:lnTo>
                    <a:pt x="1801715" y="248711"/>
                  </a:lnTo>
                  <a:lnTo>
                    <a:pt x="1816323" y="260464"/>
                  </a:lnTo>
                  <a:lnTo>
                    <a:pt x="1830614" y="272534"/>
                  </a:lnTo>
                  <a:lnTo>
                    <a:pt x="1844270" y="284922"/>
                  </a:lnTo>
                  <a:lnTo>
                    <a:pt x="1857926" y="297310"/>
                  </a:lnTo>
                  <a:lnTo>
                    <a:pt x="1871582" y="310333"/>
                  </a:lnTo>
                  <a:lnTo>
                    <a:pt x="1884920" y="323356"/>
                  </a:lnTo>
                  <a:lnTo>
                    <a:pt x="1901751" y="340826"/>
                  </a:lnTo>
                  <a:lnTo>
                    <a:pt x="1918265" y="358296"/>
                  </a:lnTo>
                  <a:lnTo>
                    <a:pt x="1934144" y="376084"/>
                  </a:lnTo>
                  <a:lnTo>
                    <a:pt x="1949706" y="394190"/>
                  </a:lnTo>
                  <a:lnTo>
                    <a:pt x="1964632" y="412295"/>
                  </a:lnTo>
                  <a:lnTo>
                    <a:pt x="1979240" y="431036"/>
                  </a:lnTo>
                  <a:lnTo>
                    <a:pt x="1993531" y="449776"/>
                  </a:lnTo>
                  <a:lnTo>
                    <a:pt x="2007187" y="468835"/>
                  </a:lnTo>
                  <a:lnTo>
                    <a:pt x="2020525" y="487893"/>
                  </a:lnTo>
                  <a:lnTo>
                    <a:pt x="2033228" y="507587"/>
                  </a:lnTo>
                  <a:lnTo>
                    <a:pt x="2045931" y="527280"/>
                  </a:lnTo>
                  <a:lnTo>
                    <a:pt x="2057682" y="546974"/>
                  </a:lnTo>
                  <a:lnTo>
                    <a:pt x="2069114" y="567303"/>
                  </a:lnTo>
                  <a:lnTo>
                    <a:pt x="2080230" y="587314"/>
                  </a:lnTo>
                  <a:lnTo>
                    <a:pt x="2090710" y="607643"/>
                  </a:lnTo>
                  <a:lnTo>
                    <a:pt x="2100555" y="628607"/>
                  </a:lnTo>
                  <a:lnTo>
                    <a:pt x="2110399" y="648936"/>
                  </a:lnTo>
                  <a:lnTo>
                    <a:pt x="2119609" y="670218"/>
                  </a:lnTo>
                  <a:lnTo>
                    <a:pt x="2128184" y="691182"/>
                  </a:lnTo>
                  <a:lnTo>
                    <a:pt x="2136441" y="712464"/>
                  </a:lnTo>
                  <a:lnTo>
                    <a:pt x="2144380" y="733745"/>
                  </a:lnTo>
                  <a:lnTo>
                    <a:pt x="2151684" y="755345"/>
                  </a:lnTo>
                  <a:lnTo>
                    <a:pt x="2158354" y="776627"/>
                  </a:lnTo>
                  <a:lnTo>
                    <a:pt x="2165023" y="798544"/>
                  </a:lnTo>
                  <a:lnTo>
                    <a:pt x="2171057" y="820461"/>
                  </a:lnTo>
                  <a:lnTo>
                    <a:pt x="2176455" y="842378"/>
                  </a:lnTo>
                  <a:lnTo>
                    <a:pt x="2181537" y="863977"/>
                  </a:lnTo>
                  <a:lnTo>
                    <a:pt x="2186300" y="886530"/>
                  </a:lnTo>
                  <a:lnTo>
                    <a:pt x="2190429" y="908447"/>
                  </a:lnTo>
                  <a:lnTo>
                    <a:pt x="2194240" y="930681"/>
                  </a:lnTo>
                  <a:lnTo>
                    <a:pt x="2197416" y="952916"/>
                  </a:lnTo>
                  <a:lnTo>
                    <a:pt x="2200591" y="975151"/>
                  </a:lnTo>
                  <a:lnTo>
                    <a:pt x="2202814" y="997703"/>
                  </a:lnTo>
                  <a:lnTo>
                    <a:pt x="2204402" y="1019938"/>
                  </a:lnTo>
                  <a:lnTo>
                    <a:pt x="2205990" y="1042490"/>
                  </a:lnTo>
                  <a:lnTo>
                    <a:pt x="2207260" y="1065043"/>
                  </a:lnTo>
                  <a:lnTo>
                    <a:pt x="2207578" y="1087277"/>
                  </a:lnTo>
                  <a:lnTo>
                    <a:pt x="2208213" y="1109830"/>
                  </a:lnTo>
                  <a:lnTo>
                    <a:pt x="2207578" y="1132382"/>
                  </a:lnTo>
                  <a:lnTo>
                    <a:pt x="2206943" y="1154617"/>
                  </a:lnTo>
                  <a:lnTo>
                    <a:pt x="2205673" y="1177169"/>
                  </a:lnTo>
                  <a:lnTo>
                    <a:pt x="2203767" y="1199721"/>
                  </a:lnTo>
                  <a:lnTo>
                    <a:pt x="2201862" y="1221956"/>
                  </a:lnTo>
                  <a:lnTo>
                    <a:pt x="2199003" y="1244508"/>
                  </a:lnTo>
                  <a:lnTo>
                    <a:pt x="2195828" y="1267061"/>
                  </a:lnTo>
                  <a:lnTo>
                    <a:pt x="2192652" y="1288978"/>
                  </a:lnTo>
                  <a:lnTo>
                    <a:pt x="2188841" y="1310895"/>
                  </a:lnTo>
                  <a:lnTo>
                    <a:pt x="2184077" y="1333447"/>
                  </a:lnTo>
                  <a:lnTo>
                    <a:pt x="2179314" y="1355047"/>
                  </a:lnTo>
                  <a:lnTo>
                    <a:pt x="2173915" y="1377281"/>
                  </a:lnTo>
                  <a:lnTo>
                    <a:pt x="2168198" y="1399198"/>
                  </a:lnTo>
                  <a:lnTo>
                    <a:pt x="2162165" y="1420798"/>
                  </a:lnTo>
                  <a:lnTo>
                    <a:pt x="2155178" y="1442397"/>
                  </a:lnTo>
                  <a:lnTo>
                    <a:pt x="2148191" y="1464314"/>
                  </a:lnTo>
                  <a:lnTo>
                    <a:pt x="2140887" y="1485596"/>
                  </a:lnTo>
                  <a:lnTo>
                    <a:pt x="2132630" y="1506878"/>
                  </a:lnTo>
                  <a:lnTo>
                    <a:pt x="2124055" y="1527842"/>
                  </a:lnTo>
                  <a:lnTo>
                    <a:pt x="2115163" y="1548806"/>
                  </a:lnTo>
                  <a:lnTo>
                    <a:pt x="2105636" y="1569770"/>
                  </a:lnTo>
                  <a:lnTo>
                    <a:pt x="2095791" y="1590735"/>
                  </a:lnTo>
                  <a:lnTo>
                    <a:pt x="2085628" y="1611063"/>
                  </a:lnTo>
                  <a:lnTo>
                    <a:pt x="2075148" y="1631710"/>
                  </a:lnTo>
                  <a:lnTo>
                    <a:pt x="2063716" y="1651721"/>
                  </a:lnTo>
                  <a:lnTo>
                    <a:pt x="2052283" y="1671732"/>
                  </a:lnTo>
                  <a:lnTo>
                    <a:pt x="2041803" y="1687932"/>
                  </a:lnTo>
                  <a:lnTo>
                    <a:pt x="2031640" y="1704449"/>
                  </a:lnTo>
                  <a:lnTo>
                    <a:pt x="2021160" y="1720649"/>
                  </a:lnTo>
                  <a:lnTo>
                    <a:pt x="2010045" y="1736848"/>
                  </a:lnTo>
                  <a:lnTo>
                    <a:pt x="1998930" y="1752413"/>
                  </a:lnTo>
                  <a:lnTo>
                    <a:pt x="1987180" y="1768295"/>
                  </a:lnTo>
                  <a:lnTo>
                    <a:pt x="1975429" y="1783541"/>
                  </a:lnTo>
                  <a:lnTo>
                    <a:pt x="1963044" y="1798788"/>
                  </a:lnTo>
                  <a:lnTo>
                    <a:pt x="2166293" y="2002394"/>
                  </a:lnTo>
                  <a:lnTo>
                    <a:pt x="1407602" y="2182813"/>
                  </a:lnTo>
                  <a:lnTo>
                    <a:pt x="1588303" y="1424292"/>
                  </a:lnTo>
                  <a:lnTo>
                    <a:pt x="1780755" y="1616463"/>
                  </a:lnTo>
                  <a:lnTo>
                    <a:pt x="1792823" y="1600899"/>
                  </a:lnTo>
                  <a:lnTo>
                    <a:pt x="1804255" y="1584699"/>
                  </a:lnTo>
                  <a:lnTo>
                    <a:pt x="1815053" y="1568182"/>
                  </a:lnTo>
                  <a:lnTo>
                    <a:pt x="1825851" y="1551665"/>
                  </a:lnTo>
                  <a:lnTo>
                    <a:pt x="1836013" y="1534830"/>
                  </a:lnTo>
                  <a:lnTo>
                    <a:pt x="1845540" y="1517678"/>
                  </a:lnTo>
                  <a:lnTo>
                    <a:pt x="1855068" y="1500525"/>
                  </a:lnTo>
                  <a:lnTo>
                    <a:pt x="1863960" y="1483055"/>
                  </a:lnTo>
                  <a:lnTo>
                    <a:pt x="1870946" y="1468126"/>
                  </a:lnTo>
                  <a:lnTo>
                    <a:pt x="1878251" y="1453197"/>
                  </a:lnTo>
                  <a:lnTo>
                    <a:pt x="1884602" y="1438268"/>
                  </a:lnTo>
                  <a:lnTo>
                    <a:pt x="1891271" y="1422704"/>
                  </a:lnTo>
                  <a:lnTo>
                    <a:pt x="1896988" y="1407457"/>
                  </a:lnTo>
                  <a:lnTo>
                    <a:pt x="1902704" y="1392210"/>
                  </a:lnTo>
                  <a:lnTo>
                    <a:pt x="1908103" y="1376328"/>
                  </a:lnTo>
                  <a:lnTo>
                    <a:pt x="1913184" y="1360764"/>
                  </a:lnTo>
                  <a:lnTo>
                    <a:pt x="1917948" y="1344882"/>
                  </a:lnTo>
                  <a:lnTo>
                    <a:pt x="1922712" y="1329000"/>
                  </a:lnTo>
                  <a:lnTo>
                    <a:pt x="1926522" y="1313436"/>
                  </a:lnTo>
                  <a:lnTo>
                    <a:pt x="1930651" y="1297554"/>
                  </a:lnTo>
                  <a:lnTo>
                    <a:pt x="1934144" y="1281354"/>
                  </a:lnTo>
                  <a:lnTo>
                    <a:pt x="1937320" y="1265473"/>
                  </a:lnTo>
                  <a:lnTo>
                    <a:pt x="1940496" y="1249591"/>
                  </a:lnTo>
                  <a:lnTo>
                    <a:pt x="1942719" y="1233391"/>
                  </a:lnTo>
                  <a:lnTo>
                    <a:pt x="1944942" y="1217191"/>
                  </a:lnTo>
                  <a:lnTo>
                    <a:pt x="1947165" y="1200992"/>
                  </a:lnTo>
                  <a:lnTo>
                    <a:pt x="1949070" y="1184475"/>
                  </a:lnTo>
                  <a:lnTo>
                    <a:pt x="1950341" y="1168593"/>
                  </a:lnTo>
                  <a:lnTo>
                    <a:pt x="1951293" y="1152393"/>
                  </a:lnTo>
                  <a:lnTo>
                    <a:pt x="1952246" y="1135876"/>
                  </a:lnTo>
                  <a:lnTo>
                    <a:pt x="1952564" y="1119676"/>
                  </a:lnTo>
                  <a:lnTo>
                    <a:pt x="1952564" y="1103477"/>
                  </a:lnTo>
                  <a:lnTo>
                    <a:pt x="1952564" y="1086960"/>
                  </a:lnTo>
                  <a:lnTo>
                    <a:pt x="1952246" y="1070760"/>
                  </a:lnTo>
                  <a:lnTo>
                    <a:pt x="1951293" y="1054560"/>
                  </a:lnTo>
                  <a:lnTo>
                    <a:pt x="1950341" y="1038043"/>
                  </a:lnTo>
                  <a:lnTo>
                    <a:pt x="1948753" y="1021844"/>
                  </a:lnTo>
                  <a:lnTo>
                    <a:pt x="1947165" y="1005962"/>
                  </a:lnTo>
                  <a:lnTo>
                    <a:pt x="1944942" y="989762"/>
                  </a:lnTo>
                  <a:lnTo>
                    <a:pt x="1942719" y="973563"/>
                  </a:lnTo>
                  <a:lnTo>
                    <a:pt x="1939861" y="957363"/>
                  </a:lnTo>
                  <a:lnTo>
                    <a:pt x="1937320" y="941163"/>
                  </a:lnTo>
                  <a:lnTo>
                    <a:pt x="1933509" y="925599"/>
                  </a:lnTo>
                  <a:lnTo>
                    <a:pt x="1930016" y="909400"/>
                  </a:lnTo>
                  <a:lnTo>
                    <a:pt x="1926522" y="893518"/>
                  </a:lnTo>
                  <a:lnTo>
                    <a:pt x="1922394" y="877318"/>
                  </a:lnTo>
                  <a:lnTo>
                    <a:pt x="1917948" y="861754"/>
                  </a:lnTo>
                  <a:lnTo>
                    <a:pt x="1912867" y="845872"/>
                  </a:lnTo>
                  <a:lnTo>
                    <a:pt x="1907785" y="830625"/>
                  </a:lnTo>
                  <a:lnTo>
                    <a:pt x="1902704" y="814743"/>
                  </a:lnTo>
                  <a:lnTo>
                    <a:pt x="1896670" y="799497"/>
                  </a:lnTo>
                  <a:lnTo>
                    <a:pt x="1890636" y="784250"/>
                  </a:lnTo>
                  <a:lnTo>
                    <a:pt x="1883967" y="768686"/>
                  </a:lnTo>
                  <a:lnTo>
                    <a:pt x="1877298" y="753757"/>
                  </a:lnTo>
                  <a:lnTo>
                    <a:pt x="1870629" y="738510"/>
                  </a:lnTo>
                  <a:lnTo>
                    <a:pt x="1863325" y="723899"/>
                  </a:lnTo>
                  <a:lnTo>
                    <a:pt x="1855703" y="708970"/>
                  </a:lnTo>
                  <a:lnTo>
                    <a:pt x="1847763" y="694358"/>
                  </a:lnTo>
                  <a:lnTo>
                    <a:pt x="1839506" y="679747"/>
                  </a:lnTo>
                  <a:lnTo>
                    <a:pt x="1830932" y="665135"/>
                  </a:lnTo>
                  <a:lnTo>
                    <a:pt x="1822357" y="650524"/>
                  </a:lnTo>
                  <a:lnTo>
                    <a:pt x="1813147" y="636548"/>
                  </a:lnTo>
                  <a:lnTo>
                    <a:pt x="1803620" y="622572"/>
                  </a:lnTo>
                  <a:lnTo>
                    <a:pt x="1793775" y="608913"/>
                  </a:lnTo>
                  <a:lnTo>
                    <a:pt x="1783613" y="595255"/>
                  </a:lnTo>
                  <a:lnTo>
                    <a:pt x="1773450" y="581279"/>
                  </a:lnTo>
                  <a:lnTo>
                    <a:pt x="1762653" y="567938"/>
                  </a:lnTo>
                  <a:lnTo>
                    <a:pt x="1751855" y="554915"/>
                  </a:lnTo>
                  <a:lnTo>
                    <a:pt x="1740422" y="541892"/>
                  </a:lnTo>
                  <a:lnTo>
                    <a:pt x="1728672" y="528868"/>
                  </a:lnTo>
                  <a:lnTo>
                    <a:pt x="1716604" y="516481"/>
                  </a:lnTo>
                  <a:lnTo>
                    <a:pt x="1704536" y="503775"/>
                  </a:lnTo>
                  <a:lnTo>
                    <a:pt x="1694374" y="493611"/>
                  </a:lnTo>
                  <a:lnTo>
                    <a:pt x="1683576" y="483764"/>
                  </a:lnTo>
                  <a:lnTo>
                    <a:pt x="1673414" y="473917"/>
                  </a:lnTo>
                  <a:lnTo>
                    <a:pt x="1662298" y="464388"/>
                  </a:lnTo>
                  <a:lnTo>
                    <a:pt x="1651818" y="455176"/>
                  </a:lnTo>
                  <a:lnTo>
                    <a:pt x="1640703" y="445965"/>
                  </a:lnTo>
                  <a:lnTo>
                    <a:pt x="1629270" y="437071"/>
                  </a:lnTo>
                  <a:lnTo>
                    <a:pt x="1618155" y="428177"/>
                  </a:lnTo>
                  <a:lnTo>
                    <a:pt x="1607040" y="419918"/>
                  </a:lnTo>
                  <a:lnTo>
                    <a:pt x="1594972" y="411342"/>
                  </a:lnTo>
                  <a:lnTo>
                    <a:pt x="1583539" y="403401"/>
                  </a:lnTo>
                  <a:lnTo>
                    <a:pt x="1571789" y="395460"/>
                  </a:lnTo>
                  <a:lnTo>
                    <a:pt x="1559721" y="387519"/>
                  </a:lnTo>
                  <a:lnTo>
                    <a:pt x="1547971" y="380213"/>
                  </a:lnTo>
                  <a:lnTo>
                    <a:pt x="1535585" y="372590"/>
                  </a:lnTo>
                  <a:lnTo>
                    <a:pt x="1522882" y="365602"/>
                  </a:lnTo>
                  <a:lnTo>
                    <a:pt x="1510814" y="358296"/>
                  </a:lnTo>
                  <a:lnTo>
                    <a:pt x="1498111" y="351626"/>
                  </a:lnTo>
                  <a:lnTo>
                    <a:pt x="1485726" y="345591"/>
                  </a:lnTo>
                  <a:lnTo>
                    <a:pt x="1472705" y="339238"/>
                  </a:lnTo>
                  <a:lnTo>
                    <a:pt x="1460002" y="332885"/>
                  </a:lnTo>
                  <a:lnTo>
                    <a:pt x="1446981" y="326850"/>
                  </a:lnTo>
                  <a:lnTo>
                    <a:pt x="1433961" y="321450"/>
                  </a:lnTo>
                  <a:lnTo>
                    <a:pt x="1420622" y="316051"/>
                  </a:lnTo>
                  <a:lnTo>
                    <a:pt x="1407284" y="310651"/>
                  </a:lnTo>
                  <a:lnTo>
                    <a:pt x="1394263" y="305568"/>
                  </a:lnTo>
                  <a:lnTo>
                    <a:pt x="1380608" y="300804"/>
                  </a:lnTo>
                  <a:lnTo>
                    <a:pt x="1367269" y="296674"/>
                  </a:lnTo>
                  <a:lnTo>
                    <a:pt x="1353614" y="292228"/>
                  </a:lnTo>
                  <a:lnTo>
                    <a:pt x="1339958" y="288416"/>
                  </a:lnTo>
                  <a:lnTo>
                    <a:pt x="1326302" y="284287"/>
                  </a:lnTo>
                  <a:lnTo>
                    <a:pt x="1312329" y="280793"/>
                  </a:lnTo>
                  <a:lnTo>
                    <a:pt x="1286287" y="274440"/>
                  </a:lnTo>
                  <a:lnTo>
                    <a:pt x="1259928" y="269358"/>
                  </a:lnTo>
                  <a:lnTo>
                    <a:pt x="1234205" y="264593"/>
                  </a:lnTo>
                  <a:lnTo>
                    <a:pt x="1207528" y="261099"/>
                  </a:lnTo>
                  <a:lnTo>
                    <a:pt x="1181169" y="258558"/>
                  </a:lnTo>
                  <a:lnTo>
                    <a:pt x="1155446" y="256334"/>
                  </a:lnTo>
                  <a:lnTo>
                    <a:pt x="1129087" y="255381"/>
                  </a:lnTo>
                  <a:lnTo>
                    <a:pt x="1102410" y="254746"/>
                  </a:lnTo>
                  <a:lnTo>
                    <a:pt x="1076687" y="255699"/>
                  </a:lnTo>
                  <a:lnTo>
                    <a:pt x="1050328" y="256970"/>
                  </a:lnTo>
                  <a:lnTo>
                    <a:pt x="1024286" y="258875"/>
                  </a:lnTo>
                  <a:lnTo>
                    <a:pt x="998245" y="261417"/>
                  </a:lnTo>
                  <a:lnTo>
                    <a:pt x="972204" y="265546"/>
                  </a:lnTo>
                  <a:lnTo>
                    <a:pt x="946798" y="269993"/>
                  </a:lnTo>
                  <a:lnTo>
                    <a:pt x="921074" y="275075"/>
                  </a:lnTo>
                  <a:lnTo>
                    <a:pt x="895350" y="280793"/>
                  </a:lnTo>
                  <a:lnTo>
                    <a:pt x="947750" y="62257"/>
                  </a:lnTo>
                  <a:lnTo>
                    <a:pt x="960453" y="9847"/>
                  </a:lnTo>
                  <a:lnTo>
                    <a:pt x="986177" y="6670"/>
                  </a:lnTo>
                  <a:lnTo>
                    <a:pt x="1011583" y="4129"/>
                  </a:lnTo>
                  <a:lnTo>
                    <a:pt x="1037625" y="2541"/>
                  </a:lnTo>
                  <a:lnTo>
                    <a:pt x="1063666" y="953"/>
                  </a:lnTo>
                  <a:lnTo>
                    <a:pt x="1089072" y="635"/>
                  </a:lnTo>
                  <a:lnTo>
                    <a:pt x="11151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5565120" y="2341593"/>
            <a:ext cx="1123045" cy="1302732"/>
            <a:chOff x="5902096" y="2650185"/>
            <a:chExt cx="1123045" cy="1302732"/>
          </a:xfrm>
        </p:grpSpPr>
        <p:sp>
          <p:nvSpPr>
            <p:cNvPr id="43" name="六边形 42"/>
            <p:cNvSpPr/>
            <p:nvPr/>
          </p:nvSpPr>
          <p:spPr>
            <a:xfrm rot="5400000">
              <a:off x="5812253" y="2740028"/>
              <a:ext cx="1302732" cy="1123045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KSO_Shape"/>
            <p:cNvSpPr>
              <a:spLocks noChangeArrowheads="1"/>
            </p:cNvSpPr>
            <p:nvPr/>
          </p:nvSpPr>
          <p:spPr bwMode="auto">
            <a:xfrm>
              <a:off x="6218596" y="3069394"/>
              <a:ext cx="490046" cy="460643"/>
            </a:xfrm>
            <a:custGeom>
              <a:avLst/>
              <a:gdLst>
                <a:gd name="T0" fmla="*/ 186557 w 1993900"/>
                <a:gd name="T1" fmla="*/ 1472016 h 1873250"/>
                <a:gd name="T2" fmla="*/ 1296550 w 1993900"/>
                <a:gd name="T3" fmla="*/ 576666 h 1873250"/>
                <a:gd name="T4" fmla="*/ 1153710 w 1993900"/>
                <a:gd name="T5" fmla="*/ 1135821 h 1873250"/>
                <a:gd name="T6" fmla="*/ 1097106 w 1993900"/>
                <a:gd name="T7" fmla="*/ 797974 h 1873250"/>
                <a:gd name="T8" fmla="*/ 1032144 w 1993900"/>
                <a:gd name="T9" fmla="*/ 704592 h 1873250"/>
                <a:gd name="T10" fmla="*/ 1078871 w 1993900"/>
                <a:gd name="T11" fmla="*/ 694343 h 1873250"/>
                <a:gd name="T12" fmla="*/ 1116861 w 1993900"/>
                <a:gd name="T13" fmla="*/ 676502 h 1873250"/>
                <a:gd name="T14" fmla="*/ 1146872 w 1993900"/>
                <a:gd name="T15" fmla="*/ 652207 h 1873250"/>
                <a:gd name="T16" fmla="*/ 1168526 w 1993900"/>
                <a:gd name="T17" fmla="*/ 620700 h 1873250"/>
                <a:gd name="T18" fmla="*/ 1184861 w 1993900"/>
                <a:gd name="T19" fmla="*/ 576666 h 1873250"/>
                <a:gd name="T20" fmla="*/ 568770 w 1993900"/>
                <a:gd name="T21" fmla="*/ 1239833 h 1873250"/>
                <a:gd name="T22" fmla="*/ 673241 w 1993900"/>
                <a:gd name="T23" fmla="*/ 791901 h 1873250"/>
                <a:gd name="T24" fmla="*/ 568770 w 1993900"/>
                <a:gd name="T25" fmla="*/ 802909 h 1873250"/>
                <a:gd name="T26" fmla="*/ 609419 w 1993900"/>
                <a:gd name="T27" fmla="*/ 698519 h 1873250"/>
                <a:gd name="T28" fmla="*/ 650068 w 1993900"/>
                <a:gd name="T29" fmla="*/ 682954 h 1873250"/>
                <a:gd name="T30" fmla="*/ 682739 w 1993900"/>
                <a:gd name="T31" fmla="*/ 660938 h 1873250"/>
                <a:gd name="T32" fmla="*/ 707052 w 1993900"/>
                <a:gd name="T33" fmla="*/ 632088 h 1873250"/>
                <a:gd name="T34" fmla="*/ 724147 w 1993900"/>
                <a:gd name="T35" fmla="*/ 596405 h 1873250"/>
                <a:gd name="T36" fmla="*/ 214659 w 1993900"/>
                <a:gd name="T37" fmla="*/ 266708 h 1873250"/>
                <a:gd name="T38" fmla="*/ 171803 w 1993900"/>
                <a:gd name="T39" fmla="*/ 295920 h 1873250"/>
                <a:gd name="T40" fmla="*/ 151323 w 1993900"/>
                <a:gd name="T41" fmla="*/ 344102 h 1873250"/>
                <a:gd name="T42" fmla="*/ 158150 w 1993900"/>
                <a:gd name="T43" fmla="*/ 1583935 h 1873250"/>
                <a:gd name="T44" fmla="*/ 190766 w 1993900"/>
                <a:gd name="T45" fmla="*/ 1623770 h 1873250"/>
                <a:gd name="T46" fmla="*/ 241586 w 1993900"/>
                <a:gd name="T47" fmla="*/ 1639325 h 1873250"/>
                <a:gd name="T48" fmla="*/ 1706270 w 1993900"/>
                <a:gd name="T49" fmla="*/ 1627944 h 1873250"/>
                <a:gd name="T50" fmla="*/ 1743058 w 1993900"/>
                <a:gd name="T51" fmla="*/ 1591902 h 1873250"/>
                <a:gd name="T52" fmla="*/ 1754056 w 1993900"/>
                <a:gd name="T53" fmla="*/ 353207 h 1873250"/>
                <a:gd name="T54" fmla="*/ 1738127 w 1993900"/>
                <a:gd name="T55" fmla="*/ 302749 h 1873250"/>
                <a:gd name="T56" fmla="*/ 1698306 w 1993900"/>
                <a:gd name="T57" fmla="*/ 269743 h 1873250"/>
                <a:gd name="T58" fmla="*/ 1541294 w 1993900"/>
                <a:gd name="T59" fmla="*/ 323995 h 1873250"/>
                <a:gd name="T60" fmla="*/ 334125 w 1993900"/>
                <a:gd name="T61" fmla="*/ 262534 h 1873250"/>
                <a:gd name="T62" fmla="*/ 1334979 w 1993900"/>
                <a:gd name="T63" fmla="*/ 206006 h 1873250"/>
                <a:gd name="T64" fmla="*/ 1663414 w 1993900"/>
                <a:gd name="T65" fmla="*/ 111160 h 1873250"/>
                <a:gd name="T66" fmla="*/ 1735094 w 1993900"/>
                <a:gd name="T67" fmla="*/ 122162 h 1873250"/>
                <a:gd name="T68" fmla="*/ 1798429 w 1993900"/>
                <a:gd name="T69" fmla="*/ 152513 h 1873250"/>
                <a:gd name="T70" fmla="*/ 1849629 w 1993900"/>
                <a:gd name="T71" fmla="*/ 199557 h 1873250"/>
                <a:gd name="T72" fmla="*/ 1886037 w 1993900"/>
                <a:gd name="T73" fmla="*/ 259120 h 1873250"/>
                <a:gd name="T74" fmla="*/ 1903862 w 1993900"/>
                <a:gd name="T75" fmla="*/ 328927 h 1873250"/>
                <a:gd name="T76" fmla="*/ 1902346 w 1993900"/>
                <a:gd name="T77" fmla="*/ 1585453 h 1873250"/>
                <a:gd name="T78" fmla="*/ 1881107 w 1993900"/>
                <a:gd name="T79" fmla="*/ 1653362 h 1873250"/>
                <a:gd name="T80" fmla="*/ 1842044 w 1993900"/>
                <a:gd name="T81" fmla="*/ 1711029 h 1873250"/>
                <a:gd name="T82" fmla="*/ 1788568 w 1993900"/>
                <a:gd name="T83" fmla="*/ 1755417 h 1873250"/>
                <a:gd name="T84" fmla="*/ 1723716 w 1993900"/>
                <a:gd name="T85" fmla="*/ 1782733 h 1873250"/>
                <a:gd name="T86" fmla="*/ 241586 w 1993900"/>
                <a:gd name="T87" fmla="*/ 1790700 h 1873250"/>
                <a:gd name="T88" fmla="*/ 169906 w 1993900"/>
                <a:gd name="T89" fmla="*/ 1779698 h 1873250"/>
                <a:gd name="T90" fmla="*/ 106191 w 1993900"/>
                <a:gd name="T91" fmla="*/ 1748968 h 1873250"/>
                <a:gd name="T92" fmla="*/ 54992 w 1993900"/>
                <a:gd name="T93" fmla="*/ 1702303 h 1873250"/>
                <a:gd name="T94" fmla="*/ 18963 w 1993900"/>
                <a:gd name="T95" fmla="*/ 1642740 h 1873250"/>
                <a:gd name="T96" fmla="*/ 1138 w 1993900"/>
                <a:gd name="T97" fmla="*/ 1573312 h 1873250"/>
                <a:gd name="T98" fmla="*/ 2655 w 1993900"/>
                <a:gd name="T99" fmla="*/ 316408 h 1873250"/>
                <a:gd name="T100" fmla="*/ 23514 w 1993900"/>
                <a:gd name="T101" fmla="*/ 248497 h 1873250"/>
                <a:gd name="T102" fmla="*/ 62577 w 1993900"/>
                <a:gd name="T103" fmla="*/ 190451 h 1873250"/>
                <a:gd name="T104" fmla="*/ 116432 w 1993900"/>
                <a:gd name="T105" fmla="*/ 146064 h 1873250"/>
                <a:gd name="T106" fmla="*/ 181284 w 1993900"/>
                <a:gd name="T107" fmla="*/ 118748 h 1873250"/>
                <a:gd name="T108" fmla="*/ 363706 w 1993900"/>
                <a:gd name="T109" fmla="*/ 111160 h 187325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993900" h="1873250">
                  <a:moveTo>
                    <a:pt x="195263" y="1631950"/>
                  </a:moveTo>
                  <a:lnTo>
                    <a:pt x="1766888" y="1631950"/>
                  </a:lnTo>
                  <a:lnTo>
                    <a:pt x="1766888" y="1663700"/>
                  </a:lnTo>
                  <a:lnTo>
                    <a:pt x="195263" y="1663700"/>
                  </a:lnTo>
                  <a:lnTo>
                    <a:pt x="195263" y="1631950"/>
                  </a:lnTo>
                  <a:close/>
                  <a:moveTo>
                    <a:pt x="195263" y="1539875"/>
                  </a:moveTo>
                  <a:lnTo>
                    <a:pt x="1766888" y="1539875"/>
                  </a:lnTo>
                  <a:lnTo>
                    <a:pt x="1766888" y="1570038"/>
                  </a:lnTo>
                  <a:lnTo>
                    <a:pt x="195263" y="1570038"/>
                  </a:lnTo>
                  <a:lnTo>
                    <a:pt x="195263" y="1539875"/>
                  </a:lnTo>
                  <a:close/>
                  <a:moveTo>
                    <a:pt x="1240155" y="603250"/>
                  </a:moveTo>
                  <a:lnTo>
                    <a:pt x="1357056" y="603250"/>
                  </a:lnTo>
                  <a:lnTo>
                    <a:pt x="1357056" y="1188182"/>
                  </a:lnTo>
                  <a:lnTo>
                    <a:pt x="1493838" y="1188182"/>
                  </a:lnTo>
                  <a:lnTo>
                    <a:pt x="1493838" y="1296988"/>
                  </a:lnTo>
                  <a:lnTo>
                    <a:pt x="1071563" y="1296988"/>
                  </a:lnTo>
                  <a:lnTo>
                    <a:pt x="1071563" y="1188182"/>
                  </a:lnTo>
                  <a:lnTo>
                    <a:pt x="1207550" y="1188182"/>
                  </a:lnTo>
                  <a:lnTo>
                    <a:pt x="1207550" y="820068"/>
                  </a:lnTo>
                  <a:lnTo>
                    <a:pt x="1201586" y="822053"/>
                  </a:lnTo>
                  <a:lnTo>
                    <a:pt x="1194826" y="824833"/>
                  </a:lnTo>
                  <a:lnTo>
                    <a:pt x="1180909" y="828407"/>
                  </a:lnTo>
                  <a:lnTo>
                    <a:pt x="1165402" y="831981"/>
                  </a:lnTo>
                  <a:lnTo>
                    <a:pt x="1148304" y="834760"/>
                  </a:lnTo>
                  <a:lnTo>
                    <a:pt x="1130809" y="837143"/>
                  </a:lnTo>
                  <a:lnTo>
                    <a:pt x="1111723" y="838732"/>
                  </a:lnTo>
                  <a:lnTo>
                    <a:pt x="1091842" y="839526"/>
                  </a:lnTo>
                  <a:lnTo>
                    <a:pt x="1071563" y="839923"/>
                  </a:lnTo>
                  <a:lnTo>
                    <a:pt x="1071563" y="738265"/>
                  </a:lnTo>
                  <a:lnTo>
                    <a:pt x="1080311" y="737073"/>
                  </a:lnTo>
                  <a:lnTo>
                    <a:pt x="1089456" y="735882"/>
                  </a:lnTo>
                  <a:lnTo>
                    <a:pt x="1097806" y="734294"/>
                  </a:lnTo>
                  <a:lnTo>
                    <a:pt x="1106156" y="732705"/>
                  </a:lnTo>
                  <a:lnTo>
                    <a:pt x="1114109" y="730720"/>
                  </a:lnTo>
                  <a:lnTo>
                    <a:pt x="1121664" y="728734"/>
                  </a:lnTo>
                  <a:lnTo>
                    <a:pt x="1129218" y="726352"/>
                  </a:lnTo>
                  <a:lnTo>
                    <a:pt x="1136376" y="723969"/>
                  </a:lnTo>
                  <a:lnTo>
                    <a:pt x="1143931" y="720792"/>
                  </a:lnTo>
                  <a:lnTo>
                    <a:pt x="1150690" y="718012"/>
                  </a:lnTo>
                  <a:lnTo>
                    <a:pt x="1156654" y="714438"/>
                  </a:lnTo>
                  <a:lnTo>
                    <a:pt x="1163016" y="711262"/>
                  </a:lnTo>
                  <a:lnTo>
                    <a:pt x="1168981" y="707688"/>
                  </a:lnTo>
                  <a:lnTo>
                    <a:pt x="1174945" y="704114"/>
                  </a:lnTo>
                  <a:lnTo>
                    <a:pt x="1180512" y="699746"/>
                  </a:lnTo>
                  <a:lnTo>
                    <a:pt x="1186079" y="695775"/>
                  </a:lnTo>
                  <a:lnTo>
                    <a:pt x="1191248" y="691407"/>
                  </a:lnTo>
                  <a:lnTo>
                    <a:pt x="1195621" y="686641"/>
                  </a:lnTo>
                  <a:lnTo>
                    <a:pt x="1200393" y="682273"/>
                  </a:lnTo>
                  <a:lnTo>
                    <a:pt x="1204767" y="677111"/>
                  </a:lnTo>
                  <a:lnTo>
                    <a:pt x="1208743" y="671551"/>
                  </a:lnTo>
                  <a:lnTo>
                    <a:pt x="1213117" y="666389"/>
                  </a:lnTo>
                  <a:lnTo>
                    <a:pt x="1216298" y="661227"/>
                  </a:lnTo>
                  <a:lnTo>
                    <a:pt x="1220274" y="655270"/>
                  </a:lnTo>
                  <a:lnTo>
                    <a:pt x="1223057" y="649314"/>
                  </a:lnTo>
                  <a:lnTo>
                    <a:pt x="1226636" y="643357"/>
                  </a:lnTo>
                  <a:lnTo>
                    <a:pt x="1229022" y="637003"/>
                  </a:lnTo>
                  <a:lnTo>
                    <a:pt x="1231407" y="630650"/>
                  </a:lnTo>
                  <a:lnTo>
                    <a:pt x="1234191" y="623899"/>
                  </a:lnTo>
                  <a:lnTo>
                    <a:pt x="1236179" y="617148"/>
                  </a:lnTo>
                  <a:lnTo>
                    <a:pt x="1240155" y="603250"/>
                  </a:lnTo>
                  <a:close/>
                  <a:moveTo>
                    <a:pt x="763507" y="603250"/>
                  </a:moveTo>
                  <a:lnTo>
                    <a:pt x="880806" y="603250"/>
                  </a:lnTo>
                  <a:lnTo>
                    <a:pt x="880806" y="1188182"/>
                  </a:lnTo>
                  <a:lnTo>
                    <a:pt x="1017588" y="1188182"/>
                  </a:lnTo>
                  <a:lnTo>
                    <a:pt x="1017588" y="1296988"/>
                  </a:lnTo>
                  <a:lnTo>
                    <a:pt x="595313" y="1296988"/>
                  </a:lnTo>
                  <a:lnTo>
                    <a:pt x="595313" y="1188182"/>
                  </a:lnTo>
                  <a:lnTo>
                    <a:pt x="731300" y="1188182"/>
                  </a:lnTo>
                  <a:lnTo>
                    <a:pt x="731300" y="820068"/>
                  </a:lnTo>
                  <a:lnTo>
                    <a:pt x="725336" y="822053"/>
                  </a:lnTo>
                  <a:lnTo>
                    <a:pt x="718576" y="824833"/>
                  </a:lnTo>
                  <a:lnTo>
                    <a:pt x="704659" y="828407"/>
                  </a:lnTo>
                  <a:lnTo>
                    <a:pt x="688754" y="831981"/>
                  </a:lnTo>
                  <a:lnTo>
                    <a:pt x="672054" y="834760"/>
                  </a:lnTo>
                  <a:lnTo>
                    <a:pt x="654161" y="837143"/>
                  </a:lnTo>
                  <a:lnTo>
                    <a:pt x="635473" y="838732"/>
                  </a:lnTo>
                  <a:lnTo>
                    <a:pt x="615592" y="839526"/>
                  </a:lnTo>
                  <a:lnTo>
                    <a:pt x="595313" y="839923"/>
                  </a:lnTo>
                  <a:lnTo>
                    <a:pt x="595313" y="738265"/>
                  </a:lnTo>
                  <a:lnTo>
                    <a:pt x="604061" y="737073"/>
                  </a:lnTo>
                  <a:lnTo>
                    <a:pt x="612809" y="735882"/>
                  </a:lnTo>
                  <a:lnTo>
                    <a:pt x="621159" y="734294"/>
                  </a:lnTo>
                  <a:lnTo>
                    <a:pt x="629906" y="732705"/>
                  </a:lnTo>
                  <a:lnTo>
                    <a:pt x="637859" y="730720"/>
                  </a:lnTo>
                  <a:lnTo>
                    <a:pt x="645414" y="728734"/>
                  </a:lnTo>
                  <a:lnTo>
                    <a:pt x="652968" y="726352"/>
                  </a:lnTo>
                  <a:lnTo>
                    <a:pt x="660126" y="723969"/>
                  </a:lnTo>
                  <a:lnTo>
                    <a:pt x="667283" y="720792"/>
                  </a:lnTo>
                  <a:lnTo>
                    <a:pt x="674042" y="718012"/>
                  </a:lnTo>
                  <a:lnTo>
                    <a:pt x="680404" y="714438"/>
                  </a:lnTo>
                  <a:lnTo>
                    <a:pt x="686766" y="711262"/>
                  </a:lnTo>
                  <a:lnTo>
                    <a:pt x="692731" y="707688"/>
                  </a:lnTo>
                  <a:lnTo>
                    <a:pt x="698695" y="704114"/>
                  </a:lnTo>
                  <a:lnTo>
                    <a:pt x="704262" y="699746"/>
                  </a:lnTo>
                  <a:lnTo>
                    <a:pt x="709431" y="695775"/>
                  </a:lnTo>
                  <a:lnTo>
                    <a:pt x="714600" y="691407"/>
                  </a:lnTo>
                  <a:lnTo>
                    <a:pt x="719371" y="686641"/>
                  </a:lnTo>
                  <a:lnTo>
                    <a:pt x="724143" y="682273"/>
                  </a:lnTo>
                  <a:lnTo>
                    <a:pt x="728119" y="677111"/>
                  </a:lnTo>
                  <a:lnTo>
                    <a:pt x="732493" y="671551"/>
                  </a:lnTo>
                  <a:lnTo>
                    <a:pt x="736469" y="666389"/>
                  </a:lnTo>
                  <a:lnTo>
                    <a:pt x="740048" y="661227"/>
                  </a:lnTo>
                  <a:lnTo>
                    <a:pt x="744024" y="655270"/>
                  </a:lnTo>
                  <a:lnTo>
                    <a:pt x="746807" y="649314"/>
                  </a:lnTo>
                  <a:lnTo>
                    <a:pt x="749988" y="643357"/>
                  </a:lnTo>
                  <a:lnTo>
                    <a:pt x="752772" y="637003"/>
                  </a:lnTo>
                  <a:lnTo>
                    <a:pt x="755157" y="630650"/>
                  </a:lnTo>
                  <a:lnTo>
                    <a:pt x="757941" y="623899"/>
                  </a:lnTo>
                  <a:lnTo>
                    <a:pt x="759929" y="617148"/>
                  </a:lnTo>
                  <a:lnTo>
                    <a:pt x="763507" y="603250"/>
                  </a:lnTo>
                  <a:close/>
                  <a:moveTo>
                    <a:pt x="252860" y="274637"/>
                  </a:moveTo>
                  <a:lnTo>
                    <a:pt x="243333" y="275431"/>
                  </a:lnTo>
                  <a:lnTo>
                    <a:pt x="233806" y="276622"/>
                  </a:lnTo>
                  <a:lnTo>
                    <a:pt x="224676" y="279003"/>
                  </a:lnTo>
                  <a:lnTo>
                    <a:pt x="216340" y="282178"/>
                  </a:lnTo>
                  <a:lnTo>
                    <a:pt x="207607" y="286147"/>
                  </a:lnTo>
                  <a:lnTo>
                    <a:pt x="199668" y="290909"/>
                  </a:lnTo>
                  <a:lnTo>
                    <a:pt x="192523" y="296465"/>
                  </a:lnTo>
                  <a:lnTo>
                    <a:pt x="185774" y="302815"/>
                  </a:lnTo>
                  <a:lnTo>
                    <a:pt x="179820" y="309562"/>
                  </a:lnTo>
                  <a:lnTo>
                    <a:pt x="174263" y="316706"/>
                  </a:lnTo>
                  <a:lnTo>
                    <a:pt x="169499" y="324644"/>
                  </a:lnTo>
                  <a:lnTo>
                    <a:pt x="165530" y="332581"/>
                  </a:lnTo>
                  <a:lnTo>
                    <a:pt x="162354" y="341312"/>
                  </a:lnTo>
                  <a:lnTo>
                    <a:pt x="159972" y="350837"/>
                  </a:lnTo>
                  <a:lnTo>
                    <a:pt x="158385" y="359965"/>
                  </a:lnTo>
                  <a:lnTo>
                    <a:pt x="157988" y="369490"/>
                  </a:lnTo>
                  <a:lnTo>
                    <a:pt x="157988" y="1619647"/>
                  </a:lnTo>
                  <a:lnTo>
                    <a:pt x="158385" y="1629569"/>
                  </a:lnTo>
                  <a:lnTo>
                    <a:pt x="159972" y="1639094"/>
                  </a:lnTo>
                  <a:lnTo>
                    <a:pt x="162354" y="1647825"/>
                  </a:lnTo>
                  <a:lnTo>
                    <a:pt x="165530" y="1656953"/>
                  </a:lnTo>
                  <a:lnTo>
                    <a:pt x="169499" y="1665288"/>
                  </a:lnTo>
                  <a:lnTo>
                    <a:pt x="174263" y="1672828"/>
                  </a:lnTo>
                  <a:lnTo>
                    <a:pt x="179820" y="1679972"/>
                  </a:lnTo>
                  <a:lnTo>
                    <a:pt x="185774" y="1686719"/>
                  </a:lnTo>
                  <a:lnTo>
                    <a:pt x="192523" y="1693069"/>
                  </a:lnTo>
                  <a:lnTo>
                    <a:pt x="199668" y="1698625"/>
                  </a:lnTo>
                  <a:lnTo>
                    <a:pt x="207607" y="1702991"/>
                  </a:lnTo>
                  <a:lnTo>
                    <a:pt x="216340" y="1707356"/>
                  </a:lnTo>
                  <a:lnTo>
                    <a:pt x="224676" y="1710531"/>
                  </a:lnTo>
                  <a:lnTo>
                    <a:pt x="233806" y="1712913"/>
                  </a:lnTo>
                  <a:lnTo>
                    <a:pt x="243333" y="1714103"/>
                  </a:lnTo>
                  <a:lnTo>
                    <a:pt x="252860" y="1714897"/>
                  </a:lnTo>
                  <a:lnTo>
                    <a:pt x="1741040" y="1714897"/>
                  </a:lnTo>
                  <a:lnTo>
                    <a:pt x="1750567" y="1714103"/>
                  </a:lnTo>
                  <a:lnTo>
                    <a:pt x="1759697" y="1712913"/>
                  </a:lnTo>
                  <a:lnTo>
                    <a:pt x="1769224" y="1710531"/>
                  </a:lnTo>
                  <a:lnTo>
                    <a:pt x="1777560" y="1707356"/>
                  </a:lnTo>
                  <a:lnTo>
                    <a:pt x="1785896" y="1702991"/>
                  </a:lnTo>
                  <a:lnTo>
                    <a:pt x="1794232" y="1698625"/>
                  </a:lnTo>
                  <a:lnTo>
                    <a:pt x="1801377" y="1693069"/>
                  </a:lnTo>
                  <a:lnTo>
                    <a:pt x="1808126" y="1686719"/>
                  </a:lnTo>
                  <a:lnTo>
                    <a:pt x="1813683" y="1679972"/>
                  </a:lnTo>
                  <a:lnTo>
                    <a:pt x="1819240" y="1672828"/>
                  </a:lnTo>
                  <a:lnTo>
                    <a:pt x="1824401" y="1665288"/>
                  </a:lnTo>
                  <a:lnTo>
                    <a:pt x="1828370" y="1656953"/>
                  </a:lnTo>
                  <a:lnTo>
                    <a:pt x="1831546" y="1647825"/>
                  </a:lnTo>
                  <a:lnTo>
                    <a:pt x="1833531" y="1639094"/>
                  </a:lnTo>
                  <a:lnTo>
                    <a:pt x="1835516" y="1629569"/>
                  </a:lnTo>
                  <a:lnTo>
                    <a:pt x="1835912" y="1619647"/>
                  </a:lnTo>
                  <a:lnTo>
                    <a:pt x="1835912" y="369490"/>
                  </a:lnTo>
                  <a:lnTo>
                    <a:pt x="1835516" y="359965"/>
                  </a:lnTo>
                  <a:lnTo>
                    <a:pt x="1833531" y="350837"/>
                  </a:lnTo>
                  <a:lnTo>
                    <a:pt x="1831546" y="341312"/>
                  </a:lnTo>
                  <a:lnTo>
                    <a:pt x="1828370" y="332581"/>
                  </a:lnTo>
                  <a:lnTo>
                    <a:pt x="1824401" y="324644"/>
                  </a:lnTo>
                  <a:lnTo>
                    <a:pt x="1819240" y="316706"/>
                  </a:lnTo>
                  <a:lnTo>
                    <a:pt x="1813683" y="309562"/>
                  </a:lnTo>
                  <a:lnTo>
                    <a:pt x="1808126" y="302815"/>
                  </a:lnTo>
                  <a:lnTo>
                    <a:pt x="1801377" y="296465"/>
                  </a:lnTo>
                  <a:lnTo>
                    <a:pt x="1794232" y="290909"/>
                  </a:lnTo>
                  <a:lnTo>
                    <a:pt x="1785896" y="286147"/>
                  </a:lnTo>
                  <a:lnTo>
                    <a:pt x="1777560" y="282178"/>
                  </a:lnTo>
                  <a:lnTo>
                    <a:pt x="1769224" y="279003"/>
                  </a:lnTo>
                  <a:lnTo>
                    <a:pt x="1759697" y="276622"/>
                  </a:lnTo>
                  <a:lnTo>
                    <a:pt x="1750567" y="275431"/>
                  </a:lnTo>
                  <a:lnTo>
                    <a:pt x="1741040" y="274637"/>
                  </a:lnTo>
                  <a:lnTo>
                    <a:pt x="1613221" y="274637"/>
                  </a:lnTo>
                  <a:lnTo>
                    <a:pt x="1613221" y="338931"/>
                  </a:lnTo>
                  <a:lnTo>
                    <a:pt x="1366316" y="338931"/>
                  </a:lnTo>
                  <a:lnTo>
                    <a:pt x="1366316" y="274637"/>
                  </a:lnTo>
                  <a:lnTo>
                    <a:pt x="596622" y="274637"/>
                  </a:lnTo>
                  <a:lnTo>
                    <a:pt x="596622" y="338931"/>
                  </a:lnTo>
                  <a:lnTo>
                    <a:pt x="349717" y="338931"/>
                  </a:lnTo>
                  <a:lnTo>
                    <a:pt x="349717" y="274637"/>
                  </a:lnTo>
                  <a:lnTo>
                    <a:pt x="252860" y="274637"/>
                  </a:lnTo>
                  <a:close/>
                  <a:moveTo>
                    <a:pt x="442207" y="0"/>
                  </a:moveTo>
                  <a:lnTo>
                    <a:pt x="565660" y="0"/>
                  </a:lnTo>
                  <a:lnTo>
                    <a:pt x="565660" y="116284"/>
                  </a:lnTo>
                  <a:lnTo>
                    <a:pt x="1397278" y="116284"/>
                  </a:lnTo>
                  <a:lnTo>
                    <a:pt x="1397278" y="215503"/>
                  </a:lnTo>
                  <a:lnTo>
                    <a:pt x="1397278" y="307975"/>
                  </a:lnTo>
                  <a:lnTo>
                    <a:pt x="1461188" y="307975"/>
                  </a:lnTo>
                  <a:lnTo>
                    <a:pt x="1461188" y="0"/>
                  </a:lnTo>
                  <a:lnTo>
                    <a:pt x="1551296" y="0"/>
                  </a:lnTo>
                  <a:lnTo>
                    <a:pt x="1551296" y="116284"/>
                  </a:lnTo>
                  <a:lnTo>
                    <a:pt x="1741040" y="116284"/>
                  </a:lnTo>
                  <a:lnTo>
                    <a:pt x="1754140" y="116681"/>
                  </a:lnTo>
                  <a:lnTo>
                    <a:pt x="1766446" y="117475"/>
                  </a:lnTo>
                  <a:lnTo>
                    <a:pt x="1779148" y="119062"/>
                  </a:lnTo>
                  <a:lnTo>
                    <a:pt x="1791851" y="121840"/>
                  </a:lnTo>
                  <a:lnTo>
                    <a:pt x="1804156" y="124222"/>
                  </a:lnTo>
                  <a:lnTo>
                    <a:pt x="1816065" y="127794"/>
                  </a:lnTo>
                  <a:lnTo>
                    <a:pt x="1827973" y="131762"/>
                  </a:lnTo>
                  <a:lnTo>
                    <a:pt x="1839088" y="136525"/>
                  </a:lnTo>
                  <a:lnTo>
                    <a:pt x="1850600" y="141684"/>
                  </a:lnTo>
                  <a:lnTo>
                    <a:pt x="1861318" y="147240"/>
                  </a:lnTo>
                  <a:lnTo>
                    <a:pt x="1872035" y="152797"/>
                  </a:lnTo>
                  <a:lnTo>
                    <a:pt x="1882356" y="159544"/>
                  </a:lnTo>
                  <a:lnTo>
                    <a:pt x="1892280" y="167084"/>
                  </a:lnTo>
                  <a:lnTo>
                    <a:pt x="1901807" y="174228"/>
                  </a:lnTo>
                  <a:lnTo>
                    <a:pt x="1911334" y="182165"/>
                  </a:lnTo>
                  <a:lnTo>
                    <a:pt x="1919670" y="190500"/>
                  </a:lnTo>
                  <a:lnTo>
                    <a:pt x="1928006" y="199231"/>
                  </a:lnTo>
                  <a:lnTo>
                    <a:pt x="1935945" y="208756"/>
                  </a:lnTo>
                  <a:lnTo>
                    <a:pt x="1943884" y="218281"/>
                  </a:lnTo>
                  <a:lnTo>
                    <a:pt x="1951029" y="228203"/>
                  </a:lnTo>
                  <a:lnTo>
                    <a:pt x="1957380" y="238125"/>
                  </a:lnTo>
                  <a:lnTo>
                    <a:pt x="1963732" y="249237"/>
                  </a:lnTo>
                  <a:lnTo>
                    <a:pt x="1968892" y="259953"/>
                  </a:lnTo>
                  <a:lnTo>
                    <a:pt x="1974052" y="271065"/>
                  </a:lnTo>
                  <a:lnTo>
                    <a:pt x="1978816" y="282575"/>
                  </a:lnTo>
                  <a:lnTo>
                    <a:pt x="1982389" y="294084"/>
                  </a:lnTo>
                  <a:lnTo>
                    <a:pt x="1985961" y="306387"/>
                  </a:lnTo>
                  <a:lnTo>
                    <a:pt x="1988740" y="318690"/>
                  </a:lnTo>
                  <a:lnTo>
                    <a:pt x="1991122" y="330994"/>
                  </a:lnTo>
                  <a:lnTo>
                    <a:pt x="1992709" y="344090"/>
                  </a:lnTo>
                  <a:lnTo>
                    <a:pt x="1993503" y="356790"/>
                  </a:lnTo>
                  <a:lnTo>
                    <a:pt x="1993900" y="369490"/>
                  </a:lnTo>
                  <a:lnTo>
                    <a:pt x="1993900" y="1619647"/>
                  </a:lnTo>
                  <a:lnTo>
                    <a:pt x="1993503" y="1632744"/>
                  </a:lnTo>
                  <a:lnTo>
                    <a:pt x="1992709" y="1645841"/>
                  </a:lnTo>
                  <a:lnTo>
                    <a:pt x="1991122" y="1658541"/>
                  </a:lnTo>
                  <a:lnTo>
                    <a:pt x="1988740" y="1670844"/>
                  </a:lnTo>
                  <a:lnTo>
                    <a:pt x="1985961" y="1682750"/>
                  </a:lnTo>
                  <a:lnTo>
                    <a:pt x="1982389" y="1695053"/>
                  </a:lnTo>
                  <a:lnTo>
                    <a:pt x="1978816" y="1706960"/>
                  </a:lnTo>
                  <a:lnTo>
                    <a:pt x="1974052" y="1718469"/>
                  </a:lnTo>
                  <a:lnTo>
                    <a:pt x="1968892" y="1729581"/>
                  </a:lnTo>
                  <a:lnTo>
                    <a:pt x="1963732" y="1740694"/>
                  </a:lnTo>
                  <a:lnTo>
                    <a:pt x="1957380" y="1751410"/>
                  </a:lnTo>
                  <a:lnTo>
                    <a:pt x="1951029" y="1761331"/>
                  </a:lnTo>
                  <a:lnTo>
                    <a:pt x="1943884" y="1771650"/>
                  </a:lnTo>
                  <a:lnTo>
                    <a:pt x="1935945" y="1780778"/>
                  </a:lnTo>
                  <a:lnTo>
                    <a:pt x="1928006" y="1789906"/>
                  </a:lnTo>
                  <a:lnTo>
                    <a:pt x="1919670" y="1799035"/>
                  </a:lnTo>
                  <a:lnTo>
                    <a:pt x="1911334" y="1807369"/>
                  </a:lnTo>
                  <a:lnTo>
                    <a:pt x="1901807" y="1815306"/>
                  </a:lnTo>
                  <a:lnTo>
                    <a:pt x="1892280" y="1822847"/>
                  </a:lnTo>
                  <a:lnTo>
                    <a:pt x="1882356" y="1829594"/>
                  </a:lnTo>
                  <a:lnTo>
                    <a:pt x="1872035" y="1836341"/>
                  </a:lnTo>
                  <a:lnTo>
                    <a:pt x="1861318" y="1842294"/>
                  </a:lnTo>
                  <a:lnTo>
                    <a:pt x="1850600" y="1848247"/>
                  </a:lnTo>
                  <a:lnTo>
                    <a:pt x="1839088" y="1853406"/>
                  </a:lnTo>
                  <a:lnTo>
                    <a:pt x="1827973" y="1857375"/>
                  </a:lnTo>
                  <a:lnTo>
                    <a:pt x="1816065" y="1861741"/>
                  </a:lnTo>
                  <a:lnTo>
                    <a:pt x="1804156" y="1864916"/>
                  </a:lnTo>
                  <a:lnTo>
                    <a:pt x="1791851" y="1868091"/>
                  </a:lnTo>
                  <a:lnTo>
                    <a:pt x="1779148" y="1870075"/>
                  </a:lnTo>
                  <a:lnTo>
                    <a:pt x="1766446" y="1871663"/>
                  </a:lnTo>
                  <a:lnTo>
                    <a:pt x="1754140" y="1872456"/>
                  </a:lnTo>
                  <a:lnTo>
                    <a:pt x="1741040" y="1873250"/>
                  </a:lnTo>
                  <a:lnTo>
                    <a:pt x="252860" y="1873250"/>
                  </a:lnTo>
                  <a:lnTo>
                    <a:pt x="239760" y="1872456"/>
                  </a:lnTo>
                  <a:lnTo>
                    <a:pt x="227058" y="1871663"/>
                  </a:lnTo>
                  <a:lnTo>
                    <a:pt x="214355" y="1870075"/>
                  </a:lnTo>
                  <a:lnTo>
                    <a:pt x="201653" y="1868091"/>
                  </a:lnTo>
                  <a:lnTo>
                    <a:pt x="189744" y="1864916"/>
                  </a:lnTo>
                  <a:lnTo>
                    <a:pt x="177835" y="1861741"/>
                  </a:lnTo>
                  <a:lnTo>
                    <a:pt x="165927" y="1857375"/>
                  </a:lnTo>
                  <a:lnTo>
                    <a:pt x="154018" y="1853406"/>
                  </a:lnTo>
                  <a:lnTo>
                    <a:pt x="143300" y="1848247"/>
                  </a:lnTo>
                  <a:lnTo>
                    <a:pt x="132186" y="1842294"/>
                  </a:lnTo>
                  <a:lnTo>
                    <a:pt x="121865" y="1836341"/>
                  </a:lnTo>
                  <a:lnTo>
                    <a:pt x="111147" y="1829594"/>
                  </a:lnTo>
                  <a:lnTo>
                    <a:pt x="101620" y="1822847"/>
                  </a:lnTo>
                  <a:lnTo>
                    <a:pt x="91696" y="1815306"/>
                  </a:lnTo>
                  <a:lnTo>
                    <a:pt x="82566" y="1807369"/>
                  </a:lnTo>
                  <a:lnTo>
                    <a:pt x="74230" y="1799035"/>
                  </a:lnTo>
                  <a:lnTo>
                    <a:pt x="65497" y="1789906"/>
                  </a:lnTo>
                  <a:lnTo>
                    <a:pt x="57558" y="1780778"/>
                  </a:lnTo>
                  <a:lnTo>
                    <a:pt x="50016" y="1771650"/>
                  </a:lnTo>
                  <a:lnTo>
                    <a:pt x="42871" y="1761331"/>
                  </a:lnTo>
                  <a:lnTo>
                    <a:pt x="36520" y="1751410"/>
                  </a:lnTo>
                  <a:lnTo>
                    <a:pt x="30168" y="1740694"/>
                  </a:lnTo>
                  <a:lnTo>
                    <a:pt x="24611" y="1729581"/>
                  </a:lnTo>
                  <a:lnTo>
                    <a:pt x="19848" y="1718469"/>
                  </a:lnTo>
                  <a:lnTo>
                    <a:pt x="15084" y="1706960"/>
                  </a:lnTo>
                  <a:lnTo>
                    <a:pt x="11115" y="1695053"/>
                  </a:lnTo>
                  <a:lnTo>
                    <a:pt x="7939" y="1682750"/>
                  </a:lnTo>
                  <a:lnTo>
                    <a:pt x="4763" y="1670844"/>
                  </a:lnTo>
                  <a:lnTo>
                    <a:pt x="2779" y="1658541"/>
                  </a:lnTo>
                  <a:lnTo>
                    <a:pt x="1191" y="1645841"/>
                  </a:lnTo>
                  <a:lnTo>
                    <a:pt x="0" y="1632744"/>
                  </a:lnTo>
                  <a:lnTo>
                    <a:pt x="0" y="1619647"/>
                  </a:lnTo>
                  <a:lnTo>
                    <a:pt x="0" y="369490"/>
                  </a:lnTo>
                  <a:lnTo>
                    <a:pt x="0" y="356790"/>
                  </a:lnTo>
                  <a:lnTo>
                    <a:pt x="1191" y="344090"/>
                  </a:lnTo>
                  <a:lnTo>
                    <a:pt x="2779" y="330994"/>
                  </a:lnTo>
                  <a:lnTo>
                    <a:pt x="4763" y="318690"/>
                  </a:lnTo>
                  <a:lnTo>
                    <a:pt x="7939" y="306387"/>
                  </a:lnTo>
                  <a:lnTo>
                    <a:pt x="11115" y="294084"/>
                  </a:lnTo>
                  <a:lnTo>
                    <a:pt x="15084" y="282575"/>
                  </a:lnTo>
                  <a:lnTo>
                    <a:pt x="19848" y="271065"/>
                  </a:lnTo>
                  <a:lnTo>
                    <a:pt x="24611" y="259953"/>
                  </a:lnTo>
                  <a:lnTo>
                    <a:pt x="30168" y="249237"/>
                  </a:lnTo>
                  <a:lnTo>
                    <a:pt x="36520" y="238125"/>
                  </a:lnTo>
                  <a:lnTo>
                    <a:pt x="42871" y="228203"/>
                  </a:lnTo>
                  <a:lnTo>
                    <a:pt x="50016" y="218281"/>
                  </a:lnTo>
                  <a:lnTo>
                    <a:pt x="57558" y="208756"/>
                  </a:lnTo>
                  <a:lnTo>
                    <a:pt x="65497" y="199231"/>
                  </a:lnTo>
                  <a:lnTo>
                    <a:pt x="74230" y="190500"/>
                  </a:lnTo>
                  <a:lnTo>
                    <a:pt x="82566" y="182165"/>
                  </a:lnTo>
                  <a:lnTo>
                    <a:pt x="91696" y="174228"/>
                  </a:lnTo>
                  <a:lnTo>
                    <a:pt x="101620" y="167084"/>
                  </a:lnTo>
                  <a:lnTo>
                    <a:pt x="111147" y="159544"/>
                  </a:lnTo>
                  <a:lnTo>
                    <a:pt x="121865" y="152797"/>
                  </a:lnTo>
                  <a:lnTo>
                    <a:pt x="132186" y="147240"/>
                  </a:lnTo>
                  <a:lnTo>
                    <a:pt x="143300" y="141684"/>
                  </a:lnTo>
                  <a:lnTo>
                    <a:pt x="154018" y="136525"/>
                  </a:lnTo>
                  <a:lnTo>
                    <a:pt x="165927" y="131762"/>
                  </a:lnTo>
                  <a:lnTo>
                    <a:pt x="177835" y="127794"/>
                  </a:lnTo>
                  <a:lnTo>
                    <a:pt x="189744" y="124222"/>
                  </a:lnTo>
                  <a:lnTo>
                    <a:pt x="201653" y="121840"/>
                  </a:lnTo>
                  <a:lnTo>
                    <a:pt x="214355" y="119062"/>
                  </a:lnTo>
                  <a:lnTo>
                    <a:pt x="227058" y="117475"/>
                  </a:lnTo>
                  <a:lnTo>
                    <a:pt x="239760" y="116681"/>
                  </a:lnTo>
                  <a:lnTo>
                    <a:pt x="252860" y="116284"/>
                  </a:lnTo>
                  <a:lnTo>
                    <a:pt x="380679" y="116284"/>
                  </a:lnTo>
                  <a:lnTo>
                    <a:pt x="380679" y="215503"/>
                  </a:lnTo>
                  <a:lnTo>
                    <a:pt x="380679" y="307975"/>
                  </a:lnTo>
                  <a:lnTo>
                    <a:pt x="442207" y="307975"/>
                  </a:lnTo>
                  <a:lnTo>
                    <a:pt x="44220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964703" y="3415424"/>
            <a:ext cx="1123045" cy="1302732"/>
            <a:chOff x="5301679" y="3724016"/>
            <a:chExt cx="1123045" cy="1302732"/>
          </a:xfrm>
        </p:grpSpPr>
        <p:sp>
          <p:nvSpPr>
            <p:cNvPr id="46" name="六边形 45"/>
            <p:cNvSpPr/>
            <p:nvPr/>
          </p:nvSpPr>
          <p:spPr>
            <a:xfrm rot="5400000">
              <a:off x="5211836" y="3813859"/>
              <a:ext cx="1302732" cy="1123045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KSO_Shape"/>
            <p:cNvSpPr/>
            <p:nvPr/>
          </p:nvSpPr>
          <p:spPr bwMode="auto">
            <a:xfrm>
              <a:off x="5622788" y="4143426"/>
              <a:ext cx="480825" cy="453578"/>
            </a:xfrm>
            <a:custGeom>
              <a:avLst/>
              <a:gdLst>
                <a:gd name="T0" fmla="*/ 186247 w 2959101"/>
                <a:gd name="T1" fmla="*/ 1226349 h 2789237"/>
                <a:gd name="T2" fmla="*/ 230689 w 2959101"/>
                <a:gd name="T3" fmla="*/ 1237612 h 2789237"/>
                <a:gd name="T4" fmla="*/ 288413 w 2959101"/>
                <a:gd name="T5" fmla="*/ 1242988 h 2789237"/>
                <a:gd name="T6" fmla="*/ 479719 w 2959101"/>
                <a:gd name="T7" fmla="*/ 1671247 h 2789237"/>
                <a:gd name="T8" fmla="*/ 447792 w 2959101"/>
                <a:gd name="T9" fmla="*/ 1667919 h 2789237"/>
                <a:gd name="T10" fmla="*/ 425571 w 2959101"/>
                <a:gd name="T11" fmla="*/ 1655632 h 2789237"/>
                <a:gd name="T12" fmla="*/ 406415 w 2959101"/>
                <a:gd name="T13" fmla="*/ 1632337 h 2789237"/>
                <a:gd name="T14" fmla="*/ 1684037 w 2959101"/>
                <a:gd name="T15" fmla="*/ 1235155 h 2789237"/>
                <a:gd name="T16" fmla="*/ 1739462 w 2959101"/>
                <a:gd name="T17" fmla="*/ 1231059 h 2789237"/>
                <a:gd name="T18" fmla="*/ 1778540 w 2959101"/>
                <a:gd name="T19" fmla="*/ 1219540 h 2789237"/>
                <a:gd name="T20" fmla="*/ 1816086 w 2959101"/>
                <a:gd name="T21" fmla="*/ 1198804 h 2789237"/>
                <a:gd name="T22" fmla="*/ 1573698 w 2959101"/>
                <a:gd name="T23" fmla="*/ 1645505 h 2789237"/>
                <a:gd name="T24" fmla="*/ 1560927 w 2959101"/>
                <a:gd name="T25" fmla="*/ 1659840 h 2789237"/>
                <a:gd name="T26" fmla="*/ 1547390 w 2959101"/>
                <a:gd name="T27" fmla="*/ 1666496 h 2789237"/>
                <a:gd name="T28" fmla="*/ 1509589 w 2959101"/>
                <a:gd name="T29" fmla="*/ 1671104 h 2789237"/>
                <a:gd name="T30" fmla="*/ 1044479 w 2959101"/>
                <a:gd name="T31" fmla="*/ 1465033 h 2789237"/>
                <a:gd name="T32" fmla="*/ 653055 w 2959101"/>
                <a:gd name="T33" fmla="*/ 989868 h 2789237"/>
                <a:gd name="T34" fmla="*/ 262244 w 2959101"/>
                <a:gd name="T35" fmla="*/ 1208432 h 2789237"/>
                <a:gd name="T36" fmla="*/ 203201 w 2959101"/>
                <a:gd name="T37" fmla="*/ 1197683 h 2789237"/>
                <a:gd name="T38" fmla="*/ 151059 w 2959101"/>
                <a:gd name="T39" fmla="*/ 1173369 h 2789237"/>
                <a:gd name="T40" fmla="*/ 106841 w 2959101"/>
                <a:gd name="T41" fmla="*/ 1139075 h 2789237"/>
                <a:gd name="T42" fmla="*/ 72846 w 2959101"/>
                <a:gd name="T43" fmla="*/ 1097359 h 2789237"/>
                <a:gd name="T44" fmla="*/ 49586 w 2959101"/>
                <a:gd name="T45" fmla="*/ 1051547 h 2789237"/>
                <a:gd name="T46" fmla="*/ 39874 w 2959101"/>
                <a:gd name="T47" fmla="*/ 1004712 h 2789237"/>
                <a:gd name="T48" fmla="*/ 44474 w 2959101"/>
                <a:gd name="T49" fmla="*/ 953782 h 2789237"/>
                <a:gd name="T50" fmla="*/ 156427 w 2959101"/>
                <a:gd name="T51" fmla="*/ 723445 h 2789237"/>
                <a:gd name="T52" fmla="*/ 1881769 w 2959101"/>
                <a:gd name="T53" fmla="*/ 891877 h 2789237"/>
                <a:gd name="T54" fmla="*/ 1894788 w 2959101"/>
                <a:gd name="T55" fmla="*/ 923328 h 2789237"/>
                <a:gd name="T56" fmla="*/ 1902958 w 2959101"/>
                <a:gd name="T57" fmla="*/ 957080 h 2789237"/>
                <a:gd name="T58" fmla="*/ 1904745 w 2959101"/>
                <a:gd name="T59" fmla="*/ 994156 h 2789237"/>
                <a:gd name="T60" fmla="*/ 1893767 w 2959101"/>
                <a:gd name="T61" fmla="*/ 1047342 h 2789237"/>
                <a:gd name="T62" fmla="*/ 1869771 w 2959101"/>
                <a:gd name="T63" fmla="*/ 1095413 h 2789237"/>
                <a:gd name="T64" fmla="*/ 1834797 w 2959101"/>
                <a:gd name="T65" fmla="*/ 1136069 h 2789237"/>
                <a:gd name="T66" fmla="*/ 1792164 w 2959101"/>
                <a:gd name="T67" fmla="*/ 1167520 h 2789237"/>
                <a:gd name="T68" fmla="*/ 1744425 w 2959101"/>
                <a:gd name="T69" fmla="*/ 1188999 h 2789237"/>
                <a:gd name="T70" fmla="*/ 1694645 w 2959101"/>
                <a:gd name="T71" fmla="*/ 1198460 h 2789237"/>
                <a:gd name="T72" fmla="*/ 1531517 w 2959101"/>
                <a:gd name="T73" fmla="*/ 727463 h 2789237"/>
                <a:gd name="T74" fmla="*/ 1310612 w 2959101"/>
                <a:gd name="T75" fmla="*/ 512 h 2789237"/>
                <a:gd name="T76" fmla="*/ 1333869 w 2959101"/>
                <a:gd name="T77" fmla="*/ 7934 h 2789237"/>
                <a:gd name="T78" fmla="*/ 1352526 w 2959101"/>
                <a:gd name="T79" fmla="*/ 26874 h 2789237"/>
                <a:gd name="T80" fmla="*/ 1493861 w 2959101"/>
                <a:gd name="T81" fmla="*/ 264384 h 2789237"/>
                <a:gd name="T82" fmla="*/ 892487 w 2959101"/>
                <a:gd name="T83" fmla="*/ 95976 h 2789237"/>
                <a:gd name="T84" fmla="*/ 832682 w 2959101"/>
                <a:gd name="T85" fmla="*/ 21499 h 2789237"/>
                <a:gd name="T86" fmla="*/ 658932 w 2959101"/>
                <a:gd name="T87" fmla="*/ 0 h 2789237"/>
                <a:gd name="T88" fmla="*/ 706710 w 2959101"/>
                <a:gd name="T89" fmla="*/ 3069 h 2789237"/>
                <a:gd name="T90" fmla="*/ 746568 w 2959101"/>
                <a:gd name="T91" fmla="*/ 12022 h 2789237"/>
                <a:gd name="T92" fmla="*/ 779783 w 2959101"/>
                <a:gd name="T93" fmla="*/ 26347 h 2789237"/>
                <a:gd name="T94" fmla="*/ 807888 w 2959101"/>
                <a:gd name="T95" fmla="*/ 45788 h 2789237"/>
                <a:gd name="T96" fmla="*/ 831905 w 2959101"/>
                <a:gd name="T97" fmla="*/ 69578 h 2789237"/>
                <a:gd name="T98" fmla="*/ 862565 w 2959101"/>
                <a:gd name="T99" fmla="*/ 112553 h 2789237"/>
                <a:gd name="T100" fmla="*/ 861798 w 2959101"/>
                <a:gd name="T101" fmla="*/ 328704 h 2789237"/>
                <a:gd name="T102" fmla="*/ 501800 w 2959101"/>
                <a:gd name="T103" fmla="*/ 83903 h 2789237"/>
                <a:gd name="T104" fmla="*/ 531183 w 2959101"/>
                <a:gd name="T105" fmla="*/ 43998 h 2789237"/>
                <a:gd name="T106" fmla="*/ 566697 w 2959101"/>
                <a:gd name="T107" fmla="*/ 17394 h 2789237"/>
                <a:gd name="T108" fmla="*/ 612431 w 2959101"/>
                <a:gd name="T109" fmla="*/ 3325 h 2789237"/>
                <a:gd name="T110" fmla="*/ 658932 w 2959101"/>
                <a:gd name="T111" fmla="*/ 0 h 278923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959101" h="2789237">
                  <a:moveTo>
                    <a:pt x="230188" y="1878012"/>
                  </a:moveTo>
                  <a:lnTo>
                    <a:pt x="253199" y="1889137"/>
                  </a:lnTo>
                  <a:lnTo>
                    <a:pt x="265102" y="1894302"/>
                  </a:lnTo>
                  <a:lnTo>
                    <a:pt x="277004" y="1898673"/>
                  </a:lnTo>
                  <a:lnTo>
                    <a:pt x="289303" y="1903440"/>
                  </a:lnTo>
                  <a:lnTo>
                    <a:pt x="301999" y="1907414"/>
                  </a:lnTo>
                  <a:lnTo>
                    <a:pt x="315092" y="1911387"/>
                  </a:lnTo>
                  <a:lnTo>
                    <a:pt x="328978" y="1914963"/>
                  </a:lnTo>
                  <a:lnTo>
                    <a:pt x="343657" y="1918538"/>
                  </a:lnTo>
                  <a:lnTo>
                    <a:pt x="358337" y="1920922"/>
                  </a:lnTo>
                  <a:lnTo>
                    <a:pt x="374207" y="1923704"/>
                  </a:lnTo>
                  <a:lnTo>
                    <a:pt x="391267" y="1925690"/>
                  </a:lnTo>
                  <a:lnTo>
                    <a:pt x="408724" y="1927279"/>
                  </a:lnTo>
                  <a:lnTo>
                    <a:pt x="427767" y="1928471"/>
                  </a:lnTo>
                  <a:lnTo>
                    <a:pt x="448001" y="1929266"/>
                  </a:lnTo>
                  <a:lnTo>
                    <a:pt x="469029" y="1929266"/>
                  </a:lnTo>
                  <a:lnTo>
                    <a:pt x="1446213" y="1929266"/>
                  </a:lnTo>
                  <a:lnTo>
                    <a:pt x="1293069" y="2273739"/>
                  </a:lnTo>
                  <a:lnTo>
                    <a:pt x="1446213" y="2593975"/>
                  </a:lnTo>
                  <a:lnTo>
                    <a:pt x="745164" y="2593975"/>
                  </a:lnTo>
                  <a:lnTo>
                    <a:pt x="733261" y="2593975"/>
                  </a:lnTo>
                  <a:lnTo>
                    <a:pt x="722946" y="2593181"/>
                  </a:lnTo>
                  <a:lnTo>
                    <a:pt x="713424" y="2591989"/>
                  </a:lnTo>
                  <a:lnTo>
                    <a:pt x="703902" y="2590399"/>
                  </a:lnTo>
                  <a:lnTo>
                    <a:pt x="695571" y="2588810"/>
                  </a:lnTo>
                  <a:lnTo>
                    <a:pt x="688032" y="2586029"/>
                  </a:lnTo>
                  <a:lnTo>
                    <a:pt x="680891" y="2582850"/>
                  </a:lnTo>
                  <a:lnTo>
                    <a:pt x="673750" y="2578877"/>
                  </a:lnTo>
                  <a:lnTo>
                    <a:pt x="667402" y="2574507"/>
                  </a:lnTo>
                  <a:lnTo>
                    <a:pt x="661054" y="2569739"/>
                  </a:lnTo>
                  <a:lnTo>
                    <a:pt x="655103" y="2564177"/>
                  </a:lnTo>
                  <a:lnTo>
                    <a:pt x="649151" y="2557422"/>
                  </a:lnTo>
                  <a:lnTo>
                    <a:pt x="643200" y="2550668"/>
                  </a:lnTo>
                  <a:lnTo>
                    <a:pt x="637646" y="2542324"/>
                  </a:lnTo>
                  <a:lnTo>
                    <a:pt x="631298" y="2533583"/>
                  </a:lnTo>
                  <a:lnTo>
                    <a:pt x="625347" y="2523650"/>
                  </a:lnTo>
                  <a:lnTo>
                    <a:pt x="230188" y="1878012"/>
                  </a:lnTo>
                  <a:close/>
                  <a:moveTo>
                    <a:pt x="1932679" y="1738312"/>
                  </a:moveTo>
                  <a:lnTo>
                    <a:pt x="1932679" y="1917109"/>
                  </a:lnTo>
                  <a:lnTo>
                    <a:pt x="2615872" y="1917109"/>
                  </a:lnTo>
                  <a:lnTo>
                    <a:pt x="2636106" y="1916711"/>
                  </a:lnTo>
                  <a:lnTo>
                    <a:pt x="2654356" y="1915917"/>
                  </a:lnTo>
                  <a:lnTo>
                    <a:pt x="2671416" y="1914725"/>
                  </a:lnTo>
                  <a:lnTo>
                    <a:pt x="2687286" y="1912738"/>
                  </a:lnTo>
                  <a:lnTo>
                    <a:pt x="2701965" y="1910751"/>
                  </a:lnTo>
                  <a:lnTo>
                    <a:pt x="2715851" y="1907970"/>
                  </a:lnTo>
                  <a:lnTo>
                    <a:pt x="2728547" y="1904791"/>
                  </a:lnTo>
                  <a:lnTo>
                    <a:pt x="2740449" y="1901216"/>
                  </a:lnTo>
                  <a:lnTo>
                    <a:pt x="2751955" y="1897640"/>
                  </a:lnTo>
                  <a:lnTo>
                    <a:pt x="2762667" y="1892872"/>
                  </a:lnTo>
                  <a:lnTo>
                    <a:pt x="2772982" y="1888104"/>
                  </a:lnTo>
                  <a:lnTo>
                    <a:pt x="2782901" y="1883336"/>
                  </a:lnTo>
                  <a:lnTo>
                    <a:pt x="2792423" y="1878171"/>
                  </a:lnTo>
                  <a:lnTo>
                    <a:pt x="2802341" y="1872608"/>
                  </a:lnTo>
                  <a:lnTo>
                    <a:pt x="2820988" y="1860688"/>
                  </a:lnTo>
                  <a:lnTo>
                    <a:pt x="2473441" y="2504355"/>
                  </a:lnTo>
                  <a:lnTo>
                    <a:pt x="2465506" y="2519056"/>
                  </a:lnTo>
                  <a:lnTo>
                    <a:pt x="2458364" y="2532168"/>
                  </a:lnTo>
                  <a:lnTo>
                    <a:pt x="2451223" y="2544088"/>
                  </a:lnTo>
                  <a:lnTo>
                    <a:pt x="2444478" y="2554021"/>
                  </a:lnTo>
                  <a:lnTo>
                    <a:pt x="2438130" y="2562365"/>
                  </a:lnTo>
                  <a:lnTo>
                    <a:pt x="2434956" y="2566338"/>
                  </a:lnTo>
                  <a:lnTo>
                    <a:pt x="2431386" y="2569914"/>
                  </a:lnTo>
                  <a:lnTo>
                    <a:pt x="2428212" y="2573092"/>
                  </a:lnTo>
                  <a:lnTo>
                    <a:pt x="2424641" y="2576271"/>
                  </a:lnTo>
                  <a:lnTo>
                    <a:pt x="2420674" y="2578655"/>
                  </a:lnTo>
                  <a:lnTo>
                    <a:pt x="2416706" y="2581039"/>
                  </a:lnTo>
                  <a:lnTo>
                    <a:pt x="2412342" y="2583025"/>
                  </a:lnTo>
                  <a:lnTo>
                    <a:pt x="2407978" y="2585012"/>
                  </a:lnTo>
                  <a:lnTo>
                    <a:pt x="2403614" y="2586601"/>
                  </a:lnTo>
                  <a:lnTo>
                    <a:pt x="2398059" y="2587793"/>
                  </a:lnTo>
                  <a:lnTo>
                    <a:pt x="2387347" y="2590575"/>
                  </a:lnTo>
                  <a:lnTo>
                    <a:pt x="2375048" y="2591767"/>
                  </a:lnTo>
                  <a:lnTo>
                    <a:pt x="2361162" y="2593356"/>
                  </a:lnTo>
                  <a:lnTo>
                    <a:pt x="2344896" y="2593753"/>
                  </a:lnTo>
                  <a:lnTo>
                    <a:pt x="2326645" y="2594151"/>
                  </a:lnTo>
                  <a:lnTo>
                    <a:pt x="2306411" y="2594151"/>
                  </a:lnTo>
                  <a:lnTo>
                    <a:pt x="1958864" y="2594151"/>
                  </a:lnTo>
                  <a:lnTo>
                    <a:pt x="1958864" y="2789237"/>
                  </a:lnTo>
                  <a:lnTo>
                    <a:pt x="1622425" y="2273907"/>
                  </a:lnTo>
                  <a:lnTo>
                    <a:pt x="1932679" y="1738312"/>
                  </a:lnTo>
                  <a:close/>
                  <a:moveTo>
                    <a:pt x="0" y="995362"/>
                  </a:moveTo>
                  <a:lnTo>
                    <a:pt x="674158" y="995362"/>
                  </a:lnTo>
                  <a:lnTo>
                    <a:pt x="950888" y="1437085"/>
                  </a:lnTo>
                  <a:lnTo>
                    <a:pt x="1014413" y="1536394"/>
                  </a:lnTo>
                  <a:lnTo>
                    <a:pt x="950888" y="1504615"/>
                  </a:lnTo>
                  <a:lnTo>
                    <a:pt x="840911" y="1449797"/>
                  </a:lnTo>
                  <a:lnTo>
                    <a:pt x="608251" y="1876425"/>
                  </a:lnTo>
                  <a:lnTo>
                    <a:pt x="426411" y="1876425"/>
                  </a:lnTo>
                  <a:lnTo>
                    <a:pt x="407353" y="1875631"/>
                  </a:lnTo>
                  <a:lnTo>
                    <a:pt x="388296" y="1874439"/>
                  </a:lnTo>
                  <a:lnTo>
                    <a:pt x="369635" y="1871658"/>
                  </a:lnTo>
                  <a:lnTo>
                    <a:pt x="350975" y="1868083"/>
                  </a:lnTo>
                  <a:lnTo>
                    <a:pt x="333506" y="1864111"/>
                  </a:lnTo>
                  <a:lnTo>
                    <a:pt x="315639" y="1858947"/>
                  </a:lnTo>
                  <a:lnTo>
                    <a:pt x="298567" y="1852988"/>
                  </a:lnTo>
                  <a:lnTo>
                    <a:pt x="281892" y="1845838"/>
                  </a:lnTo>
                  <a:lnTo>
                    <a:pt x="265614" y="1838291"/>
                  </a:lnTo>
                  <a:lnTo>
                    <a:pt x="249732" y="1829949"/>
                  </a:lnTo>
                  <a:lnTo>
                    <a:pt x="234645" y="1821210"/>
                  </a:lnTo>
                  <a:lnTo>
                    <a:pt x="219955" y="1811676"/>
                  </a:lnTo>
                  <a:lnTo>
                    <a:pt x="205662" y="1801745"/>
                  </a:lnTo>
                  <a:lnTo>
                    <a:pt x="192163" y="1791020"/>
                  </a:lnTo>
                  <a:lnTo>
                    <a:pt x="179061" y="1779500"/>
                  </a:lnTo>
                  <a:lnTo>
                    <a:pt x="165959" y="1767981"/>
                  </a:lnTo>
                  <a:lnTo>
                    <a:pt x="154445" y="1755666"/>
                  </a:lnTo>
                  <a:lnTo>
                    <a:pt x="142931" y="1743352"/>
                  </a:lnTo>
                  <a:lnTo>
                    <a:pt x="132211" y="1730243"/>
                  </a:lnTo>
                  <a:lnTo>
                    <a:pt x="122285" y="1716738"/>
                  </a:lnTo>
                  <a:lnTo>
                    <a:pt x="113154" y="1703232"/>
                  </a:lnTo>
                  <a:lnTo>
                    <a:pt x="104419" y="1689328"/>
                  </a:lnTo>
                  <a:lnTo>
                    <a:pt x="96479" y="1675425"/>
                  </a:lnTo>
                  <a:lnTo>
                    <a:pt x="89332" y="1661125"/>
                  </a:lnTo>
                  <a:lnTo>
                    <a:pt x="82979" y="1646824"/>
                  </a:lnTo>
                  <a:lnTo>
                    <a:pt x="77024" y="1632127"/>
                  </a:lnTo>
                  <a:lnTo>
                    <a:pt x="72657" y="1617826"/>
                  </a:lnTo>
                  <a:lnTo>
                    <a:pt x="68289" y="1602732"/>
                  </a:lnTo>
                  <a:lnTo>
                    <a:pt x="65510" y="1588431"/>
                  </a:lnTo>
                  <a:lnTo>
                    <a:pt x="63128" y="1574131"/>
                  </a:lnTo>
                  <a:lnTo>
                    <a:pt x="61937" y="1559433"/>
                  </a:lnTo>
                  <a:lnTo>
                    <a:pt x="61540" y="1545133"/>
                  </a:lnTo>
                  <a:lnTo>
                    <a:pt x="61937" y="1528846"/>
                  </a:lnTo>
                  <a:lnTo>
                    <a:pt x="63128" y="1512560"/>
                  </a:lnTo>
                  <a:lnTo>
                    <a:pt x="65907" y="1496273"/>
                  </a:lnTo>
                  <a:lnTo>
                    <a:pt x="69083" y="1480384"/>
                  </a:lnTo>
                  <a:lnTo>
                    <a:pt x="73848" y="1465289"/>
                  </a:lnTo>
                  <a:lnTo>
                    <a:pt x="79009" y="1449400"/>
                  </a:lnTo>
                  <a:lnTo>
                    <a:pt x="85362" y="1433908"/>
                  </a:lnTo>
                  <a:lnTo>
                    <a:pt x="92508" y="1418813"/>
                  </a:lnTo>
                  <a:lnTo>
                    <a:pt x="242983" y="1122874"/>
                  </a:lnTo>
                  <a:lnTo>
                    <a:pt x="0" y="995362"/>
                  </a:lnTo>
                  <a:close/>
                  <a:moveTo>
                    <a:pt x="2574057" y="833437"/>
                  </a:moveTo>
                  <a:lnTo>
                    <a:pt x="2912705" y="1366837"/>
                  </a:lnTo>
                  <a:lnTo>
                    <a:pt x="2917861" y="1375172"/>
                  </a:lnTo>
                  <a:lnTo>
                    <a:pt x="2923016" y="1384300"/>
                  </a:lnTo>
                  <a:lnTo>
                    <a:pt x="2927378" y="1393428"/>
                  </a:lnTo>
                  <a:lnTo>
                    <a:pt x="2931740" y="1402953"/>
                  </a:lnTo>
                  <a:lnTo>
                    <a:pt x="2936102" y="1412478"/>
                  </a:lnTo>
                  <a:lnTo>
                    <a:pt x="2940067" y="1422797"/>
                  </a:lnTo>
                  <a:lnTo>
                    <a:pt x="2943239" y="1433116"/>
                  </a:lnTo>
                  <a:lnTo>
                    <a:pt x="2946808" y="1443434"/>
                  </a:lnTo>
                  <a:lnTo>
                    <a:pt x="2949188" y="1453753"/>
                  </a:lnTo>
                  <a:lnTo>
                    <a:pt x="2951963" y="1464469"/>
                  </a:lnTo>
                  <a:lnTo>
                    <a:pt x="2954343" y="1474788"/>
                  </a:lnTo>
                  <a:lnTo>
                    <a:pt x="2955929" y="1485503"/>
                  </a:lnTo>
                  <a:lnTo>
                    <a:pt x="2957118" y="1495822"/>
                  </a:lnTo>
                  <a:lnTo>
                    <a:pt x="2958308" y="1505744"/>
                  </a:lnTo>
                  <a:lnTo>
                    <a:pt x="2958705" y="1516063"/>
                  </a:lnTo>
                  <a:lnTo>
                    <a:pt x="2959101" y="1525588"/>
                  </a:lnTo>
                  <a:lnTo>
                    <a:pt x="2958705" y="1543050"/>
                  </a:lnTo>
                  <a:lnTo>
                    <a:pt x="2956722" y="1560116"/>
                  </a:lnTo>
                  <a:lnTo>
                    <a:pt x="2954739" y="1576784"/>
                  </a:lnTo>
                  <a:lnTo>
                    <a:pt x="2951170" y="1593453"/>
                  </a:lnTo>
                  <a:lnTo>
                    <a:pt x="2946808" y="1609725"/>
                  </a:lnTo>
                  <a:lnTo>
                    <a:pt x="2941653" y="1625600"/>
                  </a:lnTo>
                  <a:lnTo>
                    <a:pt x="2935705" y="1641475"/>
                  </a:lnTo>
                  <a:lnTo>
                    <a:pt x="2928964" y="1656556"/>
                  </a:lnTo>
                  <a:lnTo>
                    <a:pt x="2921429" y="1671638"/>
                  </a:lnTo>
                  <a:lnTo>
                    <a:pt x="2913102" y="1685925"/>
                  </a:lnTo>
                  <a:lnTo>
                    <a:pt x="2904378" y="1700213"/>
                  </a:lnTo>
                  <a:lnTo>
                    <a:pt x="2894464" y="1713706"/>
                  </a:lnTo>
                  <a:lnTo>
                    <a:pt x="2884154" y="1726803"/>
                  </a:lnTo>
                  <a:lnTo>
                    <a:pt x="2873448" y="1739106"/>
                  </a:lnTo>
                  <a:lnTo>
                    <a:pt x="2862344" y="1751410"/>
                  </a:lnTo>
                  <a:lnTo>
                    <a:pt x="2850052" y="1763316"/>
                  </a:lnTo>
                  <a:lnTo>
                    <a:pt x="2837759" y="1774031"/>
                  </a:lnTo>
                  <a:lnTo>
                    <a:pt x="2825069" y="1784747"/>
                  </a:lnTo>
                  <a:lnTo>
                    <a:pt x="2811983" y="1794272"/>
                  </a:lnTo>
                  <a:lnTo>
                    <a:pt x="2797708" y="1803797"/>
                  </a:lnTo>
                  <a:lnTo>
                    <a:pt x="2783829" y="1812131"/>
                  </a:lnTo>
                  <a:lnTo>
                    <a:pt x="2769950" y="1820466"/>
                  </a:lnTo>
                  <a:lnTo>
                    <a:pt x="2754881" y="1827610"/>
                  </a:lnTo>
                  <a:lnTo>
                    <a:pt x="2740209" y="1834753"/>
                  </a:lnTo>
                  <a:lnTo>
                    <a:pt x="2725140" y="1840310"/>
                  </a:lnTo>
                  <a:lnTo>
                    <a:pt x="2709675" y="1845469"/>
                  </a:lnTo>
                  <a:lnTo>
                    <a:pt x="2694606" y="1849835"/>
                  </a:lnTo>
                  <a:lnTo>
                    <a:pt x="2679141" y="1853803"/>
                  </a:lnTo>
                  <a:lnTo>
                    <a:pt x="2663279" y="1856978"/>
                  </a:lnTo>
                  <a:lnTo>
                    <a:pt x="2648211" y="1858566"/>
                  </a:lnTo>
                  <a:lnTo>
                    <a:pt x="2632349" y="1860153"/>
                  </a:lnTo>
                  <a:lnTo>
                    <a:pt x="2616487" y="1860550"/>
                  </a:lnTo>
                  <a:lnTo>
                    <a:pt x="2418215" y="1860550"/>
                  </a:lnTo>
                  <a:lnTo>
                    <a:pt x="2078376" y="1290637"/>
                  </a:lnTo>
                  <a:lnTo>
                    <a:pt x="2008188" y="1171972"/>
                  </a:lnTo>
                  <a:lnTo>
                    <a:pt x="2378957" y="1129109"/>
                  </a:lnTo>
                  <a:lnTo>
                    <a:pt x="2574057" y="833437"/>
                  </a:lnTo>
                  <a:close/>
                  <a:moveTo>
                    <a:pt x="1239838" y="0"/>
                  </a:moveTo>
                  <a:lnTo>
                    <a:pt x="2017953" y="0"/>
                  </a:lnTo>
                  <a:lnTo>
                    <a:pt x="2027084" y="397"/>
                  </a:lnTo>
                  <a:lnTo>
                    <a:pt x="2035818" y="794"/>
                  </a:lnTo>
                  <a:lnTo>
                    <a:pt x="2044155" y="1986"/>
                  </a:lnTo>
                  <a:lnTo>
                    <a:pt x="2051697" y="3178"/>
                  </a:lnTo>
                  <a:lnTo>
                    <a:pt x="2058843" y="5561"/>
                  </a:lnTo>
                  <a:lnTo>
                    <a:pt x="2065195" y="8739"/>
                  </a:lnTo>
                  <a:lnTo>
                    <a:pt x="2071944" y="12314"/>
                  </a:lnTo>
                  <a:lnTo>
                    <a:pt x="2077899" y="16684"/>
                  </a:lnTo>
                  <a:lnTo>
                    <a:pt x="2083854" y="21451"/>
                  </a:lnTo>
                  <a:lnTo>
                    <a:pt x="2089015" y="27013"/>
                  </a:lnTo>
                  <a:lnTo>
                    <a:pt x="2094970" y="34163"/>
                  </a:lnTo>
                  <a:lnTo>
                    <a:pt x="2100925" y="41711"/>
                  </a:lnTo>
                  <a:lnTo>
                    <a:pt x="2106880" y="50053"/>
                  </a:lnTo>
                  <a:lnTo>
                    <a:pt x="2112835" y="59587"/>
                  </a:lnTo>
                  <a:lnTo>
                    <a:pt x="2119584" y="69518"/>
                  </a:lnTo>
                  <a:lnTo>
                    <a:pt x="2126730" y="81435"/>
                  </a:lnTo>
                  <a:lnTo>
                    <a:pt x="2320465" y="410355"/>
                  </a:lnTo>
                  <a:lnTo>
                    <a:pt x="2530476" y="296742"/>
                  </a:lnTo>
                  <a:lnTo>
                    <a:pt x="2219230" y="850900"/>
                  </a:lnTo>
                  <a:lnTo>
                    <a:pt x="1584035" y="850900"/>
                  </a:lnTo>
                  <a:lnTo>
                    <a:pt x="1749979" y="743246"/>
                  </a:lnTo>
                  <a:lnTo>
                    <a:pt x="1386330" y="148967"/>
                  </a:lnTo>
                  <a:lnTo>
                    <a:pt x="1337499" y="76668"/>
                  </a:lnTo>
                  <a:lnTo>
                    <a:pt x="1327177" y="64354"/>
                  </a:lnTo>
                  <a:lnTo>
                    <a:pt x="1316061" y="52834"/>
                  </a:lnTo>
                  <a:lnTo>
                    <a:pt x="1304945" y="42902"/>
                  </a:lnTo>
                  <a:lnTo>
                    <a:pt x="1293433" y="33369"/>
                  </a:lnTo>
                  <a:lnTo>
                    <a:pt x="1281126" y="23835"/>
                  </a:lnTo>
                  <a:lnTo>
                    <a:pt x="1268422" y="15492"/>
                  </a:lnTo>
                  <a:lnTo>
                    <a:pt x="1254527" y="7945"/>
                  </a:lnTo>
                  <a:lnTo>
                    <a:pt x="1239838" y="0"/>
                  </a:lnTo>
                  <a:close/>
                  <a:moveTo>
                    <a:pt x="1023541" y="0"/>
                  </a:moveTo>
                  <a:lnTo>
                    <a:pt x="1039416" y="397"/>
                  </a:lnTo>
                  <a:lnTo>
                    <a:pt x="1054895" y="794"/>
                  </a:lnTo>
                  <a:lnTo>
                    <a:pt x="1069579" y="1588"/>
                  </a:lnTo>
                  <a:lnTo>
                    <a:pt x="1084263" y="2779"/>
                  </a:lnTo>
                  <a:lnTo>
                    <a:pt x="1097757" y="4764"/>
                  </a:lnTo>
                  <a:lnTo>
                    <a:pt x="1110854" y="6749"/>
                  </a:lnTo>
                  <a:lnTo>
                    <a:pt x="1123951" y="9132"/>
                  </a:lnTo>
                  <a:lnTo>
                    <a:pt x="1136254" y="12308"/>
                  </a:lnTo>
                  <a:lnTo>
                    <a:pt x="1148160" y="15087"/>
                  </a:lnTo>
                  <a:lnTo>
                    <a:pt x="1159670" y="18660"/>
                  </a:lnTo>
                  <a:lnTo>
                    <a:pt x="1170385" y="22234"/>
                  </a:lnTo>
                  <a:lnTo>
                    <a:pt x="1181498" y="26601"/>
                  </a:lnTo>
                  <a:lnTo>
                    <a:pt x="1191420" y="30968"/>
                  </a:lnTo>
                  <a:lnTo>
                    <a:pt x="1201738" y="35733"/>
                  </a:lnTo>
                  <a:lnTo>
                    <a:pt x="1211263" y="40894"/>
                  </a:lnTo>
                  <a:lnTo>
                    <a:pt x="1220391" y="46453"/>
                  </a:lnTo>
                  <a:lnTo>
                    <a:pt x="1229520" y="52011"/>
                  </a:lnTo>
                  <a:lnTo>
                    <a:pt x="1238251" y="57967"/>
                  </a:lnTo>
                  <a:lnTo>
                    <a:pt x="1246585" y="64319"/>
                  </a:lnTo>
                  <a:lnTo>
                    <a:pt x="1254920" y="71069"/>
                  </a:lnTo>
                  <a:lnTo>
                    <a:pt x="1262857" y="77818"/>
                  </a:lnTo>
                  <a:lnTo>
                    <a:pt x="1270398" y="85362"/>
                  </a:lnTo>
                  <a:lnTo>
                    <a:pt x="1277938" y="92906"/>
                  </a:lnTo>
                  <a:lnTo>
                    <a:pt x="1285082" y="100052"/>
                  </a:lnTo>
                  <a:lnTo>
                    <a:pt x="1292226" y="107993"/>
                  </a:lnTo>
                  <a:lnTo>
                    <a:pt x="1299370" y="116331"/>
                  </a:lnTo>
                  <a:lnTo>
                    <a:pt x="1312863" y="133800"/>
                  </a:lnTo>
                  <a:lnTo>
                    <a:pt x="1325960" y="152064"/>
                  </a:lnTo>
                  <a:lnTo>
                    <a:pt x="1338660" y="171121"/>
                  </a:lnTo>
                  <a:lnTo>
                    <a:pt x="1339851" y="174695"/>
                  </a:lnTo>
                  <a:lnTo>
                    <a:pt x="1341835" y="178268"/>
                  </a:lnTo>
                  <a:lnTo>
                    <a:pt x="1343423" y="181047"/>
                  </a:lnTo>
                  <a:lnTo>
                    <a:pt x="1345010" y="183826"/>
                  </a:lnTo>
                  <a:lnTo>
                    <a:pt x="1435101" y="335096"/>
                  </a:lnTo>
                  <a:lnTo>
                    <a:pt x="1338660" y="510188"/>
                  </a:lnTo>
                  <a:lnTo>
                    <a:pt x="1069579" y="995363"/>
                  </a:lnTo>
                  <a:lnTo>
                    <a:pt x="835820" y="696397"/>
                  </a:lnTo>
                  <a:lnTo>
                    <a:pt x="481013" y="681706"/>
                  </a:lnTo>
                  <a:lnTo>
                    <a:pt x="771129" y="144917"/>
                  </a:lnTo>
                  <a:lnTo>
                    <a:pt x="779463" y="130227"/>
                  </a:lnTo>
                  <a:lnTo>
                    <a:pt x="788194" y="115934"/>
                  </a:lnTo>
                  <a:lnTo>
                    <a:pt x="796926" y="102832"/>
                  </a:lnTo>
                  <a:lnTo>
                    <a:pt x="806451" y="90524"/>
                  </a:lnTo>
                  <a:lnTo>
                    <a:pt x="815579" y="78613"/>
                  </a:lnTo>
                  <a:lnTo>
                    <a:pt x="825104" y="68290"/>
                  </a:lnTo>
                  <a:lnTo>
                    <a:pt x="835026" y="57967"/>
                  </a:lnTo>
                  <a:lnTo>
                    <a:pt x="845741" y="49232"/>
                  </a:lnTo>
                  <a:lnTo>
                    <a:pt x="856854" y="40894"/>
                  </a:lnTo>
                  <a:lnTo>
                    <a:pt x="867966" y="33748"/>
                  </a:lnTo>
                  <a:lnTo>
                    <a:pt x="880269" y="26998"/>
                  </a:lnTo>
                  <a:lnTo>
                    <a:pt x="892970" y="21440"/>
                  </a:lnTo>
                  <a:lnTo>
                    <a:pt x="906066" y="15881"/>
                  </a:lnTo>
                  <a:lnTo>
                    <a:pt x="920751" y="11514"/>
                  </a:lnTo>
                  <a:lnTo>
                    <a:pt x="935435" y="8338"/>
                  </a:lnTo>
                  <a:lnTo>
                    <a:pt x="951310" y="5161"/>
                  </a:lnTo>
                  <a:lnTo>
                    <a:pt x="959248" y="3970"/>
                  </a:lnTo>
                  <a:lnTo>
                    <a:pt x="967582" y="2779"/>
                  </a:lnTo>
                  <a:lnTo>
                    <a:pt x="985441" y="1191"/>
                  </a:lnTo>
                  <a:lnTo>
                    <a:pt x="1004491" y="397"/>
                  </a:lnTo>
                  <a:lnTo>
                    <a:pt x="10235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1409980" y="1919626"/>
            <a:ext cx="3311090" cy="0"/>
          </a:xfrm>
          <a:prstGeom prst="line">
            <a:avLst/>
          </a:prstGeom>
          <a:ln w="9525">
            <a:solidFill>
              <a:schemeClr val="tx2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组合 48"/>
          <p:cNvGrpSpPr/>
          <p:nvPr/>
        </p:nvGrpSpPr>
        <p:grpSpPr>
          <a:xfrm>
            <a:off x="6230137" y="1484784"/>
            <a:ext cx="4100531" cy="1176076"/>
            <a:chOff x="6567113" y="1793376"/>
            <a:chExt cx="4100531" cy="1176076"/>
          </a:xfrm>
        </p:grpSpPr>
        <p:sp>
          <p:nvSpPr>
            <p:cNvPr id="50" name="文本框 69"/>
            <p:cNvSpPr txBox="1"/>
            <p:nvPr/>
          </p:nvSpPr>
          <p:spPr>
            <a:xfrm>
              <a:off x="6567113" y="1810921"/>
              <a:ext cx="916058" cy="829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 smtClean="0">
                  <a:solidFill>
                    <a:srgbClr val="0070C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7395055" y="1793376"/>
              <a:ext cx="3272589" cy="1176076"/>
              <a:chOff x="6968290" y="1689104"/>
              <a:chExt cx="3272589" cy="1176076"/>
            </a:xfrm>
          </p:grpSpPr>
          <p:sp>
            <p:nvSpPr>
              <p:cNvPr id="52" name="文本框 9"/>
              <p:cNvSpPr txBox="1"/>
              <p:nvPr/>
            </p:nvSpPr>
            <p:spPr>
              <a:xfrm>
                <a:off x="6968290" y="1689104"/>
                <a:ext cx="2329313" cy="417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 smtClean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</a:p>
            </p:txBody>
          </p:sp>
          <p:sp>
            <p:nvSpPr>
              <p:cNvPr id="53" name="文本框 11"/>
              <p:cNvSpPr txBox="1"/>
              <p:nvPr/>
            </p:nvSpPr>
            <p:spPr>
              <a:xfrm>
                <a:off x="6968290" y="2029520"/>
                <a:ext cx="3272589" cy="835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schemeClr val="tx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在此输入详细介绍，以表达项目工作的详细资料和文字信息。在此输入详细介绍，以表达项目工作的详细资料和文字信息。</a:t>
                </a:r>
              </a:p>
              <a:p>
                <a:endParaRPr lang="zh-CN" altLang="en-US" sz="1200" dirty="0">
                  <a:solidFill>
                    <a:schemeClr val="tx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54" name="直接连接符 53"/>
          <p:cNvCxnSpPr/>
          <p:nvPr/>
        </p:nvCxnSpPr>
        <p:spPr>
          <a:xfrm>
            <a:off x="6932953" y="2975049"/>
            <a:ext cx="3311090" cy="0"/>
          </a:xfrm>
          <a:prstGeom prst="line">
            <a:avLst/>
          </a:prstGeom>
          <a:ln w="9525">
            <a:solidFill>
              <a:schemeClr val="tx2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组合 54"/>
          <p:cNvGrpSpPr/>
          <p:nvPr/>
        </p:nvGrpSpPr>
        <p:grpSpPr>
          <a:xfrm>
            <a:off x="1187381" y="2514382"/>
            <a:ext cx="4188647" cy="1020819"/>
            <a:chOff x="1524357" y="2822974"/>
            <a:chExt cx="4188647" cy="1020819"/>
          </a:xfrm>
        </p:grpSpPr>
        <p:sp>
          <p:nvSpPr>
            <p:cNvPr id="56" name="文本框 75"/>
            <p:cNvSpPr txBox="1"/>
            <p:nvPr/>
          </p:nvSpPr>
          <p:spPr>
            <a:xfrm>
              <a:off x="4796946" y="2868142"/>
              <a:ext cx="916058" cy="829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 smtClean="0">
                  <a:solidFill>
                    <a:srgbClr val="0070C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1524357" y="2822974"/>
              <a:ext cx="3272589" cy="1020819"/>
              <a:chOff x="6968290" y="1661481"/>
              <a:chExt cx="3272589" cy="1020819"/>
            </a:xfrm>
          </p:grpSpPr>
          <p:sp>
            <p:nvSpPr>
              <p:cNvPr id="58" name="文本框 77"/>
              <p:cNvSpPr txBox="1"/>
              <p:nvPr/>
            </p:nvSpPr>
            <p:spPr>
              <a:xfrm>
                <a:off x="7911566" y="1661481"/>
                <a:ext cx="2329313" cy="417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2000" b="1" dirty="0" smtClean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</a:p>
            </p:txBody>
          </p:sp>
          <p:sp>
            <p:nvSpPr>
              <p:cNvPr id="59" name="文本框 80"/>
              <p:cNvSpPr txBox="1"/>
              <p:nvPr/>
            </p:nvSpPr>
            <p:spPr>
              <a:xfrm>
                <a:off x="6968290" y="2029520"/>
                <a:ext cx="3272589" cy="6527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schemeClr val="tx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由在此输入详细介绍，以表达项目工作的详细资料和文字信息。在此输入详细介绍，以表达项目工作的详细资料和文字信息。</a:t>
                </a:r>
              </a:p>
            </p:txBody>
          </p:sp>
        </p:grpSp>
      </p:grpSp>
      <p:cxnSp>
        <p:nvCxnSpPr>
          <p:cNvPr id="62" name="直接连接符 61"/>
          <p:cNvCxnSpPr/>
          <p:nvPr/>
        </p:nvCxnSpPr>
        <p:spPr>
          <a:xfrm>
            <a:off x="1409980" y="4061623"/>
            <a:ext cx="3311090" cy="0"/>
          </a:xfrm>
          <a:prstGeom prst="line">
            <a:avLst/>
          </a:prstGeom>
          <a:ln w="9525">
            <a:solidFill>
              <a:schemeClr val="tx2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组合 62"/>
          <p:cNvGrpSpPr/>
          <p:nvPr/>
        </p:nvGrpSpPr>
        <p:grpSpPr>
          <a:xfrm>
            <a:off x="6230137" y="3604954"/>
            <a:ext cx="4100531" cy="1216923"/>
            <a:chOff x="6567113" y="3913546"/>
            <a:chExt cx="4100531" cy="1216923"/>
          </a:xfrm>
        </p:grpSpPr>
        <p:sp>
          <p:nvSpPr>
            <p:cNvPr id="65" name="文本框 101"/>
            <p:cNvSpPr txBox="1"/>
            <p:nvPr/>
          </p:nvSpPr>
          <p:spPr>
            <a:xfrm>
              <a:off x="6567113" y="3971938"/>
              <a:ext cx="916058" cy="829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 smtClean="0">
                  <a:solidFill>
                    <a:srgbClr val="0070C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7395055" y="3913546"/>
              <a:ext cx="3272589" cy="1216923"/>
              <a:chOff x="6968290" y="1648257"/>
              <a:chExt cx="3272589" cy="1216923"/>
            </a:xfrm>
          </p:grpSpPr>
          <p:sp>
            <p:nvSpPr>
              <p:cNvPr id="67" name="文本框 103"/>
              <p:cNvSpPr txBox="1"/>
              <p:nvPr/>
            </p:nvSpPr>
            <p:spPr>
              <a:xfrm>
                <a:off x="6968290" y="1648257"/>
                <a:ext cx="2329313" cy="417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 smtClean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</a:p>
            </p:txBody>
          </p:sp>
          <p:sp>
            <p:nvSpPr>
              <p:cNvPr id="68" name="文本框 104"/>
              <p:cNvSpPr txBox="1"/>
              <p:nvPr/>
            </p:nvSpPr>
            <p:spPr>
              <a:xfrm>
                <a:off x="6968290" y="2029520"/>
                <a:ext cx="3272589" cy="835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schemeClr val="tx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在此输入详细介绍，以表达项目工作的详细资料和文字信息。在此输入详细介绍，以表达项目工作的详细资料和文字信息。</a:t>
                </a:r>
              </a:p>
              <a:p>
                <a:endParaRPr lang="zh-CN" altLang="en-US" sz="1200" dirty="0">
                  <a:solidFill>
                    <a:schemeClr val="tx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69" name="直接连接符 68"/>
          <p:cNvCxnSpPr/>
          <p:nvPr/>
        </p:nvCxnSpPr>
        <p:spPr>
          <a:xfrm>
            <a:off x="6932953" y="5134954"/>
            <a:ext cx="3311090" cy="0"/>
          </a:xfrm>
          <a:prstGeom prst="line">
            <a:avLst/>
          </a:prstGeom>
          <a:ln w="9525">
            <a:solidFill>
              <a:schemeClr val="tx2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组合 69"/>
          <p:cNvGrpSpPr/>
          <p:nvPr/>
        </p:nvGrpSpPr>
        <p:grpSpPr>
          <a:xfrm>
            <a:off x="1200056" y="4797152"/>
            <a:ext cx="4188647" cy="1008750"/>
            <a:chOff x="1524357" y="2835043"/>
            <a:chExt cx="4188647" cy="1008750"/>
          </a:xfrm>
        </p:grpSpPr>
        <p:sp>
          <p:nvSpPr>
            <p:cNvPr id="71" name="文本框 75"/>
            <p:cNvSpPr txBox="1"/>
            <p:nvPr/>
          </p:nvSpPr>
          <p:spPr>
            <a:xfrm>
              <a:off x="4796946" y="2868142"/>
              <a:ext cx="916058" cy="829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 smtClean="0">
                  <a:solidFill>
                    <a:srgbClr val="0070C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04</a:t>
              </a:r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1524357" y="2835043"/>
              <a:ext cx="3272589" cy="1008750"/>
              <a:chOff x="6968290" y="1673550"/>
              <a:chExt cx="3272589" cy="1008750"/>
            </a:xfrm>
          </p:grpSpPr>
          <p:sp>
            <p:nvSpPr>
              <p:cNvPr id="73" name="文本框 77"/>
              <p:cNvSpPr txBox="1"/>
              <p:nvPr/>
            </p:nvSpPr>
            <p:spPr>
              <a:xfrm>
                <a:off x="7911566" y="1673550"/>
                <a:ext cx="2329313" cy="417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2000" b="1" dirty="0" smtClean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</a:p>
            </p:txBody>
          </p:sp>
          <p:sp>
            <p:nvSpPr>
              <p:cNvPr id="98" name="文本框 80"/>
              <p:cNvSpPr txBox="1"/>
              <p:nvPr/>
            </p:nvSpPr>
            <p:spPr>
              <a:xfrm>
                <a:off x="6968290" y="2029520"/>
                <a:ext cx="3272589" cy="6527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schemeClr val="tx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由在此输入详细介绍，以表达项目工作的详细资料和文字信息。在此输入详细介绍，以表达项目工作的详细资料和文字信息。</a:t>
                </a:r>
              </a:p>
            </p:txBody>
          </p:sp>
        </p:grpSp>
      </p:grpSp>
      <p:grpSp>
        <p:nvGrpSpPr>
          <p:cNvPr id="99" name="组合 98"/>
          <p:cNvGrpSpPr/>
          <p:nvPr/>
        </p:nvGrpSpPr>
        <p:grpSpPr>
          <a:xfrm>
            <a:off x="5549619" y="4488877"/>
            <a:ext cx="1123045" cy="1302732"/>
            <a:chOff x="5550606" y="4704901"/>
            <a:chExt cx="1123045" cy="1302732"/>
          </a:xfrm>
        </p:grpSpPr>
        <p:sp>
          <p:nvSpPr>
            <p:cNvPr id="100" name="六边形 99"/>
            <p:cNvSpPr/>
            <p:nvPr/>
          </p:nvSpPr>
          <p:spPr>
            <a:xfrm rot="5400000">
              <a:off x="5460763" y="4794744"/>
              <a:ext cx="1302732" cy="1123045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1" name="组合 100"/>
            <p:cNvGrpSpPr/>
            <p:nvPr/>
          </p:nvGrpSpPr>
          <p:grpSpPr>
            <a:xfrm>
              <a:off x="5923329" y="5169661"/>
              <a:ext cx="348517" cy="446576"/>
              <a:chOff x="3095876" y="2479873"/>
              <a:chExt cx="366231" cy="470769"/>
            </a:xfrm>
          </p:grpSpPr>
          <p:sp>
            <p:nvSpPr>
              <p:cNvPr id="102" name="Freeform 108"/>
              <p:cNvSpPr/>
              <p:nvPr/>
            </p:nvSpPr>
            <p:spPr bwMode="auto">
              <a:xfrm flipH="1">
                <a:off x="3095876" y="2898027"/>
                <a:ext cx="51923" cy="52615"/>
              </a:xfrm>
              <a:custGeom>
                <a:avLst/>
                <a:gdLst>
                  <a:gd name="T0" fmla="*/ 0 w 32"/>
                  <a:gd name="T1" fmla="*/ 32 h 32"/>
                  <a:gd name="T2" fmla="*/ 16 w 32"/>
                  <a:gd name="T3" fmla="*/ 32 h 32"/>
                  <a:gd name="T4" fmla="*/ 32 w 32"/>
                  <a:gd name="T5" fmla="*/ 16 h 32"/>
                  <a:gd name="T6" fmla="*/ 32 w 32"/>
                  <a:gd name="T7" fmla="*/ 0 h 32"/>
                  <a:gd name="T8" fmla="*/ 0 w 32"/>
                  <a:gd name="T9" fmla="*/ 0 h 32"/>
                  <a:gd name="T10" fmla="*/ 0 w 32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55015">
                  <a:defRPr/>
                </a:pPr>
                <a:endParaRPr lang="zh-CN" altLang="en-US" sz="1500">
                  <a:solidFill>
                    <a:schemeClr val="tx2">
                      <a:lumMod val="50000"/>
                    </a:schemeClr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03" name="Freeform 109"/>
              <p:cNvSpPr>
                <a:spLocks noEditPoints="1"/>
              </p:cNvSpPr>
              <p:nvPr/>
            </p:nvSpPr>
            <p:spPr bwMode="auto">
              <a:xfrm flipH="1">
                <a:off x="3095876" y="2479873"/>
                <a:ext cx="366231" cy="470769"/>
              </a:xfrm>
              <a:custGeom>
                <a:avLst/>
                <a:gdLst>
                  <a:gd name="T0" fmla="*/ 208 w 224"/>
                  <a:gd name="T1" fmla="*/ 0 h 288"/>
                  <a:gd name="T2" fmla="*/ 16 w 224"/>
                  <a:gd name="T3" fmla="*/ 0 h 288"/>
                  <a:gd name="T4" fmla="*/ 0 w 224"/>
                  <a:gd name="T5" fmla="*/ 16 h 288"/>
                  <a:gd name="T6" fmla="*/ 0 w 224"/>
                  <a:gd name="T7" fmla="*/ 272 h 288"/>
                  <a:gd name="T8" fmla="*/ 16 w 224"/>
                  <a:gd name="T9" fmla="*/ 288 h 288"/>
                  <a:gd name="T10" fmla="*/ 176 w 224"/>
                  <a:gd name="T11" fmla="*/ 288 h 288"/>
                  <a:gd name="T12" fmla="*/ 176 w 224"/>
                  <a:gd name="T13" fmla="*/ 144 h 288"/>
                  <a:gd name="T14" fmla="*/ 224 w 224"/>
                  <a:gd name="T15" fmla="*/ 144 h 288"/>
                  <a:gd name="T16" fmla="*/ 224 w 224"/>
                  <a:gd name="T17" fmla="*/ 16 h 288"/>
                  <a:gd name="T18" fmla="*/ 208 w 224"/>
                  <a:gd name="T19" fmla="*/ 0 h 288"/>
                  <a:gd name="T20" fmla="*/ 168 w 224"/>
                  <a:gd name="T21" fmla="*/ 104 h 288"/>
                  <a:gd name="T22" fmla="*/ 56 w 224"/>
                  <a:gd name="T23" fmla="*/ 104 h 288"/>
                  <a:gd name="T24" fmla="*/ 56 w 224"/>
                  <a:gd name="T25" fmla="*/ 88 h 288"/>
                  <a:gd name="T26" fmla="*/ 168 w 224"/>
                  <a:gd name="T27" fmla="*/ 88 h 288"/>
                  <a:gd name="T28" fmla="*/ 168 w 224"/>
                  <a:gd name="T29" fmla="*/ 104 h 288"/>
                  <a:gd name="T30" fmla="*/ 168 w 224"/>
                  <a:gd name="T31" fmla="*/ 72 h 288"/>
                  <a:gd name="T32" fmla="*/ 56 w 224"/>
                  <a:gd name="T33" fmla="*/ 72 h 288"/>
                  <a:gd name="T34" fmla="*/ 56 w 224"/>
                  <a:gd name="T35" fmla="*/ 56 h 288"/>
                  <a:gd name="T36" fmla="*/ 168 w 224"/>
                  <a:gd name="T37" fmla="*/ 56 h 288"/>
                  <a:gd name="T38" fmla="*/ 168 w 224"/>
                  <a:gd name="T39" fmla="*/ 72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4" h="288">
                    <a:moveTo>
                      <a:pt x="208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72"/>
                      <a:pt x="0" y="272"/>
                      <a:pt x="0" y="272"/>
                    </a:cubicBezTo>
                    <a:cubicBezTo>
                      <a:pt x="0" y="281"/>
                      <a:pt x="7" y="288"/>
                      <a:pt x="16" y="288"/>
                    </a:cubicBezTo>
                    <a:cubicBezTo>
                      <a:pt x="176" y="288"/>
                      <a:pt x="176" y="288"/>
                      <a:pt x="176" y="288"/>
                    </a:cubicBezTo>
                    <a:cubicBezTo>
                      <a:pt x="176" y="144"/>
                      <a:pt x="176" y="144"/>
                      <a:pt x="176" y="144"/>
                    </a:cubicBezTo>
                    <a:cubicBezTo>
                      <a:pt x="224" y="144"/>
                      <a:pt x="224" y="144"/>
                      <a:pt x="224" y="144"/>
                    </a:cubicBezTo>
                    <a:cubicBezTo>
                      <a:pt x="224" y="16"/>
                      <a:pt x="224" y="16"/>
                      <a:pt x="224" y="16"/>
                    </a:cubicBezTo>
                    <a:cubicBezTo>
                      <a:pt x="224" y="7"/>
                      <a:pt x="217" y="0"/>
                      <a:pt x="208" y="0"/>
                    </a:cubicBezTo>
                    <a:close/>
                    <a:moveTo>
                      <a:pt x="168" y="104"/>
                    </a:moveTo>
                    <a:cubicBezTo>
                      <a:pt x="56" y="104"/>
                      <a:pt x="56" y="104"/>
                      <a:pt x="56" y="104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168" y="88"/>
                      <a:pt x="168" y="88"/>
                      <a:pt x="168" y="88"/>
                    </a:cubicBezTo>
                    <a:lnTo>
                      <a:pt x="168" y="104"/>
                    </a:lnTo>
                    <a:close/>
                    <a:moveTo>
                      <a:pt x="168" y="72"/>
                    </a:moveTo>
                    <a:cubicBezTo>
                      <a:pt x="56" y="72"/>
                      <a:pt x="56" y="72"/>
                      <a:pt x="56" y="72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168" y="56"/>
                      <a:pt x="168" y="56"/>
                      <a:pt x="168" y="56"/>
                    </a:cubicBezTo>
                    <a:lnTo>
                      <a:pt x="168" y="7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55015">
                  <a:defRPr/>
                </a:pPr>
                <a:endParaRPr lang="zh-CN" altLang="en-US" sz="1500">
                  <a:solidFill>
                    <a:schemeClr val="tx2">
                      <a:lumMod val="50000"/>
                    </a:schemeClr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04" name="Rectangle 110"/>
              <p:cNvSpPr>
                <a:spLocks noChangeArrowheads="1"/>
              </p:cNvSpPr>
              <p:nvPr/>
            </p:nvSpPr>
            <p:spPr bwMode="auto">
              <a:xfrm flipH="1">
                <a:off x="3095876" y="2741565"/>
                <a:ext cx="51923" cy="5192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55015">
                  <a:defRPr/>
                </a:pPr>
                <a:endParaRPr lang="zh-CN" altLang="en-US" sz="1500">
                  <a:solidFill>
                    <a:schemeClr val="tx2">
                      <a:lumMod val="50000"/>
                    </a:schemeClr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05" name="Rectangle 111"/>
              <p:cNvSpPr>
                <a:spLocks noChangeArrowheads="1"/>
              </p:cNvSpPr>
              <p:nvPr/>
            </p:nvSpPr>
            <p:spPr bwMode="auto">
              <a:xfrm flipH="1">
                <a:off x="3095876" y="2819796"/>
                <a:ext cx="51923" cy="526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55015">
                  <a:defRPr/>
                </a:pPr>
                <a:endParaRPr lang="zh-CN" altLang="en-US" sz="1500">
                  <a:solidFill>
                    <a:schemeClr val="tx2">
                      <a:lumMod val="50000"/>
                    </a:schemeClr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555" name="标题 3"/>
          <p:cNvSpPr txBox="1"/>
          <p:nvPr/>
        </p:nvSpPr>
        <p:spPr>
          <a:xfrm>
            <a:off x="896804" y="58614"/>
            <a:ext cx="2679516" cy="41805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cxnSp>
        <p:nvCxnSpPr>
          <p:cNvPr id="558" name="直接连接符 557"/>
          <p:cNvCxnSpPr/>
          <p:nvPr/>
        </p:nvCxnSpPr>
        <p:spPr>
          <a:xfrm>
            <a:off x="-24080" y="476672"/>
            <a:ext cx="12218268" cy="1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9" name="组合 558"/>
          <p:cNvGrpSpPr/>
          <p:nvPr/>
        </p:nvGrpSpPr>
        <p:grpSpPr>
          <a:xfrm>
            <a:off x="489062" y="80628"/>
            <a:ext cx="288032" cy="288032"/>
            <a:chOff x="624979" y="908720"/>
            <a:chExt cx="288032" cy="288032"/>
          </a:xfrm>
        </p:grpSpPr>
        <p:cxnSp>
          <p:nvCxnSpPr>
            <p:cNvPr id="560" name="直接连接符 559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接连接符 560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接连接符 561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矩形 92"/>
          <p:cNvSpPr/>
          <p:nvPr/>
        </p:nvSpPr>
        <p:spPr>
          <a:xfrm>
            <a:off x="-24080" y="6669360"/>
            <a:ext cx="1440160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矩形 93"/>
          <p:cNvSpPr/>
          <p:nvPr/>
        </p:nvSpPr>
        <p:spPr>
          <a:xfrm>
            <a:off x="1416080" y="6669360"/>
            <a:ext cx="10778108" cy="2160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3"/>
          <p:cNvGrpSpPr/>
          <p:nvPr/>
        </p:nvGrpSpPr>
        <p:grpSpPr bwMode="auto">
          <a:xfrm>
            <a:off x="859439" y="2092325"/>
            <a:ext cx="2522537" cy="2520951"/>
            <a:chOff x="0" y="0"/>
            <a:chExt cx="2098675" cy="2098676"/>
          </a:xfrm>
        </p:grpSpPr>
        <p:sp>
          <p:nvSpPr>
            <p:cNvPr id="23" name="Oval 9"/>
            <p:cNvSpPr>
              <a:spLocks noChangeArrowheads="1"/>
            </p:cNvSpPr>
            <p:nvPr/>
          </p:nvSpPr>
          <p:spPr bwMode="auto">
            <a:xfrm>
              <a:off x="0" y="0"/>
              <a:ext cx="2098675" cy="209867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65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" name="Freeform 12"/>
            <p:cNvSpPr>
              <a:spLocks noEditPoints="1"/>
            </p:cNvSpPr>
            <p:nvPr/>
          </p:nvSpPr>
          <p:spPr bwMode="auto">
            <a:xfrm>
              <a:off x="331916" y="390683"/>
              <a:ext cx="1469769" cy="1380808"/>
            </a:xfrm>
            <a:custGeom>
              <a:avLst/>
              <a:gdLst>
                <a:gd name="T0" fmla="*/ 899153 w 1615"/>
                <a:gd name="T1" fmla="*/ 22741 h 1518"/>
                <a:gd name="T2" fmla="*/ 716228 w 1615"/>
                <a:gd name="T3" fmla="*/ 87324 h 1518"/>
                <a:gd name="T4" fmla="*/ 549685 w 1615"/>
                <a:gd name="T5" fmla="*/ 15464 h 1518"/>
                <a:gd name="T6" fmla="*/ 17291 w 1615"/>
                <a:gd name="T7" fmla="*/ 548503 h 1518"/>
                <a:gd name="T8" fmla="*/ 191115 w 1615"/>
                <a:gd name="T9" fmla="*/ 799559 h 1518"/>
                <a:gd name="T10" fmla="*/ 279393 w 1615"/>
                <a:gd name="T11" fmla="*/ 960562 h 1518"/>
                <a:gd name="T12" fmla="*/ 394062 w 1615"/>
                <a:gd name="T13" fmla="*/ 1192516 h 1518"/>
                <a:gd name="T14" fmla="*/ 604289 w 1615"/>
                <a:gd name="T15" fmla="*/ 1282569 h 1518"/>
                <a:gd name="T16" fmla="*/ 842728 w 1615"/>
                <a:gd name="T17" fmla="*/ 1328050 h 1518"/>
                <a:gd name="T18" fmla="*/ 936466 w 1615"/>
                <a:gd name="T19" fmla="*/ 1292575 h 1518"/>
                <a:gd name="T20" fmla="*/ 1082988 w 1615"/>
                <a:gd name="T21" fmla="*/ 1192516 h 1518"/>
                <a:gd name="T22" fmla="*/ 1117570 w 1615"/>
                <a:gd name="T23" fmla="*/ 1053344 h 1518"/>
                <a:gd name="T24" fmla="*/ 1231330 w 1615"/>
                <a:gd name="T25" fmla="*/ 1038790 h 1518"/>
                <a:gd name="T26" fmla="*/ 1269553 w 1615"/>
                <a:gd name="T27" fmla="*/ 901437 h 1518"/>
                <a:gd name="T28" fmla="*/ 1397873 w 1615"/>
                <a:gd name="T29" fmla="*/ 772270 h 1518"/>
                <a:gd name="T30" fmla="*/ 1446107 w 1615"/>
                <a:gd name="T31" fmla="*/ 639465 h 1518"/>
                <a:gd name="T32" fmla="*/ 1389683 w 1615"/>
                <a:gd name="T33" fmla="*/ 621273 h 1518"/>
                <a:gd name="T34" fmla="*/ 1328708 w 1615"/>
                <a:gd name="T35" fmla="*/ 656748 h 1518"/>
                <a:gd name="T36" fmla="*/ 1166714 w 1615"/>
                <a:gd name="T37" fmla="*/ 754078 h 1518"/>
                <a:gd name="T38" fmla="*/ 1170355 w 1615"/>
                <a:gd name="T39" fmla="*/ 767722 h 1518"/>
                <a:gd name="T40" fmla="*/ 1008362 w 1615"/>
                <a:gd name="T41" fmla="*/ 864142 h 1518"/>
                <a:gd name="T42" fmla="*/ 1055685 w 1615"/>
                <a:gd name="T43" fmla="*/ 949647 h 1518"/>
                <a:gd name="T44" fmla="*/ 893692 w 1615"/>
                <a:gd name="T45" fmla="*/ 1046976 h 1518"/>
                <a:gd name="T46" fmla="*/ 936466 w 1615"/>
                <a:gd name="T47" fmla="*/ 1123385 h 1518"/>
                <a:gd name="T48" fmla="*/ 774473 w 1615"/>
                <a:gd name="T49" fmla="*/ 1219805 h 1518"/>
                <a:gd name="T50" fmla="*/ 800865 w 1615"/>
                <a:gd name="T51" fmla="*/ 1286207 h 1518"/>
                <a:gd name="T52" fmla="*/ 664354 w 1615"/>
                <a:gd name="T53" fmla="*/ 1246184 h 1518"/>
                <a:gd name="T54" fmla="*/ 685285 w 1615"/>
                <a:gd name="T55" fmla="*/ 1197974 h 1518"/>
                <a:gd name="T56" fmla="*/ 844548 w 1615"/>
                <a:gd name="T57" fmla="*/ 963291 h 1518"/>
                <a:gd name="T58" fmla="*/ 469598 w 1615"/>
                <a:gd name="T59" fmla="*/ 1235268 h 1518"/>
                <a:gd name="T60" fmla="*/ 503271 w 1615"/>
                <a:gd name="T61" fmla="*/ 1098825 h 1518"/>
                <a:gd name="T62" fmla="*/ 424094 w 1615"/>
                <a:gd name="T63" fmla="*/ 1105192 h 1518"/>
                <a:gd name="T64" fmla="*/ 321256 w 1615"/>
                <a:gd name="T65" fmla="*/ 1002405 h 1518"/>
                <a:gd name="T66" fmla="*/ 383141 w 1615"/>
                <a:gd name="T67" fmla="*/ 867781 h 1518"/>
                <a:gd name="T68" fmla="*/ 245720 w 1615"/>
                <a:gd name="T69" fmla="*/ 854136 h 1518"/>
                <a:gd name="T70" fmla="*/ 251180 w 1615"/>
                <a:gd name="T71" fmla="*/ 809565 h 1518"/>
                <a:gd name="T72" fmla="*/ 265742 w 1615"/>
                <a:gd name="T73" fmla="*/ 782276 h 1518"/>
                <a:gd name="T74" fmla="*/ 463228 w 1615"/>
                <a:gd name="T75" fmla="*/ 582159 h 1518"/>
                <a:gd name="T76" fmla="*/ 312155 w 1615"/>
                <a:gd name="T77" fmla="*/ 595803 h 1518"/>
                <a:gd name="T78" fmla="*/ 214777 w 1615"/>
                <a:gd name="T79" fmla="*/ 442986 h 1518"/>
                <a:gd name="T80" fmla="*/ 792674 w 1615"/>
                <a:gd name="T81" fmla="*/ 433890 h 1518"/>
                <a:gd name="T82" fmla="*/ 771742 w 1615"/>
                <a:gd name="T83" fmla="*/ 124618 h 1518"/>
                <a:gd name="T84" fmla="*/ 899153 w 1615"/>
                <a:gd name="T85" fmla="*/ 81866 h 1518"/>
                <a:gd name="T86" fmla="*/ 1389683 w 1615"/>
                <a:gd name="T87" fmla="*/ 621273 h 151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615" h="1518">
                  <a:moveTo>
                    <a:pt x="1530" y="456"/>
                  </a:moveTo>
                  <a:lnTo>
                    <a:pt x="1169" y="95"/>
                  </a:lnTo>
                  <a:cubicBezTo>
                    <a:pt x="1126" y="52"/>
                    <a:pt x="1056" y="25"/>
                    <a:pt x="988" y="25"/>
                  </a:cubicBezTo>
                  <a:cubicBezTo>
                    <a:pt x="964" y="25"/>
                    <a:pt x="943" y="28"/>
                    <a:pt x="922" y="34"/>
                  </a:cubicBezTo>
                  <a:lnTo>
                    <a:pt x="907" y="39"/>
                  </a:lnTo>
                  <a:cubicBezTo>
                    <a:pt x="871" y="50"/>
                    <a:pt x="828" y="71"/>
                    <a:pt x="787" y="96"/>
                  </a:cubicBezTo>
                  <a:lnTo>
                    <a:pt x="786" y="96"/>
                  </a:lnTo>
                  <a:cubicBezTo>
                    <a:pt x="715" y="65"/>
                    <a:pt x="649" y="31"/>
                    <a:pt x="619" y="22"/>
                  </a:cubicBezTo>
                  <a:lnTo>
                    <a:pt x="604" y="17"/>
                  </a:lnTo>
                  <a:cubicBezTo>
                    <a:pt x="547" y="0"/>
                    <a:pt x="465" y="20"/>
                    <a:pt x="423" y="62"/>
                  </a:cubicBezTo>
                  <a:lnTo>
                    <a:pt x="62" y="423"/>
                  </a:lnTo>
                  <a:cubicBezTo>
                    <a:pt x="20" y="465"/>
                    <a:pt x="0" y="546"/>
                    <a:pt x="19" y="603"/>
                  </a:cubicBezTo>
                  <a:lnTo>
                    <a:pt x="26" y="625"/>
                  </a:lnTo>
                  <a:cubicBezTo>
                    <a:pt x="45" y="682"/>
                    <a:pt x="94" y="763"/>
                    <a:pt x="137" y="805"/>
                  </a:cubicBezTo>
                  <a:lnTo>
                    <a:pt x="210" y="879"/>
                  </a:lnTo>
                  <a:cubicBezTo>
                    <a:pt x="195" y="931"/>
                    <a:pt x="204" y="984"/>
                    <a:pt x="241" y="1021"/>
                  </a:cubicBezTo>
                  <a:cubicBezTo>
                    <a:pt x="259" y="1039"/>
                    <a:pt x="282" y="1051"/>
                    <a:pt x="307" y="1056"/>
                  </a:cubicBezTo>
                  <a:cubicBezTo>
                    <a:pt x="238" y="1125"/>
                    <a:pt x="228" y="1224"/>
                    <a:pt x="286" y="1282"/>
                  </a:cubicBezTo>
                  <a:cubicBezTo>
                    <a:pt x="310" y="1306"/>
                    <a:pt x="344" y="1320"/>
                    <a:pt x="381" y="1320"/>
                  </a:cubicBezTo>
                  <a:cubicBezTo>
                    <a:pt x="398" y="1320"/>
                    <a:pt x="415" y="1316"/>
                    <a:pt x="433" y="1311"/>
                  </a:cubicBezTo>
                  <a:cubicBezTo>
                    <a:pt x="433" y="1347"/>
                    <a:pt x="446" y="1380"/>
                    <a:pt x="470" y="1404"/>
                  </a:cubicBezTo>
                  <a:cubicBezTo>
                    <a:pt x="494" y="1428"/>
                    <a:pt x="528" y="1442"/>
                    <a:pt x="565" y="1442"/>
                  </a:cubicBezTo>
                  <a:cubicBezTo>
                    <a:pt x="599" y="1442"/>
                    <a:pt x="634" y="1430"/>
                    <a:pt x="664" y="1410"/>
                  </a:cubicBezTo>
                  <a:cubicBezTo>
                    <a:pt x="669" y="1436"/>
                    <a:pt x="681" y="1461"/>
                    <a:pt x="700" y="1480"/>
                  </a:cubicBezTo>
                  <a:cubicBezTo>
                    <a:pt x="725" y="1504"/>
                    <a:pt x="758" y="1518"/>
                    <a:pt x="795" y="1518"/>
                  </a:cubicBezTo>
                  <a:cubicBezTo>
                    <a:pt x="841" y="1518"/>
                    <a:pt x="889" y="1496"/>
                    <a:pt x="926" y="1460"/>
                  </a:cubicBezTo>
                  <a:lnTo>
                    <a:pt x="946" y="1440"/>
                  </a:lnTo>
                  <a:cubicBezTo>
                    <a:pt x="969" y="1445"/>
                    <a:pt x="994" y="1442"/>
                    <a:pt x="1016" y="1429"/>
                  </a:cubicBezTo>
                  <a:lnTo>
                    <a:pt x="1029" y="1421"/>
                  </a:lnTo>
                  <a:cubicBezTo>
                    <a:pt x="1066" y="1398"/>
                    <a:pt x="1083" y="1354"/>
                    <a:pt x="1072" y="1314"/>
                  </a:cubicBezTo>
                  <a:lnTo>
                    <a:pt x="1082" y="1304"/>
                  </a:lnTo>
                  <a:cubicBezTo>
                    <a:pt x="1112" y="1328"/>
                    <a:pt x="1155" y="1332"/>
                    <a:pt x="1190" y="1311"/>
                  </a:cubicBezTo>
                  <a:lnTo>
                    <a:pt x="1203" y="1303"/>
                  </a:lnTo>
                  <a:cubicBezTo>
                    <a:pt x="1249" y="1276"/>
                    <a:pt x="1263" y="1217"/>
                    <a:pt x="1236" y="1172"/>
                  </a:cubicBezTo>
                  <a:lnTo>
                    <a:pt x="1228" y="1158"/>
                  </a:lnTo>
                  <a:lnTo>
                    <a:pt x="1238" y="1148"/>
                  </a:lnTo>
                  <a:cubicBezTo>
                    <a:pt x="1268" y="1167"/>
                    <a:pt x="1307" y="1169"/>
                    <a:pt x="1340" y="1150"/>
                  </a:cubicBezTo>
                  <a:lnTo>
                    <a:pt x="1353" y="1142"/>
                  </a:lnTo>
                  <a:cubicBezTo>
                    <a:pt x="1399" y="1115"/>
                    <a:pt x="1413" y="1056"/>
                    <a:pt x="1386" y="1010"/>
                  </a:cubicBezTo>
                  <a:lnTo>
                    <a:pt x="1382" y="1004"/>
                  </a:lnTo>
                  <a:lnTo>
                    <a:pt x="1395" y="991"/>
                  </a:lnTo>
                  <a:cubicBezTo>
                    <a:pt x="1424" y="1006"/>
                    <a:pt x="1460" y="1007"/>
                    <a:pt x="1490" y="989"/>
                  </a:cubicBezTo>
                  <a:lnTo>
                    <a:pt x="1504" y="981"/>
                  </a:lnTo>
                  <a:cubicBezTo>
                    <a:pt x="1549" y="954"/>
                    <a:pt x="1564" y="894"/>
                    <a:pt x="1536" y="849"/>
                  </a:cubicBezTo>
                  <a:lnTo>
                    <a:pt x="1528" y="835"/>
                  </a:lnTo>
                  <a:cubicBezTo>
                    <a:pt x="1551" y="798"/>
                    <a:pt x="1571" y="758"/>
                    <a:pt x="1582" y="724"/>
                  </a:cubicBezTo>
                  <a:lnTo>
                    <a:pt x="1589" y="703"/>
                  </a:lnTo>
                  <a:cubicBezTo>
                    <a:pt x="1615" y="622"/>
                    <a:pt x="1590" y="516"/>
                    <a:pt x="1530" y="456"/>
                  </a:cubicBezTo>
                  <a:close/>
                  <a:moveTo>
                    <a:pt x="1527" y="683"/>
                  </a:moveTo>
                  <a:lnTo>
                    <a:pt x="1527" y="683"/>
                  </a:lnTo>
                  <a:lnTo>
                    <a:pt x="1520" y="704"/>
                  </a:lnTo>
                  <a:cubicBezTo>
                    <a:pt x="1513" y="724"/>
                    <a:pt x="1503" y="748"/>
                    <a:pt x="1490" y="771"/>
                  </a:cubicBezTo>
                  <a:lnTo>
                    <a:pt x="1460" y="722"/>
                  </a:lnTo>
                  <a:cubicBezTo>
                    <a:pt x="1433" y="677"/>
                    <a:pt x="1374" y="662"/>
                    <a:pt x="1328" y="689"/>
                  </a:cubicBezTo>
                  <a:lnTo>
                    <a:pt x="1315" y="697"/>
                  </a:lnTo>
                  <a:cubicBezTo>
                    <a:pt x="1270" y="724"/>
                    <a:pt x="1255" y="784"/>
                    <a:pt x="1282" y="829"/>
                  </a:cubicBezTo>
                  <a:lnTo>
                    <a:pt x="1351" y="943"/>
                  </a:lnTo>
                  <a:lnTo>
                    <a:pt x="1348" y="946"/>
                  </a:lnTo>
                  <a:lnTo>
                    <a:pt x="1286" y="844"/>
                  </a:lnTo>
                  <a:cubicBezTo>
                    <a:pt x="1259" y="798"/>
                    <a:pt x="1200" y="783"/>
                    <a:pt x="1154" y="811"/>
                  </a:cubicBezTo>
                  <a:lnTo>
                    <a:pt x="1141" y="819"/>
                  </a:lnTo>
                  <a:cubicBezTo>
                    <a:pt x="1096" y="846"/>
                    <a:pt x="1081" y="905"/>
                    <a:pt x="1108" y="950"/>
                  </a:cubicBezTo>
                  <a:lnTo>
                    <a:pt x="1196" y="1097"/>
                  </a:lnTo>
                  <a:lnTo>
                    <a:pt x="1193" y="1100"/>
                  </a:lnTo>
                  <a:lnTo>
                    <a:pt x="1160" y="1044"/>
                  </a:lnTo>
                  <a:cubicBezTo>
                    <a:pt x="1133" y="999"/>
                    <a:pt x="1073" y="984"/>
                    <a:pt x="1028" y="1011"/>
                  </a:cubicBezTo>
                  <a:lnTo>
                    <a:pt x="1015" y="1020"/>
                  </a:lnTo>
                  <a:cubicBezTo>
                    <a:pt x="970" y="1047"/>
                    <a:pt x="955" y="1106"/>
                    <a:pt x="982" y="1151"/>
                  </a:cubicBezTo>
                  <a:lnTo>
                    <a:pt x="1042" y="1251"/>
                  </a:lnTo>
                  <a:lnTo>
                    <a:pt x="1040" y="1253"/>
                  </a:lnTo>
                  <a:lnTo>
                    <a:pt x="1029" y="1235"/>
                  </a:lnTo>
                  <a:cubicBezTo>
                    <a:pt x="1002" y="1189"/>
                    <a:pt x="943" y="1175"/>
                    <a:pt x="898" y="1202"/>
                  </a:cubicBezTo>
                  <a:lnTo>
                    <a:pt x="884" y="1210"/>
                  </a:lnTo>
                  <a:cubicBezTo>
                    <a:pt x="839" y="1237"/>
                    <a:pt x="824" y="1296"/>
                    <a:pt x="851" y="1341"/>
                  </a:cubicBezTo>
                  <a:lnTo>
                    <a:pt x="884" y="1396"/>
                  </a:lnTo>
                  <a:cubicBezTo>
                    <a:pt x="886" y="1399"/>
                    <a:pt x="888" y="1401"/>
                    <a:pt x="890" y="1404"/>
                  </a:cubicBezTo>
                  <a:lnTo>
                    <a:pt x="880" y="1414"/>
                  </a:lnTo>
                  <a:cubicBezTo>
                    <a:pt x="855" y="1439"/>
                    <a:pt x="823" y="1452"/>
                    <a:pt x="795" y="1452"/>
                  </a:cubicBezTo>
                  <a:cubicBezTo>
                    <a:pt x="776" y="1452"/>
                    <a:pt x="759" y="1447"/>
                    <a:pt x="746" y="1434"/>
                  </a:cubicBezTo>
                  <a:cubicBezTo>
                    <a:pt x="731" y="1418"/>
                    <a:pt x="725" y="1395"/>
                    <a:pt x="730" y="1370"/>
                  </a:cubicBezTo>
                  <a:cubicBezTo>
                    <a:pt x="732" y="1358"/>
                    <a:pt x="736" y="1346"/>
                    <a:pt x="742" y="1334"/>
                  </a:cubicBezTo>
                  <a:cubicBezTo>
                    <a:pt x="743" y="1333"/>
                    <a:pt x="744" y="1332"/>
                    <a:pt x="745" y="1330"/>
                  </a:cubicBezTo>
                  <a:cubicBezTo>
                    <a:pt x="747" y="1326"/>
                    <a:pt x="750" y="1321"/>
                    <a:pt x="753" y="1317"/>
                  </a:cubicBezTo>
                  <a:cubicBezTo>
                    <a:pt x="757" y="1311"/>
                    <a:pt x="762" y="1306"/>
                    <a:pt x="767" y="1300"/>
                  </a:cubicBezTo>
                  <a:lnTo>
                    <a:pt x="968" y="1100"/>
                  </a:lnTo>
                  <a:lnTo>
                    <a:pt x="928" y="1059"/>
                  </a:lnTo>
                  <a:lnTo>
                    <a:pt x="650" y="1337"/>
                  </a:lnTo>
                  <a:cubicBezTo>
                    <a:pt x="624" y="1363"/>
                    <a:pt x="593" y="1376"/>
                    <a:pt x="565" y="1376"/>
                  </a:cubicBezTo>
                  <a:cubicBezTo>
                    <a:pt x="546" y="1376"/>
                    <a:pt x="529" y="1370"/>
                    <a:pt x="516" y="1358"/>
                  </a:cubicBezTo>
                  <a:cubicBezTo>
                    <a:pt x="485" y="1327"/>
                    <a:pt x="495" y="1267"/>
                    <a:pt x="537" y="1224"/>
                  </a:cubicBezTo>
                  <a:lnTo>
                    <a:pt x="546" y="1215"/>
                  </a:lnTo>
                  <a:lnTo>
                    <a:pt x="553" y="1208"/>
                  </a:lnTo>
                  <a:lnTo>
                    <a:pt x="815" y="946"/>
                  </a:lnTo>
                  <a:lnTo>
                    <a:pt x="775" y="906"/>
                  </a:lnTo>
                  <a:lnTo>
                    <a:pt x="466" y="1215"/>
                  </a:lnTo>
                  <a:cubicBezTo>
                    <a:pt x="441" y="1240"/>
                    <a:pt x="409" y="1254"/>
                    <a:pt x="381" y="1254"/>
                  </a:cubicBezTo>
                  <a:cubicBezTo>
                    <a:pt x="362" y="1254"/>
                    <a:pt x="345" y="1248"/>
                    <a:pt x="332" y="1236"/>
                  </a:cubicBezTo>
                  <a:cubicBezTo>
                    <a:pt x="301" y="1205"/>
                    <a:pt x="311" y="1144"/>
                    <a:pt x="353" y="1102"/>
                  </a:cubicBezTo>
                  <a:lnTo>
                    <a:pt x="662" y="793"/>
                  </a:lnTo>
                  <a:lnTo>
                    <a:pt x="622" y="753"/>
                  </a:lnTo>
                  <a:lnTo>
                    <a:pt x="421" y="954"/>
                  </a:lnTo>
                  <a:cubicBezTo>
                    <a:pt x="395" y="979"/>
                    <a:pt x="363" y="993"/>
                    <a:pt x="335" y="993"/>
                  </a:cubicBezTo>
                  <a:cubicBezTo>
                    <a:pt x="317" y="993"/>
                    <a:pt x="300" y="987"/>
                    <a:pt x="287" y="975"/>
                  </a:cubicBezTo>
                  <a:cubicBezTo>
                    <a:pt x="277" y="965"/>
                    <a:pt x="272" y="952"/>
                    <a:pt x="270" y="939"/>
                  </a:cubicBezTo>
                  <a:cubicBezTo>
                    <a:pt x="268" y="928"/>
                    <a:pt x="269" y="916"/>
                    <a:pt x="272" y="904"/>
                  </a:cubicBezTo>
                  <a:cubicBezTo>
                    <a:pt x="272" y="903"/>
                    <a:pt x="272" y="901"/>
                    <a:pt x="273" y="900"/>
                  </a:cubicBezTo>
                  <a:cubicBezTo>
                    <a:pt x="274" y="897"/>
                    <a:pt x="275" y="894"/>
                    <a:pt x="276" y="890"/>
                  </a:cubicBezTo>
                  <a:cubicBezTo>
                    <a:pt x="277" y="886"/>
                    <a:pt x="279" y="882"/>
                    <a:pt x="281" y="878"/>
                  </a:cubicBezTo>
                  <a:cubicBezTo>
                    <a:pt x="282" y="876"/>
                    <a:pt x="283" y="874"/>
                    <a:pt x="284" y="872"/>
                  </a:cubicBezTo>
                  <a:cubicBezTo>
                    <a:pt x="287" y="868"/>
                    <a:pt x="289" y="864"/>
                    <a:pt x="292" y="860"/>
                  </a:cubicBezTo>
                  <a:cubicBezTo>
                    <a:pt x="293" y="859"/>
                    <a:pt x="294" y="857"/>
                    <a:pt x="295" y="856"/>
                  </a:cubicBezTo>
                  <a:cubicBezTo>
                    <a:pt x="299" y="851"/>
                    <a:pt x="303" y="846"/>
                    <a:pt x="307" y="841"/>
                  </a:cubicBezTo>
                  <a:lnTo>
                    <a:pt x="509" y="640"/>
                  </a:lnTo>
                  <a:lnTo>
                    <a:pt x="489" y="621"/>
                  </a:lnTo>
                  <a:cubicBezTo>
                    <a:pt x="479" y="611"/>
                    <a:pt x="471" y="599"/>
                    <a:pt x="466" y="586"/>
                  </a:cubicBezTo>
                  <a:lnTo>
                    <a:pt x="343" y="655"/>
                  </a:lnTo>
                  <a:cubicBezTo>
                    <a:pt x="325" y="666"/>
                    <a:pt x="304" y="671"/>
                    <a:pt x="284" y="671"/>
                  </a:cubicBezTo>
                  <a:cubicBezTo>
                    <a:pt x="248" y="671"/>
                    <a:pt x="214" y="654"/>
                    <a:pt x="195" y="625"/>
                  </a:cubicBezTo>
                  <a:cubicBezTo>
                    <a:pt x="165" y="578"/>
                    <a:pt x="184" y="516"/>
                    <a:pt x="236" y="487"/>
                  </a:cubicBezTo>
                  <a:lnTo>
                    <a:pt x="595" y="284"/>
                  </a:lnTo>
                  <a:cubicBezTo>
                    <a:pt x="606" y="298"/>
                    <a:pt x="620" y="311"/>
                    <a:pt x="636" y="322"/>
                  </a:cubicBezTo>
                  <a:lnTo>
                    <a:pt x="871" y="477"/>
                  </a:lnTo>
                  <a:cubicBezTo>
                    <a:pt x="941" y="524"/>
                    <a:pt x="1032" y="511"/>
                    <a:pt x="1073" y="449"/>
                  </a:cubicBezTo>
                  <a:cubicBezTo>
                    <a:pt x="1114" y="387"/>
                    <a:pt x="1091" y="298"/>
                    <a:pt x="1021" y="251"/>
                  </a:cubicBezTo>
                  <a:lnTo>
                    <a:pt x="848" y="137"/>
                  </a:lnTo>
                  <a:cubicBezTo>
                    <a:pt x="875" y="121"/>
                    <a:pt x="903" y="109"/>
                    <a:pt x="927" y="101"/>
                  </a:cubicBezTo>
                  <a:lnTo>
                    <a:pt x="942" y="96"/>
                  </a:lnTo>
                  <a:cubicBezTo>
                    <a:pt x="956" y="92"/>
                    <a:pt x="972" y="90"/>
                    <a:pt x="988" y="90"/>
                  </a:cubicBezTo>
                  <a:cubicBezTo>
                    <a:pt x="1037" y="90"/>
                    <a:pt x="1091" y="109"/>
                    <a:pt x="1123" y="141"/>
                  </a:cubicBezTo>
                  <a:lnTo>
                    <a:pt x="1484" y="502"/>
                  </a:lnTo>
                  <a:cubicBezTo>
                    <a:pt x="1526" y="544"/>
                    <a:pt x="1545" y="625"/>
                    <a:pt x="1527" y="6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65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851502" y="4935539"/>
            <a:ext cx="2530475" cy="61341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6" name="椭圆 7"/>
          <p:cNvSpPr>
            <a:spLocks noChangeArrowheads="1"/>
          </p:cNvSpPr>
          <p:nvPr/>
        </p:nvSpPr>
        <p:spPr bwMode="auto">
          <a:xfrm>
            <a:off x="4043964" y="1789113"/>
            <a:ext cx="504825" cy="504825"/>
          </a:xfrm>
          <a:prstGeom prst="ellipse">
            <a:avLst/>
          </a:prstGeom>
          <a:solidFill>
            <a:srgbClr val="0070C0"/>
          </a:solidFill>
          <a:ln w="9525">
            <a:solidFill>
              <a:srgbClr val="FFFFFF"/>
            </a:solidFill>
            <a:round/>
          </a:ln>
        </p:spPr>
        <p:txBody>
          <a:bodyPr lIns="91440" tIns="45720" rIns="91440" bIns="45720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65" b="1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865" b="1" ker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8"/>
          <p:cNvSpPr>
            <a:spLocks noChangeArrowheads="1"/>
          </p:cNvSpPr>
          <p:nvPr/>
        </p:nvSpPr>
        <p:spPr bwMode="auto">
          <a:xfrm>
            <a:off x="4043964" y="2417764"/>
            <a:ext cx="504825" cy="503237"/>
          </a:xfrm>
          <a:prstGeom prst="ellipse">
            <a:avLst/>
          </a:prstGeom>
          <a:solidFill>
            <a:srgbClr val="0070C0"/>
          </a:solidFill>
          <a:ln w="9525">
            <a:solidFill>
              <a:srgbClr val="FFFFFF"/>
            </a:solidFill>
            <a:round/>
          </a:ln>
        </p:spPr>
        <p:txBody>
          <a:bodyPr lIns="91440" tIns="45720" rIns="91440" bIns="45720"/>
          <a:lstStyle/>
          <a:p>
            <a:pPr algn="ctr" defTabSz="685800"/>
            <a:r>
              <a:rPr lang="en-US" altLang="zh-CN" sz="1865" b="1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865" b="1" ker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9"/>
          <p:cNvSpPr>
            <a:spLocks noChangeArrowheads="1"/>
          </p:cNvSpPr>
          <p:nvPr/>
        </p:nvSpPr>
        <p:spPr bwMode="auto">
          <a:xfrm>
            <a:off x="4043964" y="3100388"/>
            <a:ext cx="504825" cy="503237"/>
          </a:xfrm>
          <a:prstGeom prst="ellipse">
            <a:avLst/>
          </a:prstGeom>
          <a:solidFill>
            <a:srgbClr val="0070C0"/>
          </a:solidFill>
          <a:ln w="9525">
            <a:solidFill>
              <a:srgbClr val="FFFFFF"/>
            </a:solidFill>
            <a:round/>
          </a:ln>
        </p:spPr>
        <p:txBody>
          <a:bodyPr lIns="91440" tIns="45720" rIns="91440" bIns="45720"/>
          <a:lstStyle/>
          <a:p>
            <a:pPr algn="ctr" defTabSz="685800"/>
            <a:r>
              <a:rPr lang="en-US" altLang="zh-CN" sz="1865" b="1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865" b="1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10"/>
          <p:cNvSpPr txBox="1">
            <a:spLocks noChangeArrowheads="1"/>
          </p:cNvSpPr>
          <p:nvPr/>
        </p:nvSpPr>
        <p:spPr bwMode="auto">
          <a:xfrm>
            <a:off x="4639275" y="1831976"/>
            <a:ext cx="6840539" cy="59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0" name="TextBox 11"/>
          <p:cNvSpPr txBox="1">
            <a:spLocks noChangeArrowheads="1"/>
          </p:cNvSpPr>
          <p:nvPr/>
        </p:nvSpPr>
        <p:spPr bwMode="auto">
          <a:xfrm>
            <a:off x="4639275" y="2424113"/>
            <a:ext cx="6840539" cy="59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4639275" y="3100389"/>
            <a:ext cx="6840539" cy="59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2" name="椭圆 18"/>
          <p:cNvSpPr>
            <a:spLocks noChangeArrowheads="1"/>
          </p:cNvSpPr>
          <p:nvPr/>
        </p:nvSpPr>
        <p:spPr bwMode="auto">
          <a:xfrm>
            <a:off x="4043964" y="3849688"/>
            <a:ext cx="504825" cy="504825"/>
          </a:xfrm>
          <a:prstGeom prst="ellipse">
            <a:avLst/>
          </a:prstGeom>
          <a:solidFill>
            <a:srgbClr val="0070C0"/>
          </a:solidFill>
          <a:ln w="9525">
            <a:solidFill>
              <a:srgbClr val="FFFFFF"/>
            </a:solidFill>
            <a:round/>
          </a:ln>
        </p:spPr>
        <p:txBody>
          <a:bodyPr lIns="91440" tIns="45720" rIns="91440" bIns="45720"/>
          <a:lstStyle/>
          <a:p>
            <a:pPr algn="ctr" defTabSz="685800"/>
            <a:r>
              <a:rPr lang="en-US" altLang="zh-CN" sz="1865" b="1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865" b="1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椭圆 19"/>
          <p:cNvSpPr>
            <a:spLocks noChangeArrowheads="1"/>
          </p:cNvSpPr>
          <p:nvPr/>
        </p:nvSpPr>
        <p:spPr bwMode="auto">
          <a:xfrm>
            <a:off x="4043964" y="4478339"/>
            <a:ext cx="504825" cy="503237"/>
          </a:xfrm>
          <a:prstGeom prst="ellipse">
            <a:avLst/>
          </a:prstGeom>
          <a:solidFill>
            <a:srgbClr val="0070C0"/>
          </a:solidFill>
          <a:ln w="9525">
            <a:solidFill>
              <a:srgbClr val="FFFFFF"/>
            </a:solidFill>
            <a:round/>
          </a:ln>
        </p:spPr>
        <p:txBody>
          <a:bodyPr lIns="91440" tIns="45720" rIns="91440" bIns="45720"/>
          <a:lstStyle/>
          <a:p>
            <a:pPr algn="ctr" defTabSz="685800"/>
            <a:r>
              <a:rPr lang="en-US" altLang="zh-CN" sz="1865" b="1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1865" b="1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椭圆 20"/>
          <p:cNvSpPr>
            <a:spLocks noChangeArrowheads="1"/>
          </p:cNvSpPr>
          <p:nvPr/>
        </p:nvSpPr>
        <p:spPr bwMode="auto">
          <a:xfrm>
            <a:off x="4043964" y="5160964"/>
            <a:ext cx="504825" cy="503237"/>
          </a:xfrm>
          <a:prstGeom prst="ellipse">
            <a:avLst/>
          </a:prstGeom>
          <a:solidFill>
            <a:srgbClr val="0070C0"/>
          </a:solidFill>
          <a:ln w="9525">
            <a:solidFill>
              <a:srgbClr val="FFFFFF"/>
            </a:solidFill>
            <a:round/>
          </a:ln>
        </p:spPr>
        <p:txBody>
          <a:bodyPr lIns="91440" tIns="45720" rIns="91440" bIns="45720"/>
          <a:lstStyle/>
          <a:p>
            <a:pPr algn="ctr" defTabSz="685800"/>
            <a:r>
              <a:rPr lang="en-US" altLang="zh-CN" sz="1865" b="1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1865" b="1" ker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21"/>
          <p:cNvSpPr txBox="1">
            <a:spLocks noChangeArrowheads="1"/>
          </p:cNvSpPr>
          <p:nvPr/>
        </p:nvSpPr>
        <p:spPr bwMode="auto">
          <a:xfrm>
            <a:off x="4639275" y="3892551"/>
            <a:ext cx="6840539" cy="59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6" name="TextBox 22"/>
          <p:cNvSpPr txBox="1">
            <a:spLocks noChangeArrowheads="1"/>
          </p:cNvSpPr>
          <p:nvPr/>
        </p:nvSpPr>
        <p:spPr bwMode="auto">
          <a:xfrm>
            <a:off x="4639275" y="4521201"/>
            <a:ext cx="6840539" cy="59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7" name="TextBox 23"/>
          <p:cNvSpPr txBox="1">
            <a:spLocks noChangeArrowheads="1"/>
          </p:cNvSpPr>
          <p:nvPr/>
        </p:nvSpPr>
        <p:spPr bwMode="auto">
          <a:xfrm>
            <a:off x="4639275" y="5181601"/>
            <a:ext cx="6840539" cy="59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55" name="标题 3"/>
          <p:cNvSpPr txBox="1"/>
          <p:nvPr/>
        </p:nvSpPr>
        <p:spPr>
          <a:xfrm>
            <a:off x="896804" y="58614"/>
            <a:ext cx="2679516" cy="41805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cxnSp>
        <p:nvCxnSpPr>
          <p:cNvPr id="558" name="直接连接符 557"/>
          <p:cNvCxnSpPr/>
          <p:nvPr/>
        </p:nvCxnSpPr>
        <p:spPr>
          <a:xfrm>
            <a:off x="-24080" y="476672"/>
            <a:ext cx="12218268" cy="1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9" name="组合 558"/>
          <p:cNvGrpSpPr/>
          <p:nvPr/>
        </p:nvGrpSpPr>
        <p:grpSpPr>
          <a:xfrm>
            <a:off x="489062" y="80628"/>
            <a:ext cx="288032" cy="288032"/>
            <a:chOff x="624979" y="908720"/>
            <a:chExt cx="288032" cy="288032"/>
          </a:xfrm>
        </p:grpSpPr>
        <p:cxnSp>
          <p:nvCxnSpPr>
            <p:cNvPr id="560" name="直接连接符 559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接连接符 560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接连接符 561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矩形 92"/>
          <p:cNvSpPr/>
          <p:nvPr/>
        </p:nvSpPr>
        <p:spPr>
          <a:xfrm>
            <a:off x="-24080" y="6669360"/>
            <a:ext cx="1440160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矩形 93"/>
          <p:cNvSpPr/>
          <p:nvPr/>
        </p:nvSpPr>
        <p:spPr>
          <a:xfrm>
            <a:off x="1416080" y="6669360"/>
            <a:ext cx="10778108" cy="2160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ldLvl="0" animBg="1" autoUpdateAnimBg="0"/>
      <p:bldP spid="26" grpId="0" bldLvl="0" animBg="1" autoUpdateAnimBg="0"/>
      <p:bldP spid="27" grpId="0" bldLvl="0" animBg="1" autoUpdateAnimBg="0"/>
      <p:bldP spid="28" grpId="0" bldLvl="0" animBg="1" autoUpdateAnimBg="0"/>
      <p:bldP spid="29" grpId="0" autoUpdateAnimBg="0"/>
      <p:bldP spid="30" grpId="0" autoUpdateAnimBg="0"/>
      <p:bldP spid="31" grpId="0" autoUpdateAnimBg="0"/>
      <p:bldP spid="32" grpId="0" bldLvl="0" animBg="1" autoUpdateAnimBg="0"/>
      <p:bldP spid="33" grpId="0" bldLvl="0" animBg="1" autoUpdateAnimBg="0"/>
      <p:bldP spid="34" grpId="0" bldLvl="0" animBg="1" autoUpdateAnimBg="0"/>
      <p:bldP spid="35" grpId="0" autoUpdateAnimBg="0"/>
      <p:bldP spid="36" grpId="0" autoUpdateAnimBg="0"/>
      <p:bldP spid="37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3"/>
          <p:cNvSpPr/>
          <p:nvPr>
            <p:custDataLst>
              <p:tags r:id="rId1"/>
            </p:custDataLst>
          </p:nvPr>
        </p:nvSpPr>
        <p:spPr>
          <a:xfrm>
            <a:off x="6433574" y="0"/>
            <a:ext cx="2447713" cy="1028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" name="PA_矩形 5"/>
          <p:cNvSpPr/>
          <p:nvPr>
            <p:custDataLst>
              <p:tags r:id="rId2"/>
            </p:custDataLst>
          </p:nvPr>
        </p:nvSpPr>
        <p:spPr>
          <a:xfrm>
            <a:off x="3875652" y="1130333"/>
            <a:ext cx="2448000" cy="1488000"/>
          </a:xfrm>
          <a:prstGeom prst="rect">
            <a:avLst/>
          </a:prstGeom>
          <a:blipFill rotWithShape="1"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4" name="PA_矩形 6"/>
          <p:cNvSpPr/>
          <p:nvPr>
            <p:custDataLst>
              <p:tags r:id="rId3"/>
            </p:custDataLst>
          </p:nvPr>
        </p:nvSpPr>
        <p:spPr>
          <a:xfrm>
            <a:off x="6432675" y="1130333"/>
            <a:ext cx="2448000" cy="1488000"/>
          </a:xfrm>
          <a:prstGeom prst="rect">
            <a:avLst/>
          </a:prstGeom>
          <a:blipFill rotWithShape="1"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5" name="PA_矩形 7"/>
          <p:cNvSpPr/>
          <p:nvPr>
            <p:custDataLst>
              <p:tags r:id="rId4"/>
            </p:custDataLst>
          </p:nvPr>
        </p:nvSpPr>
        <p:spPr>
          <a:xfrm>
            <a:off x="6432675" y="2719933"/>
            <a:ext cx="2448000" cy="1488000"/>
          </a:xfrm>
          <a:prstGeom prst="rect">
            <a:avLst/>
          </a:prstGeom>
          <a:blipFill rotWithShape="1"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6" name="PA_矩形 8"/>
          <p:cNvSpPr/>
          <p:nvPr>
            <p:custDataLst>
              <p:tags r:id="rId5"/>
            </p:custDataLst>
          </p:nvPr>
        </p:nvSpPr>
        <p:spPr>
          <a:xfrm>
            <a:off x="8976920" y="2685000"/>
            <a:ext cx="2448000" cy="1488000"/>
          </a:xfrm>
          <a:prstGeom prst="rect">
            <a:avLst/>
          </a:prstGeom>
          <a:blipFill rotWithShape="1"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7" name="PA_矩形 9"/>
          <p:cNvSpPr/>
          <p:nvPr>
            <p:custDataLst>
              <p:tags r:id="rId6"/>
            </p:custDataLst>
          </p:nvPr>
        </p:nvSpPr>
        <p:spPr>
          <a:xfrm>
            <a:off x="6432675" y="4309533"/>
            <a:ext cx="2448000" cy="1488000"/>
          </a:xfrm>
          <a:prstGeom prst="rect">
            <a:avLst/>
          </a:prstGeom>
          <a:blipFill rotWithShape="1">
            <a:blip r:embed="rId23"/>
            <a:stretch>
              <a:fillRect/>
            </a:stretch>
          </a:blip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8" name="PA_矩形 10"/>
          <p:cNvSpPr/>
          <p:nvPr>
            <p:custDataLst>
              <p:tags r:id="rId7"/>
            </p:custDataLst>
          </p:nvPr>
        </p:nvSpPr>
        <p:spPr>
          <a:xfrm>
            <a:off x="9009134" y="5128260"/>
            <a:ext cx="3185160" cy="6697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9" name="PA_矩形 12"/>
          <p:cNvSpPr/>
          <p:nvPr>
            <p:custDataLst>
              <p:tags r:id="rId8"/>
            </p:custDataLst>
          </p:nvPr>
        </p:nvSpPr>
        <p:spPr>
          <a:xfrm>
            <a:off x="6433574" y="5898727"/>
            <a:ext cx="2446867" cy="97197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20" name="PA_组合 23"/>
          <p:cNvGrpSpPr/>
          <p:nvPr>
            <p:custDataLst>
              <p:tags r:id="rId9"/>
            </p:custDataLst>
          </p:nvPr>
        </p:nvGrpSpPr>
        <p:grpSpPr bwMode="auto">
          <a:xfrm>
            <a:off x="389806" y="5940836"/>
            <a:ext cx="450273" cy="463263"/>
            <a:chOff x="0" y="0"/>
            <a:chExt cx="495300" cy="509588"/>
          </a:xfrm>
        </p:grpSpPr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0" y="0"/>
              <a:ext cx="495300" cy="50958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2" name="Freeform 14"/>
            <p:cNvSpPr>
              <a:spLocks noEditPoints="1"/>
            </p:cNvSpPr>
            <p:nvPr/>
          </p:nvSpPr>
          <p:spPr bwMode="auto">
            <a:xfrm>
              <a:off x="110549" y="119661"/>
              <a:ext cx="274204" cy="270268"/>
            </a:xfrm>
            <a:custGeom>
              <a:avLst/>
              <a:gdLst>
                <a:gd name="T0" fmla="*/ 285 w 427"/>
                <a:gd name="T1" fmla="*/ 157 h 408"/>
                <a:gd name="T2" fmla="*/ 279 w 427"/>
                <a:gd name="T3" fmla="*/ 169 h 408"/>
                <a:gd name="T4" fmla="*/ 278 w 427"/>
                <a:gd name="T5" fmla="*/ 177 h 408"/>
                <a:gd name="T6" fmla="*/ 278 w 427"/>
                <a:gd name="T7" fmla="*/ 192 h 408"/>
                <a:gd name="T8" fmla="*/ 284 w 427"/>
                <a:gd name="T9" fmla="*/ 207 h 408"/>
                <a:gd name="T10" fmla="*/ 288 w 427"/>
                <a:gd name="T11" fmla="*/ 214 h 408"/>
                <a:gd name="T12" fmla="*/ 300 w 427"/>
                <a:gd name="T13" fmla="*/ 224 h 408"/>
                <a:gd name="T14" fmla="*/ 308 w 427"/>
                <a:gd name="T15" fmla="*/ 228 h 408"/>
                <a:gd name="T16" fmla="*/ 325 w 427"/>
                <a:gd name="T17" fmla="*/ 136 h 408"/>
                <a:gd name="T18" fmla="*/ 305 w 427"/>
                <a:gd name="T19" fmla="*/ 140 h 408"/>
                <a:gd name="T20" fmla="*/ 294 w 427"/>
                <a:gd name="T21" fmla="*/ 147 h 408"/>
                <a:gd name="T22" fmla="*/ 289 w 427"/>
                <a:gd name="T23" fmla="*/ 152 h 408"/>
                <a:gd name="T24" fmla="*/ 261 w 427"/>
                <a:gd name="T25" fmla="*/ 47 h 408"/>
                <a:gd name="T26" fmla="*/ 213 w 427"/>
                <a:gd name="T27" fmla="*/ 95 h 408"/>
                <a:gd name="T28" fmla="*/ 258 w 427"/>
                <a:gd name="T29" fmla="*/ 192 h 408"/>
                <a:gd name="T30" fmla="*/ 258 w 427"/>
                <a:gd name="T31" fmla="*/ 173 h 408"/>
                <a:gd name="T32" fmla="*/ 244 w 427"/>
                <a:gd name="T33" fmla="*/ 104 h 408"/>
                <a:gd name="T34" fmla="*/ 169 w 427"/>
                <a:gd name="T35" fmla="*/ 183 h 408"/>
                <a:gd name="T36" fmla="*/ 213 w 427"/>
                <a:gd name="T37" fmla="*/ 269 h 408"/>
                <a:gd name="T38" fmla="*/ 192 w 427"/>
                <a:gd name="T39" fmla="*/ 272 h 408"/>
                <a:gd name="T40" fmla="*/ 181 w 427"/>
                <a:gd name="T41" fmla="*/ 260 h 408"/>
                <a:gd name="T42" fmla="*/ 174 w 427"/>
                <a:gd name="T43" fmla="*/ 254 h 408"/>
                <a:gd name="T44" fmla="*/ 145 w 427"/>
                <a:gd name="T45" fmla="*/ 242 h 408"/>
                <a:gd name="T46" fmla="*/ 133 w 427"/>
                <a:gd name="T47" fmla="*/ 241 h 408"/>
                <a:gd name="T48" fmla="*/ 0 w 427"/>
                <a:gd name="T49" fmla="*/ 408 h 408"/>
                <a:gd name="T50" fmla="*/ 56 w 427"/>
                <a:gd name="T51" fmla="*/ 309 h 408"/>
                <a:gd name="T52" fmla="*/ 146 w 427"/>
                <a:gd name="T53" fmla="*/ 309 h 408"/>
                <a:gd name="T54" fmla="*/ 204 w 427"/>
                <a:gd name="T55" fmla="*/ 408 h 408"/>
                <a:gd name="T56" fmla="*/ 192 w 427"/>
                <a:gd name="T57" fmla="*/ 272 h 408"/>
                <a:gd name="T58" fmla="*/ 294 w 427"/>
                <a:gd name="T59" fmla="*/ 241 h 408"/>
                <a:gd name="T60" fmla="*/ 281 w 427"/>
                <a:gd name="T61" fmla="*/ 242 h 408"/>
                <a:gd name="T62" fmla="*/ 245 w 427"/>
                <a:gd name="T63" fmla="*/ 260 h 408"/>
                <a:gd name="T64" fmla="*/ 240 w 427"/>
                <a:gd name="T65" fmla="*/ 266 h 408"/>
                <a:gd name="T66" fmla="*/ 264 w 427"/>
                <a:gd name="T67" fmla="*/ 408 h 408"/>
                <a:gd name="T68" fmla="*/ 279 w 427"/>
                <a:gd name="T69" fmla="*/ 408 h 408"/>
                <a:gd name="T70" fmla="*/ 384 w 427"/>
                <a:gd name="T71" fmla="*/ 309 h 408"/>
                <a:gd name="T72" fmla="*/ 427 w 427"/>
                <a:gd name="T73" fmla="*/ 313 h 408"/>
                <a:gd name="T74" fmla="*/ 102 w 427"/>
                <a:gd name="T75" fmla="*/ 231 h 408"/>
                <a:gd name="T76" fmla="*/ 126 w 427"/>
                <a:gd name="T77" fmla="*/ 224 h 408"/>
                <a:gd name="T78" fmla="*/ 133 w 427"/>
                <a:gd name="T79" fmla="*/ 220 h 408"/>
                <a:gd name="T80" fmla="*/ 146 w 427"/>
                <a:gd name="T81" fmla="*/ 200 h 408"/>
                <a:gd name="T82" fmla="*/ 149 w 427"/>
                <a:gd name="T83" fmla="*/ 191 h 408"/>
                <a:gd name="T84" fmla="*/ 149 w 427"/>
                <a:gd name="T85" fmla="*/ 175 h 408"/>
                <a:gd name="T86" fmla="*/ 145 w 427"/>
                <a:gd name="T87" fmla="*/ 164 h 408"/>
                <a:gd name="T88" fmla="*/ 142 w 427"/>
                <a:gd name="T89" fmla="*/ 157 h 408"/>
                <a:gd name="T90" fmla="*/ 133 w 427"/>
                <a:gd name="T91" fmla="*/ 147 h 408"/>
                <a:gd name="T92" fmla="*/ 126 w 427"/>
                <a:gd name="T93" fmla="*/ 143 h 408"/>
                <a:gd name="T94" fmla="*/ 102 w 427"/>
                <a:gd name="T95" fmla="*/ 136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7" h="408">
                  <a:moveTo>
                    <a:pt x="289" y="152"/>
                  </a:moveTo>
                  <a:cubicBezTo>
                    <a:pt x="288" y="154"/>
                    <a:pt x="286" y="155"/>
                    <a:pt x="285" y="157"/>
                  </a:cubicBezTo>
                  <a:cubicBezTo>
                    <a:pt x="285" y="157"/>
                    <a:pt x="285" y="157"/>
                    <a:pt x="285" y="157"/>
                  </a:cubicBezTo>
                  <a:cubicBezTo>
                    <a:pt x="284" y="159"/>
                    <a:pt x="283" y="161"/>
                    <a:pt x="282" y="162"/>
                  </a:cubicBezTo>
                  <a:cubicBezTo>
                    <a:pt x="282" y="163"/>
                    <a:pt x="282" y="163"/>
                    <a:pt x="282" y="164"/>
                  </a:cubicBezTo>
                  <a:cubicBezTo>
                    <a:pt x="281" y="165"/>
                    <a:pt x="280" y="167"/>
                    <a:pt x="279" y="169"/>
                  </a:cubicBezTo>
                  <a:cubicBezTo>
                    <a:pt x="279" y="169"/>
                    <a:pt x="279" y="169"/>
                    <a:pt x="279" y="170"/>
                  </a:cubicBezTo>
                  <a:cubicBezTo>
                    <a:pt x="279" y="171"/>
                    <a:pt x="278" y="173"/>
                    <a:pt x="278" y="175"/>
                  </a:cubicBezTo>
                  <a:cubicBezTo>
                    <a:pt x="278" y="176"/>
                    <a:pt x="278" y="176"/>
                    <a:pt x="278" y="177"/>
                  </a:cubicBezTo>
                  <a:cubicBezTo>
                    <a:pt x="277" y="179"/>
                    <a:pt x="277" y="181"/>
                    <a:pt x="277" y="183"/>
                  </a:cubicBezTo>
                  <a:cubicBezTo>
                    <a:pt x="277" y="186"/>
                    <a:pt x="278" y="189"/>
                    <a:pt x="278" y="191"/>
                  </a:cubicBezTo>
                  <a:cubicBezTo>
                    <a:pt x="278" y="192"/>
                    <a:pt x="278" y="192"/>
                    <a:pt x="278" y="192"/>
                  </a:cubicBezTo>
                  <a:cubicBezTo>
                    <a:pt x="279" y="195"/>
                    <a:pt x="279" y="197"/>
                    <a:pt x="280" y="199"/>
                  </a:cubicBezTo>
                  <a:cubicBezTo>
                    <a:pt x="280" y="200"/>
                    <a:pt x="280" y="200"/>
                    <a:pt x="280" y="200"/>
                  </a:cubicBezTo>
                  <a:cubicBezTo>
                    <a:pt x="281" y="203"/>
                    <a:pt x="282" y="205"/>
                    <a:pt x="284" y="207"/>
                  </a:cubicBezTo>
                  <a:cubicBezTo>
                    <a:pt x="284" y="207"/>
                    <a:pt x="284" y="208"/>
                    <a:pt x="284" y="208"/>
                  </a:cubicBezTo>
                  <a:cubicBezTo>
                    <a:pt x="285" y="210"/>
                    <a:pt x="287" y="212"/>
                    <a:pt x="288" y="214"/>
                  </a:cubicBezTo>
                  <a:cubicBezTo>
                    <a:pt x="288" y="214"/>
                    <a:pt x="288" y="214"/>
                    <a:pt x="288" y="214"/>
                  </a:cubicBezTo>
                  <a:cubicBezTo>
                    <a:pt x="290" y="216"/>
                    <a:pt x="292" y="218"/>
                    <a:pt x="294" y="219"/>
                  </a:cubicBezTo>
                  <a:cubicBezTo>
                    <a:pt x="294" y="219"/>
                    <a:pt x="294" y="220"/>
                    <a:pt x="294" y="220"/>
                  </a:cubicBezTo>
                  <a:cubicBezTo>
                    <a:pt x="296" y="221"/>
                    <a:pt x="298" y="223"/>
                    <a:pt x="300" y="224"/>
                  </a:cubicBezTo>
                  <a:cubicBezTo>
                    <a:pt x="300" y="224"/>
                    <a:pt x="301" y="224"/>
                    <a:pt x="301" y="224"/>
                  </a:cubicBezTo>
                  <a:cubicBezTo>
                    <a:pt x="303" y="226"/>
                    <a:pt x="305" y="227"/>
                    <a:pt x="308" y="228"/>
                  </a:cubicBezTo>
                  <a:cubicBezTo>
                    <a:pt x="308" y="228"/>
                    <a:pt x="308" y="228"/>
                    <a:pt x="308" y="228"/>
                  </a:cubicBezTo>
                  <a:cubicBezTo>
                    <a:pt x="313" y="230"/>
                    <a:pt x="319" y="231"/>
                    <a:pt x="325" y="231"/>
                  </a:cubicBezTo>
                  <a:cubicBezTo>
                    <a:pt x="351" y="231"/>
                    <a:pt x="372" y="210"/>
                    <a:pt x="372" y="183"/>
                  </a:cubicBezTo>
                  <a:cubicBezTo>
                    <a:pt x="372" y="157"/>
                    <a:pt x="351" y="136"/>
                    <a:pt x="325" y="136"/>
                  </a:cubicBezTo>
                  <a:cubicBezTo>
                    <a:pt x="318" y="136"/>
                    <a:pt x="312" y="137"/>
                    <a:pt x="306" y="140"/>
                  </a:cubicBezTo>
                  <a:cubicBezTo>
                    <a:pt x="306" y="140"/>
                    <a:pt x="306" y="140"/>
                    <a:pt x="306" y="140"/>
                  </a:cubicBezTo>
                  <a:cubicBezTo>
                    <a:pt x="306" y="140"/>
                    <a:pt x="306" y="140"/>
                    <a:pt x="305" y="140"/>
                  </a:cubicBezTo>
                  <a:cubicBezTo>
                    <a:pt x="304" y="141"/>
                    <a:pt x="302" y="142"/>
                    <a:pt x="301" y="143"/>
                  </a:cubicBezTo>
                  <a:cubicBezTo>
                    <a:pt x="300" y="143"/>
                    <a:pt x="300" y="143"/>
                    <a:pt x="299" y="143"/>
                  </a:cubicBezTo>
                  <a:cubicBezTo>
                    <a:pt x="298" y="144"/>
                    <a:pt x="296" y="146"/>
                    <a:pt x="294" y="147"/>
                  </a:cubicBezTo>
                  <a:cubicBezTo>
                    <a:pt x="294" y="147"/>
                    <a:pt x="294" y="147"/>
                    <a:pt x="294" y="147"/>
                  </a:cubicBezTo>
                  <a:cubicBezTo>
                    <a:pt x="293" y="148"/>
                    <a:pt x="291" y="150"/>
                    <a:pt x="290" y="151"/>
                  </a:cubicBezTo>
                  <a:cubicBezTo>
                    <a:pt x="290" y="151"/>
                    <a:pt x="289" y="152"/>
                    <a:pt x="289" y="152"/>
                  </a:cubicBezTo>
                  <a:close/>
                  <a:moveTo>
                    <a:pt x="213" y="95"/>
                  </a:moveTo>
                  <a:lnTo>
                    <a:pt x="213" y="95"/>
                  </a:lnTo>
                  <a:cubicBezTo>
                    <a:pt x="240" y="95"/>
                    <a:pt x="261" y="73"/>
                    <a:pt x="261" y="47"/>
                  </a:cubicBezTo>
                  <a:cubicBezTo>
                    <a:pt x="261" y="21"/>
                    <a:pt x="240" y="0"/>
                    <a:pt x="213" y="0"/>
                  </a:cubicBezTo>
                  <a:cubicBezTo>
                    <a:pt x="187" y="0"/>
                    <a:pt x="166" y="21"/>
                    <a:pt x="166" y="47"/>
                  </a:cubicBezTo>
                  <a:cubicBezTo>
                    <a:pt x="166" y="73"/>
                    <a:pt x="187" y="95"/>
                    <a:pt x="213" y="95"/>
                  </a:cubicBezTo>
                  <a:close/>
                  <a:moveTo>
                    <a:pt x="258" y="228"/>
                  </a:moveTo>
                  <a:lnTo>
                    <a:pt x="258" y="228"/>
                  </a:lnTo>
                  <a:lnTo>
                    <a:pt x="258" y="192"/>
                  </a:lnTo>
                  <a:cubicBezTo>
                    <a:pt x="258" y="189"/>
                    <a:pt x="257" y="186"/>
                    <a:pt x="257" y="183"/>
                  </a:cubicBezTo>
                  <a:cubicBezTo>
                    <a:pt x="257" y="180"/>
                    <a:pt x="258" y="178"/>
                    <a:pt x="258" y="175"/>
                  </a:cubicBezTo>
                  <a:lnTo>
                    <a:pt x="258" y="173"/>
                  </a:lnTo>
                  <a:cubicBezTo>
                    <a:pt x="262" y="151"/>
                    <a:pt x="275" y="134"/>
                    <a:pt x="293" y="124"/>
                  </a:cubicBezTo>
                  <a:cubicBezTo>
                    <a:pt x="280" y="112"/>
                    <a:pt x="263" y="104"/>
                    <a:pt x="244" y="104"/>
                  </a:cubicBezTo>
                  <a:lnTo>
                    <a:pt x="183" y="104"/>
                  </a:lnTo>
                  <a:cubicBezTo>
                    <a:pt x="164" y="104"/>
                    <a:pt x="147" y="112"/>
                    <a:pt x="134" y="124"/>
                  </a:cubicBezTo>
                  <a:cubicBezTo>
                    <a:pt x="155" y="135"/>
                    <a:pt x="169" y="158"/>
                    <a:pt x="169" y="183"/>
                  </a:cubicBezTo>
                  <a:cubicBezTo>
                    <a:pt x="169" y="189"/>
                    <a:pt x="169" y="194"/>
                    <a:pt x="168" y="199"/>
                  </a:cubicBezTo>
                  <a:lnTo>
                    <a:pt x="168" y="228"/>
                  </a:lnTo>
                  <a:cubicBezTo>
                    <a:pt x="187" y="236"/>
                    <a:pt x="203" y="251"/>
                    <a:pt x="213" y="269"/>
                  </a:cubicBezTo>
                  <a:cubicBezTo>
                    <a:pt x="223" y="251"/>
                    <a:pt x="239" y="237"/>
                    <a:pt x="258" y="228"/>
                  </a:cubicBezTo>
                  <a:close/>
                  <a:moveTo>
                    <a:pt x="192" y="272"/>
                  </a:moveTo>
                  <a:lnTo>
                    <a:pt x="192" y="272"/>
                  </a:lnTo>
                  <a:cubicBezTo>
                    <a:pt x="190" y="270"/>
                    <a:pt x="189" y="268"/>
                    <a:pt x="187" y="266"/>
                  </a:cubicBezTo>
                  <a:cubicBezTo>
                    <a:pt x="187" y="265"/>
                    <a:pt x="186" y="265"/>
                    <a:pt x="186" y="265"/>
                  </a:cubicBezTo>
                  <a:cubicBezTo>
                    <a:pt x="185" y="263"/>
                    <a:pt x="183" y="262"/>
                    <a:pt x="181" y="260"/>
                  </a:cubicBezTo>
                  <a:cubicBezTo>
                    <a:pt x="181" y="260"/>
                    <a:pt x="181" y="259"/>
                    <a:pt x="181" y="259"/>
                  </a:cubicBezTo>
                  <a:cubicBezTo>
                    <a:pt x="179" y="258"/>
                    <a:pt x="177" y="256"/>
                    <a:pt x="175" y="255"/>
                  </a:cubicBezTo>
                  <a:cubicBezTo>
                    <a:pt x="175" y="255"/>
                    <a:pt x="175" y="254"/>
                    <a:pt x="174" y="254"/>
                  </a:cubicBezTo>
                  <a:cubicBezTo>
                    <a:pt x="168" y="250"/>
                    <a:pt x="161" y="246"/>
                    <a:pt x="153" y="244"/>
                  </a:cubicBezTo>
                  <a:cubicBezTo>
                    <a:pt x="151" y="243"/>
                    <a:pt x="150" y="243"/>
                    <a:pt x="148" y="242"/>
                  </a:cubicBezTo>
                  <a:cubicBezTo>
                    <a:pt x="147" y="242"/>
                    <a:pt x="146" y="242"/>
                    <a:pt x="145" y="242"/>
                  </a:cubicBezTo>
                  <a:cubicBezTo>
                    <a:pt x="144" y="242"/>
                    <a:pt x="143" y="241"/>
                    <a:pt x="141" y="241"/>
                  </a:cubicBezTo>
                  <a:cubicBezTo>
                    <a:pt x="141" y="241"/>
                    <a:pt x="140" y="241"/>
                    <a:pt x="139" y="241"/>
                  </a:cubicBezTo>
                  <a:cubicBezTo>
                    <a:pt x="137" y="241"/>
                    <a:pt x="135" y="241"/>
                    <a:pt x="133" y="241"/>
                  </a:cubicBezTo>
                  <a:lnTo>
                    <a:pt x="71" y="241"/>
                  </a:lnTo>
                  <a:cubicBezTo>
                    <a:pt x="32" y="241"/>
                    <a:pt x="0" y="273"/>
                    <a:pt x="0" y="313"/>
                  </a:cubicBezTo>
                  <a:lnTo>
                    <a:pt x="0" y="408"/>
                  </a:lnTo>
                  <a:lnTo>
                    <a:pt x="42" y="408"/>
                  </a:lnTo>
                  <a:lnTo>
                    <a:pt x="42" y="309"/>
                  </a:lnTo>
                  <a:lnTo>
                    <a:pt x="56" y="309"/>
                  </a:lnTo>
                  <a:lnTo>
                    <a:pt x="56" y="408"/>
                  </a:lnTo>
                  <a:lnTo>
                    <a:pt x="146" y="408"/>
                  </a:lnTo>
                  <a:lnTo>
                    <a:pt x="146" y="309"/>
                  </a:lnTo>
                  <a:lnTo>
                    <a:pt x="161" y="309"/>
                  </a:lnTo>
                  <a:lnTo>
                    <a:pt x="161" y="408"/>
                  </a:lnTo>
                  <a:lnTo>
                    <a:pt x="204" y="408"/>
                  </a:lnTo>
                  <a:lnTo>
                    <a:pt x="204" y="313"/>
                  </a:lnTo>
                  <a:cubicBezTo>
                    <a:pt x="204" y="297"/>
                    <a:pt x="200" y="283"/>
                    <a:pt x="192" y="272"/>
                  </a:cubicBezTo>
                  <a:cubicBezTo>
                    <a:pt x="192" y="272"/>
                    <a:pt x="192" y="272"/>
                    <a:pt x="192" y="272"/>
                  </a:cubicBezTo>
                  <a:close/>
                  <a:moveTo>
                    <a:pt x="355" y="241"/>
                  </a:moveTo>
                  <a:lnTo>
                    <a:pt x="355" y="241"/>
                  </a:lnTo>
                  <a:lnTo>
                    <a:pt x="294" y="241"/>
                  </a:lnTo>
                  <a:cubicBezTo>
                    <a:pt x="292" y="241"/>
                    <a:pt x="290" y="241"/>
                    <a:pt x="288" y="241"/>
                  </a:cubicBezTo>
                  <a:cubicBezTo>
                    <a:pt x="287" y="241"/>
                    <a:pt x="286" y="241"/>
                    <a:pt x="285" y="241"/>
                  </a:cubicBezTo>
                  <a:cubicBezTo>
                    <a:pt x="284" y="241"/>
                    <a:pt x="283" y="242"/>
                    <a:pt x="281" y="242"/>
                  </a:cubicBezTo>
                  <a:cubicBezTo>
                    <a:pt x="280" y="242"/>
                    <a:pt x="280" y="242"/>
                    <a:pt x="279" y="242"/>
                  </a:cubicBezTo>
                  <a:cubicBezTo>
                    <a:pt x="277" y="243"/>
                    <a:pt x="276" y="243"/>
                    <a:pt x="274" y="244"/>
                  </a:cubicBezTo>
                  <a:cubicBezTo>
                    <a:pt x="263" y="247"/>
                    <a:pt x="254" y="252"/>
                    <a:pt x="245" y="260"/>
                  </a:cubicBezTo>
                  <a:cubicBezTo>
                    <a:pt x="245" y="260"/>
                    <a:pt x="245" y="260"/>
                    <a:pt x="245" y="260"/>
                  </a:cubicBezTo>
                  <a:cubicBezTo>
                    <a:pt x="243" y="262"/>
                    <a:pt x="242" y="263"/>
                    <a:pt x="240" y="265"/>
                  </a:cubicBezTo>
                  <a:cubicBezTo>
                    <a:pt x="240" y="265"/>
                    <a:pt x="240" y="266"/>
                    <a:pt x="240" y="266"/>
                  </a:cubicBezTo>
                  <a:cubicBezTo>
                    <a:pt x="229" y="278"/>
                    <a:pt x="222" y="295"/>
                    <a:pt x="222" y="313"/>
                  </a:cubicBezTo>
                  <a:lnTo>
                    <a:pt x="222" y="408"/>
                  </a:lnTo>
                  <a:lnTo>
                    <a:pt x="264" y="408"/>
                  </a:lnTo>
                  <a:lnTo>
                    <a:pt x="264" y="309"/>
                  </a:lnTo>
                  <a:lnTo>
                    <a:pt x="279" y="309"/>
                  </a:lnTo>
                  <a:lnTo>
                    <a:pt x="279" y="408"/>
                  </a:lnTo>
                  <a:lnTo>
                    <a:pt x="369" y="408"/>
                  </a:lnTo>
                  <a:lnTo>
                    <a:pt x="369" y="309"/>
                  </a:lnTo>
                  <a:lnTo>
                    <a:pt x="384" y="309"/>
                  </a:lnTo>
                  <a:lnTo>
                    <a:pt x="384" y="408"/>
                  </a:lnTo>
                  <a:lnTo>
                    <a:pt x="427" y="408"/>
                  </a:lnTo>
                  <a:lnTo>
                    <a:pt x="427" y="313"/>
                  </a:lnTo>
                  <a:cubicBezTo>
                    <a:pt x="427" y="273"/>
                    <a:pt x="395" y="241"/>
                    <a:pt x="355" y="241"/>
                  </a:cubicBezTo>
                  <a:close/>
                  <a:moveTo>
                    <a:pt x="102" y="231"/>
                  </a:moveTo>
                  <a:lnTo>
                    <a:pt x="102" y="231"/>
                  </a:lnTo>
                  <a:cubicBezTo>
                    <a:pt x="108" y="231"/>
                    <a:pt x="114" y="230"/>
                    <a:pt x="119" y="228"/>
                  </a:cubicBezTo>
                  <a:cubicBezTo>
                    <a:pt x="119" y="228"/>
                    <a:pt x="119" y="228"/>
                    <a:pt x="119" y="228"/>
                  </a:cubicBezTo>
                  <a:cubicBezTo>
                    <a:pt x="122" y="227"/>
                    <a:pt x="124" y="226"/>
                    <a:pt x="126" y="224"/>
                  </a:cubicBezTo>
                  <a:cubicBezTo>
                    <a:pt x="126" y="224"/>
                    <a:pt x="126" y="224"/>
                    <a:pt x="126" y="224"/>
                  </a:cubicBezTo>
                  <a:cubicBezTo>
                    <a:pt x="129" y="223"/>
                    <a:pt x="131" y="221"/>
                    <a:pt x="133" y="220"/>
                  </a:cubicBezTo>
                  <a:cubicBezTo>
                    <a:pt x="133" y="220"/>
                    <a:pt x="133" y="220"/>
                    <a:pt x="133" y="220"/>
                  </a:cubicBezTo>
                  <a:cubicBezTo>
                    <a:pt x="137" y="216"/>
                    <a:pt x="140" y="212"/>
                    <a:pt x="143" y="208"/>
                  </a:cubicBezTo>
                  <a:cubicBezTo>
                    <a:pt x="143" y="207"/>
                    <a:pt x="143" y="207"/>
                    <a:pt x="143" y="207"/>
                  </a:cubicBezTo>
                  <a:cubicBezTo>
                    <a:pt x="144" y="205"/>
                    <a:pt x="145" y="203"/>
                    <a:pt x="146" y="200"/>
                  </a:cubicBezTo>
                  <a:cubicBezTo>
                    <a:pt x="146" y="200"/>
                    <a:pt x="147" y="200"/>
                    <a:pt x="147" y="199"/>
                  </a:cubicBezTo>
                  <a:cubicBezTo>
                    <a:pt x="148" y="197"/>
                    <a:pt x="148" y="195"/>
                    <a:pt x="149" y="192"/>
                  </a:cubicBezTo>
                  <a:cubicBezTo>
                    <a:pt x="149" y="192"/>
                    <a:pt x="149" y="192"/>
                    <a:pt x="149" y="191"/>
                  </a:cubicBezTo>
                  <a:cubicBezTo>
                    <a:pt x="149" y="189"/>
                    <a:pt x="150" y="186"/>
                    <a:pt x="150" y="183"/>
                  </a:cubicBezTo>
                  <a:cubicBezTo>
                    <a:pt x="150" y="181"/>
                    <a:pt x="149" y="179"/>
                    <a:pt x="149" y="177"/>
                  </a:cubicBezTo>
                  <a:cubicBezTo>
                    <a:pt x="149" y="176"/>
                    <a:pt x="149" y="176"/>
                    <a:pt x="149" y="175"/>
                  </a:cubicBezTo>
                  <a:cubicBezTo>
                    <a:pt x="148" y="173"/>
                    <a:pt x="148" y="171"/>
                    <a:pt x="147" y="169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47" y="167"/>
                    <a:pt x="146" y="165"/>
                    <a:pt x="145" y="164"/>
                  </a:cubicBezTo>
                  <a:cubicBezTo>
                    <a:pt x="145" y="163"/>
                    <a:pt x="145" y="163"/>
                    <a:pt x="145" y="162"/>
                  </a:cubicBezTo>
                  <a:cubicBezTo>
                    <a:pt x="144" y="161"/>
                    <a:pt x="143" y="159"/>
                    <a:pt x="142" y="157"/>
                  </a:cubicBezTo>
                  <a:cubicBezTo>
                    <a:pt x="140" y="155"/>
                    <a:pt x="139" y="154"/>
                    <a:pt x="138" y="152"/>
                  </a:cubicBezTo>
                  <a:cubicBezTo>
                    <a:pt x="137" y="152"/>
                    <a:pt x="137" y="151"/>
                    <a:pt x="137" y="151"/>
                  </a:cubicBezTo>
                  <a:cubicBezTo>
                    <a:pt x="136" y="150"/>
                    <a:pt x="134" y="148"/>
                    <a:pt x="133" y="147"/>
                  </a:cubicBezTo>
                  <a:cubicBezTo>
                    <a:pt x="133" y="147"/>
                    <a:pt x="133" y="147"/>
                    <a:pt x="132" y="147"/>
                  </a:cubicBezTo>
                  <a:cubicBezTo>
                    <a:pt x="131" y="146"/>
                    <a:pt x="129" y="144"/>
                    <a:pt x="127" y="143"/>
                  </a:cubicBezTo>
                  <a:cubicBezTo>
                    <a:pt x="127" y="143"/>
                    <a:pt x="127" y="143"/>
                    <a:pt x="126" y="143"/>
                  </a:cubicBezTo>
                  <a:cubicBezTo>
                    <a:pt x="125" y="142"/>
                    <a:pt x="123" y="141"/>
                    <a:pt x="121" y="140"/>
                  </a:cubicBezTo>
                  <a:cubicBezTo>
                    <a:pt x="121" y="140"/>
                    <a:pt x="121" y="140"/>
                    <a:pt x="121" y="140"/>
                  </a:cubicBezTo>
                  <a:cubicBezTo>
                    <a:pt x="115" y="137"/>
                    <a:pt x="109" y="136"/>
                    <a:pt x="102" y="136"/>
                  </a:cubicBezTo>
                  <a:cubicBezTo>
                    <a:pt x="76" y="136"/>
                    <a:pt x="54" y="157"/>
                    <a:pt x="54" y="183"/>
                  </a:cubicBezTo>
                  <a:cubicBezTo>
                    <a:pt x="54" y="210"/>
                    <a:pt x="76" y="231"/>
                    <a:pt x="102" y="2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23" name="PA_组合 35"/>
          <p:cNvGrpSpPr/>
          <p:nvPr>
            <p:custDataLst>
              <p:tags r:id="rId10"/>
            </p:custDataLst>
          </p:nvPr>
        </p:nvGrpSpPr>
        <p:grpSpPr bwMode="auto">
          <a:xfrm>
            <a:off x="2421992" y="5940836"/>
            <a:ext cx="450273" cy="463263"/>
            <a:chOff x="0" y="0"/>
            <a:chExt cx="495300" cy="509588"/>
          </a:xfrm>
        </p:grpSpPr>
        <p:sp>
          <p:nvSpPr>
            <p:cNvPr id="24" name="Oval 10"/>
            <p:cNvSpPr>
              <a:spLocks noChangeArrowheads="1"/>
            </p:cNvSpPr>
            <p:nvPr/>
          </p:nvSpPr>
          <p:spPr bwMode="auto">
            <a:xfrm>
              <a:off x="0" y="0"/>
              <a:ext cx="495300" cy="50958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5" name="Freeform 15"/>
            <p:cNvSpPr>
              <a:spLocks noEditPoints="1"/>
            </p:cNvSpPr>
            <p:nvPr/>
          </p:nvSpPr>
          <p:spPr bwMode="auto">
            <a:xfrm>
              <a:off x="90487" y="128588"/>
              <a:ext cx="311150" cy="250825"/>
            </a:xfrm>
            <a:custGeom>
              <a:avLst/>
              <a:gdLst>
                <a:gd name="T0" fmla="*/ 147 w 400"/>
                <a:gd name="T1" fmla="*/ 158 h 313"/>
                <a:gd name="T2" fmla="*/ 204 w 400"/>
                <a:gd name="T3" fmla="*/ 129 h 313"/>
                <a:gd name="T4" fmla="*/ 311 w 400"/>
                <a:gd name="T5" fmla="*/ 111 h 313"/>
                <a:gd name="T6" fmla="*/ 341 w 400"/>
                <a:gd name="T7" fmla="*/ 67 h 313"/>
                <a:gd name="T8" fmla="*/ 297 w 400"/>
                <a:gd name="T9" fmla="*/ 97 h 313"/>
                <a:gd name="T10" fmla="*/ 204 w 400"/>
                <a:gd name="T11" fmla="*/ 102 h 313"/>
                <a:gd name="T12" fmla="*/ 400 w 400"/>
                <a:gd name="T13" fmla="*/ 42 h 313"/>
                <a:gd name="T14" fmla="*/ 243 w 400"/>
                <a:gd name="T15" fmla="*/ 16 h 313"/>
                <a:gd name="T16" fmla="*/ 228 w 400"/>
                <a:gd name="T17" fmla="*/ 0 h 313"/>
                <a:gd name="T18" fmla="*/ 80 w 400"/>
                <a:gd name="T19" fmla="*/ 16 h 313"/>
                <a:gd name="T20" fmla="*/ 91 w 400"/>
                <a:gd name="T21" fmla="*/ 42 h 313"/>
                <a:gd name="T22" fmla="*/ 113 w 400"/>
                <a:gd name="T23" fmla="*/ 71 h 313"/>
                <a:gd name="T24" fmla="*/ 368 w 400"/>
                <a:gd name="T25" fmla="*/ 42 h 313"/>
                <a:gd name="T26" fmla="*/ 185 w 400"/>
                <a:gd name="T27" fmla="*/ 205 h 313"/>
                <a:gd name="T28" fmla="*/ 368 w 400"/>
                <a:gd name="T29" fmla="*/ 214 h 313"/>
                <a:gd name="T30" fmla="*/ 188 w 400"/>
                <a:gd name="T31" fmla="*/ 223 h 313"/>
                <a:gd name="T32" fmla="*/ 189 w 400"/>
                <a:gd name="T33" fmla="*/ 249 h 313"/>
                <a:gd name="T34" fmla="*/ 228 w 400"/>
                <a:gd name="T35" fmla="*/ 311 h 313"/>
                <a:gd name="T36" fmla="*/ 243 w 400"/>
                <a:gd name="T37" fmla="*/ 249 h 313"/>
                <a:gd name="T38" fmla="*/ 315 w 400"/>
                <a:gd name="T39" fmla="*/ 309 h 313"/>
                <a:gd name="T40" fmla="*/ 308 w 400"/>
                <a:gd name="T41" fmla="*/ 249 h 313"/>
                <a:gd name="T42" fmla="*/ 400 w 400"/>
                <a:gd name="T43" fmla="*/ 223 h 313"/>
                <a:gd name="T44" fmla="*/ 390 w 400"/>
                <a:gd name="T45" fmla="*/ 42 h 313"/>
                <a:gd name="T46" fmla="*/ 84 w 400"/>
                <a:gd name="T47" fmla="*/ 162 h 313"/>
                <a:gd name="T48" fmla="*/ 123 w 400"/>
                <a:gd name="T49" fmla="*/ 123 h 313"/>
                <a:gd name="T50" fmla="*/ 45 w 400"/>
                <a:gd name="T51" fmla="*/ 123 h 313"/>
                <a:gd name="T52" fmla="*/ 109 w 400"/>
                <a:gd name="T53" fmla="*/ 170 h 313"/>
                <a:gd name="T54" fmla="*/ 94 w 400"/>
                <a:gd name="T55" fmla="*/ 170 h 313"/>
                <a:gd name="T56" fmla="*/ 98 w 400"/>
                <a:gd name="T57" fmla="*/ 177 h 313"/>
                <a:gd name="T58" fmla="*/ 102 w 400"/>
                <a:gd name="T59" fmla="*/ 266 h 313"/>
                <a:gd name="T60" fmla="*/ 67 w 400"/>
                <a:gd name="T61" fmla="*/ 266 h 313"/>
                <a:gd name="T62" fmla="*/ 71 w 400"/>
                <a:gd name="T63" fmla="*/ 177 h 313"/>
                <a:gd name="T64" fmla="*/ 76 w 400"/>
                <a:gd name="T65" fmla="*/ 170 h 313"/>
                <a:gd name="T66" fmla="*/ 0 w 400"/>
                <a:gd name="T67" fmla="*/ 228 h 313"/>
                <a:gd name="T68" fmla="*/ 34 w 400"/>
                <a:gd name="T69" fmla="*/ 313 h 313"/>
                <a:gd name="T70" fmla="*/ 46 w 400"/>
                <a:gd name="T71" fmla="*/ 226 h 313"/>
                <a:gd name="T72" fmla="*/ 120 w 400"/>
                <a:gd name="T73" fmla="*/ 313 h 313"/>
                <a:gd name="T74" fmla="*/ 132 w 400"/>
                <a:gd name="T75" fmla="*/ 226 h 313"/>
                <a:gd name="T76" fmla="*/ 167 w 400"/>
                <a:gd name="T77" fmla="*/ 313 h 313"/>
                <a:gd name="T78" fmla="*/ 109 w 400"/>
                <a:gd name="T79" fmla="*/ 17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00" h="313">
                  <a:moveTo>
                    <a:pt x="204" y="102"/>
                  </a:moveTo>
                  <a:lnTo>
                    <a:pt x="147" y="158"/>
                  </a:lnTo>
                  <a:cubicBezTo>
                    <a:pt x="153" y="162"/>
                    <a:pt x="158" y="166"/>
                    <a:pt x="163" y="170"/>
                  </a:cubicBezTo>
                  <a:lnTo>
                    <a:pt x="204" y="129"/>
                  </a:lnTo>
                  <a:lnTo>
                    <a:pt x="248" y="174"/>
                  </a:lnTo>
                  <a:lnTo>
                    <a:pt x="311" y="111"/>
                  </a:lnTo>
                  <a:lnTo>
                    <a:pt x="321" y="135"/>
                  </a:lnTo>
                  <a:lnTo>
                    <a:pt x="341" y="67"/>
                  </a:lnTo>
                  <a:lnTo>
                    <a:pt x="272" y="87"/>
                  </a:lnTo>
                  <a:lnTo>
                    <a:pt x="297" y="97"/>
                  </a:lnTo>
                  <a:lnTo>
                    <a:pt x="248" y="146"/>
                  </a:lnTo>
                  <a:lnTo>
                    <a:pt x="204" y="102"/>
                  </a:lnTo>
                  <a:close/>
                  <a:moveTo>
                    <a:pt x="400" y="42"/>
                  </a:moveTo>
                  <a:lnTo>
                    <a:pt x="400" y="42"/>
                  </a:lnTo>
                  <a:lnTo>
                    <a:pt x="400" y="16"/>
                  </a:lnTo>
                  <a:lnTo>
                    <a:pt x="243" y="16"/>
                  </a:lnTo>
                  <a:lnTo>
                    <a:pt x="243" y="0"/>
                  </a:lnTo>
                  <a:lnTo>
                    <a:pt x="228" y="0"/>
                  </a:lnTo>
                  <a:lnTo>
                    <a:pt x="228" y="16"/>
                  </a:lnTo>
                  <a:lnTo>
                    <a:pt x="80" y="16"/>
                  </a:lnTo>
                  <a:lnTo>
                    <a:pt x="80" y="42"/>
                  </a:lnTo>
                  <a:lnTo>
                    <a:pt x="91" y="42"/>
                  </a:lnTo>
                  <a:lnTo>
                    <a:pt x="91" y="64"/>
                  </a:lnTo>
                  <a:cubicBezTo>
                    <a:pt x="99" y="65"/>
                    <a:pt x="106" y="67"/>
                    <a:pt x="113" y="71"/>
                  </a:cubicBezTo>
                  <a:lnTo>
                    <a:pt x="113" y="42"/>
                  </a:lnTo>
                  <a:lnTo>
                    <a:pt x="368" y="42"/>
                  </a:lnTo>
                  <a:lnTo>
                    <a:pt x="368" y="205"/>
                  </a:lnTo>
                  <a:lnTo>
                    <a:pt x="185" y="205"/>
                  </a:lnTo>
                  <a:cubicBezTo>
                    <a:pt x="186" y="208"/>
                    <a:pt x="187" y="211"/>
                    <a:pt x="187" y="214"/>
                  </a:cubicBezTo>
                  <a:lnTo>
                    <a:pt x="368" y="214"/>
                  </a:lnTo>
                  <a:lnTo>
                    <a:pt x="368" y="223"/>
                  </a:lnTo>
                  <a:lnTo>
                    <a:pt x="188" y="223"/>
                  </a:lnTo>
                  <a:cubicBezTo>
                    <a:pt x="188" y="225"/>
                    <a:pt x="189" y="226"/>
                    <a:pt x="189" y="228"/>
                  </a:cubicBezTo>
                  <a:lnTo>
                    <a:pt x="189" y="249"/>
                  </a:lnTo>
                  <a:lnTo>
                    <a:pt x="228" y="249"/>
                  </a:lnTo>
                  <a:lnTo>
                    <a:pt x="228" y="311"/>
                  </a:lnTo>
                  <a:lnTo>
                    <a:pt x="243" y="311"/>
                  </a:lnTo>
                  <a:lnTo>
                    <a:pt x="243" y="249"/>
                  </a:lnTo>
                  <a:lnTo>
                    <a:pt x="292" y="249"/>
                  </a:lnTo>
                  <a:lnTo>
                    <a:pt x="315" y="309"/>
                  </a:lnTo>
                  <a:lnTo>
                    <a:pt x="330" y="305"/>
                  </a:lnTo>
                  <a:lnTo>
                    <a:pt x="308" y="249"/>
                  </a:lnTo>
                  <a:lnTo>
                    <a:pt x="400" y="249"/>
                  </a:lnTo>
                  <a:lnTo>
                    <a:pt x="400" y="223"/>
                  </a:lnTo>
                  <a:lnTo>
                    <a:pt x="390" y="223"/>
                  </a:lnTo>
                  <a:lnTo>
                    <a:pt x="390" y="42"/>
                  </a:lnTo>
                  <a:lnTo>
                    <a:pt x="400" y="42"/>
                  </a:lnTo>
                  <a:close/>
                  <a:moveTo>
                    <a:pt x="84" y="162"/>
                  </a:moveTo>
                  <a:lnTo>
                    <a:pt x="84" y="162"/>
                  </a:lnTo>
                  <a:cubicBezTo>
                    <a:pt x="105" y="162"/>
                    <a:pt x="123" y="144"/>
                    <a:pt x="123" y="123"/>
                  </a:cubicBezTo>
                  <a:cubicBezTo>
                    <a:pt x="123" y="101"/>
                    <a:pt x="105" y="84"/>
                    <a:pt x="84" y="84"/>
                  </a:cubicBezTo>
                  <a:cubicBezTo>
                    <a:pt x="62" y="84"/>
                    <a:pt x="45" y="101"/>
                    <a:pt x="45" y="123"/>
                  </a:cubicBezTo>
                  <a:cubicBezTo>
                    <a:pt x="45" y="144"/>
                    <a:pt x="62" y="162"/>
                    <a:pt x="84" y="162"/>
                  </a:cubicBezTo>
                  <a:close/>
                  <a:moveTo>
                    <a:pt x="109" y="170"/>
                  </a:moveTo>
                  <a:lnTo>
                    <a:pt x="109" y="170"/>
                  </a:lnTo>
                  <a:lnTo>
                    <a:pt x="94" y="170"/>
                  </a:lnTo>
                  <a:lnTo>
                    <a:pt x="97" y="171"/>
                  </a:lnTo>
                  <a:cubicBezTo>
                    <a:pt x="98" y="172"/>
                    <a:pt x="99" y="175"/>
                    <a:pt x="98" y="177"/>
                  </a:cubicBezTo>
                  <a:lnTo>
                    <a:pt x="93" y="190"/>
                  </a:lnTo>
                  <a:lnTo>
                    <a:pt x="102" y="266"/>
                  </a:lnTo>
                  <a:lnTo>
                    <a:pt x="85" y="282"/>
                  </a:lnTo>
                  <a:lnTo>
                    <a:pt x="67" y="266"/>
                  </a:lnTo>
                  <a:lnTo>
                    <a:pt x="77" y="190"/>
                  </a:lnTo>
                  <a:lnTo>
                    <a:pt x="71" y="177"/>
                  </a:lnTo>
                  <a:cubicBezTo>
                    <a:pt x="71" y="175"/>
                    <a:pt x="71" y="172"/>
                    <a:pt x="73" y="171"/>
                  </a:cubicBezTo>
                  <a:lnTo>
                    <a:pt x="76" y="170"/>
                  </a:lnTo>
                  <a:lnTo>
                    <a:pt x="59" y="170"/>
                  </a:lnTo>
                  <a:cubicBezTo>
                    <a:pt x="26" y="170"/>
                    <a:pt x="0" y="196"/>
                    <a:pt x="0" y="228"/>
                  </a:cubicBezTo>
                  <a:lnTo>
                    <a:pt x="0" y="313"/>
                  </a:lnTo>
                  <a:lnTo>
                    <a:pt x="34" y="313"/>
                  </a:lnTo>
                  <a:lnTo>
                    <a:pt x="34" y="226"/>
                  </a:lnTo>
                  <a:lnTo>
                    <a:pt x="46" y="226"/>
                  </a:lnTo>
                  <a:lnTo>
                    <a:pt x="46" y="313"/>
                  </a:lnTo>
                  <a:lnTo>
                    <a:pt x="120" y="313"/>
                  </a:lnTo>
                  <a:lnTo>
                    <a:pt x="120" y="226"/>
                  </a:lnTo>
                  <a:lnTo>
                    <a:pt x="132" y="226"/>
                  </a:lnTo>
                  <a:lnTo>
                    <a:pt x="132" y="313"/>
                  </a:lnTo>
                  <a:lnTo>
                    <a:pt x="167" y="313"/>
                  </a:lnTo>
                  <a:lnTo>
                    <a:pt x="167" y="228"/>
                  </a:lnTo>
                  <a:cubicBezTo>
                    <a:pt x="167" y="196"/>
                    <a:pt x="141" y="170"/>
                    <a:pt x="109" y="1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26" name="PA_组合 36"/>
          <p:cNvGrpSpPr/>
          <p:nvPr>
            <p:custDataLst>
              <p:tags r:id="rId11"/>
            </p:custDataLst>
          </p:nvPr>
        </p:nvGrpSpPr>
        <p:grpSpPr bwMode="auto">
          <a:xfrm>
            <a:off x="1914627" y="5940836"/>
            <a:ext cx="450273" cy="463263"/>
            <a:chOff x="0" y="0"/>
            <a:chExt cx="495300" cy="509588"/>
          </a:xfrm>
        </p:grpSpPr>
        <p:sp>
          <p:nvSpPr>
            <p:cNvPr id="27" name="Oval 11"/>
            <p:cNvSpPr>
              <a:spLocks noChangeArrowheads="1"/>
            </p:cNvSpPr>
            <p:nvPr/>
          </p:nvSpPr>
          <p:spPr bwMode="auto">
            <a:xfrm>
              <a:off x="0" y="0"/>
              <a:ext cx="495300" cy="50958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8" name="Freeform 16"/>
            <p:cNvSpPr>
              <a:spLocks noEditPoints="1"/>
            </p:cNvSpPr>
            <p:nvPr/>
          </p:nvSpPr>
          <p:spPr bwMode="auto">
            <a:xfrm>
              <a:off x="117475" y="112713"/>
              <a:ext cx="279400" cy="284163"/>
            </a:xfrm>
            <a:custGeom>
              <a:avLst/>
              <a:gdLst>
                <a:gd name="T0" fmla="*/ 324 w 358"/>
                <a:gd name="T1" fmla="*/ 306 h 355"/>
                <a:gd name="T2" fmla="*/ 287 w 358"/>
                <a:gd name="T3" fmla="*/ 306 h 355"/>
                <a:gd name="T4" fmla="*/ 235 w 358"/>
                <a:gd name="T5" fmla="*/ 207 h 355"/>
                <a:gd name="T6" fmla="*/ 229 w 358"/>
                <a:gd name="T7" fmla="*/ 226 h 355"/>
                <a:gd name="T8" fmla="*/ 201 w 358"/>
                <a:gd name="T9" fmla="*/ 248 h 355"/>
                <a:gd name="T10" fmla="*/ 294 w 358"/>
                <a:gd name="T11" fmla="*/ 351 h 355"/>
                <a:gd name="T12" fmla="*/ 353 w 358"/>
                <a:gd name="T13" fmla="*/ 311 h 355"/>
                <a:gd name="T14" fmla="*/ 310 w 358"/>
                <a:gd name="T15" fmla="*/ 265 h 355"/>
                <a:gd name="T16" fmla="*/ 244 w 358"/>
                <a:gd name="T17" fmla="*/ 211 h 355"/>
                <a:gd name="T18" fmla="*/ 129 w 358"/>
                <a:gd name="T19" fmla="*/ 126 h 355"/>
                <a:gd name="T20" fmla="*/ 149 w 358"/>
                <a:gd name="T21" fmla="*/ 121 h 355"/>
                <a:gd name="T22" fmla="*/ 154 w 358"/>
                <a:gd name="T23" fmla="*/ 102 h 355"/>
                <a:gd name="T24" fmla="*/ 159 w 358"/>
                <a:gd name="T25" fmla="*/ 83 h 355"/>
                <a:gd name="T26" fmla="*/ 69 w 358"/>
                <a:gd name="T27" fmla="*/ 8 h 355"/>
                <a:gd name="T28" fmla="*/ 57 w 358"/>
                <a:gd name="T29" fmla="*/ 101 h 355"/>
                <a:gd name="T30" fmla="*/ 0 w 358"/>
                <a:gd name="T31" fmla="*/ 77 h 355"/>
                <a:gd name="T32" fmla="*/ 106 w 358"/>
                <a:gd name="T33" fmla="*/ 153 h 355"/>
                <a:gd name="T34" fmla="*/ 120 w 358"/>
                <a:gd name="T35" fmla="*/ 136 h 355"/>
                <a:gd name="T36" fmla="*/ 345 w 358"/>
                <a:gd name="T37" fmla="*/ 35 h 355"/>
                <a:gd name="T38" fmla="*/ 297 w 358"/>
                <a:gd name="T39" fmla="*/ 1 h 355"/>
                <a:gd name="T40" fmla="*/ 168 w 358"/>
                <a:gd name="T41" fmla="*/ 116 h 355"/>
                <a:gd name="T42" fmla="*/ 150 w 358"/>
                <a:gd name="T43" fmla="*/ 142 h 355"/>
                <a:gd name="T44" fmla="*/ 134 w 358"/>
                <a:gd name="T45" fmla="*/ 150 h 355"/>
                <a:gd name="T46" fmla="*/ 136 w 358"/>
                <a:gd name="T47" fmla="*/ 199 h 355"/>
                <a:gd name="T48" fmla="*/ 32 w 358"/>
                <a:gd name="T49" fmla="*/ 289 h 355"/>
                <a:gd name="T50" fmla="*/ 20 w 358"/>
                <a:gd name="T51" fmla="*/ 355 h 355"/>
                <a:gd name="T52" fmla="*/ 74 w 358"/>
                <a:gd name="T53" fmla="*/ 301 h 355"/>
                <a:gd name="T54" fmla="*/ 159 w 358"/>
                <a:gd name="T55" fmla="*/ 222 h 355"/>
                <a:gd name="T56" fmla="*/ 206 w 358"/>
                <a:gd name="T57" fmla="*/ 222 h 355"/>
                <a:gd name="T58" fmla="*/ 220 w 358"/>
                <a:gd name="T59" fmla="*/ 192 h 355"/>
                <a:gd name="T60" fmla="*/ 240 w 358"/>
                <a:gd name="T61" fmla="*/ 188 h 355"/>
                <a:gd name="T62" fmla="*/ 345 w 358"/>
                <a:gd name="T63" fmla="*/ 3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8" h="355">
                  <a:moveTo>
                    <a:pt x="305" y="288"/>
                  </a:moveTo>
                  <a:cubicBezTo>
                    <a:pt x="316" y="288"/>
                    <a:pt x="324" y="296"/>
                    <a:pt x="324" y="306"/>
                  </a:cubicBezTo>
                  <a:cubicBezTo>
                    <a:pt x="324" y="316"/>
                    <a:pt x="316" y="325"/>
                    <a:pt x="305" y="325"/>
                  </a:cubicBezTo>
                  <a:cubicBezTo>
                    <a:pt x="295" y="325"/>
                    <a:pt x="287" y="316"/>
                    <a:pt x="287" y="306"/>
                  </a:cubicBezTo>
                  <a:cubicBezTo>
                    <a:pt x="287" y="296"/>
                    <a:pt x="295" y="288"/>
                    <a:pt x="305" y="288"/>
                  </a:cubicBezTo>
                  <a:close/>
                  <a:moveTo>
                    <a:pt x="235" y="207"/>
                  </a:moveTo>
                  <a:lnTo>
                    <a:pt x="239" y="216"/>
                  </a:lnTo>
                  <a:lnTo>
                    <a:pt x="229" y="226"/>
                  </a:lnTo>
                  <a:lnTo>
                    <a:pt x="220" y="235"/>
                  </a:lnTo>
                  <a:cubicBezTo>
                    <a:pt x="215" y="241"/>
                    <a:pt x="208" y="245"/>
                    <a:pt x="201" y="248"/>
                  </a:cubicBezTo>
                  <a:lnTo>
                    <a:pt x="264" y="311"/>
                  </a:lnTo>
                  <a:lnTo>
                    <a:pt x="294" y="351"/>
                  </a:lnTo>
                  <a:lnTo>
                    <a:pt x="309" y="355"/>
                  </a:lnTo>
                  <a:lnTo>
                    <a:pt x="353" y="311"/>
                  </a:lnTo>
                  <a:lnTo>
                    <a:pt x="349" y="295"/>
                  </a:lnTo>
                  <a:lnTo>
                    <a:pt x="310" y="265"/>
                  </a:lnTo>
                  <a:lnTo>
                    <a:pt x="250" y="205"/>
                  </a:lnTo>
                  <a:lnTo>
                    <a:pt x="244" y="211"/>
                  </a:lnTo>
                  <a:lnTo>
                    <a:pt x="235" y="207"/>
                  </a:lnTo>
                  <a:close/>
                  <a:moveTo>
                    <a:pt x="129" y="126"/>
                  </a:moveTo>
                  <a:lnTo>
                    <a:pt x="140" y="116"/>
                  </a:lnTo>
                  <a:lnTo>
                    <a:pt x="149" y="121"/>
                  </a:lnTo>
                  <a:lnTo>
                    <a:pt x="144" y="112"/>
                  </a:lnTo>
                  <a:lnTo>
                    <a:pt x="154" y="102"/>
                  </a:lnTo>
                  <a:lnTo>
                    <a:pt x="155" y="101"/>
                  </a:lnTo>
                  <a:cubicBezTo>
                    <a:pt x="158" y="95"/>
                    <a:pt x="159" y="89"/>
                    <a:pt x="159" y="83"/>
                  </a:cubicBezTo>
                  <a:cubicBezTo>
                    <a:pt x="159" y="41"/>
                    <a:pt x="119" y="0"/>
                    <a:pt x="76" y="1"/>
                  </a:cubicBezTo>
                  <a:cubicBezTo>
                    <a:pt x="76" y="1"/>
                    <a:pt x="72" y="6"/>
                    <a:pt x="69" y="8"/>
                  </a:cubicBezTo>
                  <a:cubicBezTo>
                    <a:pt x="103" y="42"/>
                    <a:pt x="100" y="37"/>
                    <a:pt x="100" y="57"/>
                  </a:cubicBezTo>
                  <a:cubicBezTo>
                    <a:pt x="100" y="74"/>
                    <a:pt x="73" y="101"/>
                    <a:pt x="57" y="101"/>
                  </a:cubicBezTo>
                  <a:cubicBezTo>
                    <a:pt x="35" y="101"/>
                    <a:pt x="42" y="104"/>
                    <a:pt x="8" y="70"/>
                  </a:cubicBezTo>
                  <a:cubicBezTo>
                    <a:pt x="5" y="72"/>
                    <a:pt x="0" y="77"/>
                    <a:pt x="0" y="77"/>
                  </a:cubicBezTo>
                  <a:cubicBezTo>
                    <a:pt x="1" y="119"/>
                    <a:pt x="40" y="160"/>
                    <a:pt x="83" y="160"/>
                  </a:cubicBezTo>
                  <a:cubicBezTo>
                    <a:pt x="90" y="160"/>
                    <a:pt x="98" y="157"/>
                    <a:pt x="106" y="153"/>
                  </a:cubicBezTo>
                  <a:lnTo>
                    <a:pt x="108" y="155"/>
                  </a:lnTo>
                  <a:cubicBezTo>
                    <a:pt x="111" y="148"/>
                    <a:pt x="115" y="141"/>
                    <a:pt x="120" y="136"/>
                  </a:cubicBezTo>
                  <a:lnTo>
                    <a:pt x="129" y="126"/>
                  </a:lnTo>
                  <a:close/>
                  <a:moveTo>
                    <a:pt x="345" y="35"/>
                  </a:moveTo>
                  <a:lnTo>
                    <a:pt x="321" y="10"/>
                  </a:lnTo>
                  <a:cubicBezTo>
                    <a:pt x="314" y="4"/>
                    <a:pt x="306" y="1"/>
                    <a:pt x="297" y="1"/>
                  </a:cubicBezTo>
                  <a:cubicBezTo>
                    <a:pt x="289" y="1"/>
                    <a:pt x="280" y="4"/>
                    <a:pt x="273" y="10"/>
                  </a:cubicBezTo>
                  <a:lnTo>
                    <a:pt x="168" y="116"/>
                  </a:lnTo>
                  <a:cubicBezTo>
                    <a:pt x="171" y="122"/>
                    <a:pt x="169" y="131"/>
                    <a:pt x="164" y="136"/>
                  </a:cubicBezTo>
                  <a:cubicBezTo>
                    <a:pt x="161" y="140"/>
                    <a:pt x="155" y="142"/>
                    <a:pt x="150" y="142"/>
                  </a:cubicBezTo>
                  <a:cubicBezTo>
                    <a:pt x="148" y="142"/>
                    <a:pt x="145" y="141"/>
                    <a:pt x="143" y="140"/>
                  </a:cubicBezTo>
                  <a:lnTo>
                    <a:pt x="134" y="150"/>
                  </a:lnTo>
                  <a:cubicBezTo>
                    <a:pt x="121" y="163"/>
                    <a:pt x="121" y="184"/>
                    <a:pt x="134" y="197"/>
                  </a:cubicBezTo>
                  <a:lnTo>
                    <a:pt x="136" y="199"/>
                  </a:lnTo>
                  <a:lnTo>
                    <a:pt x="54" y="281"/>
                  </a:lnTo>
                  <a:lnTo>
                    <a:pt x="32" y="289"/>
                  </a:lnTo>
                  <a:lnTo>
                    <a:pt x="0" y="335"/>
                  </a:lnTo>
                  <a:lnTo>
                    <a:pt x="20" y="355"/>
                  </a:lnTo>
                  <a:lnTo>
                    <a:pt x="66" y="323"/>
                  </a:lnTo>
                  <a:lnTo>
                    <a:pt x="74" y="301"/>
                  </a:lnTo>
                  <a:lnTo>
                    <a:pt x="156" y="219"/>
                  </a:lnTo>
                  <a:lnTo>
                    <a:pt x="159" y="222"/>
                  </a:lnTo>
                  <a:cubicBezTo>
                    <a:pt x="165" y="228"/>
                    <a:pt x="174" y="231"/>
                    <a:pt x="182" y="231"/>
                  </a:cubicBezTo>
                  <a:cubicBezTo>
                    <a:pt x="191" y="231"/>
                    <a:pt x="200" y="228"/>
                    <a:pt x="206" y="222"/>
                  </a:cubicBezTo>
                  <a:lnTo>
                    <a:pt x="215" y="212"/>
                  </a:lnTo>
                  <a:cubicBezTo>
                    <a:pt x="212" y="206"/>
                    <a:pt x="215" y="197"/>
                    <a:pt x="220" y="192"/>
                  </a:cubicBezTo>
                  <a:cubicBezTo>
                    <a:pt x="223" y="188"/>
                    <a:pt x="229" y="186"/>
                    <a:pt x="234" y="186"/>
                  </a:cubicBezTo>
                  <a:cubicBezTo>
                    <a:pt x="236" y="186"/>
                    <a:pt x="238" y="187"/>
                    <a:pt x="240" y="188"/>
                  </a:cubicBezTo>
                  <a:lnTo>
                    <a:pt x="345" y="82"/>
                  </a:lnTo>
                  <a:cubicBezTo>
                    <a:pt x="358" y="69"/>
                    <a:pt x="358" y="48"/>
                    <a:pt x="345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29" name="PA_组合 40"/>
          <p:cNvGrpSpPr/>
          <p:nvPr>
            <p:custDataLst>
              <p:tags r:id="rId12"/>
            </p:custDataLst>
          </p:nvPr>
        </p:nvGrpSpPr>
        <p:grpSpPr bwMode="auto">
          <a:xfrm>
            <a:off x="2929356" y="5940836"/>
            <a:ext cx="450273" cy="463263"/>
            <a:chOff x="0" y="0"/>
            <a:chExt cx="495300" cy="509588"/>
          </a:xfrm>
        </p:grpSpPr>
        <p:sp>
          <p:nvSpPr>
            <p:cNvPr id="30" name="Oval 13"/>
            <p:cNvSpPr>
              <a:spLocks noChangeArrowheads="1"/>
            </p:cNvSpPr>
            <p:nvPr/>
          </p:nvSpPr>
          <p:spPr bwMode="auto">
            <a:xfrm>
              <a:off x="0" y="0"/>
              <a:ext cx="495300" cy="50958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1" name="Freeform 18"/>
            <p:cNvSpPr>
              <a:spLocks noEditPoints="1"/>
            </p:cNvSpPr>
            <p:nvPr/>
          </p:nvSpPr>
          <p:spPr bwMode="auto">
            <a:xfrm>
              <a:off x="151448" y="126812"/>
              <a:ext cx="247964" cy="240093"/>
            </a:xfrm>
            <a:custGeom>
              <a:avLst/>
              <a:gdLst>
                <a:gd name="T0" fmla="*/ 13 w 387"/>
                <a:gd name="T1" fmla="*/ 287 h 362"/>
                <a:gd name="T2" fmla="*/ 276 w 387"/>
                <a:gd name="T3" fmla="*/ 215 h 362"/>
                <a:gd name="T4" fmla="*/ 253 w 387"/>
                <a:gd name="T5" fmla="*/ 297 h 362"/>
                <a:gd name="T6" fmla="*/ 245 w 387"/>
                <a:gd name="T7" fmla="*/ 226 h 362"/>
                <a:gd name="T8" fmla="*/ 245 w 387"/>
                <a:gd name="T9" fmla="*/ 163 h 362"/>
                <a:gd name="T10" fmla="*/ 238 w 387"/>
                <a:gd name="T11" fmla="*/ 166 h 362"/>
                <a:gd name="T12" fmla="*/ 244 w 387"/>
                <a:gd name="T13" fmla="*/ 175 h 362"/>
                <a:gd name="T14" fmla="*/ 250 w 387"/>
                <a:gd name="T15" fmla="*/ 173 h 362"/>
                <a:gd name="T16" fmla="*/ 214 w 387"/>
                <a:gd name="T17" fmla="*/ 181 h 362"/>
                <a:gd name="T18" fmla="*/ 217 w 387"/>
                <a:gd name="T19" fmla="*/ 193 h 362"/>
                <a:gd name="T20" fmla="*/ 221 w 387"/>
                <a:gd name="T21" fmla="*/ 189 h 362"/>
                <a:gd name="T22" fmla="*/ 195 w 387"/>
                <a:gd name="T23" fmla="*/ 205 h 362"/>
                <a:gd name="T24" fmla="*/ 192 w 387"/>
                <a:gd name="T25" fmla="*/ 211 h 362"/>
                <a:gd name="T26" fmla="*/ 201 w 387"/>
                <a:gd name="T27" fmla="*/ 216 h 362"/>
                <a:gd name="T28" fmla="*/ 204 w 387"/>
                <a:gd name="T29" fmla="*/ 210 h 362"/>
                <a:gd name="T30" fmla="*/ 183 w 387"/>
                <a:gd name="T31" fmla="*/ 240 h 362"/>
                <a:gd name="T32" fmla="*/ 193 w 387"/>
                <a:gd name="T33" fmla="*/ 247 h 362"/>
                <a:gd name="T34" fmla="*/ 194 w 387"/>
                <a:gd name="T35" fmla="*/ 241 h 362"/>
                <a:gd name="T36" fmla="*/ 185 w 387"/>
                <a:gd name="T37" fmla="*/ 270 h 362"/>
                <a:gd name="T38" fmla="*/ 187 w 387"/>
                <a:gd name="T39" fmla="*/ 277 h 362"/>
                <a:gd name="T40" fmla="*/ 196 w 387"/>
                <a:gd name="T41" fmla="*/ 273 h 362"/>
                <a:gd name="T42" fmla="*/ 195 w 387"/>
                <a:gd name="T43" fmla="*/ 267 h 362"/>
                <a:gd name="T44" fmla="*/ 200 w 387"/>
                <a:gd name="T45" fmla="*/ 304 h 362"/>
                <a:gd name="T46" fmla="*/ 212 w 387"/>
                <a:gd name="T47" fmla="*/ 302 h 362"/>
                <a:gd name="T48" fmla="*/ 208 w 387"/>
                <a:gd name="T49" fmla="*/ 297 h 362"/>
                <a:gd name="T50" fmla="*/ 221 w 387"/>
                <a:gd name="T51" fmla="*/ 325 h 362"/>
                <a:gd name="T52" fmla="*/ 227 w 387"/>
                <a:gd name="T53" fmla="*/ 329 h 362"/>
                <a:gd name="T54" fmla="*/ 232 w 387"/>
                <a:gd name="T55" fmla="*/ 320 h 362"/>
                <a:gd name="T56" fmla="*/ 227 w 387"/>
                <a:gd name="T57" fmla="*/ 316 h 362"/>
                <a:gd name="T58" fmla="*/ 254 w 387"/>
                <a:gd name="T59" fmla="*/ 340 h 362"/>
                <a:gd name="T60" fmla="*/ 261 w 387"/>
                <a:gd name="T61" fmla="*/ 342 h 362"/>
                <a:gd name="T62" fmla="*/ 257 w 387"/>
                <a:gd name="T63" fmla="*/ 330 h 362"/>
                <a:gd name="T64" fmla="*/ 284 w 387"/>
                <a:gd name="T65" fmla="*/ 342 h 362"/>
                <a:gd name="T66" fmla="*/ 291 w 387"/>
                <a:gd name="T67" fmla="*/ 341 h 362"/>
                <a:gd name="T68" fmla="*/ 290 w 387"/>
                <a:gd name="T69" fmla="*/ 331 h 362"/>
                <a:gd name="T70" fmla="*/ 284 w 387"/>
                <a:gd name="T71" fmla="*/ 332 h 362"/>
                <a:gd name="T72" fmla="*/ 319 w 387"/>
                <a:gd name="T73" fmla="*/ 332 h 362"/>
                <a:gd name="T74" fmla="*/ 325 w 387"/>
                <a:gd name="T75" fmla="*/ 328 h 362"/>
                <a:gd name="T76" fmla="*/ 315 w 387"/>
                <a:gd name="T77" fmla="*/ 321 h 362"/>
                <a:gd name="T78" fmla="*/ 343 w 387"/>
                <a:gd name="T79" fmla="*/ 313 h 362"/>
                <a:gd name="T80" fmla="*/ 347 w 387"/>
                <a:gd name="T81" fmla="*/ 308 h 362"/>
                <a:gd name="T82" fmla="*/ 340 w 387"/>
                <a:gd name="T83" fmla="*/ 300 h 362"/>
                <a:gd name="T84" fmla="*/ 336 w 387"/>
                <a:gd name="T85" fmla="*/ 305 h 362"/>
                <a:gd name="T86" fmla="*/ 362 w 387"/>
                <a:gd name="T87" fmla="*/ 282 h 362"/>
                <a:gd name="T88" fmla="*/ 364 w 387"/>
                <a:gd name="T89" fmla="*/ 275 h 362"/>
                <a:gd name="T90" fmla="*/ 352 w 387"/>
                <a:gd name="T91" fmla="*/ 276 h 362"/>
                <a:gd name="T92" fmla="*/ 367 w 387"/>
                <a:gd name="T93" fmla="*/ 252 h 362"/>
                <a:gd name="T94" fmla="*/ 367 w 387"/>
                <a:gd name="T95" fmla="*/ 245 h 362"/>
                <a:gd name="T96" fmla="*/ 356 w 387"/>
                <a:gd name="T97" fmla="*/ 244 h 362"/>
                <a:gd name="T98" fmla="*/ 356 w 387"/>
                <a:gd name="T99" fmla="*/ 250 h 362"/>
                <a:gd name="T100" fmla="*/ 360 w 387"/>
                <a:gd name="T101" fmla="*/ 215 h 362"/>
                <a:gd name="T102" fmla="*/ 357 w 387"/>
                <a:gd name="T103" fmla="*/ 208 h 362"/>
                <a:gd name="T104" fmla="*/ 350 w 387"/>
                <a:gd name="T105" fmla="*/ 218 h 362"/>
                <a:gd name="T106" fmla="*/ 344 w 387"/>
                <a:gd name="T107" fmla="*/ 190 h 362"/>
                <a:gd name="T108" fmla="*/ 340 w 387"/>
                <a:gd name="T109" fmla="*/ 185 h 362"/>
                <a:gd name="T110" fmla="*/ 331 w 387"/>
                <a:gd name="T111" fmla="*/ 191 h 362"/>
                <a:gd name="T112" fmla="*/ 335 w 387"/>
                <a:gd name="T113" fmla="*/ 196 h 362"/>
                <a:gd name="T114" fmla="*/ 315 w 387"/>
                <a:gd name="T115" fmla="*/ 168 h 362"/>
                <a:gd name="T116" fmla="*/ 309 w 387"/>
                <a:gd name="T117" fmla="*/ 165 h 362"/>
                <a:gd name="T118" fmla="*/ 308 w 387"/>
                <a:gd name="T119" fmla="*/ 176 h 362"/>
                <a:gd name="T120" fmla="*/ 275 w 387"/>
                <a:gd name="T121" fmla="*/ 138 h 362"/>
                <a:gd name="T122" fmla="*/ 215 w 387"/>
                <a:gd name="T123" fmla="*/ 5 h 362"/>
                <a:gd name="T124" fmla="*/ 18 w 387"/>
                <a:gd name="T125" fmla="*/ 9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362">
                  <a:moveTo>
                    <a:pt x="30" y="269"/>
                  </a:moveTo>
                  <a:cubicBezTo>
                    <a:pt x="50" y="267"/>
                    <a:pt x="69" y="266"/>
                    <a:pt x="88" y="265"/>
                  </a:cubicBezTo>
                  <a:cubicBezTo>
                    <a:pt x="76" y="265"/>
                    <a:pt x="65" y="264"/>
                    <a:pt x="53" y="262"/>
                  </a:cubicBezTo>
                  <a:cubicBezTo>
                    <a:pt x="43" y="261"/>
                    <a:pt x="35" y="254"/>
                    <a:pt x="35" y="244"/>
                  </a:cubicBezTo>
                  <a:cubicBezTo>
                    <a:pt x="35" y="230"/>
                    <a:pt x="35" y="215"/>
                    <a:pt x="35" y="201"/>
                  </a:cubicBezTo>
                  <a:cubicBezTo>
                    <a:pt x="35" y="191"/>
                    <a:pt x="43" y="184"/>
                    <a:pt x="53" y="183"/>
                  </a:cubicBezTo>
                  <a:cubicBezTo>
                    <a:pt x="89" y="180"/>
                    <a:pt x="124" y="178"/>
                    <a:pt x="160" y="179"/>
                  </a:cubicBezTo>
                  <a:cubicBezTo>
                    <a:pt x="147" y="200"/>
                    <a:pt x="140" y="224"/>
                    <a:pt x="140" y="250"/>
                  </a:cubicBezTo>
                  <a:cubicBezTo>
                    <a:pt x="140" y="288"/>
                    <a:pt x="155" y="322"/>
                    <a:pt x="179" y="346"/>
                  </a:cubicBezTo>
                  <a:cubicBezTo>
                    <a:pt x="181" y="347"/>
                    <a:pt x="182" y="349"/>
                    <a:pt x="184" y="350"/>
                  </a:cubicBezTo>
                  <a:cubicBezTo>
                    <a:pt x="133" y="355"/>
                    <a:pt x="82" y="354"/>
                    <a:pt x="30" y="348"/>
                  </a:cubicBezTo>
                  <a:cubicBezTo>
                    <a:pt x="21" y="347"/>
                    <a:pt x="13" y="340"/>
                    <a:pt x="13" y="330"/>
                  </a:cubicBezTo>
                  <a:cubicBezTo>
                    <a:pt x="13" y="316"/>
                    <a:pt x="13" y="301"/>
                    <a:pt x="13" y="287"/>
                  </a:cubicBezTo>
                  <a:cubicBezTo>
                    <a:pt x="13" y="277"/>
                    <a:pt x="21" y="270"/>
                    <a:pt x="30" y="269"/>
                  </a:cubicBezTo>
                  <a:close/>
                  <a:moveTo>
                    <a:pt x="266" y="159"/>
                  </a:moveTo>
                  <a:lnTo>
                    <a:pt x="266" y="159"/>
                  </a:lnTo>
                  <a:cubicBezTo>
                    <a:pt x="273" y="158"/>
                    <a:pt x="281" y="157"/>
                    <a:pt x="288" y="159"/>
                  </a:cubicBezTo>
                  <a:cubicBezTo>
                    <a:pt x="287" y="163"/>
                    <a:pt x="287" y="167"/>
                    <a:pt x="287" y="171"/>
                  </a:cubicBezTo>
                  <a:cubicBezTo>
                    <a:pt x="280" y="170"/>
                    <a:pt x="273" y="170"/>
                    <a:pt x="267" y="171"/>
                  </a:cubicBezTo>
                  <a:cubicBezTo>
                    <a:pt x="267" y="167"/>
                    <a:pt x="266" y="163"/>
                    <a:pt x="266" y="159"/>
                  </a:cubicBezTo>
                  <a:close/>
                  <a:moveTo>
                    <a:pt x="307" y="231"/>
                  </a:moveTo>
                  <a:lnTo>
                    <a:pt x="307" y="231"/>
                  </a:lnTo>
                  <a:lnTo>
                    <a:pt x="281" y="231"/>
                  </a:lnTo>
                  <a:lnTo>
                    <a:pt x="281" y="226"/>
                  </a:lnTo>
                  <a:cubicBezTo>
                    <a:pt x="281" y="222"/>
                    <a:pt x="280" y="219"/>
                    <a:pt x="280" y="217"/>
                  </a:cubicBezTo>
                  <a:cubicBezTo>
                    <a:pt x="279" y="216"/>
                    <a:pt x="278" y="215"/>
                    <a:pt x="276" y="215"/>
                  </a:cubicBezTo>
                  <a:cubicBezTo>
                    <a:pt x="274" y="215"/>
                    <a:pt x="273" y="216"/>
                    <a:pt x="272" y="217"/>
                  </a:cubicBezTo>
                  <a:cubicBezTo>
                    <a:pt x="272" y="218"/>
                    <a:pt x="271" y="220"/>
                    <a:pt x="271" y="223"/>
                  </a:cubicBezTo>
                  <a:cubicBezTo>
                    <a:pt x="271" y="227"/>
                    <a:pt x="272" y="230"/>
                    <a:pt x="274" y="231"/>
                  </a:cubicBezTo>
                  <a:cubicBezTo>
                    <a:pt x="275" y="233"/>
                    <a:pt x="280" y="236"/>
                    <a:pt x="288" y="241"/>
                  </a:cubicBezTo>
                  <a:cubicBezTo>
                    <a:pt x="294" y="245"/>
                    <a:pt x="299" y="248"/>
                    <a:pt x="301" y="250"/>
                  </a:cubicBezTo>
                  <a:cubicBezTo>
                    <a:pt x="304" y="252"/>
                    <a:pt x="306" y="255"/>
                    <a:pt x="307" y="259"/>
                  </a:cubicBezTo>
                  <a:cubicBezTo>
                    <a:pt x="309" y="263"/>
                    <a:pt x="310" y="268"/>
                    <a:pt x="310" y="274"/>
                  </a:cubicBezTo>
                  <a:cubicBezTo>
                    <a:pt x="310" y="283"/>
                    <a:pt x="308" y="290"/>
                    <a:pt x="303" y="295"/>
                  </a:cubicBezTo>
                  <a:cubicBezTo>
                    <a:pt x="299" y="301"/>
                    <a:pt x="292" y="304"/>
                    <a:pt x="283" y="305"/>
                  </a:cubicBezTo>
                  <a:lnTo>
                    <a:pt x="283" y="315"/>
                  </a:lnTo>
                  <a:lnTo>
                    <a:pt x="271" y="315"/>
                  </a:lnTo>
                  <a:lnTo>
                    <a:pt x="271" y="305"/>
                  </a:lnTo>
                  <a:cubicBezTo>
                    <a:pt x="264" y="304"/>
                    <a:pt x="258" y="302"/>
                    <a:pt x="253" y="297"/>
                  </a:cubicBezTo>
                  <a:cubicBezTo>
                    <a:pt x="248" y="292"/>
                    <a:pt x="245" y="284"/>
                    <a:pt x="245" y="272"/>
                  </a:cubicBezTo>
                  <a:lnTo>
                    <a:pt x="245" y="267"/>
                  </a:lnTo>
                  <a:lnTo>
                    <a:pt x="271" y="267"/>
                  </a:lnTo>
                  <a:lnTo>
                    <a:pt x="271" y="274"/>
                  </a:lnTo>
                  <a:cubicBezTo>
                    <a:pt x="271" y="281"/>
                    <a:pt x="271" y="285"/>
                    <a:pt x="272" y="287"/>
                  </a:cubicBezTo>
                  <a:cubicBezTo>
                    <a:pt x="272" y="288"/>
                    <a:pt x="274" y="289"/>
                    <a:pt x="276" y="289"/>
                  </a:cubicBezTo>
                  <a:cubicBezTo>
                    <a:pt x="277" y="289"/>
                    <a:pt x="279" y="289"/>
                    <a:pt x="280" y="288"/>
                  </a:cubicBezTo>
                  <a:cubicBezTo>
                    <a:pt x="280" y="286"/>
                    <a:pt x="281" y="285"/>
                    <a:pt x="281" y="282"/>
                  </a:cubicBezTo>
                  <a:cubicBezTo>
                    <a:pt x="281" y="276"/>
                    <a:pt x="280" y="272"/>
                    <a:pt x="280" y="270"/>
                  </a:cubicBezTo>
                  <a:cubicBezTo>
                    <a:pt x="279" y="267"/>
                    <a:pt x="276" y="264"/>
                    <a:pt x="271" y="262"/>
                  </a:cubicBezTo>
                  <a:cubicBezTo>
                    <a:pt x="263" y="257"/>
                    <a:pt x="258" y="253"/>
                    <a:pt x="255" y="251"/>
                  </a:cubicBezTo>
                  <a:cubicBezTo>
                    <a:pt x="252" y="248"/>
                    <a:pt x="250" y="245"/>
                    <a:pt x="248" y="241"/>
                  </a:cubicBezTo>
                  <a:cubicBezTo>
                    <a:pt x="246" y="236"/>
                    <a:pt x="245" y="232"/>
                    <a:pt x="245" y="226"/>
                  </a:cubicBezTo>
                  <a:cubicBezTo>
                    <a:pt x="245" y="218"/>
                    <a:pt x="247" y="212"/>
                    <a:pt x="251" y="208"/>
                  </a:cubicBezTo>
                  <a:cubicBezTo>
                    <a:pt x="256" y="203"/>
                    <a:pt x="262" y="201"/>
                    <a:pt x="271" y="200"/>
                  </a:cubicBezTo>
                  <a:lnTo>
                    <a:pt x="271" y="191"/>
                  </a:lnTo>
                  <a:lnTo>
                    <a:pt x="283" y="191"/>
                  </a:lnTo>
                  <a:lnTo>
                    <a:pt x="283" y="200"/>
                  </a:lnTo>
                  <a:cubicBezTo>
                    <a:pt x="291" y="201"/>
                    <a:pt x="297" y="203"/>
                    <a:pt x="301" y="208"/>
                  </a:cubicBezTo>
                  <a:cubicBezTo>
                    <a:pt x="305" y="212"/>
                    <a:pt x="307" y="218"/>
                    <a:pt x="307" y="226"/>
                  </a:cubicBezTo>
                  <a:cubicBezTo>
                    <a:pt x="307" y="227"/>
                    <a:pt x="307" y="229"/>
                    <a:pt x="307" y="231"/>
                  </a:cubicBezTo>
                  <a:close/>
                  <a:moveTo>
                    <a:pt x="247" y="163"/>
                  </a:moveTo>
                  <a:lnTo>
                    <a:pt x="247" y="163"/>
                  </a:lnTo>
                  <a:lnTo>
                    <a:pt x="246" y="163"/>
                  </a:lnTo>
                  <a:lnTo>
                    <a:pt x="245" y="163"/>
                  </a:lnTo>
                  <a:lnTo>
                    <a:pt x="244" y="164"/>
                  </a:lnTo>
                  <a:lnTo>
                    <a:pt x="243" y="164"/>
                  </a:lnTo>
                  <a:lnTo>
                    <a:pt x="242" y="164"/>
                  </a:lnTo>
                  <a:lnTo>
                    <a:pt x="241" y="165"/>
                  </a:lnTo>
                  <a:lnTo>
                    <a:pt x="240" y="165"/>
                  </a:lnTo>
                  <a:lnTo>
                    <a:pt x="239" y="165"/>
                  </a:lnTo>
                  <a:lnTo>
                    <a:pt x="239" y="166"/>
                  </a:lnTo>
                  <a:lnTo>
                    <a:pt x="238" y="166"/>
                  </a:lnTo>
                  <a:lnTo>
                    <a:pt x="237" y="166"/>
                  </a:lnTo>
                  <a:lnTo>
                    <a:pt x="236" y="167"/>
                  </a:lnTo>
                  <a:lnTo>
                    <a:pt x="241" y="176"/>
                  </a:lnTo>
                  <a:lnTo>
                    <a:pt x="242" y="176"/>
                  </a:lnTo>
                  <a:lnTo>
                    <a:pt x="243" y="175"/>
                  </a:lnTo>
                  <a:lnTo>
                    <a:pt x="244" y="175"/>
                  </a:lnTo>
                  <a:lnTo>
                    <a:pt x="245" y="175"/>
                  </a:lnTo>
                  <a:lnTo>
                    <a:pt x="245" y="174"/>
                  </a:lnTo>
                  <a:lnTo>
                    <a:pt x="246" y="174"/>
                  </a:lnTo>
                  <a:lnTo>
                    <a:pt x="247" y="174"/>
                  </a:lnTo>
                  <a:lnTo>
                    <a:pt x="248" y="173"/>
                  </a:lnTo>
                  <a:lnTo>
                    <a:pt x="249" y="173"/>
                  </a:lnTo>
                  <a:lnTo>
                    <a:pt x="250" y="173"/>
                  </a:lnTo>
                  <a:lnTo>
                    <a:pt x="247" y="163"/>
                  </a:lnTo>
                  <a:close/>
                  <a:moveTo>
                    <a:pt x="217" y="178"/>
                  </a:moveTo>
                  <a:lnTo>
                    <a:pt x="217" y="178"/>
                  </a:lnTo>
                  <a:lnTo>
                    <a:pt x="217" y="179"/>
                  </a:lnTo>
                  <a:lnTo>
                    <a:pt x="216" y="179"/>
                  </a:lnTo>
                  <a:lnTo>
                    <a:pt x="216" y="180"/>
                  </a:lnTo>
                  <a:lnTo>
                    <a:pt x="215" y="180"/>
                  </a:lnTo>
                  <a:lnTo>
                    <a:pt x="215" y="181"/>
                  </a:lnTo>
                  <a:lnTo>
                    <a:pt x="214" y="181"/>
                  </a:lnTo>
                  <a:lnTo>
                    <a:pt x="213" y="182"/>
                  </a:lnTo>
                  <a:lnTo>
                    <a:pt x="212" y="183"/>
                  </a:lnTo>
                  <a:lnTo>
                    <a:pt x="211" y="184"/>
                  </a:lnTo>
                  <a:lnTo>
                    <a:pt x="210" y="184"/>
                  </a:lnTo>
                  <a:lnTo>
                    <a:pt x="210" y="185"/>
                  </a:lnTo>
                  <a:lnTo>
                    <a:pt x="209" y="186"/>
                  </a:lnTo>
                  <a:lnTo>
                    <a:pt x="217" y="193"/>
                  </a:lnTo>
                  <a:lnTo>
                    <a:pt x="218" y="192"/>
                  </a:lnTo>
                  <a:lnTo>
                    <a:pt x="219" y="191"/>
                  </a:lnTo>
                  <a:lnTo>
                    <a:pt x="220" y="190"/>
                  </a:lnTo>
                  <a:lnTo>
                    <a:pt x="221" y="189"/>
                  </a:lnTo>
                  <a:lnTo>
                    <a:pt x="222" y="188"/>
                  </a:lnTo>
                  <a:lnTo>
                    <a:pt x="223" y="188"/>
                  </a:lnTo>
                  <a:lnTo>
                    <a:pt x="223" y="187"/>
                  </a:lnTo>
                  <a:lnTo>
                    <a:pt x="224" y="187"/>
                  </a:lnTo>
                  <a:lnTo>
                    <a:pt x="217" y="178"/>
                  </a:lnTo>
                  <a:close/>
                  <a:moveTo>
                    <a:pt x="195" y="204"/>
                  </a:moveTo>
                  <a:lnTo>
                    <a:pt x="195" y="204"/>
                  </a:lnTo>
                  <a:lnTo>
                    <a:pt x="195" y="205"/>
                  </a:lnTo>
                  <a:lnTo>
                    <a:pt x="194" y="206"/>
                  </a:lnTo>
                  <a:lnTo>
                    <a:pt x="194" y="207"/>
                  </a:lnTo>
                  <a:lnTo>
                    <a:pt x="193" y="207"/>
                  </a:lnTo>
                  <a:lnTo>
                    <a:pt x="193" y="208"/>
                  </a:lnTo>
                  <a:lnTo>
                    <a:pt x="193" y="209"/>
                  </a:lnTo>
                  <a:lnTo>
                    <a:pt x="192" y="209"/>
                  </a:lnTo>
                  <a:lnTo>
                    <a:pt x="192" y="210"/>
                  </a:lnTo>
                  <a:lnTo>
                    <a:pt x="192" y="211"/>
                  </a:lnTo>
                  <a:lnTo>
                    <a:pt x="191" y="211"/>
                  </a:lnTo>
                  <a:lnTo>
                    <a:pt x="191" y="212"/>
                  </a:lnTo>
                  <a:lnTo>
                    <a:pt x="191" y="213"/>
                  </a:lnTo>
                  <a:lnTo>
                    <a:pt x="190" y="214"/>
                  </a:lnTo>
                  <a:lnTo>
                    <a:pt x="200" y="218"/>
                  </a:lnTo>
                  <a:lnTo>
                    <a:pt x="200" y="217"/>
                  </a:lnTo>
                  <a:lnTo>
                    <a:pt x="201" y="216"/>
                  </a:lnTo>
                  <a:lnTo>
                    <a:pt x="201" y="215"/>
                  </a:lnTo>
                  <a:lnTo>
                    <a:pt x="202" y="215"/>
                  </a:lnTo>
                  <a:lnTo>
                    <a:pt x="202" y="214"/>
                  </a:lnTo>
                  <a:lnTo>
                    <a:pt x="202" y="213"/>
                  </a:lnTo>
                  <a:lnTo>
                    <a:pt x="203" y="212"/>
                  </a:lnTo>
                  <a:lnTo>
                    <a:pt x="203" y="211"/>
                  </a:lnTo>
                  <a:lnTo>
                    <a:pt x="204" y="211"/>
                  </a:lnTo>
                  <a:lnTo>
                    <a:pt x="204" y="210"/>
                  </a:lnTo>
                  <a:lnTo>
                    <a:pt x="204" y="209"/>
                  </a:lnTo>
                  <a:lnTo>
                    <a:pt x="195" y="204"/>
                  </a:lnTo>
                  <a:close/>
                  <a:moveTo>
                    <a:pt x="184" y="235"/>
                  </a:moveTo>
                  <a:lnTo>
                    <a:pt x="184" y="235"/>
                  </a:lnTo>
                  <a:lnTo>
                    <a:pt x="184" y="236"/>
                  </a:lnTo>
                  <a:lnTo>
                    <a:pt x="184" y="237"/>
                  </a:lnTo>
                  <a:lnTo>
                    <a:pt x="184" y="238"/>
                  </a:lnTo>
                  <a:lnTo>
                    <a:pt x="183" y="238"/>
                  </a:lnTo>
                  <a:lnTo>
                    <a:pt x="183" y="239"/>
                  </a:lnTo>
                  <a:lnTo>
                    <a:pt x="183" y="240"/>
                  </a:lnTo>
                  <a:lnTo>
                    <a:pt x="183" y="241"/>
                  </a:lnTo>
                  <a:lnTo>
                    <a:pt x="183" y="242"/>
                  </a:lnTo>
                  <a:lnTo>
                    <a:pt x="183" y="243"/>
                  </a:lnTo>
                  <a:lnTo>
                    <a:pt x="183" y="244"/>
                  </a:lnTo>
                  <a:lnTo>
                    <a:pt x="183" y="245"/>
                  </a:lnTo>
                  <a:lnTo>
                    <a:pt x="183" y="246"/>
                  </a:lnTo>
                  <a:lnTo>
                    <a:pt x="183" y="247"/>
                  </a:lnTo>
                  <a:lnTo>
                    <a:pt x="193" y="247"/>
                  </a:lnTo>
                  <a:lnTo>
                    <a:pt x="193" y="246"/>
                  </a:lnTo>
                  <a:lnTo>
                    <a:pt x="193" y="245"/>
                  </a:lnTo>
                  <a:lnTo>
                    <a:pt x="194" y="244"/>
                  </a:lnTo>
                  <a:lnTo>
                    <a:pt x="194" y="243"/>
                  </a:lnTo>
                  <a:lnTo>
                    <a:pt x="194" y="242"/>
                  </a:lnTo>
                  <a:lnTo>
                    <a:pt x="194" y="241"/>
                  </a:lnTo>
                  <a:lnTo>
                    <a:pt x="194" y="240"/>
                  </a:lnTo>
                  <a:lnTo>
                    <a:pt x="194" y="239"/>
                  </a:lnTo>
                  <a:lnTo>
                    <a:pt x="194" y="238"/>
                  </a:lnTo>
                  <a:lnTo>
                    <a:pt x="194" y="237"/>
                  </a:lnTo>
                  <a:lnTo>
                    <a:pt x="184" y="235"/>
                  </a:lnTo>
                  <a:close/>
                  <a:moveTo>
                    <a:pt x="185" y="269"/>
                  </a:moveTo>
                  <a:lnTo>
                    <a:pt x="185" y="269"/>
                  </a:lnTo>
                  <a:lnTo>
                    <a:pt x="185" y="270"/>
                  </a:lnTo>
                  <a:lnTo>
                    <a:pt x="185" y="271"/>
                  </a:lnTo>
                  <a:lnTo>
                    <a:pt x="185" y="272"/>
                  </a:lnTo>
                  <a:lnTo>
                    <a:pt x="185" y="273"/>
                  </a:lnTo>
                  <a:lnTo>
                    <a:pt x="186" y="273"/>
                  </a:lnTo>
                  <a:lnTo>
                    <a:pt x="186" y="274"/>
                  </a:lnTo>
                  <a:lnTo>
                    <a:pt x="186" y="275"/>
                  </a:lnTo>
                  <a:lnTo>
                    <a:pt x="186" y="276"/>
                  </a:lnTo>
                  <a:lnTo>
                    <a:pt x="186" y="277"/>
                  </a:lnTo>
                  <a:lnTo>
                    <a:pt x="187" y="277"/>
                  </a:lnTo>
                  <a:lnTo>
                    <a:pt x="187" y="278"/>
                  </a:lnTo>
                  <a:lnTo>
                    <a:pt x="187" y="279"/>
                  </a:lnTo>
                  <a:lnTo>
                    <a:pt x="187" y="280"/>
                  </a:lnTo>
                  <a:lnTo>
                    <a:pt x="197" y="276"/>
                  </a:lnTo>
                  <a:lnTo>
                    <a:pt x="197" y="275"/>
                  </a:lnTo>
                  <a:lnTo>
                    <a:pt x="197" y="274"/>
                  </a:lnTo>
                  <a:lnTo>
                    <a:pt x="196" y="273"/>
                  </a:lnTo>
                  <a:lnTo>
                    <a:pt x="196" y="272"/>
                  </a:lnTo>
                  <a:lnTo>
                    <a:pt x="196" y="271"/>
                  </a:lnTo>
                  <a:lnTo>
                    <a:pt x="196" y="270"/>
                  </a:lnTo>
                  <a:lnTo>
                    <a:pt x="195" y="269"/>
                  </a:lnTo>
                  <a:lnTo>
                    <a:pt x="195" y="268"/>
                  </a:lnTo>
                  <a:lnTo>
                    <a:pt x="195" y="267"/>
                  </a:lnTo>
                  <a:lnTo>
                    <a:pt x="185" y="269"/>
                  </a:lnTo>
                  <a:close/>
                  <a:moveTo>
                    <a:pt x="197" y="300"/>
                  </a:moveTo>
                  <a:lnTo>
                    <a:pt x="197" y="300"/>
                  </a:lnTo>
                  <a:lnTo>
                    <a:pt x="197" y="301"/>
                  </a:lnTo>
                  <a:lnTo>
                    <a:pt x="198" y="301"/>
                  </a:lnTo>
                  <a:lnTo>
                    <a:pt x="198" y="302"/>
                  </a:lnTo>
                  <a:lnTo>
                    <a:pt x="199" y="302"/>
                  </a:lnTo>
                  <a:lnTo>
                    <a:pt x="199" y="303"/>
                  </a:lnTo>
                  <a:lnTo>
                    <a:pt x="200" y="304"/>
                  </a:lnTo>
                  <a:lnTo>
                    <a:pt x="200" y="305"/>
                  </a:lnTo>
                  <a:lnTo>
                    <a:pt x="201" y="305"/>
                  </a:lnTo>
                  <a:lnTo>
                    <a:pt x="201" y="306"/>
                  </a:lnTo>
                  <a:lnTo>
                    <a:pt x="202" y="306"/>
                  </a:lnTo>
                  <a:lnTo>
                    <a:pt x="202" y="307"/>
                  </a:lnTo>
                  <a:lnTo>
                    <a:pt x="203" y="308"/>
                  </a:lnTo>
                  <a:lnTo>
                    <a:pt x="203" y="309"/>
                  </a:lnTo>
                  <a:lnTo>
                    <a:pt x="204" y="309"/>
                  </a:lnTo>
                  <a:lnTo>
                    <a:pt x="212" y="302"/>
                  </a:lnTo>
                  <a:lnTo>
                    <a:pt x="211" y="302"/>
                  </a:lnTo>
                  <a:lnTo>
                    <a:pt x="211" y="301"/>
                  </a:lnTo>
                  <a:lnTo>
                    <a:pt x="210" y="300"/>
                  </a:lnTo>
                  <a:lnTo>
                    <a:pt x="209" y="299"/>
                  </a:lnTo>
                  <a:lnTo>
                    <a:pt x="209" y="298"/>
                  </a:lnTo>
                  <a:lnTo>
                    <a:pt x="208" y="298"/>
                  </a:lnTo>
                  <a:lnTo>
                    <a:pt x="208" y="297"/>
                  </a:lnTo>
                  <a:lnTo>
                    <a:pt x="207" y="296"/>
                  </a:lnTo>
                  <a:lnTo>
                    <a:pt x="207" y="295"/>
                  </a:lnTo>
                  <a:lnTo>
                    <a:pt x="206" y="295"/>
                  </a:lnTo>
                  <a:lnTo>
                    <a:pt x="206" y="294"/>
                  </a:lnTo>
                  <a:lnTo>
                    <a:pt x="197" y="300"/>
                  </a:lnTo>
                  <a:close/>
                  <a:moveTo>
                    <a:pt x="220" y="324"/>
                  </a:moveTo>
                  <a:lnTo>
                    <a:pt x="220" y="324"/>
                  </a:lnTo>
                  <a:lnTo>
                    <a:pt x="220" y="325"/>
                  </a:lnTo>
                  <a:lnTo>
                    <a:pt x="221" y="325"/>
                  </a:lnTo>
                  <a:lnTo>
                    <a:pt x="221" y="326"/>
                  </a:lnTo>
                  <a:lnTo>
                    <a:pt x="222" y="326"/>
                  </a:lnTo>
                  <a:lnTo>
                    <a:pt x="223" y="327"/>
                  </a:lnTo>
                  <a:lnTo>
                    <a:pt x="224" y="327"/>
                  </a:lnTo>
                  <a:lnTo>
                    <a:pt x="224" y="328"/>
                  </a:lnTo>
                  <a:lnTo>
                    <a:pt x="225" y="328"/>
                  </a:lnTo>
                  <a:lnTo>
                    <a:pt x="226" y="328"/>
                  </a:lnTo>
                  <a:lnTo>
                    <a:pt x="226" y="329"/>
                  </a:lnTo>
                  <a:lnTo>
                    <a:pt x="227" y="329"/>
                  </a:lnTo>
                  <a:lnTo>
                    <a:pt x="228" y="330"/>
                  </a:lnTo>
                  <a:lnTo>
                    <a:pt x="229" y="330"/>
                  </a:lnTo>
                  <a:lnTo>
                    <a:pt x="229" y="331"/>
                  </a:lnTo>
                  <a:lnTo>
                    <a:pt x="235" y="321"/>
                  </a:lnTo>
                  <a:lnTo>
                    <a:pt x="234" y="321"/>
                  </a:lnTo>
                  <a:lnTo>
                    <a:pt x="233" y="321"/>
                  </a:lnTo>
                  <a:lnTo>
                    <a:pt x="233" y="320"/>
                  </a:lnTo>
                  <a:lnTo>
                    <a:pt x="232" y="320"/>
                  </a:lnTo>
                  <a:lnTo>
                    <a:pt x="231" y="319"/>
                  </a:lnTo>
                  <a:lnTo>
                    <a:pt x="230" y="319"/>
                  </a:lnTo>
                  <a:lnTo>
                    <a:pt x="230" y="318"/>
                  </a:lnTo>
                  <a:lnTo>
                    <a:pt x="229" y="318"/>
                  </a:lnTo>
                  <a:lnTo>
                    <a:pt x="228" y="318"/>
                  </a:lnTo>
                  <a:lnTo>
                    <a:pt x="228" y="317"/>
                  </a:lnTo>
                  <a:lnTo>
                    <a:pt x="227" y="317"/>
                  </a:lnTo>
                  <a:lnTo>
                    <a:pt x="227" y="316"/>
                  </a:lnTo>
                  <a:lnTo>
                    <a:pt x="226" y="316"/>
                  </a:lnTo>
                  <a:lnTo>
                    <a:pt x="220" y="324"/>
                  </a:lnTo>
                  <a:close/>
                  <a:moveTo>
                    <a:pt x="250" y="339"/>
                  </a:moveTo>
                  <a:lnTo>
                    <a:pt x="250" y="339"/>
                  </a:lnTo>
                  <a:lnTo>
                    <a:pt x="251" y="339"/>
                  </a:lnTo>
                  <a:lnTo>
                    <a:pt x="251" y="340"/>
                  </a:lnTo>
                  <a:lnTo>
                    <a:pt x="252" y="340"/>
                  </a:lnTo>
                  <a:lnTo>
                    <a:pt x="253" y="340"/>
                  </a:lnTo>
                  <a:lnTo>
                    <a:pt x="254" y="340"/>
                  </a:lnTo>
                  <a:lnTo>
                    <a:pt x="255" y="340"/>
                  </a:lnTo>
                  <a:lnTo>
                    <a:pt x="255" y="341"/>
                  </a:lnTo>
                  <a:lnTo>
                    <a:pt x="256" y="341"/>
                  </a:lnTo>
                  <a:lnTo>
                    <a:pt x="257" y="341"/>
                  </a:lnTo>
                  <a:lnTo>
                    <a:pt x="258" y="341"/>
                  </a:lnTo>
                  <a:lnTo>
                    <a:pt x="259" y="341"/>
                  </a:lnTo>
                  <a:lnTo>
                    <a:pt x="260" y="341"/>
                  </a:lnTo>
                  <a:lnTo>
                    <a:pt x="261" y="342"/>
                  </a:lnTo>
                  <a:lnTo>
                    <a:pt x="263" y="331"/>
                  </a:lnTo>
                  <a:lnTo>
                    <a:pt x="262" y="331"/>
                  </a:lnTo>
                  <a:lnTo>
                    <a:pt x="261" y="331"/>
                  </a:lnTo>
                  <a:lnTo>
                    <a:pt x="260" y="331"/>
                  </a:lnTo>
                  <a:lnTo>
                    <a:pt x="259" y="331"/>
                  </a:lnTo>
                  <a:lnTo>
                    <a:pt x="259" y="330"/>
                  </a:lnTo>
                  <a:lnTo>
                    <a:pt x="258" y="330"/>
                  </a:lnTo>
                  <a:lnTo>
                    <a:pt x="257" y="330"/>
                  </a:lnTo>
                  <a:lnTo>
                    <a:pt x="256" y="330"/>
                  </a:lnTo>
                  <a:lnTo>
                    <a:pt x="255" y="330"/>
                  </a:lnTo>
                  <a:lnTo>
                    <a:pt x="254" y="329"/>
                  </a:lnTo>
                  <a:lnTo>
                    <a:pt x="253" y="329"/>
                  </a:lnTo>
                  <a:lnTo>
                    <a:pt x="250" y="339"/>
                  </a:lnTo>
                  <a:close/>
                  <a:moveTo>
                    <a:pt x="283" y="342"/>
                  </a:moveTo>
                  <a:lnTo>
                    <a:pt x="283" y="342"/>
                  </a:lnTo>
                  <a:lnTo>
                    <a:pt x="284" y="342"/>
                  </a:lnTo>
                  <a:lnTo>
                    <a:pt x="285" y="342"/>
                  </a:lnTo>
                  <a:lnTo>
                    <a:pt x="286" y="342"/>
                  </a:lnTo>
                  <a:lnTo>
                    <a:pt x="287" y="342"/>
                  </a:lnTo>
                  <a:lnTo>
                    <a:pt x="288" y="342"/>
                  </a:lnTo>
                  <a:lnTo>
                    <a:pt x="289" y="342"/>
                  </a:lnTo>
                  <a:lnTo>
                    <a:pt x="289" y="341"/>
                  </a:lnTo>
                  <a:lnTo>
                    <a:pt x="290" y="341"/>
                  </a:lnTo>
                  <a:lnTo>
                    <a:pt x="291" y="341"/>
                  </a:lnTo>
                  <a:lnTo>
                    <a:pt x="292" y="341"/>
                  </a:lnTo>
                  <a:lnTo>
                    <a:pt x="293" y="341"/>
                  </a:lnTo>
                  <a:lnTo>
                    <a:pt x="294" y="341"/>
                  </a:lnTo>
                  <a:lnTo>
                    <a:pt x="295" y="341"/>
                  </a:lnTo>
                  <a:lnTo>
                    <a:pt x="292" y="330"/>
                  </a:lnTo>
                  <a:lnTo>
                    <a:pt x="291" y="330"/>
                  </a:lnTo>
                  <a:lnTo>
                    <a:pt x="290" y="331"/>
                  </a:lnTo>
                  <a:lnTo>
                    <a:pt x="289" y="331"/>
                  </a:lnTo>
                  <a:lnTo>
                    <a:pt x="288" y="331"/>
                  </a:lnTo>
                  <a:lnTo>
                    <a:pt x="287" y="331"/>
                  </a:lnTo>
                  <a:lnTo>
                    <a:pt x="286" y="331"/>
                  </a:lnTo>
                  <a:lnTo>
                    <a:pt x="285" y="331"/>
                  </a:lnTo>
                  <a:lnTo>
                    <a:pt x="284" y="332"/>
                  </a:lnTo>
                  <a:lnTo>
                    <a:pt x="283" y="332"/>
                  </a:lnTo>
                  <a:lnTo>
                    <a:pt x="282" y="332"/>
                  </a:lnTo>
                  <a:lnTo>
                    <a:pt x="283" y="342"/>
                  </a:lnTo>
                  <a:close/>
                  <a:moveTo>
                    <a:pt x="316" y="333"/>
                  </a:moveTo>
                  <a:lnTo>
                    <a:pt x="316" y="333"/>
                  </a:lnTo>
                  <a:lnTo>
                    <a:pt x="317" y="333"/>
                  </a:lnTo>
                  <a:lnTo>
                    <a:pt x="317" y="332"/>
                  </a:lnTo>
                  <a:lnTo>
                    <a:pt x="318" y="332"/>
                  </a:lnTo>
                  <a:lnTo>
                    <a:pt x="319" y="332"/>
                  </a:lnTo>
                  <a:lnTo>
                    <a:pt x="319" y="331"/>
                  </a:lnTo>
                  <a:lnTo>
                    <a:pt x="320" y="331"/>
                  </a:lnTo>
                  <a:lnTo>
                    <a:pt x="321" y="330"/>
                  </a:lnTo>
                  <a:lnTo>
                    <a:pt x="322" y="330"/>
                  </a:lnTo>
                  <a:lnTo>
                    <a:pt x="323" y="329"/>
                  </a:lnTo>
                  <a:lnTo>
                    <a:pt x="324" y="329"/>
                  </a:lnTo>
                  <a:lnTo>
                    <a:pt x="324" y="328"/>
                  </a:lnTo>
                  <a:lnTo>
                    <a:pt x="325" y="328"/>
                  </a:lnTo>
                  <a:lnTo>
                    <a:pt x="320" y="319"/>
                  </a:lnTo>
                  <a:lnTo>
                    <a:pt x="319" y="319"/>
                  </a:lnTo>
                  <a:lnTo>
                    <a:pt x="318" y="319"/>
                  </a:lnTo>
                  <a:lnTo>
                    <a:pt x="318" y="320"/>
                  </a:lnTo>
                  <a:lnTo>
                    <a:pt x="317" y="320"/>
                  </a:lnTo>
                  <a:lnTo>
                    <a:pt x="316" y="321"/>
                  </a:lnTo>
                  <a:lnTo>
                    <a:pt x="315" y="321"/>
                  </a:lnTo>
                  <a:lnTo>
                    <a:pt x="315" y="322"/>
                  </a:lnTo>
                  <a:lnTo>
                    <a:pt x="314" y="322"/>
                  </a:lnTo>
                  <a:lnTo>
                    <a:pt x="313" y="322"/>
                  </a:lnTo>
                  <a:lnTo>
                    <a:pt x="313" y="323"/>
                  </a:lnTo>
                  <a:lnTo>
                    <a:pt x="312" y="323"/>
                  </a:lnTo>
                  <a:lnTo>
                    <a:pt x="311" y="324"/>
                  </a:lnTo>
                  <a:lnTo>
                    <a:pt x="316" y="333"/>
                  </a:lnTo>
                  <a:close/>
                  <a:moveTo>
                    <a:pt x="343" y="313"/>
                  </a:moveTo>
                  <a:lnTo>
                    <a:pt x="343" y="313"/>
                  </a:lnTo>
                  <a:lnTo>
                    <a:pt x="343" y="312"/>
                  </a:lnTo>
                  <a:lnTo>
                    <a:pt x="344" y="312"/>
                  </a:lnTo>
                  <a:lnTo>
                    <a:pt x="344" y="311"/>
                  </a:lnTo>
                  <a:lnTo>
                    <a:pt x="345" y="311"/>
                  </a:lnTo>
                  <a:lnTo>
                    <a:pt x="345" y="310"/>
                  </a:lnTo>
                  <a:lnTo>
                    <a:pt x="346" y="310"/>
                  </a:lnTo>
                  <a:lnTo>
                    <a:pt x="346" y="309"/>
                  </a:lnTo>
                  <a:lnTo>
                    <a:pt x="347" y="308"/>
                  </a:lnTo>
                  <a:lnTo>
                    <a:pt x="347" y="307"/>
                  </a:lnTo>
                  <a:lnTo>
                    <a:pt x="348" y="307"/>
                  </a:lnTo>
                  <a:lnTo>
                    <a:pt x="348" y="306"/>
                  </a:lnTo>
                  <a:lnTo>
                    <a:pt x="349" y="306"/>
                  </a:lnTo>
                  <a:lnTo>
                    <a:pt x="349" y="305"/>
                  </a:lnTo>
                  <a:lnTo>
                    <a:pt x="350" y="304"/>
                  </a:lnTo>
                  <a:lnTo>
                    <a:pt x="341" y="298"/>
                  </a:lnTo>
                  <a:lnTo>
                    <a:pt x="341" y="299"/>
                  </a:lnTo>
                  <a:lnTo>
                    <a:pt x="340" y="299"/>
                  </a:lnTo>
                  <a:lnTo>
                    <a:pt x="340" y="300"/>
                  </a:lnTo>
                  <a:lnTo>
                    <a:pt x="339" y="300"/>
                  </a:lnTo>
                  <a:lnTo>
                    <a:pt x="339" y="301"/>
                  </a:lnTo>
                  <a:lnTo>
                    <a:pt x="338" y="302"/>
                  </a:lnTo>
                  <a:lnTo>
                    <a:pt x="337" y="303"/>
                  </a:lnTo>
                  <a:lnTo>
                    <a:pt x="337" y="304"/>
                  </a:lnTo>
                  <a:lnTo>
                    <a:pt x="336" y="304"/>
                  </a:lnTo>
                  <a:lnTo>
                    <a:pt x="336" y="305"/>
                  </a:lnTo>
                  <a:lnTo>
                    <a:pt x="335" y="305"/>
                  </a:lnTo>
                  <a:lnTo>
                    <a:pt x="335" y="306"/>
                  </a:lnTo>
                  <a:lnTo>
                    <a:pt x="343" y="313"/>
                  </a:lnTo>
                  <a:close/>
                  <a:moveTo>
                    <a:pt x="360" y="285"/>
                  </a:moveTo>
                  <a:lnTo>
                    <a:pt x="360" y="285"/>
                  </a:lnTo>
                  <a:lnTo>
                    <a:pt x="361" y="284"/>
                  </a:lnTo>
                  <a:lnTo>
                    <a:pt x="361" y="283"/>
                  </a:lnTo>
                  <a:lnTo>
                    <a:pt x="361" y="282"/>
                  </a:lnTo>
                  <a:lnTo>
                    <a:pt x="362" y="282"/>
                  </a:lnTo>
                  <a:lnTo>
                    <a:pt x="362" y="281"/>
                  </a:lnTo>
                  <a:lnTo>
                    <a:pt x="362" y="280"/>
                  </a:lnTo>
                  <a:lnTo>
                    <a:pt x="362" y="279"/>
                  </a:lnTo>
                  <a:lnTo>
                    <a:pt x="363" y="279"/>
                  </a:lnTo>
                  <a:lnTo>
                    <a:pt x="363" y="278"/>
                  </a:lnTo>
                  <a:lnTo>
                    <a:pt x="363" y="277"/>
                  </a:lnTo>
                  <a:lnTo>
                    <a:pt x="363" y="276"/>
                  </a:lnTo>
                  <a:lnTo>
                    <a:pt x="364" y="276"/>
                  </a:lnTo>
                  <a:lnTo>
                    <a:pt x="364" y="275"/>
                  </a:lnTo>
                  <a:lnTo>
                    <a:pt x="364" y="274"/>
                  </a:lnTo>
                  <a:lnTo>
                    <a:pt x="354" y="271"/>
                  </a:lnTo>
                  <a:lnTo>
                    <a:pt x="354" y="272"/>
                  </a:lnTo>
                  <a:lnTo>
                    <a:pt x="353" y="272"/>
                  </a:lnTo>
                  <a:lnTo>
                    <a:pt x="353" y="273"/>
                  </a:lnTo>
                  <a:lnTo>
                    <a:pt x="353" y="274"/>
                  </a:lnTo>
                  <a:lnTo>
                    <a:pt x="353" y="275"/>
                  </a:lnTo>
                  <a:lnTo>
                    <a:pt x="352" y="276"/>
                  </a:lnTo>
                  <a:lnTo>
                    <a:pt x="352" y="277"/>
                  </a:lnTo>
                  <a:lnTo>
                    <a:pt x="352" y="278"/>
                  </a:lnTo>
                  <a:lnTo>
                    <a:pt x="351" y="278"/>
                  </a:lnTo>
                  <a:lnTo>
                    <a:pt x="351" y="279"/>
                  </a:lnTo>
                  <a:lnTo>
                    <a:pt x="351" y="280"/>
                  </a:lnTo>
                  <a:lnTo>
                    <a:pt x="351" y="281"/>
                  </a:lnTo>
                  <a:lnTo>
                    <a:pt x="360" y="285"/>
                  </a:lnTo>
                  <a:close/>
                  <a:moveTo>
                    <a:pt x="367" y="252"/>
                  </a:moveTo>
                  <a:lnTo>
                    <a:pt x="367" y="252"/>
                  </a:lnTo>
                  <a:lnTo>
                    <a:pt x="367" y="251"/>
                  </a:lnTo>
                  <a:lnTo>
                    <a:pt x="367" y="250"/>
                  </a:lnTo>
                  <a:lnTo>
                    <a:pt x="367" y="249"/>
                  </a:lnTo>
                  <a:lnTo>
                    <a:pt x="367" y="248"/>
                  </a:lnTo>
                  <a:lnTo>
                    <a:pt x="367" y="247"/>
                  </a:lnTo>
                  <a:lnTo>
                    <a:pt x="367" y="246"/>
                  </a:lnTo>
                  <a:lnTo>
                    <a:pt x="367" y="245"/>
                  </a:lnTo>
                  <a:lnTo>
                    <a:pt x="367" y="244"/>
                  </a:lnTo>
                  <a:lnTo>
                    <a:pt x="367" y="243"/>
                  </a:lnTo>
                  <a:lnTo>
                    <a:pt x="367" y="242"/>
                  </a:lnTo>
                  <a:lnTo>
                    <a:pt x="367" y="241"/>
                  </a:lnTo>
                  <a:lnTo>
                    <a:pt x="366" y="241"/>
                  </a:lnTo>
                  <a:lnTo>
                    <a:pt x="356" y="242"/>
                  </a:lnTo>
                  <a:lnTo>
                    <a:pt x="356" y="243"/>
                  </a:lnTo>
                  <a:lnTo>
                    <a:pt x="356" y="244"/>
                  </a:lnTo>
                  <a:lnTo>
                    <a:pt x="356" y="245"/>
                  </a:lnTo>
                  <a:lnTo>
                    <a:pt x="356" y="246"/>
                  </a:lnTo>
                  <a:lnTo>
                    <a:pt x="356" y="247"/>
                  </a:lnTo>
                  <a:lnTo>
                    <a:pt x="356" y="248"/>
                  </a:lnTo>
                  <a:lnTo>
                    <a:pt x="356" y="249"/>
                  </a:lnTo>
                  <a:lnTo>
                    <a:pt x="356" y="250"/>
                  </a:lnTo>
                  <a:lnTo>
                    <a:pt x="356" y="251"/>
                  </a:lnTo>
                  <a:lnTo>
                    <a:pt x="356" y="252"/>
                  </a:lnTo>
                  <a:lnTo>
                    <a:pt x="367" y="252"/>
                  </a:lnTo>
                  <a:close/>
                  <a:moveTo>
                    <a:pt x="361" y="219"/>
                  </a:moveTo>
                  <a:lnTo>
                    <a:pt x="361" y="219"/>
                  </a:lnTo>
                  <a:lnTo>
                    <a:pt x="361" y="218"/>
                  </a:lnTo>
                  <a:lnTo>
                    <a:pt x="361" y="217"/>
                  </a:lnTo>
                  <a:lnTo>
                    <a:pt x="360" y="216"/>
                  </a:lnTo>
                  <a:lnTo>
                    <a:pt x="360" y="215"/>
                  </a:lnTo>
                  <a:lnTo>
                    <a:pt x="360" y="214"/>
                  </a:lnTo>
                  <a:lnTo>
                    <a:pt x="359" y="214"/>
                  </a:lnTo>
                  <a:lnTo>
                    <a:pt x="359" y="213"/>
                  </a:lnTo>
                  <a:lnTo>
                    <a:pt x="359" y="212"/>
                  </a:lnTo>
                  <a:lnTo>
                    <a:pt x="358" y="211"/>
                  </a:lnTo>
                  <a:lnTo>
                    <a:pt x="358" y="210"/>
                  </a:lnTo>
                  <a:lnTo>
                    <a:pt x="357" y="209"/>
                  </a:lnTo>
                  <a:lnTo>
                    <a:pt x="357" y="208"/>
                  </a:lnTo>
                  <a:lnTo>
                    <a:pt x="347" y="213"/>
                  </a:lnTo>
                  <a:lnTo>
                    <a:pt x="348" y="214"/>
                  </a:lnTo>
                  <a:lnTo>
                    <a:pt x="348" y="215"/>
                  </a:lnTo>
                  <a:lnTo>
                    <a:pt x="349" y="216"/>
                  </a:lnTo>
                  <a:lnTo>
                    <a:pt x="349" y="217"/>
                  </a:lnTo>
                  <a:lnTo>
                    <a:pt x="350" y="218"/>
                  </a:lnTo>
                  <a:lnTo>
                    <a:pt x="350" y="219"/>
                  </a:lnTo>
                  <a:lnTo>
                    <a:pt x="350" y="220"/>
                  </a:lnTo>
                  <a:lnTo>
                    <a:pt x="351" y="220"/>
                  </a:lnTo>
                  <a:lnTo>
                    <a:pt x="351" y="221"/>
                  </a:lnTo>
                  <a:lnTo>
                    <a:pt x="351" y="222"/>
                  </a:lnTo>
                  <a:lnTo>
                    <a:pt x="361" y="219"/>
                  </a:lnTo>
                  <a:close/>
                  <a:moveTo>
                    <a:pt x="344" y="190"/>
                  </a:moveTo>
                  <a:lnTo>
                    <a:pt x="344" y="190"/>
                  </a:lnTo>
                  <a:lnTo>
                    <a:pt x="344" y="189"/>
                  </a:lnTo>
                  <a:lnTo>
                    <a:pt x="343" y="189"/>
                  </a:lnTo>
                  <a:lnTo>
                    <a:pt x="343" y="188"/>
                  </a:lnTo>
                  <a:lnTo>
                    <a:pt x="342" y="188"/>
                  </a:lnTo>
                  <a:lnTo>
                    <a:pt x="342" y="187"/>
                  </a:lnTo>
                  <a:lnTo>
                    <a:pt x="341" y="186"/>
                  </a:lnTo>
                  <a:lnTo>
                    <a:pt x="340" y="186"/>
                  </a:lnTo>
                  <a:lnTo>
                    <a:pt x="340" y="185"/>
                  </a:lnTo>
                  <a:lnTo>
                    <a:pt x="339" y="184"/>
                  </a:lnTo>
                  <a:lnTo>
                    <a:pt x="338" y="184"/>
                  </a:lnTo>
                  <a:lnTo>
                    <a:pt x="338" y="183"/>
                  </a:lnTo>
                  <a:lnTo>
                    <a:pt x="337" y="183"/>
                  </a:lnTo>
                  <a:lnTo>
                    <a:pt x="337" y="182"/>
                  </a:lnTo>
                  <a:lnTo>
                    <a:pt x="336" y="182"/>
                  </a:lnTo>
                  <a:lnTo>
                    <a:pt x="329" y="190"/>
                  </a:lnTo>
                  <a:lnTo>
                    <a:pt x="330" y="190"/>
                  </a:lnTo>
                  <a:lnTo>
                    <a:pt x="330" y="191"/>
                  </a:lnTo>
                  <a:lnTo>
                    <a:pt x="331" y="191"/>
                  </a:lnTo>
                  <a:lnTo>
                    <a:pt x="331" y="192"/>
                  </a:lnTo>
                  <a:lnTo>
                    <a:pt x="332" y="192"/>
                  </a:lnTo>
                  <a:lnTo>
                    <a:pt x="333" y="193"/>
                  </a:lnTo>
                  <a:lnTo>
                    <a:pt x="334" y="194"/>
                  </a:lnTo>
                  <a:lnTo>
                    <a:pt x="334" y="195"/>
                  </a:lnTo>
                  <a:lnTo>
                    <a:pt x="335" y="195"/>
                  </a:lnTo>
                  <a:lnTo>
                    <a:pt x="335" y="196"/>
                  </a:lnTo>
                  <a:lnTo>
                    <a:pt x="336" y="196"/>
                  </a:lnTo>
                  <a:lnTo>
                    <a:pt x="336" y="197"/>
                  </a:lnTo>
                  <a:lnTo>
                    <a:pt x="344" y="190"/>
                  </a:lnTo>
                  <a:close/>
                  <a:moveTo>
                    <a:pt x="318" y="169"/>
                  </a:moveTo>
                  <a:lnTo>
                    <a:pt x="318" y="169"/>
                  </a:lnTo>
                  <a:lnTo>
                    <a:pt x="317" y="169"/>
                  </a:lnTo>
                  <a:lnTo>
                    <a:pt x="317" y="168"/>
                  </a:lnTo>
                  <a:lnTo>
                    <a:pt x="316" y="168"/>
                  </a:lnTo>
                  <a:lnTo>
                    <a:pt x="315" y="168"/>
                  </a:lnTo>
                  <a:lnTo>
                    <a:pt x="315" y="167"/>
                  </a:lnTo>
                  <a:lnTo>
                    <a:pt x="314" y="167"/>
                  </a:lnTo>
                  <a:lnTo>
                    <a:pt x="313" y="167"/>
                  </a:lnTo>
                  <a:lnTo>
                    <a:pt x="313" y="166"/>
                  </a:lnTo>
                  <a:lnTo>
                    <a:pt x="312" y="166"/>
                  </a:lnTo>
                  <a:lnTo>
                    <a:pt x="311" y="166"/>
                  </a:lnTo>
                  <a:lnTo>
                    <a:pt x="310" y="165"/>
                  </a:lnTo>
                  <a:lnTo>
                    <a:pt x="309" y="165"/>
                  </a:lnTo>
                  <a:lnTo>
                    <a:pt x="308" y="164"/>
                  </a:lnTo>
                  <a:lnTo>
                    <a:pt x="304" y="174"/>
                  </a:lnTo>
                  <a:lnTo>
                    <a:pt x="305" y="175"/>
                  </a:lnTo>
                  <a:lnTo>
                    <a:pt x="306" y="175"/>
                  </a:lnTo>
                  <a:lnTo>
                    <a:pt x="307" y="175"/>
                  </a:lnTo>
                  <a:lnTo>
                    <a:pt x="308" y="176"/>
                  </a:lnTo>
                  <a:lnTo>
                    <a:pt x="309" y="176"/>
                  </a:lnTo>
                  <a:lnTo>
                    <a:pt x="310" y="177"/>
                  </a:lnTo>
                  <a:lnTo>
                    <a:pt x="311" y="177"/>
                  </a:lnTo>
                  <a:lnTo>
                    <a:pt x="312" y="178"/>
                  </a:lnTo>
                  <a:lnTo>
                    <a:pt x="313" y="178"/>
                  </a:lnTo>
                  <a:lnTo>
                    <a:pt x="318" y="169"/>
                  </a:lnTo>
                  <a:close/>
                  <a:moveTo>
                    <a:pt x="275" y="138"/>
                  </a:moveTo>
                  <a:lnTo>
                    <a:pt x="275" y="138"/>
                  </a:lnTo>
                  <a:cubicBezTo>
                    <a:pt x="213" y="138"/>
                    <a:pt x="163" y="189"/>
                    <a:pt x="163" y="250"/>
                  </a:cubicBezTo>
                  <a:cubicBezTo>
                    <a:pt x="163" y="312"/>
                    <a:pt x="213" y="362"/>
                    <a:pt x="275" y="362"/>
                  </a:cubicBezTo>
                  <a:cubicBezTo>
                    <a:pt x="337" y="362"/>
                    <a:pt x="387" y="312"/>
                    <a:pt x="387" y="250"/>
                  </a:cubicBezTo>
                  <a:cubicBezTo>
                    <a:pt x="387" y="189"/>
                    <a:pt x="337" y="138"/>
                    <a:pt x="275" y="138"/>
                  </a:cubicBezTo>
                  <a:close/>
                  <a:moveTo>
                    <a:pt x="18" y="92"/>
                  </a:moveTo>
                  <a:lnTo>
                    <a:pt x="18" y="92"/>
                  </a:lnTo>
                  <a:cubicBezTo>
                    <a:pt x="39" y="90"/>
                    <a:pt x="61" y="89"/>
                    <a:pt x="83" y="88"/>
                  </a:cubicBezTo>
                  <a:cubicBezTo>
                    <a:pt x="68" y="87"/>
                    <a:pt x="53" y="86"/>
                    <a:pt x="39" y="84"/>
                  </a:cubicBezTo>
                  <a:cubicBezTo>
                    <a:pt x="29" y="83"/>
                    <a:pt x="21" y="76"/>
                    <a:pt x="21" y="66"/>
                  </a:cubicBezTo>
                  <a:cubicBezTo>
                    <a:pt x="21" y="52"/>
                    <a:pt x="21" y="38"/>
                    <a:pt x="21" y="23"/>
                  </a:cubicBezTo>
                  <a:cubicBezTo>
                    <a:pt x="21" y="13"/>
                    <a:pt x="29" y="6"/>
                    <a:pt x="39" y="5"/>
                  </a:cubicBezTo>
                  <a:cubicBezTo>
                    <a:pt x="98" y="0"/>
                    <a:pt x="156" y="0"/>
                    <a:pt x="215" y="5"/>
                  </a:cubicBezTo>
                  <a:cubicBezTo>
                    <a:pt x="225" y="6"/>
                    <a:pt x="233" y="13"/>
                    <a:pt x="233" y="23"/>
                  </a:cubicBezTo>
                  <a:cubicBezTo>
                    <a:pt x="233" y="38"/>
                    <a:pt x="233" y="52"/>
                    <a:pt x="233" y="66"/>
                  </a:cubicBezTo>
                  <a:cubicBezTo>
                    <a:pt x="233" y="76"/>
                    <a:pt x="225" y="83"/>
                    <a:pt x="215" y="84"/>
                  </a:cubicBezTo>
                  <a:cubicBezTo>
                    <a:pt x="194" y="87"/>
                    <a:pt x="173" y="88"/>
                    <a:pt x="151" y="89"/>
                  </a:cubicBezTo>
                  <a:cubicBezTo>
                    <a:pt x="166" y="90"/>
                    <a:pt x="180" y="91"/>
                    <a:pt x="194" y="92"/>
                  </a:cubicBezTo>
                  <a:cubicBezTo>
                    <a:pt x="204" y="93"/>
                    <a:pt x="212" y="100"/>
                    <a:pt x="212" y="110"/>
                  </a:cubicBezTo>
                  <a:lnTo>
                    <a:pt x="212" y="131"/>
                  </a:lnTo>
                  <a:cubicBezTo>
                    <a:pt x="200" y="137"/>
                    <a:pt x="189" y="145"/>
                    <a:pt x="179" y="155"/>
                  </a:cubicBezTo>
                  <a:cubicBezTo>
                    <a:pt x="174" y="161"/>
                    <a:pt x="168" y="167"/>
                    <a:pt x="164" y="174"/>
                  </a:cubicBezTo>
                  <a:cubicBezTo>
                    <a:pt x="115" y="177"/>
                    <a:pt x="66" y="176"/>
                    <a:pt x="18" y="171"/>
                  </a:cubicBezTo>
                  <a:cubicBezTo>
                    <a:pt x="8" y="170"/>
                    <a:pt x="0" y="163"/>
                    <a:pt x="0" y="153"/>
                  </a:cubicBezTo>
                  <a:cubicBezTo>
                    <a:pt x="0" y="139"/>
                    <a:pt x="0" y="124"/>
                    <a:pt x="0" y="110"/>
                  </a:cubicBezTo>
                  <a:cubicBezTo>
                    <a:pt x="0" y="100"/>
                    <a:pt x="8" y="93"/>
                    <a:pt x="18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32" name="PA_组合 64"/>
          <p:cNvGrpSpPr/>
          <p:nvPr>
            <p:custDataLst>
              <p:tags r:id="rId13"/>
            </p:custDataLst>
          </p:nvPr>
        </p:nvGrpSpPr>
        <p:grpSpPr>
          <a:xfrm>
            <a:off x="897171" y="5940603"/>
            <a:ext cx="451636" cy="464728"/>
            <a:chOff x="2107036" y="1712781"/>
            <a:chExt cx="981075" cy="981075"/>
          </a:xfrm>
        </p:grpSpPr>
        <p:sp>
          <p:nvSpPr>
            <p:cNvPr id="33" name="椭圆 84"/>
            <p:cNvSpPr>
              <a:spLocks noChangeArrowheads="1"/>
            </p:cNvSpPr>
            <p:nvPr/>
          </p:nvSpPr>
          <p:spPr bwMode="auto">
            <a:xfrm>
              <a:off x="2107036" y="1712781"/>
              <a:ext cx="981075" cy="981075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zh-CN" sz="2400">
                <a:sym typeface="方正兰亭黑简体" pitchFamily="2" charset="-122"/>
              </a:endParaRPr>
            </a:p>
          </p:txBody>
        </p:sp>
        <p:sp>
          <p:nvSpPr>
            <p:cNvPr id="34" name="Freeform 18"/>
            <p:cNvSpPr>
              <a:spLocks noEditPoints="1"/>
            </p:cNvSpPr>
            <p:nvPr/>
          </p:nvSpPr>
          <p:spPr bwMode="auto">
            <a:xfrm>
              <a:off x="2318470" y="1924429"/>
              <a:ext cx="564285" cy="543160"/>
            </a:xfrm>
            <a:custGeom>
              <a:avLst/>
              <a:gdLst>
                <a:gd name="T0" fmla="*/ 309263 w 568"/>
                <a:gd name="T1" fmla="*/ 627699 h 601"/>
                <a:gd name="T2" fmla="*/ 310356 w 568"/>
                <a:gd name="T3" fmla="*/ 364153 h 601"/>
                <a:gd name="T4" fmla="*/ 495040 w 568"/>
                <a:gd name="T5" fmla="*/ 329159 h 601"/>
                <a:gd name="T6" fmla="*/ 379203 w 568"/>
                <a:gd name="T7" fmla="*/ 375088 h 601"/>
                <a:gd name="T8" fmla="*/ 103816 w 568"/>
                <a:gd name="T9" fmla="*/ 234020 h 601"/>
                <a:gd name="T10" fmla="*/ 138786 w 568"/>
                <a:gd name="T11" fmla="*/ 238394 h 601"/>
                <a:gd name="T12" fmla="*/ 183591 w 568"/>
                <a:gd name="T13" fmla="*/ 242769 h 601"/>
                <a:gd name="T14" fmla="*/ 182498 w 568"/>
                <a:gd name="T15" fmla="*/ 213243 h 601"/>
                <a:gd name="T16" fmla="*/ 310356 w 568"/>
                <a:gd name="T17" fmla="*/ 331346 h 601"/>
                <a:gd name="T18" fmla="*/ 451328 w 568"/>
                <a:gd name="T19" fmla="*/ 228552 h 601"/>
                <a:gd name="T20" fmla="*/ 483019 w 568"/>
                <a:gd name="T21" fmla="*/ 223085 h 601"/>
                <a:gd name="T22" fmla="*/ 500504 w 568"/>
                <a:gd name="T23" fmla="*/ 229646 h 601"/>
                <a:gd name="T24" fmla="*/ 454606 w 568"/>
                <a:gd name="T25" fmla="*/ 279949 h 601"/>
                <a:gd name="T26" fmla="*/ 534381 w 568"/>
                <a:gd name="T27" fmla="*/ 372901 h 601"/>
                <a:gd name="T28" fmla="*/ 510339 w 568"/>
                <a:gd name="T29" fmla="*/ 287604 h 601"/>
                <a:gd name="T30" fmla="*/ 510339 w 568"/>
                <a:gd name="T31" fmla="*/ 546776 h 601"/>
                <a:gd name="T32" fmla="*/ 539845 w 568"/>
                <a:gd name="T33" fmla="*/ 540215 h 601"/>
                <a:gd name="T34" fmla="*/ 338769 w 568"/>
                <a:gd name="T35" fmla="*/ 650664 h 601"/>
                <a:gd name="T36" fmla="*/ 311449 w 568"/>
                <a:gd name="T37" fmla="*/ 657225 h 601"/>
                <a:gd name="T38" fmla="*/ 81960 w 568"/>
                <a:gd name="T39" fmla="*/ 540215 h 601"/>
                <a:gd name="T40" fmla="*/ 111466 w 568"/>
                <a:gd name="T41" fmla="*/ 546776 h 601"/>
                <a:gd name="T42" fmla="*/ 111466 w 568"/>
                <a:gd name="T43" fmla="*/ 287604 h 601"/>
                <a:gd name="T44" fmla="*/ 87424 w 568"/>
                <a:gd name="T45" fmla="*/ 372901 h 601"/>
                <a:gd name="T46" fmla="*/ 155178 w 568"/>
                <a:gd name="T47" fmla="*/ 275575 h 601"/>
                <a:gd name="T48" fmla="*/ 67754 w 568"/>
                <a:gd name="T49" fmla="*/ 437421 h 601"/>
                <a:gd name="T50" fmla="*/ 80867 w 568"/>
                <a:gd name="T51" fmla="*/ 463666 h 601"/>
                <a:gd name="T52" fmla="*/ 92888 w 568"/>
                <a:gd name="T53" fmla="*/ 487724 h 601"/>
                <a:gd name="T54" fmla="*/ 49176 w 568"/>
                <a:gd name="T55" fmla="*/ 519437 h 601"/>
                <a:gd name="T56" fmla="*/ 30598 w 568"/>
                <a:gd name="T57" fmla="*/ 412269 h 601"/>
                <a:gd name="T58" fmla="*/ 59011 w 568"/>
                <a:gd name="T59" fmla="*/ 364153 h 601"/>
                <a:gd name="T60" fmla="*/ 516896 w 568"/>
                <a:gd name="T61" fmla="*/ 416643 h 601"/>
                <a:gd name="T62" fmla="*/ 505968 w 568"/>
                <a:gd name="T63" fmla="*/ 443982 h 601"/>
                <a:gd name="T64" fmla="*/ 497225 w 568"/>
                <a:gd name="T65" fmla="*/ 471321 h 601"/>
                <a:gd name="T66" fmla="*/ 491761 w 568"/>
                <a:gd name="T67" fmla="*/ 492099 h 601"/>
                <a:gd name="T68" fmla="*/ 526731 w 568"/>
                <a:gd name="T69" fmla="*/ 396960 h 601"/>
                <a:gd name="T70" fmla="*/ 560608 w 568"/>
                <a:gd name="T71" fmla="*/ 393679 h 601"/>
                <a:gd name="T72" fmla="*/ 308170 w 568"/>
                <a:gd name="T73" fmla="*/ 0 h 601"/>
                <a:gd name="T74" fmla="*/ 456792 w 568"/>
                <a:gd name="T75" fmla="*/ 117010 h 601"/>
                <a:gd name="T76" fmla="*/ 430564 w 568"/>
                <a:gd name="T77" fmla="*/ 195746 h 601"/>
                <a:gd name="T78" fmla="*/ 398873 w 568"/>
                <a:gd name="T79" fmla="*/ 88578 h 601"/>
                <a:gd name="T80" fmla="*/ 212004 w 568"/>
                <a:gd name="T81" fmla="*/ 200120 h 601"/>
                <a:gd name="T82" fmla="*/ 166106 w 568"/>
                <a:gd name="T83" fmla="*/ 168407 h 601"/>
                <a:gd name="T84" fmla="*/ 216375 w 568"/>
                <a:gd name="T85" fmla="*/ 44836 h 60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68" h="601">
                  <a:moveTo>
                    <a:pt x="266" y="331"/>
                  </a:moveTo>
                  <a:lnTo>
                    <a:pt x="266" y="571"/>
                  </a:lnTo>
                  <a:cubicBezTo>
                    <a:pt x="272" y="573"/>
                    <a:pt x="277" y="575"/>
                    <a:pt x="283" y="574"/>
                  </a:cubicBezTo>
                  <a:cubicBezTo>
                    <a:pt x="290" y="574"/>
                    <a:pt x="297" y="572"/>
                    <a:pt x="303" y="570"/>
                  </a:cubicBezTo>
                  <a:lnTo>
                    <a:pt x="303" y="331"/>
                  </a:lnTo>
                  <a:cubicBezTo>
                    <a:pt x="297" y="332"/>
                    <a:pt x="290" y="333"/>
                    <a:pt x="284" y="333"/>
                  </a:cubicBezTo>
                  <a:cubicBezTo>
                    <a:pt x="278" y="333"/>
                    <a:pt x="272" y="332"/>
                    <a:pt x="266" y="331"/>
                  </a:cubicBezTo>
                  <a:close/>
                  <a:moveTo>
                    <a:pt x="347" y="343"/>
                  </a:moveTo>
                  <a:lnTo>
                    <a:pt x="453" y="301"/>
                  </a:lnTo>
                  <a:lnTo>
                    <a:pt x="453" y="345"/>
                  </a:lnTo>
                  <a:lnTo>
                    <a:pt x="347" y="386"/>
                  </a:lnTo>
                  <a:lnTo>
                    <a:pt x="347" y="343"/>
                  </a:lnTo>
                  <a:close/>
                  <a:moveTo>
                    <a:pt x="142" y="252"/>
                  </a:moveTo>
                  <a:lnTo>
                    <a:pt x="99" y="228"/>
                  </a:lnTo>
                  <a:cubicBezTo>
                    <a:pt x="94" y="225"/>
                    <a:pt x="93" y="219"/>
                    <a:pt x="95" y="214"/>
                  </a:cubicBezTo>
                  <a:cubicBezTo>
                    <a:pt x="98" y="209"/>
                    <a:pt x="104" y="208"/>
                    <a:pt x="109" y="210"/>
                  </a:cubicBezTo>
                  <a:lnTo>
                    <a:pt x="149" y="233"/>
                  </a:lnTo>
                  <a:lnTo>
                    <a:pt x="127" y="218"/>
                  </a:lnTo>
                  <a:cubicBezTo>
                    <a:pt x="123" y="215"/>
                    <a:pt x="122" y="209"/>
                    <a:pt x="125" y="204"/>
                  </a:cubicBezTo>
                  <a:cubicBezTo>
                    <a:pt x="128" y="200"/>
                    <a:pt x="134" y="199"/>
                    <a:pt x="138" y="202"/>
                  </a:cubicBezTo>
                  <a:lnTo>
                    <a:pt x="168" y="222"/>
                  </a:lnTo>
                  <a:lnTo>
                    <a:pt x="154" y="209"/>
                  </a:lnTo>
                  <a:cubicBezTo>
                    <a:pt x="150" y="205"/>
                    <a:pt x="149" y="199"/>
                    <a:pt x="153" y="195"/>
                  </a:cubicBezTo>
                  <a:cubicBezTo>
                    <a:pt x="157" y="191"/>
                    <a:pt x="163" y="191"/>
                    <a:pt x="167" y="195"/>
                  </a:cubicBezTo>
                  <a:lnTo>
                    <a:pt x="282" y="303"/>
                  </a:lnTo>
                  <a:cubicBezTo>
                    <a:pt x="283" y="303"/>
                    <a:pt x="283" y="303"/>
                    <a:pt x="283" y="304"/>
                  </a:cubicBezTo>
                  <a:cubicBezTo>
                    <a:pt x="283" y="303"/>
                    <a:pt x="284" y="303"/>
                    <a:pt x="284" y="303"/>
                  </a:cubicBezTo>
                  <a:lnTo>
                    <a:pt x="399" y="195"/>
                  </a:lnTo>
                  <a:cubicBezTo>
                    <a:pt x="403" y="191"/>
                    <a:pt x="409" y="191"/>
                    <a:pt x="413" y="195"/>
                  </a:cubicBezTo>
                  <a:cubicBezTo>
                    <a:pt x="417" y="199"/>
                    <a:pt x="417" y="205"/>
                    <a:pt x="413" y="209"/>
                  </a:cubicBezTo>
                  <a:lnTo>
                    <a:pt x="399" y="222"/>
                  </a:lnTo>
                  <a:lnTo>
                    <a:pt x="428" y="202"/>
                  </a:lnTo>
                  <a:cubicBezTo>
                    <a:pt x="432" y="199"/>
                    <a:pt x="438" y="200"/>
                    <a:pt x="442" y="204"/>
                  </a:cubicBezTo>
                  <a:cubicBezTo>
                    <a:pt x="445" y="209"/>
                    <a:pt x="444" y="215"/>
                    <a:pt x="439" y="218"/>
                  </a:cubicBezTo>
                  <a:lnTo>
                    <a:pt x="417" y="233"/>
                  </a:lnTo>
                  <a:lnTo>
                    <a:pt x="458" y="210"/>
                  </a:lnTo>
                  <a:cubicBezTo>
                    <a:pt x="462" y="208"/>
                    <a:pt x="468" y="209"/>
                    <a:pt x="471" y="214"/>
                  </a:cubicBezTo>
                  <a:cubicBezTo>
                    <a:pt x="474" y="219"/>
                    <a:pt x="472" y="225"/>
                    <a:pt x="467" y="228"/>
                  </a:cubicBezTo>
                  <a:lnTo>
                    <a:pt x="416" y="256"/>
                  </a:lnTo>
                  <a:lnTo>
                    <a:pt x="494" y="224"/>
                  </a:lnTo>
                  <a:lnTo>
                    <a:pt x="494" y="342"/>
                  </a:lnTo>
                  <a:cubicBezTo>
                    <a:pt x="492" y="342"/>
                    <a:pt x="491" y="342"/>
                    <a:pt x="489" y="341"/>
                  </a:cubicBezTo>
                  <a:lnTo>
                    <a:pt x="473" y="339"/>
                  </a:lnTo>
                  <a:lnTo>
                    <a:pt x="467" y="351"/>
                  </a:lnTo>
                  <a:lnTo>
                    <a:pt x="467" y="263"/>
                  </a:lnTo>
                  <a:lnTo>
                    <a:pt x="329" y="322"/>
                  </a:lnTo>
                  <a:lnTo>
                    <a:pt x="329" y="559"/>
                  </a:lnTo>
                  <a:lnTo>
                    <a:pt x="467" y="500"/>
                  </a:lnTo>
                  <a:lnTo>
                    <a:pt x="467" y="483"/>
                  </a:lnTo>
                  <a:cubicBezTo>
                    <a:pt x="472" y="486"/>
                    <a:pt x="477" y="488"/>
                    <a:pt x="482" y="490"/>
                  </a:cubicBezTo>
                  <a:cubicBezTo>
                    <a:pt x="486" y="492"/>
                    <a:pt x="490" y="493"/>
                    <a:pt x="494" y="494"/>
                  </a:cubicBezTo>
                  <a:lnTo>
                    <a:pt x="494" y="518"/>
                  </a:lnTo>
                  <a:lnTo>
                    <a:pt x="321" y="591"/>
                  </a:lnTo>
                  <a:cubicBezTo>
                    <a:pt x="318" y="592"/>
                    <a:pt x="314" y="594"/>
                    <a:pt x="310" y="595"/>
                  </a:cubicBezTo>
                  <a:lnTo>
                    <a:pt x="303" y="598"/>
                  </a:lnTo>
                  <a:cubicBezTo>
                    <a:pt x="297" y="599"/>
                    <a:pt x="291" y="601"/>
                    <a:pt x="285" y="601"/>
                  </a:cubicBezTo>
                  <a:cubicBezTo>
                    <a:pt x="271" y="601"/>
                    <a:pt x="258" y="598"/>
                    <a:pt x="247" y="590"/>
                  </a:cubicBezTo>
                  <a:lnTo>
                    <a:pt x="75" y="518"/>
                  </a:lnTo>
                  <a:lnTo>
                    <a:pt x="75" y="494"/>
                  </a:lnTo>
                  <a:cubicBezTo>
                    <a:pt x="79" y="493"/>
                    <a:pt x="83" y="492"/>
                    <a:pt x="87" y="490"/>
                  </a:cubicBezTo>
                  <a:cubicBezTo>
                    <a:pt x="91" y="488"/>
                    <a:pt x="96" y="486"/>
                    <a:pt x="102" y="483"/>
                  </a:cubicBezTo>
                  <a:lnTo>
                    <a:pt x="102" y="500"/>
                  </a:lnTo>
                  <a:lnTo>
                    <a:pt x="240" y="559"/>
                  </a:lnTo>
                  <a:lnTo>
                    <a:pt x="240" y="322"/>
                  </a:lnTo>
                  <a:lnTo>
                    <a:pt x="102" y="263"/>
                  </a:lnTo>
                  <a:lnTo>
                    <a:pt x="102" y="351"/>
                  </a:lnTo>
                  <a:lnTo>
                    <a:pt x="95" y="339"/>
                  </a:lnTo>
                  <a:lnTo>
                    <a:pt x="80" y="341"/>
                  </a:lnTo>
                  <a:cubicBezTo>
                    <a:pt x="78" y="342"/>
                    <a:pt x="77" y="342"/>
                    <a:pt x="75" y="342"/>
                  </a:cubicBezTo>
                  <a:lnTo>
                    <a:pt x="75" y="224"/>
                  </a:lnTo>
                  <a:lnTo>
                    <a:pt x="142" y="252"/>
                  </a:lnTo>
                  <a:close/>
                  <a:moveTo>
                    <a:pt x="86" y="363"/>
                  </a:moveTo>
                  <a:cubicBezTo>
                    <a:pt x="89" y="369"/>
                    <a:pt x="91" y="375"/>
                    <a:pt x="94" y="381"/>
                  </a:cubicBezTo>
                  <a:lnTo>
                    <a:pt x="62" y="400"/>
                  </a:lnTo>
                  <a:lnTo>
                    <a:pt x="97" y="387"/>
                  </a:lnTo>
                  <a:cubicBezTo>
                    <a:pt x="99" y="393"/>
                    <a:pt x="102" y="399"/>
                    <a:pt x="104" y="406"/>
                  </a:cubicBezTo>
                  <a:lnTo>
                    <a:pt x="74" y="424"/>
                  </a:lnTo>
                  <a:lnTo>
                    <a:pt x="106" y="411"/>
                  </a:lnTo>
                  <a:cubicBezTo>
                    <a:pt x="108" y="418"/>
                    <a:pt x="110" y="424"/>
                    <a:pt x="112" y="431"/>
                  </a:cubicBezTo>
                  <a:lnTo>
                    <a:pt x="85" y="446"/>
                  </a:lnTo>
                  <a:lnTo>
                    <a:pt x="113" y="435"/>
                  </a:lnTo>
                  <a:cubicBezTo>
                    <a:pt x="115" y="440"/>
                    <a:pt x="116" y="445"/>
                    <a:pt x="117" y="450"/>
                  </a:cubicBezTo>
                  <a:cubicBezTo>
                    <a:pt x="111" y="454"/>
                    <a:pt x="66" y="483"/>
                    <a:pt x="45" y="475"/>
                  </a:cubicBezTo>
                  <a:cubicBezTo>
                    <a:pt x="23" y="467"/>
                    <a:pt x="2" y="437"/>
                    <a:pt x="1" y="410"/>
                  </a:cubicBezTo>
                  <a:cubicBezTo>
                    <a:pt x="0" y="383"/>
                    <a:pt x="70" y="366"/>
                    <a:pt x="86" y="363"/>
                  </a:cubicBezTo>
                  <a:close/>
                  <a:moveTo>
                    <a:pt x="28" y="377"/>
                  </a:moveTo>
                  <a:lnTo>
                    <a:pt x="45" y="369"/>
                  </a:lnTo>
                  <a:lnTo>
                    <a:pt x="54" y="360"/>
                  </a:lnTo>
                  <a:lnTo>
                    <a:pt x="54" y="333"/>
                  </a:lnTo>
                  <a:cubicBezTo>
                    <a:pt x="38" y="340"/>
                    <a:pt x="31" y="356"/>
                    <a:pt x="28" y="377"/>
                  </a:cubicBezTo>
                  <a:close/>
                  <a:moveTo>
                    <a:pt x="482" y="363"/>
                  </a:moveTo>
                  <a:cubicBezTo>
                    <a:pt x="479" y="369"/>
                    <a:pt x="476" y="375"/>
                    <a:pt x="473" y="381"/>
                  </a:cubicBezTo>
                  <a:lnTo>
                    <a:pt x="505" y="400"/>
                  </a:lnTo>
                  <a:lnTo>
                    <a:pt x="471" y="387"/>
                  </a:lnTo>
                  <a:cubicBezTo>
                    <a:pt x="468" y="393"/>
                    <a:pt x="465" y="399"/>
                    <a:pt x="463" y="406"/>
                  </a:cubicBezTo>
                  <a:lnTo>
                    <a:pt x="493" y="424"/>
                  </a:lnTo>
                  <a:lnTo>
                    <a:pt x="461" y="411"/>
                  </a:lnTo>
                  <a:cubicBezTo>
                    <a:pt x="459" y="418"/>
                    <a:pt x="457" y="424"/>
                    <a:pt x="455" y="431"/>
                  </a:cubicBezTo>
                  <a:lnTo>
                    <a:pt x="482" y="446"/>
                  </a:lnTo>
                  <a:lnTo>
                    <a:pt x="454" y="435"/>
                  </a:lnTo>
                  <a:cubicBezTo>
                    <a:pt x="453" y="440"/>
                    <a:pt x="451" y="445"/>
                    <a:pt x="450" y="450"/>
                  </a:cubicBezTo>
                  <a:cubicBezTo>
                    <a:pt x="456" y="454"/>
                    <a:pt x="501" y="483"/>
                    <a:pt x="523" y="475"/>
                  </a:cubicBezTo>
                  <a:cubicBezTo>
                    <a:pt x="544" y="467"/>
                    <a:pt x="566" y="437"/>
                    <a:pt x="567" y="410"/>
                  </a:cubicBezTo>
                  <a:cubicBezTo>
                    <a:pt x="568" y="383"/>
                    <a:pt x="497" y="366"/>
                    <a:pt x="482" y="363"/>
                  </a:cubicBezTo>
                  <a:close/>
                  <a:moveTo>
                    <a:pt x="540" y="377"/>
                  </a:moveTo>
                  <a:lnTo>
                    <a:pt x="522" y="369"/>
                  </a:lnTo>
                  <a:lnTo>
                    <a:pt x="513" y="360"/>
                  </a:lnTo>
                  <a:lnTo>
                    <a:pt x="513" y="333"/>
                  </a:lnTo>
                  <a:cubicBezTo>
                    <a:pt x="529" y="340"/>
                    <a:pt x="536" y="356"/>
                    <a:pt x="540" y="377"/>
                  </a:cubicBezTo>
                  <a:close/>
                  <a:moveTo>
                    <a:pt x="282" y="0"/>
                  </a:moveTo>
                  <a:cubicBezTo>
                    <a:pt x="315" y="0"/>
                    <a:pt x="344" y="16"/>
                    <a:pt x="366" y="41"/>
                  </a:cubicBezTo>
                  <a:cubicBezTo>
                    <a:pt x="379" y="58"/>
                    <a:pt x="390" y="78"/>
                    <a:pt x="395" y="101"/>
                  </a:cubicBezTo>
                  <a:cubicBezTo>
                    <a:pt x="403" y="99"/>
                    <a:pt x="415" y="98"/>
                    <a:pt x="418" y="107"/>
                  </a:cubicBezTo>
                  <a:cubicBezTo>
                    <a:pt x="423" y="120"/>
                    <a:pt x="421" y="151"/>
                    <a:pt x="412" y="154"/>
                  </a:cubicBezTo>
                  <a:cubicBezTo>
                    <a:pt x="408" y="156"/>
                    <a:pt x="403" y="156"/>
                    <a:pt x="398" y="155"/>
                  </a:cubicBezTo>
                  <a:cubicBezTo>
                    <a:pt x="398" y="163"/>
                    <a:pt x="396" y="171"/>
                    <a:pt x="394" y="179"/>
                  </a:cubicBezTo>
                  <a:cubicBezTo>
                    <a:pt x="386" y="180"/>
                    <a:pt x="378" y="182"/>
                    <a:pt x="370" y="183"/>
                  </a:cubicBezTo>
                  <a:cubicBezTo>
                    <a:pt x="375" y="169"/>
                    <a:pt x="377" y="154"/>
                    <a:pt x="377" y="138"/>
                  </a:cubicBezTo>
                  <a:cubicBezTo>
                    <a:pt x="377" y="117"/>
                    <a:pt x="373" y="98"/>
                    <a:pt x="365" y="81"/>
                  </a:cubicBezTo>
                  <a:cubicBezTo>
                    <a:pt x="301" y="132"/>
                    <a:pt x="218" y="95"/>
                    <a:pt x="197" y="86"/>
                  </a:cubicBezTo>
                  <a:cubicBezTo>
                    <a:pt x="190" y="101"/>
                    <a:pt x="187" y="119"/>
                    <a:pt x="187" y="138"/>
                  </a:cubicBezTo>
                  <a:cubicBezTo>
                    <a:pt x="187" y="154"/>
                    <a:pt x="189" y="169"/>
                    <a:pt x="194" y="183"/>
                  </a:cubicBezTo>
                  <a:cubicBezTo>
                    <a:pt x="186" y="181"/>
                    <a:pt x="178" y="180"/>
                    <a:pt x="170" y="179"/>
                  </a:cubicBezTo>
                  <a:cubicBezTo>
                    <a:pt x="168" y="171"/>
                    <a:pt x="167" y="163"/>
                    <a:pt x="166" y="155"/>
                  </a:cubicBezTo>
                  <a:cubicBezTo>
                    <a:pt x="161" y="156"/>
                    <a:pt x="156" y="156"/>
                    <a:pt x="152" y="154"/>
                  </a:cubicBezTo>
                  <a:cubicBezTo>
                    <a:pt x="143" y="151"/>
                    <a:pt x="141" y="120"/>
                    <a:pt x="146" y="107"/>
                  </a:cubicBezTo>
                  <a:cubicBezTo>
                    <a:pt x="149" y="98"/>
                    <a:pt x="161" y="99"/>
                    <a:pt x="169" y="101"/>
                  </a:cubicBezTo>
                  <a:cubicBezTo>
                    <a:pt x="174" y="78"/>
                    <a:pt x="185" y="58"/>
                    <a:pt x="198" y="41"/>
                  </a:cubicBezTo>
                  <a:cubicBezTo>
                    <a:pt x="220" y="16"/>
                    <a:pt x="249" y="0"/>
                    <a:pt x="2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PA_组合 32"/>
          <p:cNvGrpSpPr/>
          <p:nvPr>
            <p:custDataLst>
              <p:tags r:id="rId14"/>
            </p:custDataLst>
          </p:nvPr>
        </p:nvGrpSpPr>
        <p:grpSpPr bwMode="auto">
          <a:xfrm>
            <a:off x="1405899" y="5940603"/>
            <a:ext cx="451636" cy="464728"/>
            <a:chOff x="0" y="0"/>
            <a:chExt cx="1800000" cy="1800000"/>
          </a:xfrm>
        </p:grpSpPr>
        <p:sp>
          <p:nvSpPr>
            <p:cNvPr id="36" name="椭圆 92"/>
            <p:cNvSpPr>
              <a:spLocks noChangeArrowheads="1"/>
            </p:cNvSpPr>
            <p:nvPr/>
          </p:nvSpPr>
          <p:spPr bwMode="auto">
            <a:xfrm>
              <a:off x="0" y="0"/>
              <a:ext cx="1800000" cy="1800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zh-CN" sz="2400">
                <a:sym typeface="方正兰亭黑简体" pitchFamily="2" charset="-122"/>
              </a:endParaRPr>
            </a:p>
          </p:txBody>
        </p:sp>
        <p:sp>
          <p:nvSpPr>
            <p:cNvPr id="37" name="右箭头 93"/>
            <p:cNvSpPr>
              <a:spLocks noChangeArrowheads="1"/>
            </p:cNvSpPr>
            <p:nvPr/>
          </p:nvSpPr>
          <p:spPr bwMode="auto">
            <a:xfrm rot="16200000">
              <a:off x="383709" y="701124"/>
              <a:ext cx="1032582" cy="397749"/>
            </a:xfrm>
            <a:prstGeom prst="rightArrow">
              <a:avLst>
                <a:gd name="adj1" fmla="val 42352"/>
                <a:gd name="adj2" fmla="val 49998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C00000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endParaRPr>
            </a:p>
          </p:txBody>
        </p:sp>
        <p:sp>
          <p:nvSpPr>
            <p:cNvPr id="38" name="右箭头 110"/>
            <p:cNvSpPr>
              <a:spLocks noChangeArrowheads="1"/>
            </p:cNvSpPr>
            <p:nvPr/>
          </p:nvSpPr>
          <p:spPr bwMode="auto">
            <a:xfrm>
              <a:off x="1032225" y="793638"/>
              <a:ext cx="592229" cy="623081"/>
            </a:xfrm>
            <a:custGeom>
              <a:avLst/>
              <a:gdLst>
                <a:gd name="T0" fmla="*/ 1895 w 584607"/>
                <a:gd name="T1" fmla="*/ 844853 h 844853"/>
                <a:gd name="T2" fmla="*/ 385733 w 584607"/>
                <a:gd name="T3" fmla="*/ 114653 h 844853"/>
                <a:gd name="T4" fmla="*/ 385733 w 584607"/>
                <a:gd name="T5" fmla="*/ 0 h 844853"/>
                <a:gd name="T6" fmla="*/ 584607 w 584607"/>
                <a:gd name="T7" fmla="*/ 198875 h 844853"/>
                <a:gd name="T8" fmla="*/ 385733 w 584607"/>
                <a:gd name="T9" fmla="*/ 397749 h 844853"/>
                <a:gd name="T10" fmla="*/ 385733 w 584607"/>
                <a:gd name="T11" fmla="*/ 283096 h 844853"/>
                <a:gd name="T12" fmla="*/ 143495 w 584607"/>
                <a:gd name="T13" fmla="*/ 840884 h 844853"/>
                <a:gd name="T14" fmla="*/ 1895 w 584607"/>
                <a:gd name="T15" fmla="*/ 844853 h 8448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4607"/>
                <a:gd name="T25" fmla="*/ 0 h 844853"/>
                <a:gd name="T26" fmla="*/ 584607 w 584607"/>
                <a:gd name="T27" fmla="*/ 844853 h 84485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4607" h="844853">
                  <a:moveTo>
                    <a:pt x="1895" y="844853"/>
                  </a:moveTo>
                  <a:cubicBezTo>
                    <a:pt x="4641" y="258418"/>
                    <a:pt x="-60564" y="111756"/>
                    <a:pt x="385733" y="114653"/>
                  </a:cubicBezTo>
                  <a:lnTo>
                    <a:pt x="385733" y="0"/>
                  </a:lnTo>
                  <a:lnTo>
                    <a:pt x="584607" y="198875"/>
                  </a:lnTo>
                  <a:lnTo>
                    <a:pt x="385733" y="397749"/>
                  </a:lnTo>
                  <a:lnTo>
                    <a:pt x="385733" y="283096"/>
                  </a:lnTo>
                  <a:cubicBezTo>
                    <a:pt x="81916" y="282287"/>
                    <a:pt x="148455" y="314356"/>
                    <a:pt x="143495" y="840884"/>
                  </a:cubicBezTo>
                  <a:lnTo>
                    <a:pt x="1895" y="8448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C00000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endParaRPr>
            </a:p>
          </p:txBody>
        </p:sp>
        <p:sp>
          <p:nvSpPr>
            <p:cNvPr id="39" name="右箭头 110"/>
            <p:cNvSpPr>
              <a:spLocks noChangeArrowheads="1"/>
            </p:cNvSpPr>
            <p:nvPr/>
          </p:nvSpPr>
          <p:spPr bwMode="auto">
            <a:xfrm flipH="1">
              <a:off x="204067" y="793424"/>
              <a:ext cx="560711" cy="623081"/>
            </a:xfrm>
            <a:custGeom>
              <a:avLst/>
              <a:gdLst>
                <a:gd name="T0" fmla="*/ 1895 w 584607"/>
                <a:gd name="T1" fmla="*/ 844853 h 844853"/>
                <a:gd name="T2" fmla="*/ 385733 w 584607"/>
                <a:gd name="T3" fmla="*/ 114653 h 844853"/>
                <a:gd name="T4" fmla="*/ 385733 w 584607"/>
                <a:gd name="T5" fmla="*/ 0 h 844853"/>
                <a:gd name="T6" fmla="*/ 584607 w 584607"/>
                <a:gd name="T7" fmla="*/ 198875 h 844853"/>
                <a:gd name="T8" fmla="*/ 385733 w 584607"/>
                <a:gd name="T9" fmla="*/ 397749 h 844853"/>
                <a:gd name="T10" fmla="*/ 385733 w 584607"/>
                <a:gd name="T11" fmla="*/ 283096 h 844853"/>
                <a:gd name="T12" fmla="*/ 143495 w 584607"/>
                <a:gd name="T13" fmla="*/ 840884 h 844853"/>
                <a:gd name="T14" fmla="*/ 1895 w 584607"/>
                <a:gd name="T15" fmla="*/ 844853 h 8448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4607"/>
                <a:gd name="T25" fmla="*/ 0 h 844853"/>
                <a:gd name="T26" fmla="*/ 584607 w 584607"/>
                <a:gd name="T27" fmla="*/ 844853 h 84485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4607" h="844853">
                  <a:moveTo>
                    <a:pt x="1895" y="844853"/>
                  </a:moveTo>
                  <a:cubicBezTo>
                    <a:pt x="4641" y="258418"/>
                    <a:pt x="-60564" y="111756"/>
                    <a:pt x="385733" y="114653"/>
                  </a:cubicBezTo>
                  <a:lnTo>
                    <a:pt x="385733" y="0"/>
                  </a:lnTo>
                  <a:lnTo>
                    <a:pt x="584607" y="198875"/>
                  </a:lnTo>
                  <a:lnTo>
                    <a:pt x="385733" y="397749"/>
                  </a:lnTo>
                  <a:lnTo>
                    <a:pt x="385733" y="283096"/>
                  </a:lnTo>
                  <a:cubicBezTo>
                    <a:pt x="81916" y="282287"/>
                    <a:pt x="148455" y="314356"/>
                    <a:pt x="143495" y="840884"/>
                  </a:cubicBezTo>
                  <a:lnTo>
                    <a:pt x="1895" y="8448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>
                <a:solidFill>
                  <a:srgbClr val="C00000"/>
                </a:solidFill>
                <a:latin typeface="方正兰亭黑简体" pitchFamily="2" charset="-122"/>
                <a:ea typeface="方正兰亭黑简体" pitchFamily="2" charset="-122"/>
                <a:sym typeface="方正兰亭黑简体" pitchFamily="2" charset="-122"/>
              </a:endParaRPr>
            </a:p>
          </p:txBody>
        </p:sp>
      </p:grpSp>
      <p:grpSp>
        <p:nvGrpSpPr>
          <p:cNvPr id="40" name="PA_组合 72"/>
          <p:cNvGrpSpPr/>
          <p:nvPr>
            <p:custDataLst>
              <p:tags r:id="rId15"/>
            </p:custDataLst>
          </p:nvPr>
        </p:nvGrpSpPr>
        <p:grpSpPr>
          <a:xfrm>
            <a:off x="3436719" y="5940603"/>
            <a:ext cx="451636" cy="464728"/>
            <a:chOff x="9580377" y="421482"/>
            <a:chExt cx="981075" cy="982662"/>
          </a:xfrm>
        </p:grpSpPr>
        <p:sp>
          <p:nvSpPr>
            <p:cNvPr id="41" name="椭圆 58"/>
            <p:cNvSpPr>
              <a:spLocks noChangeArrowheads="1"/>
            </p:cNvSpPr>
            <p:nvPr/>
          </p:nvSpPr>
          <p:spPr bwMode="auto">
            <a:xfrm>
              <a:off x="9580377" y="421482"/>
              <a:ext cx="981075" cy="98266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zh-CN" sz="2400">
                <a:sym typeface="方正兰亭黑简体" pitchFamily="2" charset="-122"/>
              </a:endParaRPr>
            </a:p>
          </p:txBody>
        </p:sp>
        <p:sp>
          <p:nvSpPr>
            <p:cNvPr id="42" name="Freeform 19"/>
            <p:cNvSpPr>
              <a:spLocks noEditPoints="1"/>
            </p:cNvSpPr>
            <p:nvPr/>
          </p:nvSpPr>
          <p:spPr bwMode="auto">
            <a:xfrm>
              <a:off x="9816828" y="606888"/>
              <a:ext cx="575957" cy="544472"/>
            </a:xfrm>
            <a:custGeom>
              <a:avLst/>
              <a:gdLst>
                <a:gd name="T0" fmla="*/ 570201 w 638"/>
                <a:gd name="T1" fmla="*/ 64461 h 603"/>
                <a:gd name="T2" fmla="*/ 568016 w 638"/>
                <a:gd name="T3" fmla="*/ 203216 h 603"/>
                <a:gd name="T4" fmla="*/ 328794 w 638"/>
                <a:gd name="T5" fmla="*/ 203216 h 603"/>
                <a:gd name="T6" fmla="*/ 326609 w 638"/>
                <a:gd name="T7" fmla="*/ 140940 h 603"/>
                <a:gd name="T8" fmla="*/ 326609 w 638"/>
                <a:gd name="T9" fmla="*/ 130014 h 603"/>
                <a:gd name="T10" fmla="*/ 328794 w 638"/>
                <a:gd name="T11" fmla="*/ 58998 h 603"/>
                <a:gd name="T12" fmla="*/ 333163 w 638"/>
                <a:gd name="T13" fmla="*/ 29499 h 603"/>
                <a:gd name="T14" fmla="*/ 298208 w 638"/>
                <a:gd name="T15" fmla="*/ 64461 h 603"/>
                <a:gd name="T16" fmla="*/ 287285 w 638"/>
                <a:gd name="T17" fmla="*/ 123459 h 603"/>
                <a:gd name="T18" fmla="*/ 121250 w 638"/>
                <a:gd name="T19" fmla="*/ 102700 h 603"/>
                <a:gd name="T20" fmla="*/ 122342 w 638"/>
                <a:gd name="T21" fmla="*/ 226159 h 603"/>
                <a:gd name="T22" fmla="*/ 127804 w 638"/>
                <a:gd name="T23" fmla="*/ 226159 h 603"/>
                <a:gd name="T24" fmla="*/ 161666 w 638"/>
                <a:gd name="T25" fmla="*/ 370377 h 603"/>
                <a:gd name="T26" fmla="*/ 169312 w 638"/>
                <a:gd name="T27" fmla="*/ 370377 h 603"/>
                <a:gd name="T28" fmla="*/ 202083 w 638"/>
                <a:gd name="T29" fmla="*/ 243640 h 603"/>
                <a:gd name="T30" fmla="*/ 202083 w 638"/>
                <a:gd name="T31" fmla="*/ 138755 h 603"/>
                <a:gd name="T32" fmla="*/ 287285 w 638"/>
                <a:gd name="T33" fmla="*/ 148588 h 603"/>
                <a:gd name="T34" fmla="*/ 308039 w 638"/>
                <a:gd name="T35" fmla="*/ 222882 h 603"/>
                <a:gd name="T36" fmla="*/ 333163 w 638"/>
                <a:gd name="T37" fmla="*/ 233807 h 603"/>
                <a:gd name="T38" fmla="*/ 588770 w 638"/>
                <a:gd name="T39" fmla="*/ 222882 h 603"/>
                <a:gd name="T40" fmla="*/ 588770 w 638"/>
                <a:gd name="T41" fmla="*/ 39332 h 603"/>
                <a:gd name="T42" fmla="*/ 568016 w 638"/>
                <a:gd name="T43" fmla="*/ 241455 h 603"/>
                <a:gd name="T44" fmla="*/ 571293 w 638"/>
                <a:gd name="T45" fmla="*/ 372562 h 603"/>
                <a:gd name="T46" fmla="*/ 400888 w 638"/>
                <a:gd name="T47" fmla="*/ 272047 h 603"/>
                <a:gd name="T48" fmla="*/ 364841 w 638"/>
                <a:gd name="T49" fmla="*/ 272047 h 603"/>
                <a:gd name="T50" fmla="*/ 568016 w 638"/>
                <a:gd name="T51" fmla="*/ 241455 h 603"/>
                <a:gd name="T52" fmla="*/ 172589 w 638"/>
                <a:gd name="T53" fmla="*/ 478540 h 603"/>
                <a:gd name="T54" fmla="*/ 123434 w 638"/>
                <a:gd name="T55" fmla="*/ 407524 h 603"/>
                <a:gd name="T56" fmla="*/ 394334 w 638"/>
                <a:gd name="T57" fmla="*/ 478540 h 603"/>
                <a:gd name="T58" fmla="*/ 345179 w 638"/>
                <a:gd name="T59" fmla="*/ 407524 h 603"/>
                <a:gd name="T60" fmla="*/ 619356 w 638"/>
                <a:gd name="T61" fmla="*/ 478540 h 603"/>
                <a:gd name="T62" fmla="*/ 570201 w 638"/>
                <a:gd name="T63" fmla="*/ 407524 h 603"/>
                <a:gd name="T64" fmla="*/ 218468 w 638"/>
                <a:gd name="T65" fmla="*/ 532075 h 603"/>
                <a:gd name="T66" fmla="*/ 241407 w 638"/>
                <a:gd name="T67" fmla="*/ 575778 h 603"/>
                <a:gd name="T68" fmla="*/ 289470 w 638"/>
                <a:gd name="T69" fmla="*/ 489466 h 603"/>
                <a:gd name="T70" fmla="*/ 440212 w 638"/>
                <a:gd name="T71" fmla="*/ 575778 h 603"/>
                <a:gd name="T72" fmla="*/ 472983 w 638"/>
                <a:gd name="T73" fmla="*/ 575778 h 603"/>
                <a:gd name="T74" fmla="*/ 622633 w 638"/>
                <a:gd name="T75" fmla="*/ 489466 h 603"/>
                <a:gd name="T76" fmla="*/ 670696 w 638"/>
                <a:gd name="T77" fmla="*/ 575778 h 603"/>
                <a:gd name="T78" fmla="*/ 696912 w 638"/>
                <a:gd name="T79" fmla="*/ 599814 h 603"/>
                <a:gd name="T80" fmla="*/ 664142 w 638"/>
                <a:gd name="T81" fmla="*/ 599814 h 603"/>
                <a:gd name="T82" fmla="*/ 472983 w 638"/>
                <a:gd name="T83" fmla="*/ 599814 h 603"/>
                <a:gd name="T84" fmla="*/ 440212 w 638"/>
                <a:gd name="T85" fmla="*/ 599814 h 603"/>
                <a:gd name="T86" fmla="*/ 247961 w 638"/>
                <a:gd name="T87" fmla="*/ 599814 h 603"/>
                <a:gd name="T88" fmla="*/ 218468 w 638"/>
                <a:gd name="T89" fmla="*/ 599814 h 603"/>
                <a:gd name="T90" fmla="*/ 26216 w 638"/>
                <a:gd name="T91" fmla="*/ 599814 h 603"/>
                <a:gd name="T92" fmla="*/ 26216 w 638"/>
                <a:gd name="T93" fmla="*/ 575778 h 603"/>
                <a:gd name="T94" fmla="*/ 166035 w 638"/>
                <a:gd name="T95" fmla="*/ 0 h 603"/>
                <a:gd name="T96" fmla="*/ 117973 w 638"/>
                <a:gd name="T97" fmla="*/ 48073 h 60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638" h="603">
                  <a:moveTo>
                    <a:pt x="516" y="53"/>
                  </a:moveTo>
                  <a:cubicBezTo>
                    <a:pt x="517" y="53"/>
                    <a:pt x="519" y="53"/>
                    <a:pt x="520" y="54"/>
                  </a:cubicBezTo>
                  <a:cubicBezTo>
                    <a:pt x="522" y="56"/>
                    <a:pt x="522" y="57"/>
                    <a:pt x="522" y="59"/>
                  </a:cubicBezTo>
                  <a:lnTo>
                    <a:pt x="522" y="181"/>
                  </a:lnTo>
                  <a:cubicBezTo>
                    <a:pt x="522" y="183"/>
                    <a:pt x="522" y="185"/>
                    <a:pt x="520" y="186"/>
                  </a:cubicBezTo>
                  <a:cubicBezTo>
                    <a:pt x="519" y="187"/>
                    <a:pt x="517" y="188"/>
                    <a:pt x="516" y="188"/>
                  </a:cubicBezTo>
                  <a:lnTo>
                    <a:pt x="305" y="188"/>
                  </a:lnTo>
                  <a:cubicBezTo>
                    <a:pt x="303" y="188"/>
                    <a:pt x="302" y="187"/>
                    <a:pt x="301" y="186"/>
                  </a:cubicBezTo>
                  <a:lnTo>
                    <a:pt x="300" y="186"/>
                  </a:lnTo>
                  <a:cubicBezTo>
                    <a:pt x="299" y="185"/>
                    <a:pt x="299" y="183"/>
                    <a:pt x="299" y="181"/>
                  </a:cubicBezTo>
                  <a:lnTo>
                    <a:pt x="299" y="129"/>
                  </a:lnTo>
                  <a:lnTo>
                    <a:pt x="403" y="107"/>
                  </a:lnTo>
                  <a:lnTo>
                    <a:pt x="403" y="105"/>
                  </a:lnTo>
                  <a:lnTo>
                    <a:pt x="299" y="119"/>
                  </a:lnTo>
                  <a:lnTo>
                    <a:pt x="299" y="59"/>
                  </a:lnTo>
                  <a:cubicBezTo>
                    <a:pt x="299" y="57"/>
                    <a:pt x="299" y="56"/>
                    <a:pt x="300" y="54"/>
                  </a:cubicBezTo>
                  <a:lnTo>
                    <a:pt x="301" y="54"/>
                  </a:lnTo>
                  <a:cubicBezTo>
                    <a:pt x="302" y="53"/>
                    <a:pt x="303" y="53"/>
                    <a:pt x="305" y="53"/>
                  </a:cubicBezTo>
                  <a:lnTo>
                    <a:pt x="516" y="53"/>
                  </a:lnTo>
                  <a:close/>
                  <a:moveTo>
                    <a:pt x="305" y="27"/>
                  </a:moveTo>
                  <a:cubicBezTo>
                    <a:pt x="296" y="27"/>
                    <a:pt x="288" y="30"/>
                    <a:pt x="282" y="36"/>
                  </a:cubicBezTo>
                  <a:cubicBezTo>
                    <a:pt x="276" y="42"/>
                    <a:pt x="273" y="50"/>
                    <a:pt x="273" y="59"/>
                  </a:cubicBezTo>
                  <a:lnTo>
                    <a:pt x="273" y="122"/>
                  </a:lnTo>
                  <a:lnTo>
                    <a:pt x="263" y="124"/>
                  </a:lnTo>
                  <a:lnTo>
                    <a:pt x="263" y="113"/>
                  </a:lnTo>
                  <a:lnTo>
                    <a:pt x="217" y="113"/>
                  </a:lnTo>
                  <a:lnTo>
                    <a:pt x="185" y="94"/>
                  </a:lnTo>
                  <a:lnTo>
                    <a:pt x="111" y="94"/>
                  </a:lnTo>
                  <a:cubicBezTo>
                    <a:pt x="96" y="94"/>
                    <a:pt x="84" y="106"/>
                    <a:pt x="84" y="121"/>
                  </a:cubicBezTo>
                  <a:lnTo>
                    <a:pt x="84" y="207"/>
                  </a:lnTo>
                  <a:lnTo>
                    <a:pt x="112" y="207"/>
                  </a:lnTo>
                  <a:lnTo>
                    <a:pt x="112" y="144"/>
                  </a:lnTo>
                  <a:lnTo>
                    <a:pt x="117" y="144"/>
                  </a:lnTo>
                  <a:lnTo>
                    <a:pt x="117" y="207"/>
                  </a:lnTo>
                  <a:lnTo>
                    <a:pt x="117" y="223"/>
                  </a:lnTo>
                  <a:lnTo>
                    <a:pt x="117" y="339"/>
                  </a:lnTo>
                  <a:lnTo>
                    <a:pt x="148" y="339"/>
                  </a:lnTo>
                  <a:lnTo>
                    <a:pt x="148" y="243"/>
                  </a:lnTo>
                  <a:lnTo>
                    <a:pt x="155" y="243"/>
                  </a:lnTo>
                  <a:lnTo>
                    <a:pt x="155" y="339"/>
                  </a:lnTo>
                  <a:lnTo>
                    <a:pt x="185" y="339"/>
                  </a:lnTo>
                  <a:lnTo>
                    <a:pt x="185" y="322"/>
                  </a:lnTo>
                  <a:lnTo>
                    <a:pt x="185" y="223"/>
                  </a:lnTo>
                  <a:lnTo>
                    <a:pt x="185" y="207"/>
                  </a:lnTo>
                  <a:lnTo>
                    <a:pt x="185" y="144"/>
                  </a:lnTo>
                  <a:lnTo>
                    <a:pt x="185" y="127"/>
                  </a:lnTo>
                  <a:lnTo>
                    <a:pt x="217" y="144"/>
                  </a:lnTo>
                  <a:lnTo>
                    <a:pt x="263" y="144"/>
                  </a:lnTo>
                  <a:lnTo>
                    <a:pt x="263" y="136"/>
                  </a:lnTo>
                  <a:lnTo>
                    <a:pt x="273" y="134"/>
                  </a:lnTo>
                  <a:lnTo>
                    <a:pt x="273" y="181"/>
                  </a:lnTo>
                  <a:cubicBezTo>
                    <a:pt x="273" y="190"/>
                    <a:pt x="276" y="198"/>
                    <a:pt x="282" y="204"/>
                  </a:cubicBezTo>
                  <a:cubicBezTo>
                    <a:pt x="288" y="210"/>
                    <a:pt x="296" y="214"/>
                    <a:pt x="305" y="214"/>
                  </a:cubicBezTo>
                  <a:lnTo>
                    <a:pt x="516" y="214"/>
                  </a:lnTo>
                  <a:cubicBezTo>
                    <a:pt x="525" y="214"/>
                    <a:pt x="533" y="210"/>
                    <a:pt x="539" y="204"/>
                  </a:cubicBezTo>
                  <a:cubicBezTo>
                    <a:pt x="545" y="198"/>
                    <a:pt x="548" y="190"/>
                    <a:pt x="548" y="181"/>
                  </a:cubicBezTo>
                  <a:lnTo>
                    <a:pt x="548" y="59"/>
                  </a:lnTo>
                  <a:cubicBezTo>
                    <a:pt x="548" y="50"/>
                    <a:pt x="545" y="42"/>
                    <a:pt x="539" y="36"/>
                  </a:cubicBezTo>
                  <a:cubicBezTo>
                    <a:pt x="533" y="30"/>
                    <a:pt x="525" y="27"/>
                    <a:pt x="516" y="27"/>
                  </a:cubicBezTo>
                  <a:lnTo>
                    <a:pt x="305" y="27"/>
                  </a:lnTo>
                  <a:close/>
                  <a:moveTo>
                    <a:pt x="520" y="221"/>
                  </a:moveTo>
                  <a:lnTo>
                    <a:pt x="520" y="249"/>
                  </a:lnTo>
                  <a:lnTo>
                    <a:pt x="497" y="249"/>
                  </a:lnTo>
                  <a:lnTo>
                    <a:pt x="523" y="341"/>
                  </a:lnTo>
                  <a:lnTo>
                    <a:pt x="490" y="341"/>
                  </a:lnTo>
                  <a:lnTo>
                    <a:pt x="464" y="249"/>
                  </a:lnTo>
                  <a:lnTo>
                    <a:pt x="367" y="249"/>
                  </a:lnTo>
                  <a:lnTo>
                    <a:pt x="341" y="341"/>
                  </a:lnTo>
                  <a:lnTo>
                    <a:pt x="308" y="341"/>
                  </a:lnTo>
                  <a:lnTo>
                    <a:pt x="334" y="249"/>
                  </a:lnTo>
                  <a:lnTo>
                    <a:pt x="306" y="249"/>
                  </a:lnTo>
                  <a:lnTo>
                    <a:pt x="306" y="221"/>
                  </a:lnTo>
                  <a:lnTo>
                    <a:pt x="520" y="221"/>
                  </a:lnTo>
                  <a:close/>
                  <a:moveTo>
                    <a:pt x="113" y="373"/>
                  </a:moveTo>
                  <a:cubicBezTo>
                    <a:pt x="139" y="373"/>
                    <a:pt x="161" y="394"/>
                    <a:pt x="161" y="421"/>
                  </a:cubicBezTo>
                  <a:cubicBezTo>
                    <a:pt x="161" y="427"/>
                    <a:pt x="160" y="433"/>
                    <a:pt x="158" y="438"/>
                  </a:cubicBezTo>
                  <a:lnTo>
                    <a:pt x="68" y="438"/>
                  </a:lnTo>
                  <a:cubicBezTo>
                    <a:pt x="66" y="433"/>
                    <a:pt x="65" y="427"/>
                    <a:pt x="65" y="421"/>
                  </a:cubicBezTo>
                  <a:cubicBezTo>
                    <a:pt x="65" y="394"/>
                    <a:pt x="86" y="373"/>
                    <a:pt x="113" y="373"/>
                  </a:cubicBezTo>
                  <a:close/>
                  <a:moveTo>
                    <a:pt x="316" y="373"/>
                  </a:moveTo>
                  <a:cubicBezTo>
                    <a:pt x="342" y="373"/>
                    <a:pt x="364" y="394"/>
                    <a:pt x="364" y="421"/>
                  </a:cubicBezTo>
                  <a:cubicBezTo>
                    <a:pt x="364" y="427"/>
                    <a:pt x="363" y="433"/>
                    <a:pt x="361" y="438"/>
                  </a:cubicBezTo>
                  <a:lnTo>
                    <a:pt x="271" y="438"/>
                  </a:lnTo>
                  <a:cubicBezTo>
                    <a:pt x="269" y="433"/>
                    <a:pt x="268" y="427"/>
                    <a:pt x="268" y="421"/>
                  </a:cubicBezTo>
                  <a:cubicBezTo>
                    <a:pt x="268" y="394"/>
                    <a:pt x="289" y="373"/>
                    <a:pt x="316" y="373"/>
                  </a:cubicBezTo>
                  <a:close/>
                  <a:moveTo>
                    <a:pt x="522" y="373"/>
                  </a:moveTo>
                  <a:cubicBezTo>
                    <a:pt x="548" y="373"/>
                    <a:pt x="570" y="394"/>
                    <a:pt x="570" y="421"/>
                  </a:cubicBezTo>
                  <a:cubicBezTo>
                    <a:pt x="570" y="427"/>
                    <a:pt x="569" y="433"/>
                    <a:pt x="567" y="438"/>
                  </a:cubicBezTo>
                  <a:lnTo>
                    <a:pt x="477" y="438"/>
                  </a:lnTo>
                  <a:cubicBezTo>
                    <a:pt x="475" y="433"/>
                    <a:pt x="474" y="427"/>
                    <a:pt x="474" y="421"/>
                  </a:cubicBezTo>
                  <a:cubicBezTo>
                    <a:pt x="474" y="394"/>
                    <a:pt x="495" y="373"/>
                    <a:pt x="522" y="373"/>
                  </a:cubicBezTo>
                  <a:close/>
                  <a:moveTo>
                    <a:pt x="62" y="448"/>
                  </a:moveTo>
                  <a:lnTo>
                    <a:pt x="161" y="448"/>
                  </a:lnTo>
                  <a:cubicBezTo>
                    <a:pt x="182" y="448"/>
                    <a:pt x="200" y="466"/>
                    <a:pt x="200" y="487"/>
                  </a:cubicBezTo>
                  <a:lnTo>
                    <a:pt x="200" y="527"/>
                  </a:lnTo>
                  <a:lnTo>
                    <a:pt x="203" y="527"/>
                  </a:lnTo>
                  <a:lnTo>
                    <a:pt x="221" y="527"/>
                  </a:lnTo>
                  <a:lnTo>
                    <a:pt x="227" y="527"/>
                  </a:lnTo>
                  <a:lnTo>
                    <a:pt x="227" y="487"/>
                  </a:lnTo>
                  <a:cubicBezTo>
                    <a:pt x="227" y="466"/>
                    <a:pt x="244" y="448"/>
                    <a:pt x="265" y="448"/>
                  </a:cubicBezTo>
                  <a:lnTo>
                    <a:pt x="364" y="448"/>
                  </a:lnTo>
                  <a:cubicBezTo>
                    <a:pt x="385" y="448"/>
                    <a:pt x="403" y="466"/>
                    <a:pt x="403" y="487"/>
                  </a:cubicBezTo>
                  <a:lnTo>
                    <a:pt x="403" y="527"/>
                  </a:lnTo>
                  <a:lnTo>
                    <a:pt x="409" y="527"/>
                  </a:lnTo>
                  <a:lnTo>
                    <a:pt x="424" y="527"/>
                  </a:lnTo>
                  <a:lnTo>
                    <a:pt x="433" y="527"/>
                  </a:lnTo>
                  <a:lnTo>
                    <a:pt x="433" y="487"/>
                  </a:lnTo>
                  <a:cubicBezTo>
                    <a:pt x="433" y="466"/>
                    <a:pt x="450" y="448"/>
                    <a:pt x="471" y="448"/>
                  </a:cubicBezTo>
                  <a:lnTo>
                    <a:pt x="570" y="448"/>
                  </a:lnTo>
                  <a:cubicBezTo>
                    <a:pt x="591" y="448"/>
                    <a:pt x="608" y="466"/>
                    <a:pt x="608" y="487"/>
                  </a:cubicBezTo>
                  <a:lnTo>
                    <a:pt x="608" y="527"/>
                  </a:lnTo>
                  <a:lnTo>
                    <a:pt x="614" y="527"/>
                  </a:lnTo>
                  <a:lnTo>
                    <a:pt x="630" y="527"/>
                  </a:lnTo>
                  <a:lnTo>
                    <a:pt x="638" y="527"/>
                  </a:lnTo>
                  <a:lnTo>
                    <a:pt x="638" y="549"/>
                  </a:lnTo>
                  <a:lnTo>
                    <a:pt x="630" y="549"/>
                  </a:lnTo>
                  <a:lnTo>
                    <a:pt x="614" y="549"/>
                  </a:lnTo>
                  <a:lnTo>
                    <a:pt x="608" y="549"/>
                  </a:lnTo>
                  <a:lnTo>
                    <a:pt x="608" y="603"/>
                  </a:lnTo>
                  <a:lnTo>
                    <a:pt x="433" y="603"/>
                  </a:lnTo>
                  <a:lnTo>
                    <a:pt x="433" y="549"/>
                  </a:lnTo>
                  <a:lnTo>
                    <a:pt x="424" y="549"/>
                  </a:lnTo>
                  <a:lnTo>
                    <a:pt x="409" y="549"/>
                  </a:lnTo>
                  <a:lnTo>
                    <a:pt x="403" y="549"/>
                  </a:lnTo>
                  <a:lnTo>
                    <a:pt x="403" y="603"/>
                  </a:lnTo>
                  <a:lnTo>
                    <a:pt x="227" y="603"/>
                  </a:lnTo>
                  <a:lnTo>
                    <a:pt x="227" y="549"/>
                  </a:lnTo>
                  <a:lnTo>
                    <a:pt x="221" y="549"/>
                  </a:lnTo>
                  <a:lnTo>
                    <a:pt x="203" y="549"/>
                  </a:lnTo>
                  <a:lnTo>
                    <a:pt x="200" y="549"/>
                  </a:lnTo>
                  <a:lnTo>
                    <a:pt x="200" y="603"/>
                  </a:lnTo>
                  <a:lnTo>
                    <a:pt x="24" y="603"/>
                  </a:lnTo>
                  <a:lnTo>
                    <a:pt x="24" y="549"/>
                  </a:lnTo>
                  <a:lnTo>
                    <a:pt x="0" y="549"/>
                  </a:lnTo>
                  <a:lnTo>
                    <a:pt x="0" y="527"/>
                  </a:lnTo>
                  <a:lnTo>
                    <a:pt x="24" y="527"/>
                  </a:lnTo>
                  <a:lnTo>
                    <a:pt x="24" y="487"/>
                  </a:lnTo>
                  <a:cubicBezTo>
                    <a:pt x="24" y="466"/>
                    <a:pt x="41" y="448"/>
                    <a:pt x="62" y="448"/>
                  </a:cubicBezTo>
                  <a:close/>
                  <a:moveTo>
                    <a:pt x="152" y="0"/>
                  </a:moveTo>
                  <a:cubicBezTo>
                    <a:pt x="176" y="0"/>
                    <a:pt x="196" y="20"/>
                    <a:pt x="196" y="44"/>
                  </a:cubicBezTo>
                  <a:cubicBezTo>
                    <a:pt x="196" y="69"/>
                    <a:pt x="176" y="88"/>
                    <a:pt x="152" y="88"/>
                  </a:cubicBezTo>
                  <a:cubicBezTo>
                    <a:pt x="127" y="88"/>
                    <a:pt x="108" y="69"/>
                    <a:pt x="108" y="44"/>
                  </a:cubicBezTo>
                  <a:cubicBezTo>
                    <a:pt x="108" y="20"/>
                    <a:pt x="127" y="0"/>
                    <a:pt x="1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43" name="PA_组合 1"/>
          <p:cNvGrpSpPr/>
          <p:nvPr>
            <p:custDataLst>
              <p:tags r:id="rId16"/>
            </p:custDataLst>
          </p:nvPr>
        </p:nvGrpSpPr>
        <p:grpSpPr>
          <a:xfrm>
            <a:off x="600" y="2685000"/>
            <a:ext cx="6323052" cy="1488000"/>
            <a:chOff x="0" y="2013750"/>
            <a:chExt cx="4742289" cy="1116000"/>
          </a:xfrm>
        </p:grpSpPr>
        <p:sp>
          <p:nvSpPr>
            <p:cNvPr id="44" name="矩形 43"/>
            <p:cNvSpPr/>
            <p:nvPr/>
          </p:nvSpPr>
          <p:spPr>
            <a:xfrm>
              <a:off x="0" y="2013750"/>
              <a:ext cx="4742289" cy="1116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/>
            </a:p>
          </p:txBody>
        </p:sp>
        <p:sp>
          <p:nvSpPr>
            <p:cNvPr id="45" name="TextBox 50"/>
            <p:cNvSpPr txBox="1"/>
            <p:nvPr/>
          </p:nvSpPr>
          <p:spPr>
            <a:xfrm>
              <a:off x="299561" y="2158530"/>
              <a:ext cx="4349115" cy="62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535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感谢您的下载观看</a:t>
              </a:r>
            </a:p>
          </p:txBody>
        </p:sp>
        <p:sp>
          <p:nvSpPr>
            <p:cNvPr id="46" name="TextBox 51"/>
            <p:cNvSpPr txBox="1"/>
            <p:nvPr/>
          </p:nvSpPr>
          <p:spPr>
            <a:xfrm>
              <a:off x="890201" y="2669029"/>
              <a:ext cx="3740468" cy="3152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135" b="1" dirty="0">
                  <a:solidFill>
                    <a:schemeClr val="bg1"/>
                  </a:solidFill>
                </a:rPr>
                <a:t>Team building management PPT templates</a:t>
              </a:r>
            </a:p>
          </p:txBody>
        </p:sp>
      </p:grpSp>
      <p:sp>
        <p:nvSpPr>
          <p:cNvPr id="47" name="PA_矩形 10"/>
          <p:cNvSpPr/>
          <p:nvPr>
            <p:custDataLst>
              <p:tags r:id="rId17"/>
            </p:custDataLst>
          </p:nvPr>
        </p:nvSpPr>
        <p:spPr>
          <a:xfrm>
            <a:off x="8976960" y="2258060"/>
            <a:ext cx="3185160" cy="35983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0"/>
                            </p:stCondLst>
                            <p:childTnLst>
                              <p:par>
                                <p:cTn id="7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5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  <p:bldP spid="47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559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/>
          <p:cNvGrpSpPr/>
          <p:nvPr/>
        </p:nvGrpSpPr>
        <p:grpSpPr>
          <a:xfrm>
            <a:off x="4823712" y="1394158"/>
            <a:ext cx="2544507" cy="2544501"/>
            <a:chOff x="3617810" y="1421856"/>
            <a:chExt cx="1908380" cy="1908376"/>
          </a:xfrm>
        </p:grpSpPr>
        <p:sp>
          <p:nvSpPr>
            <p:cNvPr id="2" name="椭圆 1"/>
            <p:cNvSpPr/>
            <p:nvPr/>
          </p:nvSpPr>
          <p:spPr>
            <a:xfrm>
              <a:off x="3617810" y="1421856"/>
              <a:ext cx="1908380" cy="1908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solidFill>
                  <a:prstClr val="white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3757591" y="1561637"/>
              <a:ext cx="1628818" cy="162881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endParaRPr kumimoji="1" lang="zh-CN" altLang="en-US" sz="8000" b="1" dirty="0">
                <a:solidFill>
                  <a:prstClr val="white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5939535" y="4899161"/>
            <a:ext cx="314131" cy="538908"/>
            <a:chOff x="4454201" y="4078231"/>
            <a:chExt cx="235598" cy="404181"/>
          </a:xfrm>
        </p:grpSpPr>
        <p:sp>
          <p:nvSpPr>
            <p:cNvPr id="4" name="燕尾形 3"/>
            <p:cNvSpPr/>
            <p:nvPr/>
          </p:nvSpPr>
          <p:spPr>
            <a:xfrm rot="5400000">
              <a:off x="4479786" y="4052646"/>
              <a:ext cx="184427" cy="235598"/>
            </a:xfrm>
            <a:prstGeom prst="chevron">
              <a:avLst>
                <a:gd name="adj" fmla="val 59233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solidFill>
                  <a:srgbClr val="0070C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" name="燕尾形 4"/>
            <p:cNvSpPr/>
            <p:nvPr/>
          </p:nvSpPr>
          <p:spPr>
            <a:xfrm rot="5400000">
              <a:off x="4479786" y="4162523"/>
              <a:ext cx="184427" cy="235598"/>
            </a:xfrm>
            <a:prstGeom prst="chevron">
              <a:avLst>
                <a:gd name="adj" fmla="val 59233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solidFill>
                  <a:srgbClr val="0070C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" name="燕尾形 5"/>
            <p:cNvSpPr/>
            <p:nvPr/>
          </p:nvSpPr>
          <p:spPr>
            <a:xfrm rot="5400000">
              <a:off x="4479786" y="4272400"/>
              <a:ext cx="184427" cy="235598"/>
            </a:xfrm>
            <a:prstGeom prst="chevron">
              <a:avLst>
                <a:gd name="adj" fmla="val 59233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solidFill>
                  <a:srgbClr val="0070C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4632290" y="3938905"/>
            <a:ext cx="2927350" cy="89725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zh-CN" altLang="en-US" sz="2665" b="1" dirty="0">
                <a:solidFill>
                  <a:srgbClr val="0070C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单击此处添加标题</a:t>
            </a:r>
          </a:p>
          <a:p>
            <a:pPr algn="dist">
              <a:lnSpc>
                <a:spcPct val="130000"/>
              </a:lnSpc>
            </a:pP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CLICK</a:t>
            </a:r>
            <a:r>
              <a:rPr lang="zh-CN" altLang="en-US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HERE</a:t>
            </a:r>
            <a:r>
              <a:rPr lang="zh-CN" altLang="en-US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TO</a:t>
            </a:r>
            <a:r>
              <a:rPr lang="zh-CN" altLang="en-US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ADD</a:t>
            </a:r>
            <a:r>
              <a:rPr lang="zh-CN" altLang="en-US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YOUR</a:t>
            </a:r>
            <a:r>
              <a:rPr lang="zh-CN" altLang="en-US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TITLE</a:t>
            </a:r>
            <a:endParaRPr kumimoji="1" lang="zh-CN" altLang="en-US" sz="1400" dirty="0">
              <a:solidFill>
                <a:srgbClr val="0070C0"/>
              </a:solidFill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494020" y="1684655"/>
            <a:ext cx="1389380" cy="167640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sz="80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cs typeface="微软雅黑" panose="020B0503020204020204" pitchFamily="34" charset="-122"/>
              </a:rPr>
              <a:t>01</a:t>
            </a:r>
            <a:endParaRPr kumimoji="1" lang="en-US" sz="8000" dirty="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61"/>
          <p:cNvSpPr txBox="1">
            <a:spLocks noChangeArrowheads="1"/>
          </p:cNvSpPr>
          <p:nvPr/>
        </p:nvSpPr>
        <p:spPr bwMode="auto">
          <a:xfrm>
            <a:off x="5834714" y="1253676"/>
            <a:ext cx="954087" cy="975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简约设计</a:t>
            </a:r>
          </a:p>
        </p:txBody>
      </p:sp>
      <p:sp>
        <p:nvSpPr>
          <p:cNvPr id="29" name="TextBox 70"/>
          <p:cNvSpPr txBox="1">
            <a:spLocks noChangeArrowheads="1"/>
          </p:cNvSpPr>
          <p:nvPr/>
        </p:nvSpPr>
        <p:spPr bwMode="auto">
          <a:xfrm>
            <a:off x="7123763" y="1253676"/>
            <a:ext cx="954087" cy="975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动画抢眼</a:t>
            </a:r>
          </a:p>
        </p:txBody>
      </p:sp>
      <p:sp>
        <p:nvSpPr>
          <p:cNvPr id="18" name="椭圆 4"/>
          <p:cNvSpPr/>
          <p:nvPr/>
        </p:nvSpPr>
        <p:spPr>
          <a:xfrm>
            <a:off x="-13368" y="4379921"/>
            <a:ext cx="2219076" cy="2455396"/>
          </a:xfrm>
          <a:custGeom>
            <a:avLst/>
            <a:gdLst/>
            <a:ahLst/>
            <a:cxnLst/>
            <a:rect l="l" t="t" r="r" b="b"/>
            <a:pathLst>
              <a:path w="1952328" h="2160240">
                <a:moveTo>
                  <a:pt x="669876" y="0"/>
                </a:moveTo>
                <a:cubicBezTo>
                  <a:pt x="1378155" y="0"/>
                  <a:pt x="1952328" y="574173"/>
                  <a:pt x="1952328" y="1282452"/>
                </a:cubicBezTo>
                <a:cubicBezTo>
                  <a:pt x="1952328" y="1622477"/>
                  <a:pt x="1819999" y="1931594"/>
                  <a:pt x="1603102" y="2160240"/>
                </a:cubicBezTo>
                <a:lnTo>
                  <a:pt x="0" y="2160240"/>
                </a:lnTo>
                <a:lnTo>
                  <a:pt x="0" y="190375"/>
                </a:lnTo>
                <a:cubicBezTo>
                  <a:pt x="194353" y="69174"/>
                  <a:pt x="424036" y="0"/>
                  <a:pt x="669876" y="0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0" name="椭圆 19"/>
          <p:cNvSpPr/>
          <p:nvPr/>
        </p:nvSpPr>
        <p:spPr>
          <a:xfrm>
            <a:off x="1124737" y="2801236"/>
            <a:ext cx="1882469" cy="18824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1" name="椭圆 20"/>
          <p:cNvSpPr/>
          <p:nvPr/>
        </p:nvSpPr>
        <p:spPr>
          <a:xfrm>
            <a:off x="2603521" y="1973987"/>
            <a:ext cx="1145851" cy="1145852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22" name="组合 21"/>
          <p:cNvGrpSpPr/>
          <p:nvPr/>
        </p:nvGrpSpPr>
        <p:grpSpPr>
          <a:xfrm>
            <a:off x="7166816" y="-14602"/>
            <a:ext cx="5037520" cy="3860797"/>
            <a:chOff x="4158984" y="1"/>
            <a:chExt cx="4993818" cy="3827303"/>
          </a:xfrm>
        </p:grpSpPr>
        <p:sp>
          <p:nvSpPr>
            <p:cNvPr id="23" name="椭圆 21"/>
            <p:cNvSpPr/>
            <p:nvPr/>
          </p:nvSpPr>
          <p:spPr>
            <a:xfrm>
              <a:off x="4158984" y="1"/>
              <a:ext cx="2003892" cy="3827303"/>
            </a:xfrm>
            <a:custGeom>
              <a:avLst/>
              <a:gdLst/>
              <a:ahLst/>
              <a:cxnLst/>
              <a:rect l="l" t="t" r="r" b="b"/>
              <a:pathLst>
                <a:path w="2114444" h="4038451">
                  <a:moveTo>
                    <a:pt x="486785" y="0"/>
                  </a:moveTo>
                  <a:lnTo>
                    <a:pt x="717315" y="0"/>
                  </a:lnTo>
                  <a:cubicBezTo>
                    <a:pt x="389774" y="429743"/>
                    <a:pt x="196992" y="966668"/>
                    <a:pt x="196992" y="1548618"/>
                  </a:cubicBezTo>
                  <a:cubicBezTo>
                    <a:pt x="196992" y="2743904"/>
                    <a:pt x="1010266" y="3749241"/>
                    <a:pt x="2114444" y="4038451"/>
                  </a:cubicBezTo>
                  <a:cubicBezTo>
                    <a:pt x="911652" y="3821877"/>
                    <a:pt x="0" y="2769287"/>
                    <a:pt x="0" y="1503769"/>
                  </a:cubicBezTo>
                  <a:cubicBezTo>
                    <a:pt x="0" y="941939"/>
                    <a:pt x="179682" y="422075"/>
                    <a:pt x="48678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/>
            </a:p>
          </p:txBody>
        </p:sp>
        <p:sp>
          <p:nvSpPr>
            <p:cNvPr id="24" name="椭圆 7"/>
            <p:cNvSpPr/>
            <p:nvPr/>
          </p:nvSpPr>
          <p:spPr>
            <a:xfrm>
              <a:off x="4924788" y="1"/>
              <a:ext cx="4228014" cy="3827303"/>
            </a:xfrm>
            <a:custGeom>
              <a:avLst/>
              <a:gdLst/>
              <a:ahLst/>
              <a:cxnLst/>
              <a:rect l="l" t="t" r="r" b="b"/>
              <a:pathLst>
                <a:path w="4228014" h="3827303">
                  <a:moveTo>
                    <a:pt x="461566" y="0"/>
                  </a:moveTo>
                  <a:lnTo>
                    <a:pt x="4228014" y="0"/>
                  </a:lnTo>
                  <a:lnTo>
                    <a:pt x="4228014" y="2999719"/>
                  </a:lnTo>
                  <a:cubicBezTo>
                    <a:pt x="3787541" y="3507480"/>
                    <a:pt x="3137254" y="3827303"/>
                    <a:pt x="2412268" y="3827303"/>
                  </a:cubicBezTo>
                  <a:cubicBezTo>
                    <a:pt x="1080009" y="3827303"/>
                    <a:pt x="0" y="2747294"/>
                    <a:pt x="0" y="1415035"/>
                  </a:cubicBezTo>
                  <a:cubicBezTo>
                    <a:pt x="0" y="885739"/>
                    <a:pt x="170470" y="396258"/>
                    <a:pt x="461566" y="0"/>
                  </a:cubicBezTo>
                  <a:close/>
                </a:path>
              </a:pathLst>
            </a:cu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040483" y="1186089"/>
            <a:ext cx="6101847" cy="788035"/>
          </a:xfrm>
          <a:prstGeom prst="rect">
            <a:avLst/>
          </a:prstGeom>
          <a:solidFill>
            <a:srgbClr val="0070C0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4265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公司介绍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007336" y="4001845"/>
            <a:ext cx="8626463" cy="2382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045" algn="just">
              <a:lnSpc>
                <a:spcPct val="130000"/>
              </a:lnSpc>
              <a:spcAft>
                <a:spcPts val="600"/>
              </a:spcAft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  <a:p>
            <a:pPr indent="360045" algn="just">
              <a:lnSpc>
                <a:spcPct val="130000"/>
              </a:lnSpc>
              <a:spcAft>
                <a:spcPts val="600"/>
              </a:spcAft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555" name="标题 3"/>
          <p:cNvSpPr txBox="1"/>
          <p:nvPr/>
        </p:nvSpPr>
        <p:spPr>
          <a:xfrm>
            <a:off x="896804" y="58614"/>
            <a:ext cx="2679516" cy="41805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cxnSp>
        <p:nvCxnSpPr>
          <p:cNvPr id="558" name="直接连接符 557"/>
          <p:cNvCxnSpPr/>
          <p:nvPr/>
        </p:nvCxnSpPr>
        <p:spPr>
          <a:xfrm>
            <a:off x="-12700" y="476250"/>
            <a:ext cx="7442200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9" name="组合 558"/>
          <p:cNvGrpSpPr/>
          <p:nvPr/>
        </p:nvGrpSpPr>
        <p:grpSpPr>
          <a:xfrm>
            <a:off x="489062" y="80628"/>
            <a:ext cx="288032" cy="288032"/>
            <a:chOff x="624979" y="908720"/>
            <a:chExt cx="288032" cy="288032"/>
          </a:xfrm>
        </p:grpSpPr>
        <p:cxnSp>
          <p:nvCxnSpPr>
            <p:cNvPr id="560" name="直接连接符 559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接连接符 560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接连接符 561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矩形 92"/>
          <p:cNvSpPr/>
          <p:nvPr/>
        </p:nvSpPr>
        <p:spPr>
          <a:xfrm>
            <a:off x="-24080" y="6669360"/>
            <a:ext cx="1440160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矩形 93"/>
          <p:cNvSpPr/>
          <p:nvPr/>
        </p:nvSpPr>
        <p:spPr>
          <a:xfrm>
            <a:off x="1416080" y="6669360"/>
            <a:ext cx="10778108" cy="2160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utoUpdateAnimBg="0"/>
      <p:bldP spid="29" grpId="0" autoUpdateAnimBg="0"/>
      <p:bldP spid="18" grpId="0" bldLvl="0" animBg="1"/>
      <p:bldP spid="20" grpId="0" bldLvl="0" animBg="1"/>
      <p:bldP spid="21" grpId="0" bldLvl="0" animBg="1"/>
      <p:bldP spid="25" grpId="0" bldLvl="0" animBg="1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Freeform 6"/>
          <p:cNvSpPr/>
          <p:nvPr/>
        </p:nvSpPr>
        <p:spPr bwMode="auto">
          <a:xfrm>
            <a:off x="6647463" y="2868613"/>
            <a:ext cx="1376363" cy="1587500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Freeform 7"/>
          <p:cNvSpPr/>
          <p:nvPr/>
        </p:nvSpPr>
        <p:spPr bwMode="auto">
          <a:xfrm>
            <a:off x="3793138" y="2868613"/>
            <a:ext cx="1374775" cy="1587500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Freeform 8"/>
          <p:cNvSpPr/>
          <p:nvPr/>
        </p:nvSpPr>
        <p:spPr bwMode="auto">
          <a:xfrm>
            <a:off x="4505926" y="1628775"/>
            <a:ext cx="1374775" cy="1589088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Freeform 9"/>
          <p:cNvSpPr/>
          <p:nvPr/>
        </p:nvSpPr>
        <p:spPr bwMode="auto">
          <a:xfrm>
            <a:off x="5936263" y="1628775"/>
            <a:ext cx="1374775" cy="1589088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Freeform 10"/>
          <p:cNvSpPr/>
          <p:nvPr/>
        </p:nvSpPr>
        <p:spPr bwMode="auto">
          <a:xfrm>
            <a:off x="4505926" y="4100513"/>
            <a:ext cx="1374775" cy="1589088"/>
          </a:xfrm>
          <a:custGeom>
            <a:avLst/>
            <a:gdLst>
              <a:gd name="T0" fmla="*/ 1130 w 2260"/>
              <a:gd name="T1" fmla="*/ 0 h 2609"/>
              <a:gd name="T2" fmla="*/ 1695 w 2260"/>
              <a:gd name="T3" fmla="*/ 326 h 2609"/>
              <a:gd name="T4" fmla="*/ 2260 w 2260"/>
              <a:gd name="T5" fmla="*/ 652 h 2609"/>
              <a:gd name="T6" fmla="*/ 2260 w 2260"/>
              <a:gd name="T7" fmla="*/ 1305 h 2609"/>
              <a:gd name="T8" fmla="*/ 2260 w 2260"/>
              <a:gd name="T9" fmla="*/ 1957 h 2609"/>
              <a:gd name="T10" fmla="*/ 1695 w 2260"/>
              <a:gd name="T11" fmla="*/ 2283 h 2609"/>
              <a:gd name="T12" fmla="*/ 1130 w 2260"/>
              <a:gd name="T13" fmla="*/ 2609 h 2609"/>
              <a:gd name="T14" fmla="*/ 565 w 2260"/>
              <a:gd name="T15" fmla="*/ 2283 h 2609"/>
              <a:gd name="T16" fmla="*/ 0 w 2260"/>
              <a:gd name="T17" fmla="*/ 1957 h 2609"/>
              <a:gd name="T18" fmla="*/ 0 w 2260"/>
              <a:gd name="T19" fmla="*/ 1305 h 2609"/>
              <a:gd name="T20" fmla="*/ 0 w 2260"/>
              <a:gd name="T21" fmla="*/ 652 h 2609"/>
              <a:gd name="T22" fmla="*/ 565 w 2260"/>
              <a:gd name="T23" fmla="*/ 326 h 2609"/>
              <a:gd name="T24" fmla="*/ 1130 w 2260"/>
              <a:gd name="T25" fmla="*/ 0 h 2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09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09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Freeform 11"/>
          <p:cNvSpPr/>
          <p:nvPr/>
        </p:nvSpPr>
        <p:spPr bwMode="auto">
          <a:xfrm>
            <a:off x="5936263" y="4100513"/>
            <a:ext cx="1374775" cy="1589088"/>
          </a:xfrm>
          <a:custGeom>
            <a:avLst/>
            <a:gdLst>
              <a:gd name="T0" fmla="*/ 1130 w 2260"/>
              <a:gd name="T1" fmla="*/ 0 h 2609"/>
              <a:gd name="T2" fmla="*/ 1695 w 2260"/>
              <a:gd name="T3" fmla="*/ 326 h 2609"/>
              <a:gd name="T4" fmla="*/ 2260 w 2260"/>
              <a:gd name="T5" fmla="*/ 652 h 2609"/>
              <a:gd name="T6" fmla="*/ 2260 w 2260"/>
              <a:gd name="T7" fmla="*/ 1305 h 2609"/>
              <a:gd name="T8" fmla="*/ 2260 w 2260"/>
              <a:gd name="T9" fmla="*/ 1957 h 2609"/>
              <a:gd name="T10" fmla="*/ 1695 w 2260"/>
              <a:gd name="T11" fmla="*/ 2283 h 2609"/>
              <a:gd name="T12" fmla="*/ 1130 w 2260"/>
              <a:gd name="T13" fmla="*/ 2609 h 2609"/>
              <a:gd name="T14" fmla="*/ 565 w 2260"/>
              <a:gd name="T15" fmla="*/ 2283 h 2609"/>
              <a:gd name="T16" fmla="*/ 0 w 2260"/>
              <a:gd name="T17" fmla="*/ 1957 h 2609"/>
              <a:gd name="T18" fmla="*/ 0 w 2260"/>
              <a:gd name="T19" fmla="*/ 1305 h 2609"/>
              <a:gd name="T20" fmla="*/ 0 w 2260"/>
              <a:gd name="T21" fmla="*/ 652 h 2609"/>
              <a:gd name="T22" fmla="*/ 565 w 2260"/>
              <a:gd name="T23" fmla="*/ 326 h 2609"/>
              <a:gd name="T24" fmla="*/ 1130 w 2260"/>
              <a:gd name="T25" fmla="*/ 0 h 2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09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09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Freeform 12"/>
          <p:cNvSpPr>
            <a:spLocks noEditPoints="1"/>
          </p:cNvSpPr>
          <p:nvPr/>
        </p:nvSpPr>
        <p:spPr bwMode="auto">
          <a:xfrm>
            <a:off x="4910738" y="4645025"/>
            <a:ext cx="598488" cy="446088"/>
          </a:xfrm>
          <a:custGeom>
            <a:avLst/>
            <a:gdLst>
              <a:gd name="T0" fmla="*/ 201 w 983"/>
              <a:gd name="T1" fmla="*/ 386 h 731"/>
              <a:gd name="T2" fmla="*/ 359 w 983"/>
              <a:gd name="T3" fmla="*/ 110 h 731"/>
              <a:gd name="T4" fmla="*/ 398 w 983"/>
              <a:gd name="T5" fmla="*/ 64 h 731"/>
              <a:gd name="T6" fmla="*/ 759 w 983"/>
              <a:gd name="T7" fmla="*/ 93 h 731"/>
              <a:gd name="T8" fmla="*/ 738 w 983"/>
              <a:gd name="T9" fmla="*/ 49 h 731"/>
              <a:gd name="T10" fmla="*/ 821 w 983"/>
              <a:gd name="T11" fmla="*/ 24 h 731"/>
              <a:gd name="T12" fmla="*/ 877 w 983"/>
              <a:gd name="T13" fmla="*/ 27 h 731"/>
              <a:gd name="T14" fmla="*/ 859 w 983"/>
              <a:gd name="T15" fmla="*/ 109 h 731"/>
              <a:gd name="T16" fmla="*/ 830 w 983"/>
              <a:gd name="T17" fmla="*/ 154 h 731"/>
              <a:gd name="T18" fmla="*/ 623 w 983"/>
              <a:gd name="T19" fmla="*/ 344 h 731"/>
              <a:gd name="T20" fmla="*/ 622 w 983"/>
              <a:gd name="T21" fmla="*/ 345 h 731"/>
              <a:gd name="T22" fmla="*/ 952 w 983"/>
              <a:gd name="T23" fmla="*/ 670 h 731"/>
              <a:gd name="T24" fmla="*/ 952 w 983"/>
              <a:gd name="T25" fmla="*/ 731 h 731"/>
              <a:gd name="T26" fmla="*/ 763 w 983"/>
              <a:gd name="T27" fmla="*/ 731 h 731"/>
              <a:gd name="T28" fmla="*/ 558 w 983"/>
              <a:gd name="T29" fmla="*/ 731 h 731"/>
              <a:gd name="T30" fmla="*/ 353 w 983"/>
              <a:gd name="T31" fmla="*/ 731 h 731"/>
              <a:gd name="T32" fmla="*/ 148 w 983"/>
              <a:gd name="T33" fmla="*/ 731 h 731"/>
              <a:gd name="T34" fmla="*/ 0 w 983"/>
              <a:gd name="T35" fmla="*/ 701 h 731"/>
              <a:gd name="T36" fmla="*/ 31 w 983"/>
              <a:gd name="T37" fmla="*/ 0 h 731"/>
              <a:gd name="T38" fmla="*/ 62 w 983"/>
              <a:gd name="T39" fmla="*/ 670 h 731"/>
              <a:gd name="T40" fmla="*/ 148 w 983"/>
              <a:gd name="T41" fmla="*/ 530 h 731"/>
              <a:gd name="T42" fmla="*/ 236 w 983"/>
              <a:gd name="T43" fmla="*/ 499 h 731"/>
              <a:gd name="T44" fmla="*/ 267 w 983"/>
              <a:gd name="T45" fmla="*/ 670 h 731"/>
              <a:gd name="T46" fmla="*/ 353 w 983"/>
              <a:gd name="T47" fmla="*/ 316 h 731"/>
              <a:gd name="T48" fmla="*/ 441 w 983"/>
              <a:gd name="T49" fmla="*/ 286 h 731"/>
              <a:gd name="T50" fmla="*/ 472 w 983"/>
              <a:gd name="T51" fmla="*/ 670 h 731"/>
              <a:gd name="T52" fmla="*/ 558 w 983"/>
              <a:gd name="T53" fmla="*/ 421 h 731"/>
              <a:gd name="T54" fmla="*/ 646 w 983"/>
              <a:gd name="T55" fmla="*/ 390 h 731"/>
              <a:gd name="T56" fmla="*/ 677 w 983"/>
              <a:gd name="T57" fmla="*/ 670 h 731"/>
              <a:gd name="T58" fmla="*/ 763 w 983"/>
              <a:gd name="T59" fmla="*/ 245 h 731"/>
              <a:gd name="T60" fmla="*/ 851 w 983"/>
              <a:gd name="T61" fmla="*/ 214 h 731"/>
              <a:gd name="T62" fmla="*/ 881 w 983"/>
              <a:gd name="T63" fmla="*/ 670 h 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83" h="731">
                <a:moveTo>
                  <a:pt x="404" y="154"/>
                </a:moveTo>
                <a:lnTo>
                  <a:pt x="201" y="386"/>
                </a:lnTo>
                <a:lnTo>
                  <a:pt x="153" y="345"/>
                </a:lnTo>
                <a:lnTo>
                  <a:pt x="359" y="110"/>
                </a:lnTo>
                <a:lnTo>
                  <a:pt x="359" y="110"/>
                </a:lnTo>
                <a:lnTo>
                  <a:pt x="398" y="64"/>
                </a:lnTo>
                <a:lnTo>
                  <a:pt x="616" y="255"/>
                </a:lnTo>
                <a:lnTo>
                  <a:pt x="759" y="93"/>
                </a:lnTo>
                <a:lnTo>
                  <a:pt x="734" y="71"/>
                </a:lnTo>
                <a:cubicBezTo>
                  <a:pt x="724" y="63"/>
                  <a:pt x="726" y="53"/>
                  <a:pt x="738" y="49"/>
                </a:cubicBezTo>
                <a:lnTo>
                  <a:pt x="777" y="37"/>
                </a:lnTo>
                <a:cubicBezTo>
                  <a:pt x="789" y="34"/>
                  <a:pt x="809" y="27"/>
                  <a:pt x="821" y="24"/>
                </a:cubicBezTo>
                <a:lnTo>
                  <a:pt x="860" y="12"/>
                </a:lnTo>
                <a:cubicBezTo>
                  <a:pt x="872" y="8"/>
                  <a:pt x="880" y="15"/>
                  <a:pt x="877" y="27"/>
                </a:cubicBezTo>
                <a:lnTo>
                  <a:pt x="869" y="65"/>
                </a:lnTo>
                <a:cubicBezTo>
                  <a:pt x="866" y="77"/>
                  <a:pt x="862" y="97"/>
                  <a:pt x="859" y="109"/>
                </a:cubicBezTo>
                <a:lnTo>
                  <a:pt x="851" y="147"/>
                </a:lnTo>
                <a:cubicBezTo>
                  <a:pt x="849" y="159"/>
                  <a:pt x="839" y="162"/>
                  <a:pt x="830" y="154"/>
                </a:cubicBezTo>
                <a:lnTo>
                  <a:pt x="807" y="134"/>
                </a:lnTo>
                <a:lnTo>
                  <a:pt x="623" y="344"/>
                </a:lnTo>
                <a:lnTo>
                  <a:pt x="623" y="344"/>
                </a:lnTo>
                <a:lnTo>
                  <a:pt x="622" y="345"/>
                </a:lnTo>
                <a:lnTo>
                  <a:pt x="404" y="154"/>
                </a:lnTo>
                <a:close/>
                <a:moveTo>
                  <a:pt x="952" y="670"/>
                </a:moveTo>
                <a:cubicBezTo>
                  <a:pt x="969" y="670"/>
                  <a:pt x="983" y="684"/>
                  <a:pt x="983" y="701"/>
                </a:cubicBezTo>
                <a:cubicBezTo>
                  <a:pt x="983" y="718"/>
                  <a:pt x="969" y="731"/>
                  <a:pt x="952" y="731"/>
                </a:cubicBezTo>
                <a:lnTo>
                  <a:pt x="881" y="731"/>
                </a:lnTo>
                <a:lnTo>
                  <a:pt x="763" y="731"/>
                </a:lnTo>
                <a:lnTo>
                  <a:pt x="677" y="731"/>
                </a:lnTo>
                <a:lnTo>
                  <a:pt x="558" y="731"/>
                </a:lnTo>
                <a:lnTo>
                  <a:pt x="472" y="731"/>
                </a:lnTo>
                <a:lnTo>
                  <a:pt x="353" y="731"/>
                </a:lnTo>
                <a:lnTo>
                  <a:pt x="267" y="731"/>
                </a:lnTo>
                <a:lnTo>
                  <a:pt x="148" y="731"/>
                </a:lnTo>
                <a:lnTo>
                  <a:pt x="32" y="731"/>
                </a:lnTo>
                <a:cubicBezTo>
                  <a:pt x="14" y="731"/>
                  <a:pt x="0" y="718"/>
                  <a:pt x="0" y="701"/>
                </a:cubicBezTo>
                <a:lnTo>
                  <a:pt x="0" y="31"/>
                </a:ln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lnTo>
                  <a:pt x="62" y="670"/>
                </a:lnTo>
                <a:lnTo>
                  <a:pt x="148" y="670"/>
                </a:lnTo>
                <a:lnTo>
                  <a:pt x="148" y="530"/>
                </a:lnTo>
                <a:cubicBezTo>
                  <a:pt x="148" y="513"/>
                  <a:pt x="162" y="499"/>
                  <a:pt x="179" y="499"/>
                </a:cubicBezTo>
                <a:lnTo>
                  <a:pt x="236" y="499"/>
                </a:lnTo>
                <a:cubicBezTo>
                  <a:pt x="253" y="499"/>
                  <a:pt x="267" y="513"/>
                  <a:pt x="267" y="530"/>
                </a:cubicBezTo>
                <a:lnTo>
                  <a:pt x="267" y="670"/>
                </a:lnTo>
                <a:lnTo>
                  <a:pt x="353" y="670"/>
                </a:lnTo>
                <a:lnTo>
                  <a:pt x="353" y="316"/>
                </a:lnTo>
                <a:cubicBezTo>
                  <a:pt x="353" y="299"/>
                  <a:pt x="367" y="286"/>
                  <a:pt x="384" y="286"/>
                </a:cubicBezTo>
                <a:lnTo>
                  <a:pt x="441" y="286"/>
                </a:lnTo>
                <a:cubicBezTo>
                  <a:pt x="458" y="286"/>
                  <a:pt x="472" y="299"/>
                  <a:pt x="472" y="316"/>
                </a:cubicBezTo>
                <a:lnTo>
                  <a:pt x="472" y="670"/>
                </a:lnTo>
                <a:lnTo>
                  <a:pt x="558" y="670"/>
                </a:lnTo>
                <a:lnTo>
                  <a:pt x="558" y="421"/>
                </a:lnTo>
                <a:cubicBezTo>
                  <a:pt x="558" y="404"/>
                  <a:pt x="572" y="390"/>
                  <a:pt x="589" y="390"/>
                </a:cubicBezTo>
                <a:lnTo>
                  <a:pt x="646" y="390"/>
                </a:lnTo>
                <a:cubicBezTo>
                  <a:pt x="663" y="390"/>
                  <a:pt x="677" y="404"/>
                  <a:pt x="677" y="421"/>
                </a:cubicBezTo>
                <a:lnTo>
                  <a:pt x="677" y="670"/>
                </a:lnTo>
                <a:lnTo>
                  <a:pt x="763" y="670"/>
                </a:lnTo>
                <a:lnTo>
                  <a:pt x="763" y="245"/>
                </a:lnTo>
                <a:cubicBezTo>
                  <a:pt x="763" y="228"/>
                  <a:pt x="776" y="214"/>
                  <a:pt x="793" y="214"/>
                </a:cubicBezTo>
                <a:lnTo>
                  <a:pt x="851" y="214"/>
                </a:lnTo>
                <a:cubicBezTo>
                  <a:pt x="868" y="214"/>
                  <a:pt x="881" y="228"/>
                  <a:pt x="881" y="245"/>
                </a:cubicBezTo>
                <a:lnTo>
                  <a:pt x="881" y="670"/>
                </a:lnTo>
                <a:lnTo>
                  <a:pt x="952" y="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Freeform 13"/>
          <p:cNvSpPr>
            <a:spLocks noEditPoints="1"/>
          </p:cNvSpPr>
          <p:nvPr/>
        </p:nvSpPr>
        <p:spPr bwMode="auto">
          <a:xfrm>
            <a:off x="7076088" y="3362325"/>
            <a:ext cx="612775" cy="604838"/>
          </a:xfrm>
          <a:custGeom>
            <a:avLst/>
            <a:gdLst>
              <a:gd name="T0" fmla="*/ 909 w 1006"/>
              <a:gd name="T1" fmla="*/ 858 h 995"/>
              <a:gd name="T2" fmla="*/ 805 w 1006"/>
              <a:gd name="T3" fmla="*/ 858 h 995"/>
              <a:gd name="T4" fmla="*/ 969 w 1006"/>
              <a:gd name="T5" fmla="*/ 97 h 995"/>
              <a:gd name="T6" fmla="*/ 834 w 1006"/>
              <a:gd name="T7" fmla="*/ 0 h 995"/>
              <a:gd name="T8" fmla="*/ 472 w 1006"/>
              <a:gd name="T9" fmla="*/ 323 h 995"/>
              <a:gd name="T10" fmla="*/ 421 w 1006"/>
              <a:gd name="T11" fmla="*/ 397 h 995"/>
              <a:gd name="T12" fmla="*/ 376 w 1006"/>
              <a:gd name="T13" fmla="*/ 419 h 995"/>
              <a:gd name="T14" fmla="*/ 381 w 1006"/>
              <a:gd name="T15" fmla="*/ 556 h 995"/>
              <a:gd name="T16" fmla="*/ 89 w 1006"/>
              <a:gd name="T17" fmla="*/ 810 h 995"/>
              <a:gd name="T18" fmla="*/ 57 w 1006"/>
              <a:gd name="T19" fmla="*/ 995 h 995"/>
              <a:gd name="T20" fmla="*/ 208 w 1006"/>
              <a:gd name="T21" fmla="*/ 844 h 995"/>
              <a:gd name="T22" fmla="*/ 445 w 1006"/>
              <a:gd name="T23" fmla="*/ 621 h 995"/>
              <a:gd name="T24" fmla="*/ 578 w 1006"/>
              <a:gd name="T25" fmla="*/ 621 h 995"/>
              <a:gd name="T26" fmla="*/ 616 w 1006"/>
              <a:gd name="T27" fmla="*/ 537 h 995"/>
              <a:gd name="T28" fmla="*/ 674 w 1006"/>
              <a:gd name="T29" fmla="*/ 525 h 995"/>
              <a:gd name="T30" fmla="*/ 969 w 1006"/>
              <a:gd name="T31" fmla="*/ 97 h 995"/>
              <a:gd name="T32" fmla="*/ 392 w 1006"/>
              <a:gd name="T33" fmla="*/ 325 h 995"/>
              <a:gd name="T34" fmla="*/ 404 w 1006"/>
              <a:gd name="T35" fmla="*/ 312 h 995"/>
              <a:gd name="T36" fmla="*/ 436 w 1006"/>
              <a:gd name="T37" fmla="*/ 281 h 995"/>
              <a:gd name="T38" fmla="*/ 215 w 1006"/>
              <a:gd name="T39" fmla="*/ 1 h 995"/>
              <a:gd name="T40" fmla="*/ 280 w 1006"/>
              <a:gd name="T41" fmla="*/ 160 h 995"/>
              <a:gd name="T42" fmla="*/ 21 w 1006"/>
              <a:gd name="T43" fmla="*/ 195 h 995"/>
              <a:gd name="T44" fmla="*/ 232 w 1006"/>
              <a:gd name="T45" fmla="*/ 447 h 995"/>
              <a:gd name="T46" fmla="*/ 303 w 1006"/>
              <a:gd name="T47" fmla="*/ 433 h 995"/>
              <a:gd name="T48" fmla="*/ 363 w 1006"/>
              <a:gd name="T49" fmla="*/ 354 h 995"/>
              <a:gd name="T50" fmla="*/ 672 w 1006"/>
              <a:gd name="T51" fmla="*/ 606 h 995"/>
              <a:gd name="T52" fmla="*/ 617 w 1006"/>
              <a:gd name="T53" fmla="*/ 660 h 995"/>
              <a:gd name="T54" fmla="*/ 741 w 1006"/>
              <a:gd name="T55" fmla="*/ 871 h 995"/>
              <a:gd name="T56" fmla="*/ 869 w 1006"/>
              <a:gd name="T57" fmla="*/ 995 h 995"/>
              <a:gd name="T58" fmla="*/ 980 w 1006"/>
              <a:gd name="T59" fmla="*/ 825 h 995"/>
              <a:gd name="T60" fmla="*/ 702 w 1006"/>
              <a:gd name="T61" fmla="*/ 576 h 995"/>
              <a:gd name="T62" fmla="*/ 658 w 1006"/>
              <a:gd name="T63" fmla="*/ 579 h 9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06" h="995">
                <a:moveTo>
                  <a:pt x="857" y="806"/>
                </a:moveTo>
                <a:cubicBezTo>
                  <a:pt x="886" y="806"/>
                  <a:pt x="909" y="829"/>
                  <a:pt x="909" y="858"/>
                </a:cubicBezTo>
                <a:cubicBezTo>
                  <a:pt x="909" y="887"/>
                  <a:pt x="886" y="910"/>
                  <a:pt x="857" y="910"/>
                </a:cubicBezTo>
                <a:cubicBezTo>
                  <a:pt x="828" y="910"/>
                  <a:pt x="805" y="887"/>
                  <a:pt x="805" y="858"/>
                </a:cubicBezTo>
                <a:cubicBezTo>
                  <a:pt x="805" y="829"/>
                  <a:pt x="828" y="806"/>
                  <a:pt x="857" y="806"/>
                </a:cubicBezTo>
                <a:close/>
                <a:moveTo>
                  <a:pt x="969" y="97"/>
                </a:moveTo>
                <a:lnTo>
                  <a:pt x="900" y="28"/>
                </a:lnTo>
                <a:cubicBezTo>
                  <a:pt x="882" y="9"/>
                  <a:pt x="858" y="0"/>
                  <a:pt x="834" y="0"/>
                </a:cubicBezTo>
                <a:cubicBezTo>
                  <a:pt x="810" y="0"/>
                  <a:pt x="786" y="9"/>
                  <a:pt x="767" y="28"/>
                </a:cubicBezTo>
                <a:lnTo>
                  <a:pt x="472" y="323"/>
                </a:lnTo>
                <a:cubicBezTo>
                  <a:pt x="481" y="340"/>
                  <a:pt x="475" y="367"/>
                  <a:pt x="460" y="381"/>
                </a:cubicBezTo>
                <a:cubicBezTo>
                  <a:pt x="451" y="391"/>
                  <a:pt x="435" y="397"/>
                  <a:pt x="421" y="397"/>
                </a:cubicBezTo>
                <a:cubicBezTo>
                  <a:pt x="414" y="397"/>
                  <a:pt x="408" y="396"/>
                  <a:pt x="402" y="393"/>
                </a:cubicBezTo>
                <a:lnTo>
                  <a:pt x="376" y="419"/>
                </a:lnTo>
                <a:cubicBezTo>
                  <a:pt x="340" y="455"/>
                  <a:pt x="340" y="515"/>
                  <a:pt x="376" y="552"/>
                </a:cubicBezTo>
                <a:lnTo>
                  <a:pt x="381" y="556"/>
                </a:lnTo>
                <a:lnTo>
                  <a:pt x="151" y="787"/>
                </a:lnTo>
                <a:lnTo>
                  <a:pt x="89" y="810"/>
                </a:lnTo>
                <a:lnTo>
                  <a:pt x="0" y="938"/>
                </a:lnTo>
                <a:lnTo>
                  <a:pt x="57" y="995"/>
                </a:lnTo>
                <a:lnTo>
                  <a:pt x="185" y="906"/>
                </a:lnTo>
                <a:lnTo>
                  <a:pt x="208" y="844"/>
                </a:lnTo>
                <a:lnTo>
                  <a:pt x="439" y="614"/>
                </a:lnTo>
                <a:lnTo>
                  <a:pt x="445" y="621"/>
                </a:lnTo>
                <a:cubicBezTo>
                  <a:pt x="464" y="639"/>
                  <a:pt x="488" y="648"/>
                  <a:pt x="512" y="648"/>
                </a:cubicBezTo>
                <a:cubicBezTo>
                  <a:pt x="536" y="648"/>
                  <a:pt x="560" y="639"/>
                  <a:pt x="578" y="621"/>
                </a:cubicBezTo>
                <a:lnTo>
                  <a:pt x="604" y="595"/>
                </a:lnTo>
                <a:cubicBezTo>
                  <a:pt x="596" y="577"/>
                  <a:pt x="602" y="551"/>
                  <a:pt x="616" y="537"/>
                </a:cubicBezTo>
                <a:cubicBezTo>
                  <a:pt x="626" y="527"/>
                  <a:pt x="642" y="521"/>
                  <a:pt x="656" y="521"/>
                </a:cubicBezTo>
                <a:cubicBezTo>
                  <a:pt x="662" y="521"/>
                  <a:pt x="669" y="522"/>
                  <a:pt x="674" y="525"/>
                </a:cubicBezTo>
                <a:lnTo>
                  <a:pt x="969" y="230"/>
                </a:lnTo>
                <a:cubicBezTo>
                  <a:pt x="1006" y="193"/>
                  <a:pt x="1006" y="133"/>
                  <a:pt x="969" y="97"/>
                </a:cubicBezTo>
                <a:close/>
                <a:moveTo>
                  <a:pt x="363" y="354"/>
                </a:moveTo>
                <a:lnTo>
                  <a:pt x="392" y="325"/>
                </a:lnTo>
                <a:lnTo>
                  <a:pt x="418" y="338"/>
                </a:lnTo>
                <a:lnTo>
                  <a:pt x="404" y="312"/>
                </a:lnTo>
                <a:lnTo>
                  <a:pt x="433" y="284"/>
                </a:lnTo>
                <a:lnTo>
                  <a:pt x="436" y="281"/>
                </a:lnTo>
                <a:cubicBezTo>
                  <a:pt x="442" y="264"/>
                  <a:pt x="446" y="248"/>
                  <a:pt x="446" y="233"/>
                </a:cubicBezTo>
                <a:cubicBezTo>
                  <a:pt x="446" y="115"/>
                  <a:pt x="333" y="0"/>
                  <a:pt x="215" y="1"/>
                </a:cubicBezTo>
                <a:cubicBezTo>
                  <a:pt x="214" y="1"/>
                  <a:pt x="201" y="15"/>
                  <a:pt x="193" y="22"/>
                </a:cubicBezTo>
                <a:cubicBezTo>
                  <a:pt x="288" y="117"/>
                  <a:pt x="280" y="102"/>
                  <a:pt x="280" y="160"/>
                </a:cubicBezTo>
                <a:cubicBezTo>
                  <a:pt x="280" y="207"/>
                  <a:pt x="205" y="282"/>
                  <a:pt x="159" y="282"/>
                </a:cubicBezTo>
                <a:cubicBezTo>
                  <a:pt x="99" y="282"/>
                  <a:pt x="118" y="291"/>
                  <a:pt x="21" y="195"/>
                </a:cubicBezTo>
                <a:cubicBezTo>
                  <a:pt x="14" y="202"/>
                  <a:pt x="0" y="215"/>
                  <a:pt x="0" y="216"/>
                </a:cubicBezTo>
                <a:cubicBezTo>
                  <a:pt x="2" y="334"/>
                  <a:pt x="113" y="447"/>
                  <a:pt x="232" y="447"/>
                </a:cubicBezTo>
                <a:cubicBezTo>
                  <a:pt x="253" y="447"/>
                  <a:pt x="276" y="440"/>
                  <a:pt x="299" y="429"/>
                </a:cubicBezTo>
                <a:lnTo>
                  <a:pt x="303" y="433"/>
                </a:lnTo>
                <a:cubicBezTo>
                  <a:pt x="310" y="414"/>
                  <a:pt x="322" y="395"/>
                  <a:pt x="337" y="380"/>
                </a:cubicBezTo>
                <a:lnTo>
                  <a:pt x="363" y="354"/>
                </a:lnTo>
                <a:close/>
                <a:moveTo>
                  <a:pt x="658" y="579"/>
                </a:moveTo>
                <a:lnTo>
                  <a:pt x="672" y="606"/>
                </a:lnTo>
                <a:lnTo>
                  <a:pt x="644" y="634"/>
                </a:lnTo>
                <a:lnTo>
                  <a:pt x="617" y="660"/>
                </a:lnTo>
                <a:cubicBezTo>
                  <a:pt x="602" y="675"/>
                  <a:pt x="584" y="687"/>
                  <a:pt x="564" y="694"/>
                </a:cubicBezTo>
                <a:lnTo>
                  <a:pt x="741" y="871"/>
                </a:lnTo>
                <a:lnTo>
                  <a:pt x="824" y="983"/>
                </a:lnTo>
                <a:lnTo>
                  <a:pt x="869" y="995"/>
                </a:lnTo>
                <a:lnTo>
                  <a:pt x="992" y="871"/>
                </a:lnTo>
                <a:lnTo>
                  <a:pt x="980" y="825"/>
                </a:lnTo>
                <a:lnTo>
                  <a:pt x="869" y="743"/>
                </a:lnTo>
                <a:lnTo>
                  <a:pt x="702" y="576"/>
                </a:lnTo>
                <a:lnTo>
                  <a:pt x="685" y="592"/>
                </a:lnTo>
                <a:lnTo>
                  <a:pt x="658" y="5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Freeform 14"/>
          <p:cNvSpPr>
            <a:spLocks noEditPoints="1"/>
          </p:cNvSpPr>
          <p:nvPr/>
        </p:nvSpPr>
        <p:spPr bwMode="auto">
          <a:xfrm>
            <a:off x="4994876" y="2058988"/>
            <a:ext cx="439738" cy="600075"/>
          </a:xfrm>
          <a:custGeom>
            <a:avLst/>
            <a:gdLst>
              <a:gd name="T0" fmla="*/ 95 w 723"/>
              <a:gd name="T1" fmla="*/ 160 h 986"/>
              <a:gd name="T2" fmla="*/ 80 w 723"/>
              <a:gd name="T3" fmla="*/ 986 h 986"/>
              <a:gd name="T4" fmla="*/ 723 w 723"/>
              <a:gd name="T5" fmla="*/ 242 h 986"/>
              <a:gd name="T6" fmla="*/ 668 w 723"/>
              <a:gd name="T7" fmla="*/ 260 h 986"/>
              <a:gd name="T8" fmla="*/ 83 w 723"/>
              <a:gd name="T9" fmla="*/ 929 h 986"/>
              <a:gd name="T10" fmla="*/ 313 w 723"/>
              <a:gd name="T11" fmla="*/ 105 h 986"/>
              <a:gd name="T12" fmla="*/ 410 w 723"/>
              <a:gd name="T13" fmla="*/ 105 h 986"/>
              <a:gd name="T14" fmla="*/ 360 w 723"/>
              <a:gd name="T15" fmla="*/ 157 h 986"/>
              <a:gd name="T16" fmla="*/ 253 w 723"/>
              <a:gd name="T17" fmla="*/ 107 h 986"/>
              <a:gd name="T18" fmla="*/ 133 w 723"/>
              <a:gd name="T19" fmla="*/ 250 h 986"/>
              <a:gd name="T20" fmla="*/ 590 w 723"/>
              <a:gd name="T21" fmla="*/ 250 h 986"/>
              <a:gd name="T22" fmla="*/ 470 w 723"/>
              <a:gd name="T23" fmla="*/ 107 h 986"/>
              <a:gd name="T24" fmla="*/ 253 w 723"/>
              <a:gd name="T25" fmla="*/ 107 h 986"/>
              <a:gd name="T26" fmla="*/ 255 w 723"/>
              <a:gd name="T27" fmla="*/ 749 h 986"/>
              <a:gd name="T28" fmla="*/ 175 w 723"/>
              <a:gd name="T29" fmla="*/ 771 h 986"/>
              <a:gd name="T30" fmla="*/ 158 w 723"/>
              <a:gd name="T31" fmla="*/ 789 h 986"/>
              <a:gd name="T32" fmla="*/ 255 w 723"/>
              <a:gd name="T33" fmla="*/ 796 h 986"/>
              <a:gd name="T34" fmla="*/ 153 w 723"/>
              <a:gd name="T35" fmla="*/ 846 h 986"/>
              <a:gd name="T36" fmla="*/ 280 w 723"/>
              <a:gd name="T37" fmla="*/ 784 h 986"/>
              <a:gd name="T38" fmla="*/ 280 w 723"/>
              <a:gd name="T39" fmla="*/ 744 h 986"/>
              <a:gd name="T40" fmla="*/ 128 w 723"/>
              <a:gd name="T41" fmla="*/ 751 h 986"/>
              <a:gd name="T42" fmla="*/ 248 w 723"/>
              <a:gd name="T43" fmla="*/ 879 h 986"/>
              <a:gd name="T44" fmla="*/ 248 w 723"/>
              <a:gd name="T45" fmla="*/ 387 h 986"/>
              <a:gd name="T46" fmla="*/ 175 w 723"/>
              <a:gd name="T47" fmla="*/ 409 h 986"/>
              <a:gd name="T48" fmla="*/ 200 w 723"/>
              <a:gd name="T49" fmla="*/ 474 h 986"/>
              <a:gd name="T50" fmla="*/ 153 w 723"/>
              <a:gd name="T51" fmla="*/ 492 h 986"/>
              <a:gd name="T52" fmla="*/ 248 w 723"/>
              <a:gd name="T53" fmla="*/ 362 h 986"/>
              <a:gd name="T54" fmla="*/ 128 w 723"/>
              <a:gd name="T55" fmla="*/ 489 h 986"/>
              <a:gd name="T56" fmla="*/ 279 w 723"/>
              <a:gd name="T57" fmla="*/ 416 h 986"/>
              <a:gd name="T58" fmla="*/ 278 w 723"/>
              <a:gd name="T59" fmla="*/ 382 h 986"/>
              <a:gd name="T60" fmla="*/ 255 w 723"/>
              <a:gd name="T61" fmla="*/ 582 h 986"/>
              <a:gd name="T62" fmla="*/ 158 w 723"/>
              <a:gd name="T63" fmla="*/ 607 h 986"/>
              <a:gd name="T64" fmla="*/ 255 w 723"/>
              <a:gd name="T65" fmla="*/ 672 h 986"/>
              <a:gd name="T66" fmla="*/ 280 w 723"/>
              <a:gd name="T67" fmla="*/ 563 h 986"/>
              <a:gd name="T68" fmla="*/ 128 w 723"/>
              <a:gd name="T69" fmla="*/ 569 h 986"/>
              <a:gd name="T70" fmla="*/ 255 w 723"/>
              <a:gd name="T71" fmla="*/ 696 h 986"/>
              <a:gd name="T72" fmla="*/ 334 w 723"/>
              <a:gd name="T73" fmla="*/ 538 h 986"/>
              <a:gd name="T74" fmla="*/ 378 w 723"/>
              <a:gd name="T75" fmla="*/ 836 h 986"/>
              <a:gd name="T76" fmla="*/ 580 w 723"/>
              <a:gd name="T77" fmla="*/ 774 h 986"/>
              <a:gd name="T78" fmla="*/ 370 w 723"/>
              <a:gd name="T79" fmla="*/ 829 h 986"/>
              <a:gd name="T80" fmla="*/ 580 w 723"/>
              <a:gd name="T81" fmla="*/ 587 h 986"/>
              <a:gd name="T82" fmla="*/ 370 w 723"/>
              <a:gd name="T83" fmla="*/ 474 h 986"/>
              <a:gd name="T84" fmla="*/ 370 w 723"/>
              <a:gd name="T85" fmla="*/ 407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23" h="986">
                <a:moveTo>
                  <a:pt x="55" y="260"/>
                </a:moveTo>
                <a:cubicBezTo>
                  <a:pt x="55" y="232"/>
                  <a:pt x="68" y="218"/>
                  <a:pt x="95" y="217"/>
                </a:cubicBezTo>
                <a:lnTo>
                  <a:pt x="95" y="160"/>
                </a:lnTo>
                <a:cubicBezTo>
                  <a:pt x="45" y="161"/>
                  <a:pt x="0" y="193"/>
                  <a:pt x="0" y="242"/>
                </a:cubicBezTo>
                <a:lnTo>
                  <a:pt x="0" y="906"/>
                </a:lnTo>
                <a:cubicBezTo>
                  <a:pt x="0" y="947"/>
                  <a:pt x="40" y="986"/>
                  <a:pt x="80" y="986"/>
                </a:cubicBezTo>
                <a:lnTo>
                  <a:pt x="643" y="986"/>
                </a:lnTo>
                <a:cubicBezTo>
                  <a:pt x="683" y="986"/>
                  <a:pt x="723" y="947"/>
                  <a:pt x="723" y="906"/>
                </a:cubicBezTo>
                <a:lnTo>
                  <a:pt x="723" y="242"/>
                </a:lnTo>
                <a:cubicBezTo>
                  <a:pt x="723" y="193"/>
                  <a:pt x="678" y="161"/>
                  <a:pt x="628" y="160"/>
                </a:cubicBezTo>
                <a:lnTo>
                  <a:pt x="628" y="217"/>
                </a:lnTo>
                <a:cubicBezTo>
                  <a:pt x="655" y="218"/>
                  <a:pt x="668" y="232"/>
                  <a:pt x="668" y="260"/>
                </a:cubicBezTo>
                <a:lnTo>
                  <a:pt x="668" y="889"/>
                </a:lnTo>
                <a:cubicBezTo>
                  <a:pt x="668" y="908"/>
                  <a:pt x="659" y="929"/>
                  <a:pt x="640" y="929"/>
                </a:cubicBezTo>
                <a:lnTo>
                  <a:pt x="83" y="929"/>
                </a:lnTo>
                <a:cubicBezTo>
                  <a:pt x="61" y="929"/>
                  <a:pt x="55" y="906"/>
                  <a:pt x="55" y="884"/>
                </a:cubicBezTo>
                <a:lnTo>
                  <a:pt x="55" y="260"/>
                </a:lnTo>
                <a:close/>
                <a:moveTo>
                  <a:pt x="313" y="105"/>
                </a:moveTo>
                <a:cubicBezTo>
                  <a:pt x="313" y="82"/>
                  <a:pt x="335" y="60"/>
                  <a:pt x="358" y="60"/>
                </a:cubicBezTo>
                <a:lnTo>
                  <a:pt x="365" y="60"/>
                </a:lnTo>
                <a:cubicBezTo>
                  <a:pt x="388" y="60"/>
                  <a:pt x="410" y="82"/>
                  <a:pt x="410" y="105"/>
                </a:cubicBezTo>
                <a:lnTo>
                  <a:pt x="410" y="110"/>
                </a:lnTo>
                <a:cubicBezTo>
                  <a:pt x="410" y="135"/>
                  <a:pt x="388" y="157"/>
                  <a:pt x="363" y="157"/>
                </a:cubicBezTo>
                <a:lnTo>
                  <a:pt x="360" y="157"/>
                </a:lnTo>
                <a:cubicBezTo>
                  <a:pt x="335" y="157"/>
                  <a:pt x="313" y="135"/>
                  <a:pt x="313" y="110"/>
                </a:cubicBezTo>
                <a:lnTo>
                  <a:pt x="313" y="105"/>
                </a:lnTo>
                <a:close/>
                <a:moveTo>
                  <a:pt x="253" y="107"/>
                </a:moveTo>
                <a:lnTo>
                  <a:pt x="173" y="107"/>
                </a:lnTo>
                <a:cubicBezTo>
                  <a:pt x="145" y="107"/>
                  <a:pt x="133" y="120"/>
                  <a:pt x="133" y="147"/>
                </a:cubicBezTo>
                <a:lnTo>
                  <a:pt x="133" y="250"/>
                </a:lnTo>
                <a:cubicBezTo>
                  <a:pt x="133" y="267"/>
                  <a:pt x="144" y="285"/>
                  <a:pt x="160" y="285"/>
                </a:cubicBezTo>
                <a:lnTo>
                  <a:pt x="563" y="285"/>
                </a:lnTo>
                <a:cubicBezTo>
                  <a:pt x="579" y="285"/>
                  <a:pt x="590" y="267"/>
                  <a:pt x="590" y="250"/>
                </a:cubicBezTo>
                <a:lnTo>
                  <a:pt x="590" y="147"/>
                </a:lnTo>
                <a:cubicBezTo>
                  <a:pt x="590" y="120"/>
                  <a:pt x="578" y="107"/>
                  <a:pt x="550" y="107"/>
                </a:cubicBezTo>
                <a:lnTo>
                  <a:pt x="470" y="107"/>
                </a:lnTo>
                <a:cubicBezTo>
                  <a:pt x="470" y="52"/>
                  <a:pt x="423" y="0"/>
                  <a:pt x="370" y="0"/>
                </a:cubicBezTo>
                <a:lnTo>
                  <a:pt x="353" y="0"/>
                </a:lnTo>
                <a:cubicBezTo>
                  <a:pt x="300" y="0"/>
                  <a:pt x="253" y="52"/>
                  <a:pt x="253" y="107"/>
                </a:cubicBezTo>
                <a:close/>
                <a:moveTo>
                  <a:pt x="153" y="756"/>
                </a:moveTo>
                <a:cubicBezTo>
                  <a:pt x="153" y="751"/>
                  <a:pt x="154" y="749"/>
                  <a:pt x="160" y="749"/>
                </a:cubicBezTo>
                <a:lnTo>
                  <a:pt x="255" y="749"/>
                </a:lnTo>
                <a:lnTo>
                  <a:pt x="255" y="756"/>
                </a:lnTo>
                <a:cubicBezTo>
                  <a:pt x="255" y="764"/>
                  <a:pt x="216" y="787"/>
                  <a:pt x="208" y="791"/>
                </a:cubicBezTo>
                <a:cubicBezTo>
                  <a:pt x="201" y="786"/>
                  <a:pt x="186" y="771"/>
                  <a:pt x="175" y="771"/>
                </a:cubicBezTo>
                <a:lnTo>
                  <a:pt x="173" y="771"/>
                </a:lnTo>
                <a:cubicBezTo>
                  <a:pt x="167" y="771"/>
                  <a:pt x="158" y="780"/>
                  <a:pt x="158" y="786"/>
                </a:cubicBezTo>
                <a:lnTo>
                  <a:pt x="158" y="789"/>
                </a:lnTo>
                <a:cubicBezTo>
                  <a:pt x="158" y="795"/>
                  <a:pt x="193" y="834"/>
                  <a:pt x="200" y="834"/>
                </a:cubicBezTo>
                <a:lnTo>
                  <a:pt x="203" y="834"/>
                </a:lnTo>
                <a:cubicBezTo>
                  <a:pt x="208" y="834"/>
                  <a:pt x="247" y="802"/>
                  <a:pt x="255" y="796"/>
                </a:cubicBezTo>
                <a:cubicBezTo>
                  <a:pt x="255" y="810"/>
                  <a:pt x="261" y="854"/>
                  <a:pt x="248" y="854"/>
                </a:cubicBezTo>
                <a:lnTo>
                  <a:pt x="160" y="854"/>
                </a:lnTo>
                <a:cubicBezTo>
                  <a:pt x="154" y="854"/>
                  <a:pt x="153" y="852"/>
                  <a:pt x="153" y="846"/>
                </a:cubicBezTo>
                <a:lnTo>
                  <a:pt x="153" y="756"/>
                </a:lnTo>
                <a:close/>
                <a:moveTo>
                  <a:pt x="248" y="879"/>
                </a:moveTo>
                <a:cubicBezTo>
                  <a:pt x="295" y="879"/>
                  <a:pt x="277" y="827"/>
                  <a:pt x="280" y="784"/>
                </a:cubicBezTo>
                <a:cubicBezTo>
                  <a:pt x="282" y="762"/>
                  <a:pt x="337" y="742"/>
                  <a:pt x="343" y="721"/>
                </a:cubicBezTo>
                <a:lnTo>
                  <a:pt x="335" y="721"/>
                </a:lnTo>
                <a:cubicBezTo>
                  <a:pt x="318" y="721"/>
                  <a:pt x="293" y="737"/>
                  <a:pt x="280" y="744"/>
                </a:cubicBezTo>
                <a:cubicBezTo>
                  <a:pt x="274" y="735"/>
                  <a:pt x="268" y="724"/>
                  <a:pt x="253" y="724"/>
                </a:cubicBezTo>
                <a:lnTo>
                  <a:pt x="155" y="724"/>
                </a:lnTo>
                <a:cubicBezTo>
                  <a:pt x="141" y="724"/>
                  <a:pt x="128" y="737"/>
                  <a:pt x="128" y="751"/>
                </a:cubicBezTo>
                <a:lnTo>
                  <a:pt x="128" y="851"/>
                </a:lnTo>
                <a:cubicBezTo>
                  <a:pt x="128" y="868"/>
                  <a:pt x="143" y="879"/>
                  <a:pt x="160" y="879"/>
                </a:cubicBezTo>
                <a:lnTo>
                  <a:pt x="248" y="879"/>
                </a:lnTo>
                <a:close/>
                <a:moveTo>
                  <a:pt x="153" y="394"/>
                </a:moveTo>
                <a:cubicBezTo>
                  <a:pt x="153" y="389"/>
                  <a:pt x="154" y="387"/>
                  <a:pt x="160" y="387"/>
                </a:cubicBezTo>
                <a:lnTo>
                  <a:pt x="248" y="387"/>
                </a:lnTo>
                <a:cubicBezTo>
                  <a:pt x="253" y="387"/>
                  <a:pt x="255" y="389"/>
                  <a:pt x="255" y="394"/>
                </a:cubicBezTo>
                <a:cubicBezTo>
                  <a:pt x="255" y="401"/>
                  <a:pt x="213" y="429"/>
                  <a:pt x="208" y="429"/>
                </a:cubicBezTo>
                <a:cubicBezTo>
                  <a:pt x="203" y="429"/>
                  <a:pt x="190" y="409"/>
                  <a:pt x="175" y="409"/>
                </a:cubicBezTo>
                <a:cubicBezTo>
                  <a:pt x="168" y="409"/>
                  <a:pt x="158" y="417"/>
                  <a:pt x="158" y="424"/>
                </a:cubicBezTo>
                <a:lnTo>
                  <a:pt x="158" y="427"/>
                </a:lnTo>
                <a:cubicBezTo>
                  <a:pt x="158" y="437"/>
                  <a:pt x="192" y="470"/>
                  <a:pt x="200" y="474"/>
                </a:cubicBezTo>
                <a:lnTo>
                  <a:pt x="255" y="434"/>
                </a:lnTo>
                <a:lnTo>
                  <a:pt x="255" y="492"/>
                </a:lnTo>
                <a:lnTo>
                  <a:pt x="153" y="492"/>
                </a:lnTo>
                <a:lnTo>
                  <a:pt x="153" y="394"/>
                </a:lnTo>
                <a:close/>
                <a:moveTo>
                  <a:pt x="278" y="382"/>
                </a:moveTo>
                <a:cubicBezTo>
                  <a:pt x="275" y="369"/>
                  <a:pt x="264" y="362"/>
                  <a:pt x="248" y="362"/>
                </a:cubicBezTo>
                <a:lnTo>
                  <a:pt x="160" y="362"/>
                </a:lnTo>
                <a:cubicBezTo>
                  <a:pt x="143" y="362"/>
                  <a:pt x="128" y="373"/>
                  <a:pt x="128" y="390"/>
                </a:cubicBezTo>
                <a:lnTo>
                  <a:pt x="128" y="489"/>
                </a:lnTo>
                <a:cubicBezTo>
                  <a:pt x="128" y="504"/>
                  <a:pt x="141" y="517"/>
                  <a:pt x="155" y="517"/>
                </a:cubicBezTo>
                <a:lnTo>
                  <a:pt x="253" y="517"/>
                </a:lnTo>
                <a:cubicBezTo>
                  <a:pt x="292" y="517"/>
                  <a:pt x="280" y="455"/>
                  <a:pt x="279" y="416"/>
                </a:cubicBezTo>
                <a:lnTo>
                  <a:pt x="343" y="362"/>
                </a:lnTo>
                <a:cubicBezTo>
                  <a:pt x="343" y="362"/>
                  <a:pt x="338" y="360"/>
                  <a:pt x="338" y="360"/>
                </a:cubicBezTo>
                <a:cubicBezTo>
                  <a:pt x="313" y="360"/>
                  <a:pt x="293" y="381"/>
                  <a:pt x="278" y="382"/>
                </a:cubicBezTo>
                <a:close/>
                <a:moveTo>
                  <a:pt x="153" y="569"/>
                </a:moveTo>
                <a:lnTo>
                  <a:pt x="255" y="569"/>
                </a:lnTo>
                <a:lnTo>
                  <a:pt x="255" y="582"/>
                </a:lnTo>
                <a:lnTo>
                  <a:pt x="208" y="612"/>
                </a:lnTo>
                <a:lnTo>
                  <a:pt x="176" y="588"/>
                </a:lnTo>
                <a:cubicBezTo>
                  <a:pt x="168" y="593"/>
                  <a:pt x="158" y="595"/>
                  <a:pt x="158" y="607"/>
                </a:cubicBezTo>
                <a:cubicBezTo>
                  <a:pt x="158" y="614"/>
                  <a:pt x="193" y="654"/>
                  <a:pt x="200" y="654"/>
                </a:cubicBezTo>
                <a:cubicBezTo>
                  <a:pt x="212" y="654"/>
                  <a:pt x="242" y="620"/>
                  <a:pt x="255" y="617"/>
                </a:cubicBezTo>
                <a:lnTo>
                  <a:pt x="255" y="672"/>
                </a:lnTo>
                <a:lnTo>
                  <a:pt x="153" y="672"/>
                </a:lnTo>
                <a:lnTo>
                  <a:pt x="153" y="569"/>
                </a:lnTo>
                <a:close/>
                <a:moveTo>
                  <a:pt x="280" y="563"/>
                </a:moveTo>
                <a:cubicBezTo>
                  <a:pt x="275" y="555"/>
                  <a:pt x="269" y="544"/>
                  <a:pt x="255" y="544"/>
                </a:cubicBezTo>
                <a:lnTo>
                  <a:pt x="153" y="544"/>
                </a:lnTo>
                <a:cubicBezTo>
                  <a:pt x="140" y="544"/>
                  <a:pt x="128" y="557"/>
                  <a:pt x="128" y="569"/>
                </a:cubicBezTo>
                <a:lnTo>
                  <a:pt x="128" y="672"/>
                </a:lnTo>
                <a:cubicBezTo>
                  <a:pt x="128" y="684"/>
                  <a:pt x="140" y="696"/>
                  <a:pt x="153" y="696"/>
                </a:cubicBezTo>
                <a:lnTo>
                  <a:pt x="255" y="696"/>
                </a:lnTo>
                <a:cubicBezTo>
                  <a:pt x="291" y="696"/>
                  <a:pt x="280" y="632"/>
                  <a:pt x="279" y="596"/>
                </a:cubicBezTo>
                <a:lnTo>
                  <a:pt x="343" y="542"/>
                </a:lnTo>
                <a:lnTo>
                  <a:pt x="334" y="538"/>
                </a:lnTo>
                <a:lnTo>
                  <a:pt x="280" y="563"/>
                </a:lnTo>
                <a:close/>
                <a:moveTo>
                  <a:pt x="370" y="829"/>
                </a:moveTo>
                <a:cubicBezTo>
                  <a:pt x="370" y="834"/>
                  <a:pt x="372" y="836"/>
                  <a:pt x="378" y="836"/>
                </a:cubicBezTo>
                <a:lnTo>
                  <a:pt x="573" y="836"/>
                </a:lnTo>
                <a:cubicBezTo>
                  <a:pt x="579" y="836"/>
                  <a:pt x="580" y="834"/>
                  <a:pt x="580" y="829"/>
                </a:cubicBezTo>
                <a:lnTo>
                  <a:pt x="580" y="774"/>
                </a:lnTo>
                <a:cubicBezTo>
                  <a:pt x="580" y="768"/>
                  <a:pt x="579" y="766"/>
                  <a:pt x="573" y="766"/>
                </a:cubicBezTo>
                <a:lnTo>
                  <a:pt x="370" y="766"/>
                </a:lnTo>
                <a:lnTo>
                  <a:pt x="370" y="829"/>
                </a:lnTo>
                <a:close/>
                <a:moveTo>
                  <a:pt x="370" y="654"/>
                </a:moveTo>
                <a:lnTo>
                  <a:pt x="580" y="654"/>
                </a:lnTo>
                <a:lnTo>
                  <a:pt x="580" y="587"/>
                </a:lnTo>
                <a:lnTo>
                  <a:pt x="370" y="587"/>
                </a:lnTo>
                <a:lnTo>
                  <a:pt x="370" y="654"/>
                </a:lnTo>
                <a:close/>
                <a:moveTo>
                  <a:pt x="370" y="474"/>
                </a:moveTo>
                <a:lnTo>
                  <a:pt x="523" y="474"/>
                </a:lnTo>
                <a:lnTo>
                  <a:pt x="523" y="407"/>
                </a:lnTo>
                <a:lnTo>
                  <a:pt x="370" y="407"/>
                </a:lnTo>
                <a:lnTo>
                  <a:pt x="370" y="4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Freeform 15"/>
          <p:cNvSpPr>
            <a:spLocks noEditPoints="1"/>
          </p:cNvSpPr>
          <p:nvPr/>
        </p:nvSpPr>
        <p:spPr bwMode="auto">
          <a:xfrm>
            <a:off x="6275988" y="2125663"/>
            <a:ext cx="698500" cy="598488"/>
          </a:xfrm>
          <a:custGeom>
            <a:avLst/>
            <a:gdLst>
              <a:gd name="T0" fmla="*/ 737 w 1149"/>
              <a:gd name="T1" fmla="*/ 427 h 983"/>
              <a:gd name="T2" fmla="*/ 640 w 1149"/>
              <a:gd name="T3" fmla="*/ 427 h 983"/>
              <a:gd name="T4" fmla="*/ 616 w 1149"/>
              <a:gd name="T5" fmla="*/ 502 h 983"/>
              <a:gd name="T6" fmla="*/ 640 w 1149"/>
              <a:gd name="T7" fmla="*/ 810 h 983"/>
              <a:gd name="T8" fmla="*/ 575 w 1149"/>
              <a:gd name="T9" fmla="*/ 921 h 983"/>
              <a:gd name="T10" fmla="*/ 514 w 1149"/>
              <a:gd name="T11" fmla="*/ 810 h 983"/>
              <a:gd name="T12" fmla="*/ 549 w 1149"/>
              <a:gd name="T13" fmla="*/ 503 h 983"/>
              <a:gd name="T14" fmla="*/ 524 w 1149"/>
              <a:gd name="T15" fmla="*/ 427 h 983"/>
              <a:gd name="T16" fmla="*/ 417 w 1149"/>
              <a:gd name="T17" fmla="*/ 427 h 983"/>
              <a:gd name="T18" fmla="*/ 417 w 1149"/>
              <a:gd name="T19" fmla="*/ 427 h 983"/>
              <a:gd name="T20" fmla="*/ 241 w 1149"/>
              <a:gd name="T21" fmla="*/ 612 h 983"/>
              <a:gd name="T22" fmla="*/ 266 w 1149"/>
              <a:gd name="T23" fmla="*/ 801 h 983"/>
              <a:gd name="T24" fmla="*/ 443 w 1149"/>
              <a:gd name="T25" fmla="*/ 983 h 983"/>
              <a:gd name="T26" fmla="*/ 711 w 1149"/>
              <a:gd name="T27" fmla="*/ 983 h 983"/>
              <a:gd name="T28" fmla="*/ 888 w 1149"/>
              <a:gd name="T29" fmla="*/ 799 h 983"/>
              <a:gd name="T30" fmla="*/ 913 w 1149"/>
              <a:gd name="T31" fmla="*/ 609 h 983"/>
              <a:gd name="T32" fmla="*/ 737 w 1149"/>
              <a:gd name="T33" fmla="*/ 427 h 983"/>
              <a:gd name="T34" fmla="*/ 218 w 1149"/>
              <a:gd name="T35" fmla="*/ 308 h 983"/>
              <a:gd name="T36" fmla="*/ 330 w 1149"/>
              <a:gd name="T37" fmla="*/ 196 h 983"/>
              <a:gd name="T38" fmla="*/ 218 w 1149"/>
              <a:gd name="T39" fmla="*/ 83 h 983"/>
              <a:gd name="T40" fmla="*/ 105 w 1149"/>
              <a:gd name="T41" fmla="*/ 196 h 983"/>
              <a:gd name="T42" fmla="*/ 218 w 1149"/>
              <a:gd name="T43" fmla="*/ 308 h 983"/>
              <a:gd name="T44" fmla="*/ 318 w 1149"/>
              <a:gd name="T45" fmla="*/ 344 h 983"/>
              <a:gd name="T46" fmla="*/ 118 w 1149"/>
              <a:gd name="T47" fmla="*/ 344 h 983"/>
              <a:gd name="T48" fmla="*/ 118 w 1149"/>
              <a:gd name="T49" fmla="*/ 343 h 983"/>
              <a:gd name="T50" fmla="*/ 7 w 1149"/>
              <a:gd name="T51" fmla="*/ 458 h 983"/>
              <a:gd name="T52" fmla="*/ 23 w 1149"/>
              <a:gd name="T53" fmla="*/ 577 h 983"/>
              <a:gd name="T54" fmla="*/ 134 w 1149"/>
              <a:gd name="T55" fmla="*/ 689 h 983"/>
              <a:gd name="T56" fmla="*/ 191 w 1149"/>
              <a:gd name="T57" fmla="*/ 689 h 983"/>
              <a:gd name="T58" fmla="*/ 180 w 1149"/>
              <a:gd name="T59" fmla="*/ 606 h 983"/>
              <a:gd name="T60" fmla="*/ 180 w 1149"/>
              <a:gd name="T61" fmla="*/ 606 h 983"/>
              <a:gd name="T62" fmla="*/ 180 w 1149"/>
              <a:gd name="T63" fmla="*/ 606 h 983"/>
              <a:gd name="T64" fmla="*/ 231 w 1149"/>
              <a:gd name="T65" fmla="*/ 449 h 983"/>
              <a:gd name="T66" fmla="*/ 308 w 1149"/>
              <a:gd name="T67" fmla="*/ 393 h 983"/>
              <a:gd name="T68" fmla="*/ 387 w 1149"/>
              <a:gd name="T69" fmla="*/ 367 h 983"/>
              <a:gd name="T70" fmla="*/ 318 w 1149"/>
              <a:gd name="T71" fmla="*/ 344 h 983"/>
              <a:gd name="T72" fmla="*/ 931 w 1149"/>
              <a:gd name="T73" fmla="*/ 308 h 983"/>
              <a:gd name="T74" fmla="*/ 1043 w 1149"/>
              <a:gd name="T75" fmla="*/ 196 h 983"/>
              <a:gd name="T76" fmla="*/ 931 w 1149"/>
              <a:gd name="T77" fmla="*/ 83 h 983"/>
              <a:gd name="T78" fmla="*/ 819 w 1149"/>
              <a:gd name="T79" fmla="*/ 196 h 983"/>
              <a:gd name="T80" fmla="*/ 931 w 1149"/>
              <a:gd name="T81" fmla="*/ 308 h 983"/>
              <a:gd name="T82" fmla="*/ 1031 w 1149"/>
              <a:gd name="T83" fmla="*/ 344 h 983"/>
              <a:gd name="T84" fmla="*/ 831 w 1149"/>
              <a:gd name="T85" fmla="*/ 344 h 983"/>
              <a:gd name="T86" fmla="*/ 831 w 1149"/>
              <a:gd name="T87" fmla="*/ 343 h 983"/>
              <a:gd name="T88" fmla="*/ 763 w 1149"/>
              <a:gd name="T89" fmla="*/ 366 h 983"/>
              <a:gd name="T90" fmla="*/ 847 w 1149"/>
              <a:gd name="T91" fmla="*/ 393 h 983"/>
              <a:gd name="T92" fmla="*/ 925 w 1149"/>
              <a:gd name="T93" fmla="*/ 450 h 983"/>
              <a:gd name="T94" fmla="*/ 974 w 1149"/>
              <a:gd name="T95" fmla="*/ 603 h 983"/>
              <a:gd name="T96" fmla="*/ 974 w 1149"/>
              <a:gd name="T97" fmla="*/ 603 h 983"/>
              <a:gd name="T98" fmla="*/ 974 w 1149"/>
              <a:gd name="T99" fmla="*/ 603 h 983"/>
              <a:gd name="T100" fmla="*/ 962 w 1149"/>
              <a:gd name="T101" fmla="*/ 689 h 983"/>
              <a:gd name="T102" fmla="*/ 1015 w 1149"/>
              <a:gd name="T103" fmla="*/ 689 h 983"/>
              <a:gd name="T104" fmla="*/ 1126 w 1149"/>
              <a:gd name="T105" fmla="*/ 575 h 983"/>
              <a:gd name="T106" fmla="*/ 1142 w 1149"/>
              <a:gd name="T107" fmla="*/ 456 h 983"/>
              <a:gd name="T108" fmla="*/ 1031 w 1149"/>
              <a:gd name="T109" fmla="*/ 344 h 983"/>
              <a:gd name="T110" fmla="*/ 756 w 1149"/>
              <a:gd name="T111" fmla="*/ 184 h 983"/>
              <a:gd name="T112" fmla="*/ 577 w 1149"/>
              <a:gd name="T113" fmla="*/ 369 h 983"/>
              <a:gd name="T114" fmla="*/ 398 w 1149"/>
              <a:gd name="T115" fmla="*/ 184 h 983"/>
              <a:gd name="T116" fmla="*/ 577 w 1149"/>
              <a:gd name="T117" fmla="*/ 0 h 983"/>
              <a:gd name="T118" fmla="*/ 756 w 1149"/>
              <a:gd name="T119" fmla="*/ 184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49" h="983">
                <a:moveTo>
                  <a:pt x="737" y="427"/>
                </a:moveTo>
                <a:lnTo>
                  <a:pt x="640" y="427"/>
                </a:lnTo>
                <a:cubicBezTo>
                  <a:pt x="641" y="437"/>
                  <a:pt x="642" y="483"/>
                  <a:pt x="616" y="502"/>
                </a:cubicBezTo>
                <a:cubicBezTo>
                  <a:pt x="616" y="502"/>
                  <a:pt x="658" y="735"/>
                  <a:pt x="640" y="810"/>
                </a:cubicBezTo>
                <a:cubicBezTo>
                  <a:pt x="633" y="842"/>
                  <a:pt x="606" y="921"/>
                  <a:pt x="575" y="921"/>
                </a:cubicBezTo>
                <a:cubicBezTo>
                  <a:pt x="544" y="920"/>
                  <a:pt x="520" y="841"/>
                  <a:pt x="514" y="810"/>
                </a:cubicBezTo>
                <a:cubicBezTo>
                  <a:pt x="499" y="735"/>
                  <a:pt x="549" y="503"/>
                  <a:pt x="549" y="503"/>
                </a:cubicBezTo>
                <a:cubicBezTo>
                  <a:pt x="541" y="500"/>
                  <a:pt x="527" y="486"/>
                  <a:pt x="524" y="427"/>
                </a:cubicBezTo>
                <a:lnTo>
                  <a:pt x="417" y="427"/>
                </a:lnTo>
                <a:lnTo>
                  <a:pt x="417" y="427"/>
                </a:lnTo>
                <a:cubicBezTo>
                  <a:pt x="320" y="427"/>
                  <a:pt x="229" y="510"/>
                  <a:pt x="241" y="612"/>
                </a:cubicBezTo>
                <a:lnTo>
                  <a:pt x="266" y="801"/>
                </a:lnTo>
                <a:cubicBezTo>
                  <a:pt x="286" y="902"/>
                  <a:pt x="345" y="983"/>
                  <a:pt x="443" y="983"/>
                </a:cubicBezTo>
                <a:lnTo>
                  <a:pt x="711" y="983"/>
                </a:lnTo>
                <a:cubicBezTo>
                  <a:pt x="809" y="983"/>
                  <a:pt x="868" y="899"/>
                  <a:pt x="888" y="799"/>
                </a:cubicBezTo>
                <a:lnTo>
                  <a:pt x="913" y="609"/>
                </a:lnTo>
                <a:cubicBezTo>
                  <a:pt x="925" y="510"/>
                  <a:pt x="834" y="427"/>
                  <a:pt x="737" y="427"/>
                </a:cubicBezTo>
                <a:close/>
                <a:moveTo>
                  <a:pt x="218" y="308"/>
                </a:moveTo>
                <a:cubicBezTo>
                  <a:pt x="280" y="308"/>
                  <a:pt x="330" y="258"/>
                  <a:pt x="330" y="196"/>
                </a:cubicBezTo>
                <a:cubicBezTo>
                  <a:pt x="330" y="134"/>
                  <a:pt x="280" y="83"/>
                  <a:pt x="218" y="83"/>
                </a:cubicBezTo>
                <a:cubicBezTo>
                  <a:pt x="156" y="83"/>
                  <a:pt x="105" y="134"/>
                  <a:pt x="105" y="196"/>
                </a:cubicBezTo>
                <a:cubicBezTo>
                  <a:pt x="105" y="258"/>
                  <a:pt x="156" y="308"/>
                  <a:pt x="218" y="308"/>
                </a:cubicBezTo>
                <a:close/>
                <a:moveTo>
                  <a:pt x="318" y="344"/>
                </a:moveTo>
                <a:lnTo>
                  <a:pt x="118" y="344"/>
                </a:lnTo>
                <a:lnTo>
                  <a:pt x="118" y="343"/>
                </a:lnTo>
                <a:cubicBezTo>
                  <a:pt x="57" y="343"/>
                  <a:pt x="0" y="395"/>
                  <a:pt x="7" y="458"/>
                </a:cubicBezTo>
                <a:lnTo>
                  <a:pt x="23" y="577"/>
                </a:lnTo>
                <a:cubicBezTo>
                  <a:pt x="35" y="639"/>
                  <a:pt x="73" y="689"/>
                  <a:pt x="134" y="689"/>
                </a:cubicBezTo>
                <a:lnTo>
                  <a:pt x="191" y="689"/>
                </a:lnTo>
                <a:lnTo>
                  <a:pt x="180" y="606"/>
                </a:lnTo>
                <a:lnTo>
                  <a:pt x="180" y="606"/>
                </a:lnTo>
                <a:lnTo>
                  <a:pt x="180" y="606"/>
                </a:lnTo>
                <a:cubicBezTo>
                  <a:pt x="173" y="549"/>
                  <a:pt x="191" y="493"/>
                  <a:pt x="231" y="449"/>
                </a:cubicBezTo>
                <a:cubicBezTo>
                  <a:pt x="252" y="425"/>
                  <a:pt x="279" y="406"/>
                  <a:pt x="308" y="393"/>
                </a:cubicBezTo>
                <a:cubicBezTo>
                  <a:pt x="333" y="379"/>
                  <a:pt x="359" y="371"/>
                  <a:pt x="387" y="367"/>
                </a:cubicBezTo>
                <a:cubicBezTo>
                  <a:pt x="367" y="352"/>
                  <a:pt x="343" y="344"/>
                  <a:pt x="318" y="344"/>
                </a:cubicBezTo>
                <a:close/>
                <a:moveTo>
                  <a:pt x="931" y="308"/>
                </a:moveTo>
                <a:cubicBezTo>
                  <a:pt x="993" y="308"/>
                  <a:pt x="1043" y="258"/>
                  <a:pt x="1043" y="196"/>
                </a:cubicBezTo>
                <a:cubicBezTo>
                  <a:pt x="1043" y="134"/>
                  <a:pt x="993" y="83"/>
                  <a:pt x="931" y="83"/>
                </a:cubicBezTo>
                <a:cubicBezTo>
                  <a:pt x="869" y="83"/>
                  <a:pt x="819" y="134"/>
                  <a:pt x="819" y="196"/>
                </a:cubicBezTo>
                <a:cubicBezTo>
                  <a:pt x="819" y="258"/>
                  <a:pt x="869" y="308"/>
                  <a:pt x="931" y="308"/>
                </a:cubicBezTo>
                <a:close/>
                <a:moveTo>
                  <a:pt x="1031" y="344"/>
                </a:moveTo>
                <a:lnTo>
                  <a:pt x="831" y="344"/>
                </a:lnTo>
                <a:lnTo>
                  <a:pt x="831" y="343"/>
                </a:lnTo>
                <a:cubicBezTo>
                  <a:pt x="806" y="343"/>
                  <a:pt x="782" y="352"/>
                  <a:pt x="763" y="366"/>
                </a:cubicBezTo>
                <a:cubicBezTo>
                  <a:pt x="792" y="370"/>
                  <a:pt x="821" y="379"/>
                  <a:pt x="847" y="393"/>
                </a:cubicBezTo>
                <a:cubicBezTo>
                  <a:pt x="877" y="406"/>
                  <a:pt x="903" y="426"/>
                  <a:pt x="925" y="450"/>
                </a:cubicBezTo>
                <a:cubicBezTo>
                  <a:pt x="963" y="494"/>
                  <a:pt x="981" y="548"/>
                  <a:pt x="974" y="603"/>
                </a:cubicBezTo>
                <a:lnTo>
                  <a:pt x="974" y="603"/>
                </a:lnTo>
                <a:lnTo>
                  <a:pt x="974" y="603"/>
                </a:lnTo>
                <a:lnTo>
                  <a:pt x="962" y="689"/>
                </a:lnTo>
                <a:lnTo>
                  <a:pt x="1015" y="689"/>
                </a:lnTo>
                <a:cubicBezTo>
                  <a:pt x="1076" y="689"/>
                  <a:pt x="1114" y="637"/>
                  <a:pt x="1126" y="575"/>
                </a:cubicBezTo>
                <a:lnTo>
                  <a:pt x="1142" y="456"/>
                </a:lnTo>
                <a:cubicBezTo>
                  <a:pt x="1149" y="395"/>
                  <a:pt x="1092" y="344"/>
                  <a:pt x="1031" y="344"/>
                </a:cubicBezTo>
                <a:close/>
                <a:moveTo>
                  <a:pt x="756" y="184"/>
                </a:moveTo>
                <a:cubicBezTo>
                  <a:pt x="756" y="286"/>
                  <a:pt x="676" y="369"/>
                  <a:pt x="577" y="369"/>
                </a:cubicBezTo>
                <a:cubicBezTo>
                  <a:pt x="478" y="369"/>
                  <a:pt x="398" y="286"/>
                  <a:pt x="398" y="184"/>
                </a:cubicBezTo>
                <a:cubicBezTo>
                  <a:pt x="398" y="82"/>
                  <a:pt x="478" y="0"/>
                  <a:pt x="577" y="0"/>
                </a:cubicBezTo>
                <a:cubicBezTo>
                  <a:pt x="676" y="0"/>
                  <a:pt x="756" y="82"/>
                  <a:pt x="756" y="1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Freeform 16"/>
          <p:cNvSpPr>
            <a:spLocks noEditPoints="1"/>
          </p:cNvSpPr>
          <p:nvPr/>
        </p:nvSpPr>
        <p:spPr bwMode="auto">
          <a:xfrm>
            <a:off x="6291863" y="4614863"/>
            <a:ext cx="752475" cy="600075"/>
          </a:xfrm>
          <a:custGeom>
            <a:avLst/>
            <a:gdLst>
              <a:gd name="T0" fmla="*/ 1238 w 1238"/>
              <a:gd name="T1" fmla="*/ 579 h 986"/>
              <a:gd name="T2" fmla="*/ 424 w 1238"/>
              <a:gd name="T3" fmla="*/ 579 h 986"/>
              <a:gd name="T4" fmla="*/ 443 w 1238"/>
              <a:gd name="T5" fmla="*/ 209 h 986"/>
              <a:gd name="T6" fmla="*/ 357 w 1238"/>
              <a:gd name="T7" fmla="*/ 223 h 986"/>
              <a:gd name="T8" fmla="*/ 329 w 1238"/>
              <a:gd name="T9" fmla="*/ 254 h 986"/>
              <a:gd name="T10" fmla="*/ 441 w 1238"/>
              <a:gd name="T11" fmla="*/ 316 h 986"/>
              <a:gd name="T12" fmla="*/ 311 w 1238"/>
              <a:gd name="T13" fmla="*/ 0 h 986"/>
              <a:gd name="T14" fmla="*/ 311 w 1238"/>
              <a:gd name="T15" fmla="*/ 620 h 986"/>
              <a:gd name="T16" fmla="*/ 367 w 1238"/>
              <a:gd name="T17" fmla="*/ 550 h 986"/>
              <a:gd name="T18" fmla="*/ 329 w 1238"/>
              <a:gd name="T19" fmla="*/ 473 h 986"/>
              <a:gd name="T20" fmla="*/ 295 w 1238"/>
              <a:gd name="T21" fmla="*/ 516 h 986"/>
              <a:gd name="T22" fmla="*/ 168 w 1238"/>
              <a:gd name="T23" fmla="*/ 370 h 986"/>
              <a:gd name="T24" fmla="*/ 295 w 1238"/>
              <a:gd name="T25" fmla="*/ 410 h 986"/>
              <a:gd name="T26" fmla="*/ 229 w 1238"/>
              <a:gd name="T27" fmla="*/ 307 h 986"/>
              <a:gd name="T28" fmla="*/ 295 w 1238"/>
              <a:gd name="T29" fmla="*/ 127 h 986"/>
              <a:gd name="T30" fmla="*/ 329 w 1238"/>
              <a:gd name="T31" fmla="*/ 104 h 986"/>
              <a:gd name="T32" fmla="*/ 443 w 1238"/>
              <a:gd name="T33" fmla="*/ 209 h 986"/>
              <a:gd name="T34" fmla="*/ 295 w 1238"/>
              <a:gd name="T35" fmla="*/ 186 h 986"/>
              <a:gd name="T36" fmla="*/ 295 w 1238"/>
              <a:gd name="T37" fmla="*/ 245 h 986"/>
              <a:gd name="T38" fmla="*/ 329 w 1238"/>
              <a:gd name="T39" fmla="*/ 413 h 986"/>
              <a:gd name="T40" fmla="*/ 357 w 1238"/>
              <a:gd name="T41" fmla="*/ 398 h 986"/>
              <a:gd name="T42" fmla="*/ 359 w 1238"/>
              <a:gd name="T43" fmla="*/ 356 h 986"/>
              <a:gd name="T44" fmla="*/ 329 w 1238"/>
              <a:gd name="T45" fmla="*/ 413 h 986"/>
              <a:gd name="T46" fmla="*/ 854 w 1238"/>
              <a:gd name="T47" fmla="*/ 713 h 986"/>
              <a:gd name="T48" fmla="*/ 904 w 1238"/>
              <a:gd name="T49" fmla="*/ 665 h 986"/>
              <a:gd name="T50" fmla="*/ 854 w 1238"/>
              <a:gd name="T51" fmla="*/ 617 h 986"/>
              <a:gd name="T52" fmla="*/ 810 w 1238"/>
              <a:gd name="T53" fmla="*/ 416 h 986"/>
              <a:gd name="T54" fmla="*/ 784 w 1238"/>
              <a:gd name="T55" fmla="*/ 477 h 986"/>
              <a:gd name="T56" fmla="*/ 810 w 1238"/>
              <a:gd name="T57" fmla="*/ 416 h 986"/>
              <a:gd name="T58" fmla="*/ 1004 w 1238"/>
              <a:gd name="T59" fmla="*/ 447 h 986"/>
              <a:gd name="T60" fmla="*/ 854 w 1238"/>
              <a:gd name="T61" fmla="*/ 418 h 986"/>
              <a:gd name="T62" fmla="*/ 977 w 1238"/>
              <a:gd name="T63" fmla="*/ 557 h 986"/>
              <a:gd name="T64" fmla="*/ 854 w 1238"/>
              <a:gd name="T65" fmla="*/ 792 h 986"/>
              <a:gd name="T66" fmla="*/ 810 w 1238"/>
              <a:gd name="T67" fmla="*/ 849 h 986"/>
              <a:gd name="T68" fmla="*/ 643 w 1238"/>
              <a:gd name="T69" fmla="*/ 658 h 986"/>
              <a:gd name="T70" fmla="*/ 810 w 1238"/>
              <a:gd name="T71" fmla="*/ 710 h 986"/>
              <a:gd name="T72" fmla="*/ 724 w 1238"/>
              <a:gd name="T73" fmla="*/ 575 h 986"/>
              <a:gd name="T74" fmla="*/ 810 w 1238"/>
              <a:gd name="T75" fmla="*/ 339 h 986"/>
              <a:gd name="T76" fmla="*/ 854 w 1238"/>
              <a:gd name="T77" fmla="*/ 309 h 986"/>
              <a:gd name="T78" fmla="*/ 1004 w 1238"/>
              <a:gd name="T79" fmla="*/ 447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38" h="986">
                <a:moveTo>
                  <a:pt x="831" y="172"/>
                </a:moveTo>
                <a:cubicBezTo>
                  <a:pt x="1055" y="172"/>
                  <a:pt x="1238" y="354"/>
                  <a:pt x="1238" y="579"/>
                </a:cubicBezTo>
                <a:cubicBezTo>
                  <a:pt x="1238" y="804"/>
                  <a:pt x="1055" y="986"/>
                  <a:pt x="831" y="986"/>
                </a:cubicBezTo>
                <a:cubicBezTo>
                  <a:pt x="606" y="986"/>
                  <a:pt x="424" y="804"/>
                  <a:pt x="424" y="579"/>
                </a:cubicBezTo>
                <a:cubicBezTo>
                  <a:pt x="424" y="354"/>
                  <a:pt x="606" y="172"/>
                  <a:pt x="831" y="172"/>
                </a:cubicBezTo>
                <a:close/>
                <a:moveTo>
                  <a:pt x="443" y="209"/>
                </a:moveTo>
                <a:lnTo>
                  <a:pt x="443" y="209"/>
                </a:lnTo>
                <a:lnTo>
                  <a:pt x="357" y="223"/>
                </a:lnTo>
                <a:cubicBezTo>
                  <a:pt x="350" y="204"/>
                  <a:pt x="346" y="197"/>
                  <a:pt x="329" y="187"/>
                </a:cubicBezTo>
                <a:lnTo>
                  <a:pt x="329" y="254"/>
                </a:lnTo>
                <a:cubicBezTo>
                  <a:pt x="375" y="266"/>
                  <a:pt x="406" y="279"/>
                  <a:pt x="422" y="293"/>
                </a:cubicBezTo>
                <a:cubicBezTo>
                  <a:pt x="430" y="300"/>
                  <a:pt x="436" y="308"/>
                  <a:pt x="441" y="316"/>
                </a:cubicBezTo>
                <a:cubicBezTo>
                  <a:pt x="480" y="260"/>
                  <a:pt x="533" y="215"/>
                  <a:pt x="594" y="185"/>
                </a:cubicBezTo>
                <a:cubicBezTo>
                  <a:pt x="546" y="76"/>
                  <a:pt x="437" y="0"/>
                  <a:pt x="311" y="0"/>
                </a:cubicBezTo>
                <a:cubicBezTo>
                  <a:pt x="139" y="0"/>
                  <a:pt x="0" y="139"/>
                  <a:pt x="0" y="310"/>
                </a:cubicBezTo>
                <a:cubicBezTo>
                  <a:pt x="0" y="481"/>
                  <a:pt x="139" y="620"/>
                  <a:pt x="311" y="620"/>
                </a:cubicBezTo>
                <a:cubicBezTo>
                  <a:pt x="331" y="620"/>
                  <a:pt x="352" y="618"/>
                  <a:pt x="372" y="614"/>
                </a:cubicBezTo>
                <a:cubicBezTo>
                  <a:pt x="368" y="593"/>
                  <a:pt x="367" y="572"/>
                  <a:pt x="367" y="550"/>
                </a:cubicBezTo>
                <a:cubicBezTo>
                  <a:pt x="367" y="521"/>
                  <a:pt x="370" y="493"/>
                  <a:pt x="376" y="465"/>
                </a:cubicBezTo>
                <a:cubicBezTo>
                  <a:pt x="361" y="470"/>
                  <a:pt x="345" y="472"/>
                  <a:pt x="329" y="473"/>
                </a:cubicBezTo>
                <a:lnTo>
                  <a:pt x="329" y="516"/>
                </a:lnTo>
                <a:lnTo>
                  <a:pt x="295" y="516"/>
                </a:lnTo>
                <a:lnTo>
                  <a:pt x="295" y="473"/>
                </a:lnTo>
                <a:cubicBezTo>
                  <a:pt x="226" y="467"/>
                  <a:pt x="180" y="440"/>
                  <a:pt x="168" y="370"/>
                </a:cubicBezTo>
                <a:lnTo>
                  <a:pt x="261" y="359"/>
                </a:lnTo>
                <a:cubicBezTo>
                  <a:pt x="265" y="385"/>
                  <a:pt x="271" y="398"/>
                  <a:pt x="295" y="410"/>
                </a:cubicBezTo>
                <a:lnTo>
                  <a:pt x="295" y="329"/>
                </a:lnTo>
                <a:cubicBezTo>
                  <a:pt x="264" y="320"/>
                  <a:pt x="242" y="313"/>
                  <a:pt x="229" y="307"/>
                </a:cubicBezTo>
                <a:cubicBezTo>
                  <a:pt x="173" y="279"/>
                  <a:pt x="166" y="200"/>
                  <a:pt x="210" y="157"/>
                </a:cubicBezTo>
                <a:cubicBezTo>
                  <a:pt x="229" y="139"/>
                  <a:pt x="257" y="129"/>
                  <a:pt x="295" y="127"/>
                </a:cubicBezTo>
                <a:lnTo>
                  <a:pt x="295" y="104"/>
                </a:lnTo>
                <a:lnTo>
                  <a:pt x="329" y="104"/>
                </a:lnTo>
                <a:lnTo>
                  <a:pt x="329" y="127"/>
                </a:lnTo>
                <a:cubicBezTo>
                  <a:pt x="384" y="130"/>
                  <a:pt x="430" y="151"/>
                  <a:pt x="443" y="209"/>
                </a:cubicBezTo>
                <a:close/>
                <a:moveTo>
                  <a:pt x="295" y="186"/>
                </a:moveTo>
                <a:lnTo>
                  <a:pt x="295" y="186"/>
                </a:lnTo>
                <a:cubicBezTo>
                  <a:pt x="274" y="193"/>
                  <a:pt x="259" y="212"/>
                  <a:pt x="275" y="233"/>
                </a:cubicBezTo>
                <a:cubicBezTo>
                  <a:pt x="279" y="238"/>
                  <a:pt x="285" y="242"/>
                  <a:pt x="295" y="245"/>
                </a:cubicBezTo>
                <a:lnTo>
                  <a:pt x="295" y="186"/>
                </a:lnTo>
                <a:close/>
                <a:moveTo>
                  <a:pt x="329" y="413"/>
                </a:moveTo>
                <a:lnTo>
                  <a:pt x="329" y="413"/>
                </a:lnTo>
                <a:cubicBezTo>
                  <a:pt x="342" y="410"/>
                  <a:pt x="351" y="405"/>
                  <a:pt x="357" y="398"/>
                </a:cubicBezTo>
                <a:cubicBezTo>
                  <a:pt x="363" y="392"/>
                  <a:pt x="366" y="384"/>
                  <a:pt x="366" y="376"/>
                </a:cubicBezTo>
                <a:cubicBezTo>
                  <a:pt x="366" y="368"/>
                  <a:pt x="364" y="362"/>
                  <a:pt x="359" y="356"/>
                </a:cubicBezTo>
                <a:cubicBezTo>
                  <a:pt x="354" y="350"/>
                  <a:pt x="344" y="344"/>
                  <a:pt x="329" y="339"/>
                </a:cubicBezTo>
                <a:lnTo>
                  <a:pt x="329" y="413"/>
                </a:lnTo>
                <a:close/>
                <a:moveTo>
                  <a:pt x="854" y="713"/>
                </a:moveTo>
                <a:lnTo>
                  <a:pt x="854" y="713"/>
                </a:lnTo>
                <a:cubicBezTo>
                  <a:pt x="871" y="710"/>
                  <a:pt x="884" y="703"/>
                  <a:pt x="892" y="695"/>
                </a:cubicBezTo>
                <a:cubicBezTo>
                  <a:pt x="900" y="686"/>
                  <a:pt x="904" y="676"/>
                  <a:pt x="904" y="665"/>
                </a:cubicBezTo>
                <a:cubicBezTo>
                  <a:pt x="904" y="656"/>
                  <a:pt x="901" y="647"/>
                  <a:pt x="894" y="639"/>
                </a:cubicBezTo>
                <a:cubicBezTo>
                  <a:pt x="887" y="631"/>
                  <a:pt x="874" y="624"/>
                  <a:pt x="854" y="617"/>
                </a:cubicBezTo>
                <a:lnTo>
                  <a:pt x="854" y="713"/>
                </a:lnTo>
                <a:close/>
                <a:moveTo>
                  <a:pt x="810" y="416"/>
                </a:moveTo>
                <a:lnTo>
                  <a:pt x="810" y="416"/>
                </a:lnTo>
                <a:cubicBezTo>
                  <a:pt x="783" y="426"/>
                  <a:pt x="763" y="451"/>
                  <a:pt x="784" y="477"/>
                </a:cubicBezTo>
                <a:cubicBezTo>
                  <a:pt x="789" y="484"/>
                  <a:pt x="798" y="489"/>
                  <a:pt x="810" y="494"/>
                </a:cubicBezTo>
                <a:lnTo>
                  <a:pt x="810" y="416"/>
                </a:lnTo>
                <a:close/>
                <a:moveTo>
                  <a:pt x="1004" y="447"/>
                </a:moveTo>
                <a:lnTo>
                  <a:pt x="1004" y="447"/>
                </a:lnTo>
                <a:lnTo>
                  <a:pt x="892" y="464"/>
                </a:lnTo>
                <a:cubicBezTo>
                  <a:pt x="883" y="440"/>
                  <a:pt x="877" y="430"/>
                  <a:pt x="854" y="418"/>
                </a:cubicBezTo>
                <a:lnTo>
                  <a:pt x="854" y="505"/>
                </a:lnTo>
                <a:cubicBezTo>
                  <a:pt x="916" y="521"/>
                  <a:pt x="956" y="539"/>
                  <a:pt x="977" y="557"/>
                </a:cubicBezTo>
                <a:cubicBezTo>
                  <a:pt x="1043" y="616"/>
                  <a:pt x="1024" y="719"/>
                  <a:pt x="953" y="765"/>
                </a:cubicBezTo>
                <a:cubicBezTo>
                  <a:pt x="925" y="783"/>
                  <a:pt x="892" y="791"/>
                  <a:pt x="854" y="792"/>
                </a:cubicBezTo>
                <a:lnTo>
                  <a:pt x="854" y="849"/>
                </a:lnTo>
                <a:lnTo>
                  <a:pt x="810" y="849"/>
                </a:lnTo>
                <a:lnTo>
                  <a:pt x="810" y="792"/>
                </a:lnTo>
                <a:cubicBezTo>
                  <a:pt x="720" y="784"/>
                  <a:pt x="660" y="750"/>
                  <a:pt x="643" y="658"/>
                </a:cubicBezTo>
                <a:lnTo>
                  <a:pt x="765" y="644"/>
                </a:lnTo>
                <a:cubicBezTo>
                  <a:pt x="772" y="677"/>
                  <a:pt x="779" y="695"/>
                  <a:pt x="810" y="710"/>
                </a:cubicBezTo>
                <a:lnTo>
                  <a:pt x="810" y="604"/>
                </a:lnTo>
                <a:cubicBezTo>
                  <a:pt x="770" y="593"/>
                  <a:pt x="741" y="583"/>
                  <a:pt x="724" y="575"/>
                </a:cubicBezTo>
                <a:cubicBezTo>
                  <a:pt x="650" y="539"/>
                  <a:pt x="641" y="434"/>
                  <a:pt x="699" y="379"/>
                </a:cubicBezTo>
                <a:cubicBezTo>
                  <a:pt x="724" y="355"/>
                  <a:pt x="761" y="341"/>
                  <a:pt x="810" y="339"/>
                </a:cubicBezTo>
                <a:lnTo>
                  <a:pt x="810" y="309"/>
                </a:lnTo>
                <a:lnTo>
                  <a:pt x="854" y="309"/>
                </a:lnTo>
                <a:lnTo>
                  <a:pt x="854" y="339"/>
                </a:lnTo>
                <a:cubicBezTo>
                  <a:pt x="927" y="343"/>
                  <a:pt x="987" y="370"/>
                  <a:pt x="1004" y="4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Freeform 17"/>
          <p:cNvSpPr>
            <a:spLocks noEditPoints="1"/>
          </p:cNvSpPr>
          <p:nvPr/>
        </p:nvSpPr>
        <p:spPr bwMode="auto">
          <a:xfrm>
            <a:off x="4183663" y="3359150"/>
            <a:ext cx="612775" cy="614363"/>
          </a:xfrm>
          <a:custGeom>
            <a:avLst/>
            <a:gdLst>
              <a:gd name="T0" fmla="*/ 504 w 1008"/>
              <a:gd name="T1" fmla="*/ 1009 h 1009"/>
              <a:gd name="T2" fmla="*/ 0 w 1008"/>
              <a:gd name="T3" fmla="*/ 504 h 1009"/>
              <a:gd name="T4" fmla="*/ 504 w 1008"/>
              <a:gd name="T5" fmla="*/ 0 h 1009"/>
              <a:gd name="T6" fmla="*/ 1008 w 1008"/>
              <a:gd name="T7" fmla="*/ 504 h 1009"/>
              <a:gd name="T8" fmla="*/ 504 w 1008"/>
              <a:gd name="T9" fmla="*/ 1009 h 1009"/>
              <a:gd name="T10" fmla="*/ 725 w 1008"/>
              <a:gd name="T11" fmla="*/ 769 h 1009"/>
              <a:gd name="T12" fmla="*/ 725 w 1008"/>
              <a:gd name="T13" fmla="*/ 769 h 1009"/>
              <a:gd name="T14" fmla="*/ 538 w 1008"/>
              <a:gd name="T15" fmla="*/ 586 h 1009"/>
              <a:gd name="T16" fmla="*/ 504 w 1008"/>
              <a:gd name="T17" fmla="*/ 592 h 1009"/>
              <a:gd name="T18" fmla="*/ 416 w 1008"/>
              <a:gd name="T19" fmla="*/ 504 h 1009"/>
              <a:gd name="T20" fmla="*/ 456 w 1008"/>
              <a:gd name="T21" fmla="*/ 431 h 1009"/>
              <a:gd name="T22" fmla="*/ 456 w 1008"/>
              <a:gd name="T23" fmla="*/ 179 h 1009"/>
              <a:gd name="T24" fmla="*/ 553 w 1008"/>
              <a:gd name="T25" fmla="*/ 179 h 1009"/>
              <a:gd name="T26" fmla="*/ 553 w 1008"/>
              <a:gd name="T27" fmla="*/ 431 h 1009"/>
              <a:gd name="T28" fmla="*/ 592 w 1008"/>
              <a:gd name="T29" fmla="*/ 504 h 1009"/>
              <a:gd name="T30" fmla="*/ 586 w 1008"/>
              <a:gd name="T31" fmla="*/ 536 h 1009"/>
              <a:gd name="T32" fmla="*/ 774 w 1008"/>
              <a:gd name="T33" fmla="*/ 719 h 1009"/>
              <a:gd name="T34" fmla="*/ 725 w 1008"/>
              <a:gd name="T35" fmla="*/ 769 h 1009"/>
              <a:gd name="T36" fmla="*/ 168 w 1008"/>
              <a:gd name="T37" fmla="*/ 471 h 1009"/>
              <a:gd name="T38" fmla="*/ 168 w 1008"/>
              <a:gd name="T39" fmla="*/ 471 h 1009"/>
              <a:gd name="T40" fmla="*/ 234 w 1008"/>
              <a:gd name="T41" fmla="*/ 471 h 1009"/>
              <a:gd name="T42" fmla="*/ 234 w 1008"/>
              <a:gd name="T43" fmla="*/ 538 h 1009"/>
              <a:gd name="T44" fmla="*/ 168 w 1008"/>
              <a:gd name="T45" fmla="*/ 538 h 1009"/>
              <a:gd name="T46" fmla="*/ 168 w 1008"/>
              <a:gd name="T47" fmla="*/ 471 h 1009"/>
              <a:gd name="T48" fmla="*/ 774 w 1008"/>
              <a:gd name="T49" fmla="*/ 471 h 1009"/>
              <a:gd name="T50" fmla="*/ 774 w 1008"/>
              <a:gd name="T51" fmla="*/ 471 h 1009"/>
              <a:gd name="T52" fmla="*/ 840 w 1008"/>
              <a:gd name="T53" fmla="*/ 471 h 1009"/>
              <a:gd name="T54" fmla="*/ 840 w 1008"/>
              <a:gd name="T55" fmla="*/ 538 h 1009"/>
              <a:gd name="T56" fmla="*/ 774 w 1008"/>
              <a:gd name="T57" fmla="*/ 538 h 1009"/>
              <a:gd name="T58" fmla="*/ 774 w 1008"/>
              <a:gd name="T59" fmla="*/ 471 h 1009"/>
              <a:gd name="T60" fmla="*/ 470 w 1008"/>
              <a:gd name="T61" fmla="*/ 840 h 1009"/>
              <a:gd name="T62" fmla="*/ 470 w 1008"/>
              <a:gd name="T63" fmla="*/ 840 h 1009"/>
              <a:gd name="T64" fmla="*/ 470 w 1008"/>
              <a:gd name="T65" fmla="*/ 775 h 1009"/>
              <a:gd name="T66" fmla="*/ 538 w 1008"/>
              <a:gd name="T67" fmla="*/ 775 h 1009"/>
              <a:gd name="T68" fmla="*/ 538 w 1008"/>
              <a:gd name="T69" fmla="*/ 840 h 1009"/>
              <a:gd name="T70" fmla="*/ 470 w 1008"/>
              <a:gd name="T71" fmla="*/ 840 h 1009"/>
              <a:gd name="T72" fmla="*/ 504 w 1008"/>
              <a:gd name="T73" fmla="*/ 912 h 1009"/>
              <a:gd name="T74" fmla="*/ 504 w 1008"/>
              <a:gd name="T75" fmla="*/ 912 h 1009"/>
              <a:gd name="T76" fmla="*/ 912 w 1008"/>
              <a:gd name="T77" fmla="*/ 504 h 1009"/>
              <a:gd name="T78" fmla="*/ 504 w 1008"/>
              <a:gd name="T79" fmla="*/ 97 h 1009"/>
              <a:gd name="T80" fmla="*/ 96 w 1008"/>
              <a:gd name="T81" fmla="*/ 504 h 1009"/>
              <a:gd name="T82" fmla="*/ 504 w 1008"/>
              <a:gd name="T83" fmla="*/ 912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08" h="1009">
                <a:moveTo>
                  <a:pt x="504" y="1009"/>
                </a:moveTo>
                <a:cubicBezTo>
                  <a:pt x="226" y="1009"/>
                  <a:pt x="0" y="783"/>
                  <a:pt x="0" y="504"/>
                </a:cubicBezTo>
                <a:cubicBezTo>
                  <a:pt x="0" y="226"/>
                  <a:pt x="226" y="0"/>
                  <a:pt x="504" y="0"/>
                </a:cubicBezTo>
                <a:cubicBezTo>
                  <a:pt x="782" y="0"/>
                  <a:pt x="1008" y="226"/>
                  <a:pt x="1008" y="504"/>
                </a:cubicBezTo>
                <a:cubicBezTo>
                  <a:pt x="1008" y="783"/>
                  <a:pt x="782" y="1009"/>
                  <a:pt x="504" y="1009"/>
                </a:cubicBezTo>
                <a:close/>
                <a:moveTo>
                  <a:pt x="725" y="769"/>
                </a:moveTo>
                <a:lnTo>
                  <a:pt x="725" y="769"/>
                </a:lnTo>
                <a:lnTo>
                  <a:pt x="538" y="586"/>
                </a:lnTo>
                <a:cubicBezTo>
                  <a:pt x="528" y="590"/>
                  <a:pt x="516" y="592"/>
                  <a:pt x="504" y="592"/>
                </a:cubicBezTo>
                <a:cubicBezTo>
                  <a:pt x="455" y="592"/>
                  <a:pt x="416" y="553"/>
                  <a:pt x="416" y="504"/>
                </a:cubicBezTo>
                <a:cubicBezTo>
                  <a:pt x="416" y="474"/>
                  <a:pt x="432" y="447"/>
                  <a:pt x="456" y="431"/>
                </a:cubicBezTo>
                <a:lnTo>
                  <a:pt x="456" y="179"/>
                </a:lnTo>
                <a:cubicBezTo>
                  <a:pt x="456" y="115"/>
                  <a:pt x="553" y="115"/>
                  <a:pt x="553" y="179"/>
                </a:cubicBezTo>
                <a:lnTo>
                  <a:pt x="553" y="431"/>
                </a:lnTo>
                <a:cubicBezTo>
                  <a:pt x="576" y="447"/>
                  <a:pt x="592" y="474"/>
                  <a:pt x="592" y="504"/>
                </a:cubicBezTo>
                <a:cubicBezTo>
                  <a:pt x="592" y="516"/>
                  <a:pt x="590" y="526"/>
                  <a:pt x="586" y="536"/>
                </a:cubicBezTo>
                <a:lnTo>
                  <a:pt x="774" y="719"/>
                </a:lnTo>
                <a:cubicBezTo>
                  <a:pt x="806" y="751"/>
                  <a:pt x="758" y="801"/>
                  <a:pt x="725" y="769"/>
                </a:cubicBezTo>
                <a:close/>
                <a:moveTo>
                  <a:pt x="168" y="471"/>
                </a:moveTo>
                <a:lnTo>
                  <a:pt x="168" y="471"/>
                </a:lnTo>
                <a:lnTo>
                  <a:pt x="234" y="471"/>
                </a:lnTo>
                <a:cubicBezTo>
                  <a:pt x="278" y="471"/>
                  <a:pt x="278" y="538"/>
                  <a:pt x="234" y="538"/>
                </a:cubicBezTo>
                <a:lnTo>
                  <a:pt x="168" y="538"/>
                </a:lnTo>
                <a:cubicBezTo>
                  <a:pt x="123" y="538"/>
                  <a:pt x="123" y="471"/>
                  <a:pt x="168" y="471"/>
                </a:cubicBezTo>
                <a:close/>
                <a:moveTo>
                  <a:pt x="774" y="471"/>
                </a:moveTo>
                <a:lnTo>
                  <a:pt x="774" y="471"/>
                </a:lnTo>
                <a:lnTo>
                  <a:pt x="840" y="471"/>
                </a:lnTo>
                <a:cubicBezTo>
                  <a:pt x="885" y="471"/>
                  <a:pt x="885" y="538"/>
                  <a:pt x="840" y="538"/>
                </a:cubicBezTo>
                <a:lnTo>
                  <a:pt x="774" y="538"/>
                </a:lnTo>
                <a:cubicBezTo>
                  <a:pt x="730" y="538"/>
                  <a:pt x="730" y="471"/>
                  <a:pt x="774" y="471"/>
                </a:cubicBezTo>
                <a:close/>
                <a:moveTo>
                  <a:pt x="470" y="840"/>
                </a:moveTo>
                <a:lnTo>
                  <a:pt x="470" y="840"/>
                </a:lnTo>
                <a:lnTo>
                  <a:pt x="470" y="775"/>
                </a:lnTo>
                <a:cubicBezTo>
                  <a:pt x="470" y="730"/>
                  <a:pt x="538" y="730"/>
                  <a:pt x="538" y="775"/>
                </a:cubicBezTo>
                <a:lnTo>
                  <a:pt x="538" y="840"/>
                </a:lnTo>
                <a:cubicBezTo>
                  <a:pt x="538" y="885"/>
                  <a:pt x="470" y="885"/>
                  <a:pt x="470" y="840"/>
                </a:cubicBezTo>
                <a:close/>
                <a:moveTo>
                  <a:pt x="504" y="912"/>
                </a:moveTo>
                <a:lnTo>
                  <a:pt x="504" y="912"/>
                </a:lnTo>
                <a:cubicBezTo>
                  <a:pt x="729" y="912"/>
                  <a:pt x="912" y="730"/>
                  <a:pt x="912" y="504"/>
                </a:cubicBezTo>
                <a:cubicBezTo>
                  <a:pt x="912" y="279"/>
                  <a:pt x="729" y="97"/>
                  <a:pt x="504" y="97"/>
                </a:cubicBezTo>
                <a:cubicBezTo>
                  <a:pt x="279" y="97"/>
                  <a:pt x="96" y="279"/>
                  <a:pt x="96" y="504"/>
                </a:cubicBezTo>
                <a:cubicBezTo>
                  <a:pt x="96" y="730"/>
                  <a:pt x="279" y="912"/>
                  <a:pt x="504" y="9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2186317" y="1695971"/>
            <a:ext cx="1997346" cy="417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794569" y="2089398"/>
            <a:ext cx="3408288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请在这里输入段落文本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内容请在这里输入段落文本内容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497902" y="1695971"/>
            <a:ext cx="2775162" cy="417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463383" y="2089398"/>
            <a:ext cx="3408288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请在这里输入段落文本内容请在这里输入段落文本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内容。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8191585" y="3099102"/>
            <a:ext cx="1997346" cy="417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8157066" y="3492529"/>
            <a:ext cx="3408288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请在这里输入段落文本内容请在这里输入段落文本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内容。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7466371" y="4439171"/>
            <a:ext cx="1997346" cy="417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7431852" y="4832598"/>
            <a:ext cx="3408288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请在这里输入段落文本内容请在这里输入段落文本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内容。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2312442" y="4454937"/>
            <a:ext cx="1997346" cy="417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920694" y="4848364"/>
            <a:ext cx="3408288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请在这里输入段落文本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内容请在这里输入段落文本内容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1666056" y="3099103"/>
            <a:ext cx="1997346" cy="417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274308" y="3492530"/>
            <a:ext cx="3408288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请在这里输入段落文本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内容请在这里输入段落文本内容</a:t>
            </a:r>
          </a:p>
        </p:txBody>
      </p:sp>
      <p:sp>
        <p:nvSpPr>
          <p:cNvPr id="555" name="标题 3"/>
          <p:cNvSpPr txBox="1"/>
          <p:nvPr/>
        </p:nvSpPr>
        <p:spPr>
          <a:xfrm>
            <a:off x="896804" y="58614"/>
            <a:ext cx="2679516" cy="41805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cxnSp>
        <p:nvCxnSpPr>
          <p:cNvPr id="558" name="直接连接符 557"/>
          <p:cNvCxnSpPr/>
          <p:nvPr/>
        </p:nvCxnSpPr>
        <p:spPr>
          <a:xfrm>
            <a:off x="-24080" y="476672"/>
            <a:ext cx="12218268" cy="1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9" name="组合 558"/>
          <p:cNvGrpSpPr/>
          <p:nvPr/>
        </p:nvGrpSpPr>
        <p:grpSpPr>
          <a:xfrm>
            <a:off x="489062" y="80628"/>
            <a:ext cx="288032" cy="288032"/>
            <a:chOff x="624979" y="908720"/>
            <a:chExt cx="288032" cy="288032"/>
          </a:xfrm>
        </p:grpSpPr>
        <p:cxnSp>
          <p:nvCxnSpPr>
            <p:cNvPr id="560" name="直接连接符 559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接连接符 560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接连接符 561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-24080" y="6669360"/>
            <a:ext cx="1440160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416080" y="6669360"/>
            <a:ext cx="10778108" cy="2160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组合 71"/>
          <p:cNvGrpSpPr/>
          <p:nvPr/>
        </p:nvGrpSpPr>
        <p:grpSpPr>
          <a:xfrm>
            <a:off x="527651" y="1427277"/>
            <a:ext cx="4659036" cy="1625697"/>
            <a:chOff x="395288" y="1214474"/>
            <a:chExt cx="3494277" cy="1219273"/>
          </a:xfrm>
        </p:grpSpPr>
        <p:sp>
          <p:nvSpPr>
            <p:cNvPr id="73" name="TextBox 72"/>
            <p:cNvSpPr txBox="1"/>
            <p:nvPr/>
          </p:nvSpPr>
          <p:spPr>
            <a:xfrm>
              <a:off x="395288" y="1563638"/>
              <a:ext cx="3494277" cy="87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  <a:spcAft>
                  <a:spcPts val="600"/>
                </a:spcAft>
              </a:pPr>
              <a:r>
                <a:rPr lang="zh-CN" altLang="en-US" sz="186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86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749235" y="1214474"/>
              <a:ext cx="2090957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2020</a:t>
              </a:r>
              <a:r>
                <a:rPr lang="zh-CN" altLang="en-US" sz="2400" b="1" dirty="0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zh-CN" altLang="en-US" sz="2400" b="1" dirty="0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下半年情况</a:t>
              </a:r>
            </a:p>
          </p:txBody>
        </p:sp>
      </p:grpSp>
      <p:cxnSp>
        <p:nvCxnSpPr>
          <p:cNvPr id="76" name="直接连接符 75"/>
          <p:cNvCxnSpPr/>
          <p:nvPr/>
        </p:nvCxnSpPr>
        <p:spPr>
          <a:xfrm flipV="1">
            <a:off x="6096600" y="1427277"/>
            <a:ext cx="0" cy="4498000"/>
          </a:xfrm>
          <a:prstGeom prst="line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7" name="椭圆 76"/>
          <p:cNvSpPr/>
          <p:nvPr/>
        </p:nvSpPr>
        <p:spPr>
          <a:xfrm>
            <a:off x="5487000" y="2276872"/>
            <a:ext cx="1219200" cy="12192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735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VS</a:t>
            </a:r>
            <a:endParaRPr lang="zh-CN" altLang="en-US" sz="373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6960696" y="1427277"/>
            <a:ext cx="4659036" cy="1625697"/>
            <a:chOff x="5220072" y="1214474"/>
            <a:chExt cx="3494277" cy="1219273"/>
          </a:xfrm>
        </p:grpSpPr>
        <p:sp>
          <p:nvSpPr>
            <p:cNvPr id="79" name="TextBox 78"/>
            <p:cNvSpPr txBox="1"/>
            <p:nvPr/>
          </p:nvSpPr>
          <p:spPr>
            <a:xfrm>
              <a:off x="5220072" y="1563638"/>
              <a:ext cx="3494277" cy="87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  <a:spcAft>
                  <a:spcPts val="600"/>
                </a:spcAft>
              </a:pPr>
              <a:r>
                <a:rPr lang="zh-CN" altLang="en-US" sz="186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86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5292080" y="1214474"/>
              <a:ext cx="2090957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2019</a:t>
              </a:r>
              <a:r>
                <a:rPr lang="zh-CN" altLang="en-US" sz="2400" b="1" dirty="0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zh-CN" altLang="en-US" sz="24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下半年情况</a:t>
              </a:r>
            </a:p>
          </p:txBody>
        </p:sp>
      </p:grpSp>
      <p:sp>
        <p:nvSpPr>
          <p:cNvPr id="81" name="矩形 80"/>
          <p:cNvSpPr/>
          <p:nvPr/>
        </p:nvSpPr>
        <p:spPr>
          <a:xfrm>
            <a:off x="2928248" y="3136247"/>
            <a:ext cx="2258439" cy="3598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1865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计划完成：</a:t>
            </a:r>
            <a:r>
              <a:rPr lang="en-US" altLang="zh-CN" sz="1865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52%</a:t>
            </a:r>
            <a:endParaRPr lang="zh-CN" altLang="en-US" sz="186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6960696" y="3136247"/>
            <a:ext cx="2329517" cy="3598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65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计划完成：</a:t>
            </a:r>
            <a:r>
              <a:rPr lang="en-US" altLang="zh-CN" sz="1865" dirty="0">
                <a:latin typeface="微软雅黑" panose="020B0503020204020204" pitchFamily="34" charset="-122"/>
                <a:ea typeface="微软雅黑" panose="020B0503020204020204" pitchFamily="34" charset="-122"/>
              </a:rPr>
              <a:t>67%</a:t>
            </a:r>
            <a:endParaRPr lang="zh-CN" altLang="en-US" sz="186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2064152" y="3822791"/>
            <a:ext cx="3122535" cy="3598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1865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实际</a:t>
            </a:r>
            <a:r>
              <a:rPr lang="zh-CN" altLang="en-US" sz="1865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完成：</a:t>
            </a:r>
            <a:r>
              <a:rPr lang="en-US" altLang="zh-CN" sz="1865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1302.56</a:t>
            </a:r>
            <a:r>
              <a:rPr lang="zh-CN" altLang="en-US" sz="1865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</a:p>
        </p:txBody>
      </p:sp>
      <p:sp>
        <p:nvSpPr>
          <p:cNvPr id="84" name="矩形 83"/>
          <p:cNvSpPr/>
          <p:nvPr/>
        </p:nvSpPr>
        <p:spPr>
          <a:xfrm>
            <a:off x="6960696" y="3781617"/>
            <a:ext cx="3122535" cy="3598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65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实际完成：</a:t>
            </a:r>
            <a:r>
              <a:rPr lang="en-US" altLang="zh-CN" sz="1865" dirty="0">
                <a:latin typeface="微软雅黑" panose="020B0503020204020204" pitchFamily="34" charset="-122"/>
                <a:ea typeface="微软雅黑" panose="020B0503020204020204" pitchFamily="34" charset="-122"/>
              </a:rPr>
              <a:t>1722.16</a:t>
            </a:r>
            <a:r>
              <a:rPr lang="zh-CN" altLang="en-US" sz="1865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</a:p>
        </p:txBody>
      </p:sp>
      <p:sp>
        <p:nvSpPr>
          <p:cNvPr id="85" name="矩形 84"/>
          <p:cNvSpPr/>
          <p:nvPr/>
        </p:nvSpPr>
        <p:spPr>
          <a:xfrm>
            <a:off x="3504312" y="4509335"/>
            <a:ext cx="1682375" cy="3598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1865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86" name="矩形 85"/>
          <p:cNvSpPr/>
          <p:nvPr/>
        </p:nvSpPr>
        <p:spPr>
          <a:xfrm>
            <a:off x="4006792" y="5072360"/>
            <a:ext cx="1221567" cy="3598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1865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87" name="矩形 86"/>
          <p:cNvSpPr/>
          <p:nvPr/>
        </p:nvSpPr>
        <p:spPr>
          <a:xfrm>
            <a:off x="6960696" y="4426988"/>
            <a:ext cx="1682375" cy="3598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65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88" name="矩形 87"/>
          <p:cNvSpPr/>
          <p:nvPr/>
        </p:nvSpPr>
        <p:spPr>
          <a:xfrm>
            <a:off x="7002368" y="5072360"/>
            <a:ext cx="1221567" cy="3598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65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555" name="标题 3"/>
          <p:cNvSpPr txBox="1"/>
          <p:nvPr/>
        </p:nvSpPr>
        <p:spPr>
          <a:xfrm>
            <a:off x="896804" y="58614"/>
            <a:ext cx="2679516" cy="41805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cxnSp>
        <p:nvCxnSpPr>
          <p:cNvPr id="558" name="直接连接符 557"/>
          <p:cNvCxnSpPr/>
          <p:nvPr/>
        </p:nvCxnSpPr>
        <p:spPr>
          <a:xfrm>
            <a:off x="-24080" y="476672"/>
            <a:ext cx="12218268" cy="1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9" name="组合 558"/>
          <p:cNvGrpSpPr/>
          <p:nvPr/>
        </p:nvGrpSpPr>
        <p:grpSpPr>
          <a:xfrm>
            <a:off x="489062" y="80628"/>
            <a:ext cx="288032" cy="288032"/>
            <a:chOff x="624979" y="908720"/>
            <a:chExt cx="288032" cy="288032"/>
          </a:xfrm>
        </p:grpSpPr>
        <p:cxnSp>
          <p:nvCxnSpPr>
            <p:cNvPr id="560" name="直接连接符 559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接连接符 560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接连接符 561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矩形 92"/>
          <p:cNvSpPr/>
          <p:nvPr/>
        </p:nvSpPr>
        <p:spPr>
          <a:xfrm>
            <a:off x="-24080" y="6669360"/>
            <a:ext cx="1440160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矩形 93"/>
          <p:cNvSpPr/>
          <p:nvPr/>
        </p:nvSpPr>
        <p:spPr>
          <a:xfrm>
            <a:off x="1416080" y="6669360"/>
            <a:ext cx="10778108" cy="2160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bldLvl="0" animBg="1"/>
      <p:bldP spid="81" grpId="0" bldLvl="0" animBg="1"/>
      <p:bldP spid="82" grpId="0" bldLvl="0" animBg="1"/>
      <p:bldP spid="83" grpId="0" bldLvl="0" animBg="1"/>
      <p:bldP spid="84" grpId="0" bldLvl="0" animBg="1"/>
      <p:bldP spid="85" grpId="0" bldLvl="0" animBg="1"/>
      <p:bldP spid="86" grpId="0" bldLvl="0" animBg="1"/>
      <p:bldP spid="87" grpId="0" bldLvl="0" animBg="1"/>
      <p:bldP spid="88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C:\Users\Administrator\Desktop\QQ截图20170215115319.jpgQQ截图2017021511531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35700" y="3734435"/>
            <a:ext cx="1122680" cy="1290320"/>
          </a:xfrm>
          <a:custGeom>
            <a:avLst/>
            <a:gdLst>
              <a:gd name="connsiteX0" fmla="*/ 514042 w 1028084"/>
              <a:gd name="connsiteY0" fmla="*/ 0 h 1181707"/>
              <a:gd name="connsiteX1" fmla="*/ 1028084 w 1028084"/>
              <a:gd name="connsiteY1" fmla="*/ 257022 h 1181707"/>
              <a:gd name="connsiteX2" fmla="*/ 1028084 w 1028084"/>
              <a:gd name="connsiteY2" fmla="*/ 924686 h 1181707"/>
              <a:gd name="connsiteX3" fmla="*/ 514042 w 1028084"/>
              <a:gd name="connsiteY3" fmla="*/ 1181707 h 1181707"/>
              <a:gd name="connsiteX4" fmla="*/ 0 w 1028084"/>
              <a:gd name="connsiteY4" fmla="*/ 924686 h 1181707"/>
              <a:gd name="connsiteX5" fmla="*/ 0 w 1028084"/>
              <a:gd name="connsiteY5" fmla="*/ 257022 h 1181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28084" h="1181707">
                <a:moveTo>
                  <a:pt x="514042" y="0"/>
                </a:moveTo>
                <a:lnTo>
                  <a:pt x="1028084" y="257022"/>
                </a:lnTo>
                <a:lnTo>
                  <a:pt x="1028084" y="924686"/>
                </a:lnTo>
                <a:lnTo>
                  <a:pt x="514042" y="1181707"/>
                </a:lnTo>
                <a:lnTo>
                  <a:pt x="0" y="924686"/>
                </a:lnTo>
                <a:lnTo>
                  <a:pt x="0" y="257022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图片 23" descr="C:\Users\Administrator\Desktop\QQ截图20170215115525.jpgQQ截图2017021511552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6735" y="2639060"/>
            <a:ext cx="1122680" cy="1290320"/>
          </a:xfrm>
          <a:custGeom>
            <a:avLst/>
            <a:gdLst>
              <a:gd name="connsiteX0" fmla="*/ 514042 w 1028084"/>
              <a:gd name="connsiteY0" fmla="*/ 0 h 1181707"/>
              <a:gd name="connsiteX1" fmla="*/ 1028084 w 1028084"/>
              <a:gd name="connsiteY1" fmla="*/ 257022 h 1181707"/>
              <a:gd name="connsiteX2" fmla="*/ 1028084 w 1028084"/>
              <a:gd name="connsiteY2" fmla="*/ 924686 h 1181707"/>
              <a:gd name="connsiteX3" fmla="*/ 514042 w 1028084"/>
              <a:gd name="connsiteY3" fmla="*/ 1181707 h 1181707"/>
              <a:gd name="connsiteX4" fmla="*/ 0 w 1028084"/>
              <a:gd name="connsiteY4" fmla="*/ 924686 h 1181707"/>
              <a:gd name="connsiteX5" fmla="*/ 0 w 1028084"/>
              <a:gd name="connsiteY5" fmla="*/ 257022 h 1181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28084" h="1181707">
                <a:moveTo>
                  <a:pt x="514042" y="0"/>
                </a:moveTo>
                <a:lnTo>
                  <a:pt x="1028084" y="257022"/>
                </a:lnTo>
                <a:lnTo>
                  <a:pt x="1028084" y="924686"/>
                </a:lnTo>
                <a:lnTo>
                  <a:pt x="514042" y="1181707"/>
                </a:lnTo>
                <a:lnTo>
                  <a:pt x="0" y="924686"/>
                </a:lnTo>
                <a:lnTo>
                  <a:pt x="0" y="257022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" name="图片 24" descr="C:\Users\Administrator\Desktop\QQ截图20170215115540.jpgQQ截图2017021511554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35584" y="1584297"/>
            <a:ext cx="1122693" cy="1209040"/>
          </a:xfrm>
          <a:custGeom>
            <a:avLst/>
            <a:gdLst>
              <a:gd name="connsiteX0" fmla="*/ 514042 w 1028084"/>
              <a:gd name="connsiteY0" fmla="*/ 0 h 1181707"/>
              <a:gd name="connsiteX1" fmla="*/ 1028084 w 1028084"/>
              <a:gd name="connsiteY1" fmla="*/ 257022 h 1181707"/>
              <a:gd name="connsiteX2" fmla="*/ 1028084 w 1028084"/>
              <a:gd name="connsiteY2" fmla="*/ 924686 h 1181707"/>
              <a:gd name="connsiteX3" fmla="*/ 514042 w 1028084"/>
              <a:gd name="connsiteY3" fmla="*/ 1181707 h 1181707"/>
              <a:gd name="connsiteX4" fmla="*/ 0 w 1028084"/>
              <a:gd name="connsiteY4" fmla="*/ 924686 h 1181707"/>
              <a:gd name="connsiteX5" fmla="*/ 0 w 1028084"/>
              <a:gd name="connsiteY5" fmla="*/ 257022 h 1181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28084" h="1181707">
                <a:moveTo>
                  <a:pt x="514042" y="0"/>
                </a:moveTo>
                <a:lnTo>
                  <a:pt x="1028084" y="257022"/>
                </a:lnTo>
                <a:lnTo>
                  <a:pt x="1028084" y="924686"/>
                </a:lnTo>
                <a:lnTo>
                  <a:pt x="514042" y="1181707"/>
                </a:lnTo>
                <a:lnTo>
                  <a:pt x="0" y="924686"/>
                </a:lnTo>
                <a:lnTo>
                  <a:pt x="0" y="257022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6" name="组合 25"/>
          <p:cNvGrpSpPr/>
          <p:nvPr/>
        </p:nvGrpSpPr>
        <p:grpSpPr>
          <a:xfrm>
            <a:off x="7962208" y="2089796"/>
            <a:ext cx="1384112" cy="843264"/>
            <a:chOff x="5850396" y="1620687"/>
            <a:chExt cx="1615393" cy="632448"/>
          </a:xfrm>
        </p:grpSpPr>
        <p:cxnSp>
          <p:nvCxnSpPr>
            <p:cNvPr id="27" name="直接连接符 26"/>
            <p:cNvCxnSpPr/>
            <p:nvPr/>
          </p:nvCxnSpPr>
          <p:spPr>
            <a:xfrm flipH="1">
              <a:off x="5850396" y="1620687"/>
              <a:ext cx="632448" cy="632448"/>
            </a:xfrm>
            <a:prstGeom prst="line">
              <a:avLst/>
            </a:prstGeom>
            <a:ln w="25400">
              <a:solidFill>
                <a:srgbClr val="005696"/>
              </a:solidFill>
              <a:headEnd type="oval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6482844" y="1625858"/>
              <a:ext cx="982945" cy="0"/>
            </a:xfrm>
            <a:prstGeom prst="line">
              <a:avLst/>
            </a:prstGeom>
            <a:ln w="25400">
              <a:solidFill>
                <a:srgbClr val="005696"/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8342202" y="2440895"/>
            <a:ext cx="2572145" cy="1742227"/>
            <a:chOff x="8199064" y="2942548"/>
            <a:chExt cx="2355390" cy="1595409"/>
          </a:xfrm>
        </p:grpSpPr>
        <p:sp>
          <p:nvSpPr>
            <p:cNvPr id="30" name="矩形 29"/>
            <p:cNvSpPr/>
            <p:nvPr/>
          </p:nvSpPr>
          <p:spPr>
            <a:xfrm>
              <a:off x="8213930" y="3384284"/>
              <a:ext cx="2340524" cy="1153673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8199064" y="2942548"/>
              <a:ext cx="2167789" cy="3820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685165"/>
              <a:r>
                <a:rPr lang="en-US" altLang="zh-CN" sz="2135" b="1" dirty="0">
                  <a:solidFill>
                    <a:srgbClr val="0070C0"/>
                  </a:solidFill>
                </a:rPr>
                <a:t>单击此处添加标题</a:t>
              </a: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4359960" y="2174705"/>
            <a:ext cx="622580" cy="0"/>
          </a:xfrm>
          <a:prstGeom prst="line">
            <a:avLst/>
          </a:prstGeom>
          <a:ln w="25400">
            <a:solidFill>
              <a:srgbClr val="005696"/>
            </a:solidFill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/>
          <p:cNvGrpSpPr/>
          <p:nvPr/>
        </p:nvGrpSpPr>
        <p:grpSpPr>
          <a:xfrm>
            <a:off x="5023072" y="3734261"/>
            <a:ext cx="1122695" cy="1290452"/>
            <a:chOff x="3379345" y="2854036"/>
            <a:chExt cx="842021" cy="96783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4" name="任意多边形 33"/>
            <p:cNvSpPr/>
            <p:nvPr/>
          </p:nvSpPr>
          <p:spPr>
            <a:xfrm>
              <a:off x="3379345" y="2854036"/>
              <a:ext cx="842021" cy="967839"/>
            </a:xfrm>
            <a:custGeom>
              <a:avLst/>
              <a:gdLst>
                <a:gd name="connsiteX0" fmla="*/ 0 w 2008628"/>
                <a:gd name="connsiteY0" fmla="*/ 873753 h 1747506"/>
                <a:gd name="connsiteX1" fmla="*/ 436877 w 2008628"/>
                <a:gd name="connsiteY1" fmla="*/ 0 h 1747506"/>
                <a:gd name="connsiteX2" fmla="*/ 1571752 w 2008628"/>
                <a:gd name="connsiteY2" fmla="*/ 0 h 1747506"/>
                <a:gd name="connsiteX3" fmla="*/ 2008628 w 2008628"/>
                <a:gd name="connsiteY3" fmla="*/ 873753 h 1747506"/>
                <a:gd name="connsiteX4" fmla="*/ 1571752 w 2008628"/>
                <a:gd name="connsiteY4" fmla="*/ 1747506 h 1747506"/>
                <a:gd name="connsiteX5" fmla="*/ 436877 w 2008628"/>
                <a:gd name="connsiteY5" fmla="*/ 1747506 h 1747506"/>
                <a:gd name="connsiteX6" fmla="*/ 0 w 2008628"/>
                <a:gd name="connsiteY6" fmla="*/ 873753 h 174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8628" h="1747506">
                  <a:moveTo>
                    <a:pt x="1004314" y="0"/>
                  </a:moveTo>
                  <a:lnTo>
                    <a:pt x="2008627" y="380083"/>
                  </a:lnTo>
                  <a:lnTo>
                    <a:pt x="2008627" y="1367424"/>
                  </a:lnTo>
                  <a:lnTo>
                    <a:pt x="1004314" y="1747506"/>
                  </a:lnTo>
                  <a:lnTo>
                    <a:pt x="1" y="1367424"/>
                  </a:lnTo>
                  <a:lnTo>
                    <a:pt x="1" y="380083"/>
                  </a:lnTo>
                  <a:lnTo>
                    <a:pt x="1004314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2320" tIns="313010" rIns="272320" bIns="313010" numCol="1" spcCol="953" anchor="ctr" anchorCtr="0">
              <a:noAutofit/>
            </a:bodyPr>
            <a:lstStyle/>
            <a:p>
              <a:pPr algn="ctr" defTabSz="1200150">
                <a:lnSpc>
                  <a:spcPct val="90000"/>
                </a:lnSpc>
                <a:spcAft>
                  <a:spcPct val="35000"/>
                </a:spcAft>
              </a:pPr>
              <a:endParaRPr lang="zh-CN" altLang="en-US" sz="3600"/>
            </a:p>
          </p:txBody>
        </p:sp>
        <p:sp>
          <p:nvSpPr>
            <p:cNvPr id="35" name="Freeform 193"/>
            <p:cNvSpPr>
              <a:spLocks noEditPoints="1"/>
            </p:cNvSpPr>
            <p:nvPr/>
          </p:nvSpPr>
          <p:spPr bwMode="auto">
            <a:xfrm>
              <a:off x="3584333" y="3122649"/>
              <a:ext cx="432042" cy="430614"/>
            </a:xfrm>
            <a:custGeom>
              <a:avLst/>
              <a:gdLst>
                <a:gd name="T0" fmla="*/ 54 w 128"/>
                <a:gd name="T1" fmla="*/ 52 h 128"/>
                <a:gd name="T2" fmla="*/ 60 w 128"/>
                <a:gd name="T3" fmla="*/ 46 h 128"/>
                <a:gd name="T4" fmla="*/ 54 w 128"/>
                <a:gd name="T5" fmla="*/ 40 h 128"/>
                <a:gd name="T6" fmla="*/ 48 w 128"/>
                <a:gd name="T7" fmla="*/ 46 h 128"/>
                <a:gd name="T8" fmla="*/ 54 w 128"/>
                <a:gd name="T9" fmla="*/ 52 h 128"/>
                <a:gd name="T10" fmla="*/ 78 w 128"/>
                <a:gd name="T11" fmla="*/ 52 h 128"/>
                <a:gd name="T12" fmla="*/ 84 w 128"/>
                <a:gd name="T13" fmla="*/ 46 h 128"/>
                <a:gd name="T14" fmla="*/ 78 w 128"/>
                <a:gd name="T15" fmla="*/ 40 h 128"/>
                <a:gd name="T16" fmla="*/ 72 w 128"/>
                <a:gd name="T17" fmla="*/ 46 h 128"/>
                <a:gd name="T18" fmla="*/ 78 w 128"/>
                <a:gd name="T19" fmla="*/ 52 h 128"/>
                <a:gd name="T20" fmla="*/ 42 w 128"/>
                <a:gd name="T21" fmla="*/ 90 h 128"/>
                <a:gd name="T22" fmla="*/ 52 w 128"/>
                <a:gd name="T23" fmla="*/ 91 h 128"/>
                <a:gd name="T24" fmla="*/ 104 w 128"/>
                <a:gd name="T25" fmla="*/ 45 h 128"/>
                <a:gd name="T26" fmla="*/ 52 w 128"/>
                <a:gd name="T27" fmla="*/ 0 h 128"/>
                <a:gd name="T28" fmla="*/ 0 w 128"/>
                <a:gd name="T29" fmla="*/ 45 h 128"/>
                <a:gd name="T30" fmla="*/ 20 w 128"/>
                <a:gd name="T31" fmla="*/ 81 h 128"/>
                <a:gd name="T32" fmla="*/ 20 w 128"/>
                <a:gd name="T33" fmla="*/ 104 h 128"/>
                <a:gd name="T34" fmla="*/ 42 w 128"/>
                <a:gd name="T35" fmla="*/ 90 h 128"/>
                <a:gd name="T36" fmla="*/ 8 w 128"/>
                <a:gd name="T37" fmla="*/ 46 h 128"/>
                <a:gd name="T38" fmla="*/ 52 w 128"/>
                <a:gd name="T39" fmla="*/ 8 h 128"/>
                <a:gd name="T40" fmla="*/ 96 w 128"/>
                <a:gd name="T41" fmla="*/ 46 h 128"/>
                <a:gd name="T42" fmla="*/ 52 w 128"/>
                <a:gd name="T43" fmla="*/ 84 h 128"/>
                <a:gd name="T44" fmla="*/ 42 w 128"/>
                <a:gd name="T45" fmla="*/ 83 h 128"/>
                <a:gd name="T46" fmla="*/ 34 w 128"/>
                <a:gd name="T47" fmla="*/ 88 h 128"/>
                <a:gd name="T48" fmla="*/ 34 w 128"/>
                <a:gd name="T49" fmla="*/ 88 h 128"/>
                <a:gd name="T50" fmla="*/ 28 w 128"/>
                <a:gd name="T51" fmla="*/ 92 h 128"/>
                <a:gd name="T52" fmla="*/ 28 w 128"/>
                <a:gd name="T53" fmla="*/ 86 h 128"/>
                <a:gd name="T54" fmla="*/ 28 w 128"/>
                <a:gd name="T55" fmla="*/ 78 h 128"/>
                <a:gd name="T56" fmla="*/ 8 w 128"/>
                <a:gd name="T57" fmla="*/ 46 h 128"/>
                <a:gd name="T58" fmla="*/ 36 w 128"/>
                <a:gd name="T59" fmla="*/ 46 h 128"/>
                <a:gd name="T60" fmla="*/ 30 w 128"/>
                <a:gd name="T61" fmla="*/ 40 h 128"/>
                <a:gd name="T62" fmla="*/ 24 w 128"/>
                <a:gd name="T63" fmla="*/ 46 h 128"/>
                <a:gd name="T64" fmla="*/ 30 w 128"/>
                <a:gd name="T65" fmla="*/ 52 h 128"/>
                <a:gd name="T66" fmla="*/ 36 w 128"/>
                <a:gd name="T67" fmla="*/ 46 h 128"/>
                <a:gd name="T68" fmla="*/ 112 w 128"/>
                <a:gd name="T69" fmla="*/ 37 h 128"/>
                <a:gd name="T70" fmla="*/ 112 w 128"/>
                <a:gd name="T71" fmla="*/ 40 h 128"/>
                <a:gd name="T72" fmla="*/ 111 w 128"/>
                <a:gd name="T73" fmla="*/ 47 h 128"/>
                <a:gd name="T74" fmla="*/ 120 w 128"/>
                <a:gd name="T75" fmla="*/ 70 h 128"/>
                <a:gd name="T76" fmla="*/ 100 w 128"/>
                <a:gd name="T77" fmla="*/ 102 h 128"/>
                <a:gd name="T78" fmla="*/ 100 w 128"/>
                <a:gd name="T79" fmla="*/ 110 h 128"/>
                <a:gd name="T80" fmla="*/ 100 w 128"/>
                <a:gd name="T81" fmla="*/ 116 h 128"/>
                <a:gd name="T82" fmla="*/ 94 w 128"/>
                <a:gd name="T83" fmla="*/ 112 h 128"/>
                <a:gd name="T84" fmla="*/ 94 w 128"/>
                <a:gd name="T85" fmla="*/ 112 h 128"/>
                <a:gd name="T86" fmla="*/ 86 w 128"/>
                <a:gd name="T87" fmla="*/ 107 h 128"/>
                <a:gd name="T88" fmla="*/ 76 w 128"/>
                <a:gd name="T89" fmla="*/ 108 h 128"/>
                <a:gd name="T90" fmla="*/ 49 w 128"/>
                <a:gd name="T91" fmla="*/ 100 h 128"/>
                <a:gd name="T92" fmla="*/ 42 w 128"/>
                <a:gd name="T93" fmla="*/ 100 h 128"/>
                <a:gd name="T94" fmla="*/ 37 w 128"/>
                <a:gd name="T95" fmla="*/ 100 h 128"/>
                <a:gd name="T96" fmla="*/ 76 w 128"/>
                <a:gd name="T97" fmla="*/ 115 h 128"/>
                <a:gd name="T98" fmla="*/ 86 w 128"/>
                <a:gd name="T99" fmla="*/ 114 h 128"/>
                <a:gd name="T100" fmla="*/ 108 w 128"/>
                <a:gd name="T101" fmla="*/ 128 h 128"/>
                <a:gd name="T102" fmla="*/ 108 w 128"/>
                <a:gd name="T103" fmla="*/ 105 h 128"/>
                <a:gd name="T104" fmla="*/ 128 w 128"/>
                <a:gd name="T105" fmla="*/ 69 h 128"/>
                <a:gd name="T106" fmla="*/ 112 w 128"/>
                <a:gd name="T107" fmla="*/ 3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8" h="128">
                  <a:moveTo>
                    <a:pt x="54" y="52"/>
                  </a:moveTo>
                  <a:cubicBezTo>
                    <a:pt x="57" y="52"/>
                    <a:pt x="60" y="49"/>
                    <a:pt x="60" y="46"/>
                  </a:cubicBezTo>
                  <a:cubicBezTo>
                    <a:pt x="60" y="43"/>
                    <a:pt x="57" y="40"/>
                    <a:pt x="54" y="40"/>
                  </a:cubicBezTo>
                  <a:cubicBezTo>
                    <a:pt x="51" y="40"/>
                    <a:pt x="48" y="43"/>
                    <a:pt x="48" y="46"/>
                  </a:cubicBezTo>
                  <a:cubicBezTo>
                    <a:pt x="48" y="49"/>
                    <a:pt x="51" y="52"/>
                    <a:pt x="54" y="52"/>
                  </a:cubicBezTo>
                  <a:close/>
                  <a:moveTo>
                    <a:pt x="78" y="52"/>
                  </a:moveTo>
                  <a:cubicBezTo>
                    <a:pt x="81" y="52"/>
                    <a:pt x="84" y="49"/>
                    <a:pt x="84" y="46"/>
                  </a:cubicBezTo>
                  <a:cubicBezTo>
                    <a:pt x="84" y="43"/>
                    <a:pt x="81" y="40"/>
                    <a:pt x="78" y="40"/>
                  </a:cubicBezTo>
                  <a:cubicBezTo>
                    <a:pt x="75" y="40"/>
                    <a:pt x="72" y="43"/>
                    <a:pt x="72" y="46"/>
                  </a:cubicBezTo>
                  <a:cubicBezTo>
                    <a:pt x="72" y="49"/>
                    <a:pt x="75" y="52"/>
                    <a:pt x="78" y="52"/>
                  </a:cubicBezTo>
                  <a:close/>
                  <a:moveTo>
                    <a:pt x="42" y="90"/>
                  </a:moveTo>
                  <a:cubicBezTo>
                    <a:pt x="46" y="91"/>
                    <a:pt x="49" y="91"/>
                    <a:pt x="52" y="91"/>
                  </a:cubicBezTo>
                  <a:cubicBezTo>
                    <a:pt x="81" y="91"/>
                    <a:pt x="104" y="71"/>
                    <a:pt x="104" y="45"/>
                  </a:cubicBezTo>
                  <a:cubicBezTo>
                    <a:pt x="104" y="20"/>
                    <a:pt x="81" y="0"/>
                    <a:pt x="52" y="0"/>
                  </a:cubicBezTo>
                  <a:cubicBezTo>
                    <a:pt x="23" y="0"/>
                    <a:pt x="0" y="20"/>
                    <a:pt x="0" y="45"/>
                  </a:cubicBezTo>
                  <a:cubicBezTo>
                    <a:pt x="0" y="60"/>
                    <a:pt x="8" y="73"/>
                    <a:pt x="20" y="81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42" y="90"/>
                  </a:lnTo>
                  <a:close/>
                  <a:moveTo>
                    <a:pt x="8" y="46"/>
                  </a:moveTo>
                  <a:cubicBezTo>
                    <a:pt x="8" y="25"/>
                    <a:pt x="28" y="8"/>
                    <a:pt x="52" y="8"/>
                  </a:cubicBezTo>
                  <a:cubicBezTo>
                    <a:pt x="76" y="8"/>
                    <a:pt x="96" y="25"/>
                    <a:pt x="96" y="46"/>
                  </a:cubicBezTo>
                  <a:cubicBezTo>
                    <a:pt x="96" y="67"/>
                    <a:pt x="76" y="84"/>
                    <a:pt x="52" y="84"/>
                  </a:cubicBezTo>
                  <a:cubicBezTo>
                    <a:pt x="48" y="84"/>
                    <a:pt x="45" y="84"/>
                    <a:pt x="42" y="83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16" y="71"/>
                    <a:pt x="8" y="59"/>
                    <a:pt x="8" y="46"/>
                  </a:cubicBezTo>
                  <a:close/>
                  <a:moveTo>
                    <a:pt x="36" y="46"/>
                  </a:moveTo>
                  <a:cubicBezTo>
                    <a:pt x="36" y="43"/>
                    <a:pt x="33" y="40"/>
                    <a:pt x="30" y="40"/>
                  </a:cubicBezTo>
                  <a:cubicBezTo>
                    <a:pt x="27" y="40"/>
                    <a:pt x="24" y="43"/>
                    <a:pt x="24" y="46"/>
                  </a:cubicBezTo>
                  <a:cubicBezTo>
                    <a:pt x="24" y="49"/>
                    <a:pt x="27" y="52"/>
                    <a:pt x="30" y="52"/>
                  </a:cubicBezTo>
                  <a:cubicBezTo>
                    <a:pt x="33" y="52"/>
                    <a:pt x="36" y="49"/>
                    <a:pt x="36" y="46"/>
                  </a:cubicBezTo>
                  <a:close/>
                  <a:moveTo>
                    <a:pt x="112" y="37"/>
                  </a:moveTo>
                  <a:cubicBezTo>
                    <a:pt x="112" y="38"/>
                    <a:pt x="112" y="39"/>
                    <a:pt x="112" y="40"/>
                  </a:cubicBezTo>
                  <a:cubicBezTo>
                    <a:pt x="112" y="43"/>
                    <a:pt x="112" y="45"/>
                    <a:pt x="111" y="47"/>
                  </a:cubicBezTo>
                  <a:cubicBezTo>
                    <a:pt x="117" y="54"/>
                    <a:pt x="120" y="62"/>
                    <a:pt x="120" y="70"/>
                  </a:cubicBezTo>
                  <a:cubicBezTo>
                    <a:pt x="120" y="83"/>
                    <a:pt x="112" y="95"/>
                    <a:pt x="100" y="102"/>
                  </a:cubicBezTo>
                  <a:cubicBezTo>
                    <a:pt x="100" y="110"/>
                    <a:pt x="100" y="110"/>
                    <a:pt x="100" y="110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86" y="107"/>
                    <a:pt x="86" y="107"/>
                    <a:pt x="86" y="107"/>
                  </a:cubicBezTo>
                  <a:cubicBezTo>
                    <a:pt x="83" y="108"/>
                    <a:pt x="80" y="108"/>
                    <a:pt x="76" y="108"/>
                  </a:cubicBezTo>
                  <a:cubicBezTo>
                    <a:pt x="66" y="108"/>
                    <a:pt x="56" y="105"/>
                    <a:pt x="49" y="100"/>
                  </a:cubicBezTo>
                  <a:cubicBezTo>
                    <a:pt x="46" y="100"/>
                    <a:pt x="44" y="100"/>
                    <a:pt x="42" y="100"/>
                  </a:cubicBezTo>
                  <a:cubicBezTo>
                    <a:pt x="40" y="100"/>
                    <a:pt x="39" y="100"/>
                    <a:pt x="37" y="100"/>
                  </a:cubicBezTo>
                  <a:cubicBezTo>
                    <a:pt x="47" y="109"/>
                    <a:pt x="61" y="115"/>
                    <a:pt x="76" y="115"/>
                  </a:cubicBezTo>
                  <a:cubicBezTo>
                    <a:pt x="79" y="115"/>
                    <a:pt x="82" y="115"/>
                    <a:pt x="86" y="114"/>
                  </a:cubicBezTo>
                  <a:cubicBezTo>
                    <a:pt x="108" y="128"/>
                    <a:pt x="108" y="128"/>
                    <a:pt x="108" y="128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20" y="97"/>
                    <a:pt x="128" y="84"/>
                    <a:pt x="128" y="69"/>
                  </a:cubicBezTo>
                  <a:cubicBezTo>
                    <a:pt x="128" y="57"/>
                    <a:pt x="122" y="45"/>
                    <a:pt x="112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839515" y="2638928"/>
            <a:ext cx="1122695" cy="1290452"/>
            <a:chOff x="4741677" y="2032536"/>
            <a:chExt cx="842021" cy="96783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7" name="任意多边形 36"/>
            <p:cNvSpPr/>
            <p:nvPr/>
          </p:nvSpPr>
          <p:spPr>
            <a:xfrm>
              <a:off x="4741677" y="2032536"/>
              <a:ext cx="842021" cy="967839"/>
            </a:xfrm>
            <a:custGeom>
              <a:avLst/>
              <a:gdLst>
                <a:gd name="connsiteX0" fmla="*/ 0 w 2008628"/>
                <a:gd name="connsiteY0" fmla="*/ 873753 h 1747506"/>
                <a:gd name="connsiteX1" fmla="*/ 436877 w 2008628"/>
                <a:gd name="connsiteY1" fmla="*/ 0 h 1747506"/>
                <a:gd name="connsiteX2" fmla="*/ 1571752 w 2008628"/>
                <a:gd name="connsiteY2" fmla="*/ 0 h 1747506"/>
                <a:gd name="connsiteX3" fmla="*/ 2008628 w 2008628"/>
                <a:gd name="connsiteY3" fmla="*/ 873753 h 1747506"/>
                <a:gd name="connsiteX4" fmla="*/ 1571752 w 2008628"/>
                <a:gd name="connsiteY4" fmla="*/ 1747506 h 1747506"/>
                <a:gd name="connsiteX5" fmla="*/ 436877 w 2008628"/>
                <a:gd name="connsiteY5" fmla="*/ 1747506 h 1747506"/>
                <a:gd name="connsiteX6" fmla="*/ 0 w 2008628"/>
                <a:gd name="connsiteY6" fmla="*/ 873753 h 174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8628" h="1747506">
                  <a:moveTo>
                    <a:pt x="1004314" y="0"/>
                  </a:moveTo>
                  <a:lnTo>
                    <a:pt x="2008627" y="380083"/>
                  </a:lnTo>
                  <a:lnTo>
                    <a:pt x="2008627" y="1367424"/>
                  </a:lnTo>
                  <a:lnTo>
                    <a:pt x="1004314" y="1747506"/>
                  </a:lnTo>
                  <a:lnTo>
                    <a:pt x="1" y="1367424"/>
                  </a:lnTo>
                  <a:lnTo>
                    <a:pt x="1" y="380083"/>
                  </a:lnTo>
                  <a:lnTo>
                    <a:pt x="1004314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2320" tIns="313010" rIns="272320" bIns="313010" numCol="1" spcCol="953" anchor="ctr" anchorCtr="0">
              <a:noAutofit/>
            </a:bodyPr>
            <a:lstStyle/>
            <a:p>
              <a:pPr algn="ctr" defTabSz="1200150">
                <a:lnSpc>
                  <a:spcPct val="90000"/>
                </a:lnSpc>
                <a:spcAft>
                  <a:spcPct val="35000"/>
                </a:spcAft>
              </a:pPr>
              <a:endParaRPr lang="zh-CN" altLang="en-US" sz="3600"/>
            </a:p>
          </p:txBody>
        </p:sp>
        <p:sp>
          <p:nvSpPr>
            <p:cNvPr id="38" name="Freeform 221"/>
            <p:cNvSpPr>
              <a:spLocks noEditPoints="1"/>
            </p:cNvSpPr>
            <p:nvPr/>
          </p:nvSpPr>
          <p:spPr bwMode="auto">
            <a:xfrm>
              <a:off x="4961285" y="2329545"/>
              <a:ext cx="402804" cy="402802"/>
            </a:xfrm>
            <a:custGeom>
              <a:avLst/>
              <a:gdLst>
                <a:gd name="T0" fmla="*/ 112 w 128"/>
                <a:gd name="T1" fmla="*/ 0 h 128"/>
                <a:gd name="T2" fmla="*/ 68 w 128"/>
                <a:gd name="T3" fmla="*/ 12 h 128"/>
                <a:gd name="T4" fmla="*/ 60 w 128"/>
                <a:gd name="T5" fmla="*/ 12 h 128"/>
                <a:gd name="T6" fmla="*/ 16 w 128"/>
                <a:gd name="T7" fmla="*/ 0 h 128"/>
                <a:gd name="T8" fmla="*/ 0 w 128"/>
                <a:gd name="T9" fmla="*/ 16 h 128"/>
                <a:gd name="T10" fmla="*/ 0 w 128"/>
                <a:gd name="T11" fmla="*/ 100 h 128"/>
                <a:gd name="T12" fmla="*/ 16 w 128"/>
                <a:gd name="T13" fmla="*/ 116 h 128"/>
                <a:gd name="T14" fmla="*/ 60 w 128"/>
                <a:gd name="T15" fmla="*/ 128 h 128"/>
                <a:gd name="T16" fmla="*/ 68 w 128"/>
                <a:gd name="T17" fmla="*/ 128 h 128"/>
                <a:gd name="T18" fmla="*/ 112 w 128"/>
                <a:gd name="T19" fmla="*/ 116 h 128"/>
                <a:gd name="T20" fmla="*/ 128 w 128"/>
                <a:gd name="T21" fmla="*/ 100 h 128"/>
                <a:gd name="T22" fmla="*/ 128 w 128"/>
                <a:gd name="T23" fmla="*/ 16 h 128"/>
                <a:gd name="T24" fmla="*/ 112 w 128"/>
                <a:gd name="T25" fmla="*/ 0 h 128"/>
                <a:gd name="T26" fmla="*/ 60 w 128"/>
                <a:gd name="T27" fmla="*/ 120 h 128"/>
                <a:gd name="T28" fmla="*/ 16 w 128"/>
                <a:gd name="T29" fmla="*/ 108 h 128"/>
                <a:gd name="T30" fmla="*/ 8 w 128"/>
                <a:gd name="T31" fmla="*/ 100 h 128"/>
                <a:gd name="T32" fmla="*/ 8 w 128"/>
                <a:gd name="T33" fmla="*/ 16 h 128"/>
                <a:gd name="T34" fmla="*/ 16 w 128"/>
                <a:gd name="T35" fmla="*/ 8 h 128"/>
                <a:gd name="T36" fmla="*/ 60 w 128"/>
                <a:gd name="T37" fmla="*/ 20 h 128"/>
                <a:gd name="T38" fmla="*/ 60 w 128"/>
                <a:gd name="T39" fmla="*/ 120 h 128"/>
                <a:gd name="T40" fmla="*/ 120 w 128"/>
                <a:gd name="T41" fmla="*/ 100 h 128"/>
                <a:gd name="T42" fmla="*/ 112 w 128"/>
                <a:gd name="T43" fmla="*/ 108 h 128"/>
                <a:gd name="T44" fmla="*/ 68 w 128"/>
                <a:gd name="T45" fmla="*/ 120 h 128"/>
                <a:gd name="T46" fmla="*/ 68 w 128"/>
                <a:gd name="T47" fmla="*/ 20 h 128"/>
                <a:gd name="T48" fmla="*/ 112 w 128"/>
                <a:gd name="T49" fmla="*/ 8 h 128"/>
                <a:gd name="T50" fmla="*/ 120 w 128"/>
                <a:gd name="T51" fmla="*/ 16 h 128"/>
                <a:gd name="T52" fmla="*/ 120 w 128"/>
                <a:gd name="T53" fmla="*/ 10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2" y="0"/>
                  </a:moveTo>
                  <a:cubicBezTo>
                    <a:pt x="112" y="0"/>
                    <a:pt x="89" y="6"/>
                    <a:pt x="68" y="12"/>
                  </a:cubicBezTo>
                  <a:cubicBezTo>
                    <a:pt x="65" y="12"/>
                    <a:pt x="63" y="12"/>
                    <a:pt x="60" y="12"/>
                  </a:cubicBezTo>
                  <a:cubicBezTo>
                    <a:pt x="40" y="7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9"/>
                    <a:pt x="8" y="113"/>
                    <a:pt x="16" y="116"/>
                  </a:cubicBezTo>
                  <a:cubicBezTo>
                    <a:pt x="16" y="116"/>
                    <a:pt x="38" y="122"/>
                    <a:pt x="60" y="128"/>
                  </a:cubicBezTo>
                  <a:cubicBezTo>
                    <a:pt x="63" y="128"/>
                    <a:pt x="65" y="128"/>
                    <a:pt x="68" y="128"/>
                  </a:cubicBezTo>
                  <a:cubicBezTo>
                    <a:pt x="90" y="122"/>
                    <a:pt x="112" y="116"/>
                    <a:pt x="112" y="116"/>
                  </a:cubicBezTo>
                  <a:cubicBezTo>
                    <a:pt x="120" y="114"/>
                    <a:pt x="128" y="109"/>
                    <a:pt x="128" y="100"/>
                  </a:cubicBezTo>
                  <a:cubicBezTo>
                    <a:pt x="128" y="16"/>
                    <a:pt x="128" y="16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  <a:close/>
                  <a:moveTo>
                    <a:pt x="60" y="120"/>
                  </a:moveTo>
                  <a:cubicBezTo>
                    <a:pt x="38" y="114"/>
                    <a:pt x="16" y="108"/>
                    <a:pt x="16" y="108"/>
                  </a:cubicBezTo>
                  <a:cubicBezTo>
                    <a:pt x="11" y="107"/>
                    <a:pt x="8" y="104"/>
                    <a:pt x="8" y="10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60" y="20"/>
                    <a:pt x="60" y="20"/>
                    <a:pt x="60" y="20"/>
                  </a:cubicBezTo>
                  <a:lnTo>
                    <a:pt x="60" y="120"/>
                  </a:lnTo>
                  <a:close/>
                  <a:moveTo>
                    <a:pt x="120" y="100"/>
                  </a:moveTo>
                  <a:cubicBezTo>
                    <a:pt x="120" y="104"/>
                    <a:pt x="116" y="107"/>
                    <a:pt x="112" y="108"/>
                  </a:cubicBezTo>
                  <a:cubicBezTo>
                    <a:pt x="112" y="108"/>
                    <a:pt x="90" y="114"/>
                    <a:pt x="68" y="1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6" y="8"/>
                    <a:pt x="120" y="12"/>
                    <a:pt x="120" y="16"/>
                  </a:cubicBezTo>
                  <a:lnTo>
                    <a:pt x="120" y="1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023072" y="1543591"/>
            <a:ext cx="1122695" cy="1290452"/>
            <a:chOff x="3379345" y="1211033"/>
            <a:chExt cx="842021" cy="96783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0" name="任意多边形 39"/>
            <p:cNvSpPr/>
            <p:nvPr/>
          </p:nvSpPr>
          <p:spPr>
            <a:xfrm>
              <a:off x="3379345" y="1211033"/>
              <a:ext cx="842021" cy="967839"/>
            </a:xfrm>
            <a:custGeom>
              <a:avLst/>
              <a:gdLst>
                <a:gd name="connsiteX0" fmla="*/ 0 w 2008628"/>
                <a:gd name="connsiteY0" fmla="*/ 873753 h 1747506"/>
                <a:gd name="connsiteX1" fmla="*/ 436877 w 2008628"/>
                <a:gd name="connsiteY1" fmla="*/ 0 h 1747506"/>
                <a:gd name="connsiteX2" fmla="*/ 1571752 w 2008628"/>
                <a:gd name="connsiteY2" fmla="*/ 0 h 1747506"/>
                <a:gd name="connsiteX3" fmla="*/ 2008628 w 2008628"/>
                <a:gd name="connsiteY3" fmla="*/ 873753 h 1747506"/>
                <a:gd name="connsiteX4" fmla="*/ 1571752 w 2008628"/>
                <a:gd name="connsiteY4" fmla="*/ 1747506 h 1747506"/>
                <a:gd name="connsiteX5" fmla="*/ 436877 w 2008628"/>
                <a:gd name="connsiteY5" fmla="*/ 1747506 h 1747506"/>
                <a:gd name="connsiteX6" fmla="*/ 0 w 2008628"/>
                <a:gd name="connsiteY6" fmla="*/ 873753 h 174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8628" h="1747506">
                  <a:moveTo>
                    <a:pt x="1004314" y="0"/>
                  </a:moveTo>
                  <a:lnTo>
                    <a:pt x="2008627" y="380083"/>
                  </a:lnTo>
                  <a:lnTo>
                    <a:pt x="2008627" y="1367424"/>
                  </a:lnTo>
                  <a:lnTo>
                    <a:pt x="1004314" y="1747506"/>
                  </a:lnTo>
                  <a:lnTo>
                    <a:pt x="1" y="1367424"/>
                  </a:lnTo>
                  <a:lnTo>
                    <a:pt x="1" y="380083"/>
                  </a:lnTo>
                  <a:lnTo>
                    <a:pt x="1004314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2320" tIns="313010" rIns="272320" bIns="313010" numCol="1" spcCol="953" anchor="ctr" anchorCtr="0">
              <a:noAutofit/>
            </a:bodyPr>
            <a:lstStyle/>
            <a:p>
              <a:pPr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/>
            </a:p>
          </p:txBody>
        </p:sp>
        <p:sp>
          <p:nvSpPr>
            <p:cNvPr id="41" name="Freeform 223"/>
            <p:cNvSpPr>
              <a:spLocks noEditPoints="1"/>
            </p:cNvSpPr>
            <p:nvPr/>
          </p:nvSpPr>
          <p:spPr bwMode="auto">
            <a:xfrm>
              <a:off x="3586156" y="1491631"/>
              <a:ext cx="428398" cy="426982"/>
            </a:xfrm>
            <a:custGeom>
              <a:avLst/>
              <a:gdLst>
                <a:gd name="T0" fmla="*/ 96 w 128"/>
                <a:gd name="T1" fmla="*/ 56 h 128"/>
                <a:gd name="T2" fmla="*/ 32 w 128"/>
                <a:gd name="T3" fmla="*/ 56 h 128"/>
                <a:gd name="T4" fmla="*/ 28 w 128"/>
                <a:gd name="T5" fmla="*/ 60 h 128"/>
                <a:gd name="T6" fmla="*/ 32 w 128"/>
                <a:gd name="T7" fmla="*/ 64 h 128"/>
                <a:gd name="T8" fmla="*/ 96 w 128"/>
                <a:gd name="T9" fmla="*/ 64 h 128"/>
                <a:gd name="T10" fmla="*/ 100 w 128"/>
                <a:gd name="T11" fmla="*/ 60 h 128"/>
                <a:gd name="T12" fmla="*/ 96 w 128"/>
                <a:gd name="T13" fmla="*/ 56 h 128"/>
                <a:gd name="T14" fmla="*/ 96 w 128"/>
                <a:gd name="T15" fmla="*/ 80 h 128"/>
                <a:gd name="T16" fmla="*/ 32 w 128"/>
                <a:gd name="T17" fmla="*/ 80 h 128"/>
                <a:gd name="T18" fmla="*/ 28 w 128"/>
                <a:gd name="T19" fmla="*/ 84 h 128"/>
                <a:gd name="T20" fmla="*/ 32 w 128"/>
                <a:gd name="T21" fmla="*/ 88 h 128"/>
                <a:gd name="T22" fmla="*/ 96 w 128"/>
                <a:gd name="T23" fmla="*/ 88 h 128"/>
                <a:gd name="T24" fmla="*/ 100 w 128"/>
                <a:gd name="T25" fmla="*/ 84 h 128"/>
                <a:gd name="T26" fmla="*/ 96 w 128"/>
                <a:gd name="T27" fmla="*/ 80 h 128"/>
                <a:gd name="T28" fmla="*/ 96 w 128"/>
                <a:gd name="T29" fmla="*/ 32 h 128"/>
                <a:gd name="T30" fmla="*/ 32 w 128"/>
                <a:gd name="T31" fmla="*/ 32 h 128"/>
                <a:gd name="T32" fmla="*/ 28 w 128"/>
                <a:gd name="T33" fmla="*/ 36 h 128"/>
                <a:gd name="T34" fmla="*/ 32 w 128"/>
                <a:gd name="T35" fmla="*/ 40 h 128"/>
                <a:gd name="T36" fmla="*/ 96 w 128"/>
                <a:gd name="T37" fmla="*/ 40 h 128"/>
                <a:gd name="T38" fmla="*/ 100 w 128"/>
                <a:gd name="T39" fmla="*/ 36 h 128"/>
                <a:gd name="T40" fmla="*/ 96 w 128"/>
                <a:gd name="T41" fmla="*/ 32 h 128"/>
                <a:gd name="T42" fmla="*/ 112 w 128"/>
                <a:gd name="T43" fmla="*/ 0 h 128"/>
                <a:gd name="T44" fmla="*/ 16 w 128"/>
                <a:gd name="T45" fmla="*/ 0 h 128"/>
                <a:gd name="T46" fmla="*/ 0 w 128"/>
                <a:gd name="T47" fmla="*/ 17 h 128"/>
                <a:gd name="T48" fmla="*/ 0 w 128"/>
                <a:gd name="T49" fmla="*/ 112 h 128"/>
                <a:gd name="T50" fmla="*/ 16 w 128"/>
                <a:gd name="T51" fmla="*/ 128 h 128"/>
                <a:gd name="T52" fmla="*/ 111 w 128"/>
                <a:gd name="T53" fmla="*/ 128 h 128"/>
                <a:gd name="T54" fmla="*/ 128 w 128"/>
                <a:gd name="T55" fmla="*/ 112 h 128"/>
                <a:gd name="T56" fmla="*/ 128 w 128"/>
                <a:gd name="T57" fmla="*/ 16 h 128"/>
                <a:gd name="T58" fmla="*/ 112 w 128"/>
                <a:gd name="T59" fmla="*/ 0 h 128"/>
                <a:gd name="T60" fmla="*/ 120 w 128"/>
                <a:gd name="T61" fmla="*/ 112 h 128"/>
                <a:gd name="T62" fmla="*/ 111 w 128"/>
                <a:gd name="T63" fmla="*/ 120 h 128"/>
                <a:gd name="T64" fmla="*/ 16 w 128"/>
                <a:gd name="T65" fmla="*/ 120 h 128"/>
                <a:gd name="T66" fmla="*/ 8 w 128"/>
                <a:gd name="T67" fmla="*/ 112 h 128"/>
                <a:gd name="T68" fmla="*/ 8 w 128"/>
                <a:gd name="T69" fmla="*/ 17 h 128"/>
                <a:gd name="T70" fmla="*/ 16 w 128"/>
                <a:gd name="T71" fmla="*/ 8 h 128"/>
                <a:gd name="T72" fmla="*/ 112 w 128"/>
                <a:gd name="T73" fmla="*/ 8 h 128"/>
                <a:gd name="T74" fmla="*/ 120 w 128"/>
                <a:gd name="T75" fmla="*/ 16 h 128"/>
                <a:gd name="T76" fmla="*/ 120 w 128"/>
                <a:gd name="T77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8" h="128">
                  <a:moveTo>
                    <a:pt x="96" y="56"/>
                  </a:moveTo>
                  <a:cubicBezTo>
                    <a:pt x="32" y="56"/>
                    <a:pt x="32" y="56"/>
                    <a:pt x="32" y="56"/>
                  </a:cubicBezTo>
                  <a:cubicBezTo>
                    <a:pt x="30" y="56"/>
                    <a:pt x="28" y="58"/>
                    <a:pt x="28" y="60"/>
                  </a:cubicBezTo>
                  <a:cubicBezTo>
                    <a:pt x="28" y="62"/>
                    <a:pt x="30" y="64"/>
                    <a:pt x="32" y="64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8" y="64"/>
                    <a:pt x="100" y="62"/>
                    <a:pt x="100" y="60"/>
                  </a:cubicBezTo>
                  <a:cubicBezTo>
                    <a:pt x="100" y="58"/>
                    <a:pt x="98" y="56"/>
                    <a:pt x="96" y="56"/>
                  </a:cubicBezTo>
                  <a:close/>
                  <a:moveTo>
                    <a:pt x="96" y="80"/>
                  </a:moveTo>
                  <a:cubicBezTo>
                    <a:pt x="32" y="80"/>
                    <a:pt x="32" y="80"/>
                    <a:pt x="32" y="80"/>
                  </a:cubicBezTo>
                  <a:cubicBezTo>
                    <a:pt x="30" y="80"/>
                    <a:pt x="28" y="82"/>
                    <a:pt x="28" y="84"/>
                  </a:cubicBezTo>
                  <a:cubicBezTo>
                    <a:pt x="28" y="86"/>
                    <a:pt x="30" y="88"/>
                    <a:pt x="32" y="88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8" y="88"/>
                    <a:pt x="100" y="86"/>
                    <a:pt x="100" y="84"/>
                  </a:cubicBezTo>
                  <a:cubicBezTo>
                    <a:pt x="100" y="82"/>
                    <a:pt x="98" y="80"/>
                    <a:pt x="96" y="80"/>
                  </a:cubicBezTo>
                  <a:close/>
                  <a:moveTo>
                    <a:pt x="96" y="32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30" y="32"/>
                    <a:pt x="28" y="34"/>
                    <a:pt x="28" y="36"/>
                  </a:cubicBezTo>
                  <a:cubicBezTo>
                    <a:pt x="28" y="38"/>
                    <a:pt x="30" y="40"/>
                    <a:pt x="32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8" y="40"/>
                    <a:pt x="100" y="38"/>
                    <a:pt x="100" y="36"/>
                  </a:cubicBezTo>
                  <a:cubicBezTo>
                    <a:pt x="100" y="34"/>
                    <a:pt x="98" y="32"/>
                    <a:pt x="96" y="32"/>
                  </a:cubicBezTo>
                  <a:close/>
                  <a:moveTo>
                    <a:pt x="11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1" y="128"/>
                    <a:pt x="111" y="128"/>
                    <a:pt x="111" y="128"/>
                  </a:cubicBezTo>
                  <a:cubicBezTo>
                    <a:pt x="120" y="128"/>
                    <a:pt x="128" y="121"/>
                    <a:pt x="128" y="112"/>
                  </a:cubicBezTo>
                  <a:cubicBezTo>
                    <a:pt x="128" y="16"/>
                    <a:pt x="128" y="16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1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6" y="8"/>
                    <a:pt x="120" y="12"/>
                    <a:pt x="120" y="16"/>
                  </a:cubicBezTo>
                  <a:lnTo>
                    <a:pt x="120" y="1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cxnSp>
        <p:nvCxnSpPr>
          <p:cNvPr id="42" name="直接连接符 41"/>
          <p:cNvCxnSpPr/>
          <p:nvPr/>
        </p:nvCxnSpPr>
        <p:spPr>
          <a:xfrm>
            <a:off x="4359960" y="4393404"/>
            <a:ext cx="622580" cy="0"/>
          </a:xfrm>
          <a:prstGeom prst="line">
            <a:avLst/>
          </a:prstGeom>
          <a:ln w="25400">
            <a:solidFill>
              <a:srgbClr val="005696"/>
            </a:solidFill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合 42"/>
          <p:cNvGrpSpPr/>
          <p:nvPr/>
        </p:nvGrpSpPr>
        <p:grpSpPr>
          <a:xfrm>
            <a:off x="1363945" y="1928984"/>
            <a:ext cx="2807572" cy="1742227"/>
            <a:chOff x="635000" y="1500078"/>
            <a:chExt cx="2105679" cy="1306670"/>
          </a:xfrm>
        </p:grpSpPr>
        <p:sp>
          <p:nvSpPr>
            <p:cNvPr id="44" name="矩形 43"/>
            <p:cNvSpPr/>
            <p:nvPr/>
          </p:nvSpPr>
          <p:spPr>
            <a:xfrm>
              <a:off x="635000" y="1861868"/>
              <a:ext cx="2105678" cy="944880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45" name="矩形 44"/>
            <p:cNvSpPr/>
            <p:nvPr/>
          </p:nvSpPr>
          <p:spPr>
            <a:xfrm>
              <a:off x="965219" y="1500078"/>
              <a:ext cx="1775460" cy="312896"/>
            </a:xfrm>
            <a:prstGeom prst="rect">
              <a:avLst/>
            </a:prstGeom>
          </p:spPr>
          <p:txBody>
            <a:bodyPr wrap="none" lIns="91440" tIns="45720" rIns="91440" bIns="45720">
              <a:spAutoFit/>
            </a:bodyPr>
            <a:lstStyle/>
            <a:p>
              <a:pPr algn="r" defTabSz="685165"/>
              <a:r>
                <a:rPr lang="en-US" altLang="zh-CN" sz="2135" b="1" dirty="0">
                  <a:solidFill>
                    <a:srgbClr val="0070C0"/>
                  </a:solidFill>
                </a:rPr>
                <a:t>单击此处添加标题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363945" y="4178329"/>
            <a:ext cx="2807572" cy="1742227"/>
            <a:chOff x="635000" y="3187087"/>
            <a:chExt cx="2105679" cy="1306670"/>
          </a:xfrm>
        </p:grpSpPr>
        <p:sp>
          <p:nvSpPr>
            <p:cNvPr id="47" name="矩形 46"/>
            <p:cNvSpPr/>
            <p:nvPr/>
          </p:nvSpPr>
          <p:spPr>
            <a:xfrm>
              <a:off x="635000" y="3548877"/>
              <a:ext cx="2105678" cy="944880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48" name="矩形 47"/>
            <p:cNvSpPr/>
            <p:nvPr/>
          </p:nvSpPr>
          <p:spPr>
            <a:xfrm>
              <a:off x="965219" y="3187087"/>
              <a:ext cx="1775460" cy="312896"/>
            </a:xfrm>
            <a:prstGeom prst="rect">
              <a:avLst/>
            </a:prstGeom>
          </p:spPr>
          <p:txBody>
            <a:bodyPr wrap="none" lIns="91440" tIns="45720" rIns="91440" bIns="45720">
              <a:spAutoFit/>
            </a:bodyPr>
            <a:lstStyle/>
            <a:p>
              <a:pPr algn="r" defTabSz="68516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35" b="1" dirty="0">
                  <a:solidFill>
                    <a:srgbClr val="0070C0"/>
                  </a:solidFill>
                </a:rPr>
                <a:t>单击此处添加标题</a:t>
              </a:r>
            </a:p>
          </p:txBody>
        </p:sp>
      </p:grpSp>
      <p:sp>
        <p:nvSpPr>
          <p:cNvPr id="555" name="标题 3"/>
          <p:cNvSpPr txBox="1"/>
          <p:nvPr/>
        </p:nvSpPr>
        <p:spPr>
          <a:xfrm>
            <a:off x="896804" y="58614"/>
            <a:ext cx="2679516" cy="41805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cxnSp>
        <p:nvCxnSpPr>
          <p:cNvPr id="558" name="直接连接符 557"/>
          <p:cNvCxnSpPr/>
          <p:nvPr/>
        </p:nvCxnSpPr>
        <p:spPr>
          <a:xfrm>
            <a:off x="-24080" y="476672"/>
            <a:ext cx="12218268" cy="1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9" name="组合 558"/>
          <p:cNvGrpSpPr/>
          <p:nvPr/>
        </p:nvGrpSpPr>
        <p:grpSpPr>
          <a:xfrm>
            <a:off x="489062" y="80628"/>
            <a:ext cx="288032" cy="288032"/>
            <a:chOff x="624979" y="908720"/>
            <a:chExt cx="288032" cy="288032"/>
          </a:xfrm>
        </p:grpSpPr>
        <p:cxnSp>
          <p:nvCxnSpPr>
            <p:cNvPr id="560" name="直接连接符 559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接连接符 560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接连接符 561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矩形 92"/>
          <p:cNvSpPr/>
          <p:nvPr/>
        </p:nvSpPr>
        <p:spPr>
          <a:xfrm>
            <a:off x="-24080" y="6669360"/>
            <a:ext cx="1440160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矩形 93"/>
          <p:cNvSpPr/>
          <p:nvPr/>
        </p:nvSpPr>
        <p:spPr>
          <a:xfrm>
            <a:off x="1416080" y="6669360"/>
            <a:ext cx="10778108" cy="2160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823712" y="1394158"/>
            <a:ext cx="2544507" cy="2544501"/>
            <a:chOff x="3617810" y="1421856"/>
            <a:chExt cx="1908380" cy="1908376"/>
          </a:xfrm>
        </p:grpSpPr>
        <p:sp>
          <p:nvSpPr>
            <p:cNvPr id="11" name="椭圆 10"/>
            <p:cNvSpPr/>
            <p:nvPr/>
          </p:nvSpPr>
          <p:spPr>
            <a:xfrm>
              <a:off x="3617810" y="1421856"/>
              <a:ext cx="1908380" cy="1908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solidFill>
                  <a:prstClr val="white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757591" y="1561637"/>
              <a:ext cx="1628818" cy="162881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endParaRPr kumimoji="1" lang="zh-CN" altLang="en-US" sz="8000" b="1" dirty="0">
                <a:solidFill>
                  <a:prstClr val="white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5939535" y="4899161"/>
            <a:ext cx="314131" cy="538908"/>
            <a:chOff x="4454201" y="4078231"/>
            <a:chExt cx="235598" cy="404181"/>
          </a:xfrm>
        </p:grpSpPr>
        <p:sp>
          <p:nvSpPr>
            <p:cNvPr id="13" name="燕尾形 12"/>
            <p:cNvSpPr/>
            <p:nvPr/>
          </p:nvSpPr>
          <p:spPr>
            <a:xfrm rot="5400000">
              <a:off x="4479786" y="4052646"/>
              <a:ext cx="184427" cy="235598"/>
            </a:xfrm>
            <a:prstGeom prst="chevron">
              <a:avLst>
                <a:gd name="adj" fmla="val 59233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solidFill>
                  <a:srgbClr val="0070C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4" name="燕尾形 13"/>
            <p:cNvSpPr/>
            <p:nvPr/>
          </p:nvSpPr>
          <p:spPr>
            <a:xfrm rot="5400000">
              <a:off x="4479786" y="4162523"/>
              <a:ext cx="184427" cy="235598"/>
            </a:xfrm>
            <a:prstGeom prst="chevron">
              <a:avLst>
                <a:gd name="adj" fmla="val 59233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solidFill>
                  <a:srgbClr val="0070C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5" name="燕尾形 14"/>
            <p:cNvSpPr/>
            <p:nvPr/>
          </p:nvSpPr>
          <p:spPr>
            <a:xfrm rot="5400000">
              <a:off x="4479786" y="4272400"/>
              <a:ext cx="184427" cy="235598"/>
            </a:xfrm>
            <a:prstGeom prst="chevron">
              <a:avLst>
                <a:gd name="adj" fmla="val 59233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>
                <a:solidFill>
                  <a:srgbClr val="0070C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4632290" y="3938905"/>
            <a:ext cx="2927350" cy="89725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zh-CN" altLang="en-US" sz="2665" b="1" dirty="0">
                <a:solidFill>
                  <a:srgbClr val="0070C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单击此处添加标题</a:t>
            </a:r>
          </a:p>
          <a:p>
            <a:pPr algn="dist">
              <a:lnSpc>
                <a:spcPct val="130000"/>
              </a:lnSpc>
            </a:pP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CLICK</a:t>
            </a:r>
            <a:r>
              <a:rPr lang="zh-CN" altLang="en-US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HERE</a:t>
            </a:r>
            <a:r>
              <a:rPr lang="zh-CN" altLang="en-US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TO</a:t>
            </a:r>
            <a:r>
              <a:rPr lang="zh-CN" altLang="en-US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ADD</a:t>
            </a:r>
            <a:r>
              <a:rPr lang="zh-CN" altLang="en-US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YOUR</a:t>
            </a:r>
            <a:r>
              <a:rPr lang="zh-CN" altLang="en-US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宋体" panose="02010600030101010101" pitchFamily="2" charset="-122"/>
              </a:rPr>
              <a:t>TITLE</a:t>
            </a:r>
            <a:endParaRPr kumimoji="1" lang="zh-CN" altLang="en-US" sz="1400" dirty="0">
              <a:solidFill>
                <a:srgbClr val="0070C0"/>
              </a:solidFill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494020" y="1684655"/>
            <a:ext cx="1389380" cy="167640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sz="80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cs typeface="微软雅黑" panose="020B0503020204020204" pitchFamily="34" charset="-122"/>
              </a:rPr>
              <a:t>02</a:t>
            </a:r>
            <a:endParaRPr kumimoji="1" lang="en-US" sz="8000" dirty="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987" y="1844824"/>
            <a:ext cx="6097588" cy="288032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96601" y="1844824"/>
            <a:ext cx="6120679" cy="288032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24"/>
          <p:cNvSpPr>
            <a:spLocks noChangeArrowheads="1"/>
          </p:cNvSpPr>
          <p:nvPr/>
        </p:nvSpPr>
        <p:spPr bwMode="auto">
          <a:xfrm>
            <a:off x="6346135" y="2754932"/>
            <a:ext cx="5799137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6393759" y="2072332"/>
            <a:ext cx="115189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 algn="l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84" name="矩形 83"/>
          <p:cNvSpPr/>
          <p:nvPr/>
        </p:nvSpPr>
        <p:spPr>
          <a:xfrm>
            <a:off x="6452882" y="2533283"/>
            <a:ext cx="599800" cy="405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7067732" y="2533283"/>
            <a:ext cx="1215000" cy="40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6" name="文本框 24"/>
          <p:cNvSpPr>
            <a:spLocks noChangeArrowheads="1"/>
          </p:cNvSpPr>
          <p:nvPr/>
        </p:nvSpPr>
        <p:spPr bwMode="auto">
          <a:xfrm>
            <a:off x="705941" y="5025950"/>
            <a:ext cx="1086326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sz="1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555" name="标题 3"/>
          <p:cNvSpPr txBox="1"/>
          <p:nvPr/>
        </p:nvSpPr>
        <p:spPr>
          <a:xfrm>
            <a:off x="896804" y="58614"/>
            <a:ext cx="2679516" cy="41805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cxnSp>
        <p:nvCxnSpPr>
          <p:cNvPr id="558" name="直接连接符 557"/>
          <p:cNvCxnSpPr/>
          <p:nvPr/>
        </p:nvCxnSpPr>
        <p:spPr>
          <a:xfrm>
            <a:off x="-24080" y="476672"/>
            <a:ext cx="12218268" cy="1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9" name="组合 558"/>
          <p:cNvGrpSpPr/>
          <p:nvPr/>
        </p:nvGrpSpPr>
        <p:grpSpPr>
          <a:xfrm>
            <a:off x="489062" y="80628"/>
            <a:ext cx="288032" cy="288032"/>
            <a:chOff x="624979" y="908720"/>
            <a:chExt cx="288032" cy="288032"/>
          </a:xfrm>
        </p:grpSpPr>
        <p:cxnSp>
          <p:nvCxnSpPr>
            <p:cNvPr id="560" name="直接连接符 559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接连接符 560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接连接符 561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矩形 92"/>
          <p:cNvSpPr/>
          <p:nvPr/>
        </p:nvSpPr>
        <p:spPr>
          <a:xfrm>
            <a:off x="-24080" y="6669360"/>
            <a:ext cx="1440160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矩形 93"/>
          <p:cNvSpPr/>
          <p:nvPr/>
        </p:nvSpPr>
        <p:spPr>
          <a:xfrm>
            <a:off x="1439575" y="6669360"/>
            <a:ext cx="10778108" cy="2160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3833</Words>
  <Application>Microsoft Office PowerPoint</Application>
  <PresentationFormat>自定义</PresentationFormat>
  <Paragraphs>283</Paragraphs>
  <Slides>29</Slides>
  <Notes>16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团队建设</dc:title>
  <dc:creator>第一PPT</dc:creator>
  <cp:keywords>www.1ppt.com</cp:keywords>
  <cp:lastModifiedBy>Windows User</cp:lastModifiedBy>
  <cp:revision>47</cp:revision>
  <dcterms:created xsi:type="dcterms:W3CDTF">2015-11-09T04:39:00Z</dcterms:created>
  <dcterms:modified xsi:type="dcterms:W3CDTF">2019-05-13T02:32:38Z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2052-10.1.0.6207</vt:lpwstr>
  </property>
</Properties>
</file>