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5.xml" ContentType="application/vnd.openxmlformats-officedocument.themeOverr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8.xml" ContentType="application/vnd.openxmlformats-officedocument.presentationml.notesSlide+xml"/>
  <Override PartName="/ppt/charts/chart5.xml" ContentType="application/vnd.openxmlformats-officedocument.drawingml.chart+xml"/>
  <Override PartName="/ppt/theme/themeOverride8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0.xml" ContentType="application/vnd.openxmlformats-officedocument.themeOverride+xml"/>
  <Override PartName="/ppt/tags/tag5.xml" ContentType="application/vnd.openxmlformats-officedocument.presentationml.tags+xml"/>
  <Override PartName="/ppt/notesSlides/notesSlide11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5.xml" ContentType="application/vnd.openxmlformats-officedocument.themeOverride+xml"/>
  <Override PartName="/ppt/tags/tag6.xml" ContentType="application/vnd.openxmlformats-officedocument.presentationml.tags+xml"/>
  <Override PartName="/ppt/notesSlides/notesSlide16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20.xml" ContentType="application/vnd.openxmlformats-officedocument.presentationml.notesSlide+xml"/>
  <Override PartName="/ppt/tags/tag7.xml" ContentType="application/vnd.openxmlformats-officedocument.presentationml.tags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277" r:id="rId1"/>
    <p:sldMasterId id="2147484284" r:id="rId2"/>
  </p:sldMasterIdLst>
  <p:notesMasterIdLst>
    <p:notesMasterId r:id="rId31"/>
  </p:notesMasterIdLst>
  <p:sldIdLst>
    <p:sldId id="256" r:id="rId3"/>
    <p:sldId id="278" r:id="rId4"/>
    <p:sldId id="279" r:id="rId5"/>
    <p:sldId id="260" r:id="rId6"/>
    <p:sldId id="259" r:id="rId7"/>
    <p:sldId id="264" r:id="rId8"/>
    <p:sldId id="272" r:id="rId9"/>
    <p:sldId id="265" r:id="rId10"/>
    <p:sldId id="280" r:id="rId11"/>
    <p:sldId id="266" r:id="rId12"/>
    <p:sldId id="269" r:id="rId13"/>
    <p:sldId id="271" r:id="rId14"/>
    <p:sldId id="273" r:id="rId15"/>
    <p:sldId id="270" r:id="rId16"/>
    <p:sldId id="281" r:id="rId17"/>
    <p:sldId id="268" r:id="rId18"/>
    <p:sldId id="257" r:id="rId19"/>
    <p:sldId id="275" r:id="rId20"/>
    <p:sldId id="276" r:id="rId21"/>
    <p:sldId id="258" r:id="rId22"/>
    <p:sldId id="282" r:id="rId23"/>
    <p:sldId id="261" r:id="rId24"/>
    <p:sldId id="262" r:id="rId25"/>
    <p:sldId id="263" r:id="rId26"/>
    <p:sldId id="267" r:id="rId27"/>
    <p:sldId id="274" r:id="rId28"/>
    <p:sldId id="277" r:id="rId29"/>
    <p:sldId id="283" r:id="rId30"/>
  </p:sldIdLst>
  <p:sldSz cx="9144000" cy="5143500" type="screen16x9"/>
  <p:notesSz cx="6858000" cy="9144000"/>
  <p:custShowLst>
    <p:custShow name="自定义放映 1" id="0">
      <p:sldLst>
        <p:sld r:id="rId3"/>
        <p:sld r:id="rId23"/>
      </p:sldLst>
    </p:custShow>
  </p:custShow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511" userDrawn="1">
          <p15:clr>
            <a:srgbClr val="A4A3A4"/>
          </p15:clr>
        </p15:guide>
        <p15:guide id="2" pos="29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BC2400"/>
    <a:srgbClr val="FF3300"/>
    <a:srgbClr val="FF2D2D"/>
    <a:srgbClr val="004274"/>
    <a:srgbClr val="0067B4"/>
    <a:srgbClr val="3BCCFF"/>
    <a:srgbClr val="00487E"/>
    <a:srgbClr val="34A3FF"/>
    <a:srgbClr val="29C7FF"/>
    <a:srgbClr val="FF19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94464" autoAdjust="0"/>
  </p:normalViewPr>
  <p:slideViewPr>
    <p:cSldViewPr>
      <p:cViewPr>
        <p:scale>
          <a:sx n="66" d="100"/>
          <a:sy n="66" d="100"/>
        </p:scale>
        <p:origin x="-432" y="-1620"/>
      </p:cViewPr>
      <p:guideLst>
        <p:guide orient="horz" pos="1511"/>
        <p:guide pos="294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D7D-4B67-8C04-81EAB7A1ABA7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D7D-4B67-8C04-81EAB7A1ABA7}"/>
              </c:ext>
            </c:extLst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25</c:v>
                </c:pt>
                <c:pt idx="1">
                  <c:v>75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CD7D-4B67-8C04-81EAB7A1AB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A30-4F83-B0D9-3F753E834C55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A30-4F83-B0D9-3F753E834C55}"/>
              </c:ext>
            </c:extLst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B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A30-4F83-B0D9-3F753E834C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384-4517-BB74-37A7F5FDA046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384-4517-BB74-37A7F5FDA046}"/>
              </c:ext>
            </c:extLst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B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384-4517-BB74-37A7F5FDA0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srgbClr val="64A0DC"/>
            </a:solidFill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925-40B7-A80E-D25BA66EE765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925-40B7-A80E-D25BA66EE765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90</c:v>
                </c:pt>
                <c:pt idx="1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925-40B7-A80E-D25BA66EE7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类别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3A2A-4485-8B10-CDD41E5E140F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A2A-4485-8B10-CDD41E5E140F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项目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A2A-4485-8B10-CDD41E5E140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类别 2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3A2A-4485-8B10-CDD41E5E140F}"/>
              </c:ext>
            </c:extLst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项目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90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A2A-4485-8B10-CDD41E5E140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类别 3</c:v>
                </c:pt>
              </c:strCache>
            </c:strRef>
          </c:tx>
          <c:spPr>
            <a:solidFill>
              <a:schemeClr val="accent1"/>
            </a:solidFill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3A2A-4485-8B10-CDD41E5E140F}"/>
              </c:ext>
            </c:extLst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项目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3A2A-4485-8B10-CDD41E5E140F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类别 4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trendline>
            <c:trendlineType val="linear"/>
            <c:dispRSqr val="0"/>
            <c:dispEq val="0"/>
          </c:trendline>
          <c:cat>
            <c:strRef>
              <c:f>Sheet1!$A$2</c:f>
              <c:strCache>
                <c:ptCount val="1"/>
                <c:pt idx="0">
                  <c:v>项目 1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3A2A-4485-8B10-CDD41E5E14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20"/>
        <c:axId val="50404736"/>
        <c:axId val="50418816"/>
      </c:barChart>
      <c:catAx>
        <c:axId val="50404736"/>
        <c:scaling>
          <c:orientation val="maxMin"/>
        </c:scaling>
        <c:delete val="1"/>
        <c:axPos val="l"/>
        <c:minorGridlines>
          <c:spPr>
            <a:ln>
              <a:solidFill>
                <a:prstClr val="black">
                  <a:tint val="50000"/>
                  <a:shade val="95000"/>
                  <a:satMod val="105000"/>
                </a:prstClr>
              </a:solidFill>
              <a:prstDash val="dash"/>
            </a:ln>
          </c:spPr>
        </c:minorGridlines>
        <c:numFmt formatCode="General" sourceLinked="0"/>
        <c:majorTickMark val="out"/>
        <c:minorTickMark val="none"/>
        <c:tickLblPos val="none"/>
        <c:crossAx val="50418816"/>
        <c:crosses val="autoZero"/>
        <c:auto val="0"/>
        <c:lblAlgn val="ctr"/>
        <c:lblOffset val="100"/>
        <c:tickMarkSkip val="1"/>
        <c:noMultiLvlLbl val="0"/>
      </c:catAx>
      <c:valAx>
        <c:axId val="50418816"/>
        <c:scaling>
          <c:orientation val="minMax"/>
        </c:scaling>
        <c:delete val="1"/>
        <c:axPos val="t"/>
        <c:majorGridlines>
          <c:spPr>
            <a:ln>
              <a:solidFill>
                <a:schemeClr val="bg1"/>
              </a:solidFill>
            </a:ln>
          </c:spPr>
        </c:majorGridlines>
        <c:numFmt formatCode="0.00%" sourceLinked="0"/>
        <c:majorTickMark val="cross"/>
        <c:minorTickMark val="none"/>
        <c:tickLblPos val="none"/>
        <c:crossAx val="50404736"/>
        <c:crosses val="autoZero"/>
        <c:crossBetween val="between"/>
      </c:valAx>
      <c:spPr>
        <a:noFill/>
        <a:ln w="25400">
          <a:solidFill>
            <a:schemeClr val="bg1">
              <a:lumMod val="85000"/>
              <a:alpha val="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sz="1000" b="1">
          <a:solidFill>
            <a:schemeClr val="tx1">
              <a:lumMod val="65000"/>
              <a:lumOff val="35000"/>
            </a:schemeClr>
          </a:solidFill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zh-CN" altLang="en-US"/>
              <a:t>单击此处添加标题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3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3076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7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0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5213"/>
            <a:ext cx="2973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A930D33-079D-4CA9-A1E7-7078CAC5F2FE}" type="slidenum">
              <a:rPr lang="zh-CN" alt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4739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6632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1D5E53-1996-4A18-8378-BCF5C8046DA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3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97233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7853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1D5E53-1996-4A18-8378-BCF5C8046DA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3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90830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1D5E53-1996-4A18-8378-BCF5C8046DA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3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77247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1D5E53-1996-4A18-8378-BCF5C8046DA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3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68140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1D5E53-1996-4A18-8378-BCF5C8046DA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3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86905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4056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1D5E53-1996-4A18-8378-BCF5C8046DA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3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85099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1D5E53-1996-4A18-8378-BCF5C8046DA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3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89555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1D5E53-1996-4A18-8378-BCF5C8046DA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3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59607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4637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1D5E53-1996-4A18-8378-BCF5C8046DA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3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97431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A930D33-079D-4CA9-A1E7-7078CAC5F2F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38861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6807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1D5E53-1996-4A18-8378-BCF5C8046DA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3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00397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1D5E53-1996-4A18-8378-BCF5C8046DA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3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88472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4407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1D5E53-1996-4A18-8378-BCF5C8046DA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3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16329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1D5E53-1996-4A18-8378-BCF5C8046DA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3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0027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1D5E53-1996-4A18-8378-BCF5C8046DA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3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4249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2619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3210">
        <p14:switch dir="r"/>
      </p:transition>
    </mc:Choice>
    <mc:Fallback xmlns="">
      <p:transition spd="slow" advClick="0" advTm="1321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591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094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8607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860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9889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664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8761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027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72"/>
            <a:ext cx="9144000" cy="514075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5226" y="0"/>
            <a:ext cx="3773112" cy="514033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9347" y="171513"/>
            <a:ext cx="2310193" cy="1173992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0" y="590602"/>
            <a:ext cx="9144000" cy="44194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2516" y="49974"/>
            <a:ext cx="7886700" cy="497086"/>
          </a:xfrm>
        </p:spPr>
        <p:txBody>
          <a:bodyPr>
            <a:noAutofit/>
          </a:bodyPr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55780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3210">
        <p14:switch dir="r"/>
      </p:transition>
    </mc:Choice>
    <mc:Fallback xmlns="">
      <p:transition spd="slow" advClick="0" advTm="13210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315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fld id="{4DA96E64-783D-463C-BA44-F5AF67B46485}" type="datetimeFigureOut">
              <a:rPr lang="zh-CN" altLang="en-US" smtClean="0">
                <a:solidFill>
                  <a:srgbClr val="1F1F1F">
                    <a:tint val="75000"/>
                  </a:srgbClr>
                </a:solidFill>
              </a:rPr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t>2019/5/9</a:t>
            </a:fld>
            <a:endParaRPr lang="zh-CN" altLang="en-US">
              <a:solidFill>
                <a:srgbClr val="1F1F1F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srgbClr val="1F1F1F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fld id="{A8C676CA-DACA-4216-AE75-62203F837763}" type="slidenum">
              <a:rPr lang="zh-CN" altLang="en-US" smtClean="0">
                <a:solidFill>
                  <a:srgbClr val="1F1F1F">
                    <a:tint val="75000"/>
                  </a:srgbClr>
                </a:solidFill>
              </a:rPr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srgbClr val="1F1F1F">
                  <a:tint val="75000"/>
                </a:srgbClr>
              </a:solidFill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7162732" y="478149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915857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3210">
        <p14:switch dir="r"/>
      </p:transition>
    </mc:Choice>
    <mc:Fallback xmlns="">
      <p:transition spd="slow" advClick="0" advTm="1321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9444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3210">
        <p14:switch dir="r"/>
      </p:transition>
    </mc:Choice>
    <mc:Fallback xmlns="">
      <p:transition spd="slow" advClick="0" advTm="1321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srgbClr val="1F1F1F">
                    <a:tint val="75000"/>
                  </a:srgbClr>
                </a:solidFill>
              </a:rPr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t>2019/5/9</a:t>
            </a:fld>
            <a:endParaRPr lang="zh-CN" altLang="en-US">
              <a:solidFill>
                <a:srgbClr val="1F1F1F">
                  <a:tint val="75000"/>
                </a:srgb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srgbClr val="1F1F1F">
                  <a:tint val="75000"/>
                </a:srgb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srgbClr val="1F1F1F">
                    <a:tint val="75000"/>
                  </a:srgbClr>
                </a:solidFill>
              </a:rPr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srgbClr val="1F1F1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405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3210">
        <p14:switch dir="r"/>
      </p:transition>
    </mc:Choice>
    <mc:Fallback xmlns="">
      <p:transition spd="slow" advClick="0" advTm="1321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2431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3210">
        <p14:switch dir="r"/>
      </p:transition>
    </mc:Choice>
    <mc:Fallback xmlns="">
      <p:transition spd="slow" advClick="0" advTm="1321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319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50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367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34" tIns="45718" rIns="91434" bIns="45718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34" tIns="45718" rIns="91434" bIns="45718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34" tIns="45718" rIns="91434" bIns="45718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fld id="{4DA96E64-783D-463C-BA44-F5AF67B46485}" type="datetimeFigureOut">
              <a:rPr lang="zh-CN" altLang="en-US" smtClean="0">
                <a:solidFill>
                  <a:srgbClr val="1F1F1F">
                    <a:tint val="75000"/>
                  </a:srgbClr>
                </a:solidFill>
              </a:rPr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t>2019/5/9</a:t>
            </a:fld>
            <a:endParaRPr lang="zh-CN" altLang="en-US">
              <a:solidFill>
                <a:srgbClr val="1F1F1F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34" tIns="45718" rIns="91434" bIns="45718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srgbClr val="1F1F1F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34" tIns="45718" rIns="91434" bIns="45718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fld id="{A8C676CA-DACA-4216-AE75-62203F837763}" type="slidenum">
              <a:rPr lang="zh-CN" altLang="en-US" smtClean="0">
                <a:solidFill>
                  <a:srgbClr val="1F1F1F">
                    <a:tint val="75000"/>
                  </a:srgbClr>
                </a:solidFill>
              </a:rPr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srgbClr val="1F1F1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274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8" r:id="rId1"/>
    <p:sldLayoutId id="2147484279" r:id="rId2"/>
    <p:sldLayoutId id="2147484283" r:id="rId3"/>
    <p:sldLayoutId id="2147484280" r:id="rId4"/>
    <p:sldLayoutId id="2147484281" r:id="rId5"/>
    <p:sldLayoutId id="2147484282" r:id="rId6"/>
  </p:sldLayoutIdLst>
  <mc:AlternateContent xmlns:mc="http://schemas.openxmlformats.org/markup-compatibility/2006" xmlns:p14="http://schemas.microsoft.com/office/powerpoint/2010/main">
    <mc:Choice Requires="p14">
      <p:transition spd="slow" p14:dur="1250" advClick="0" advTm="13210">
        <p14:switch dir="r"/>
      </p:transition>
    </mc:Choice>
    <mc:Fallback xmlns="">
      <p:transition spd="slow" advClick="0" advTm="1321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685749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Arial" panose="020B0604020202020204" pitchFamily="34" charset="0"/>
        </a:defRPr>
      </a:lvl1pPr>
    </p:titleStyle>
    <p:bodyStyle>
      <a:lvl1pPr marL="171438" indent="-171438" algn="l" defTabSz="685749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Arial" panose="020B0604020202020204" pitchFamily="34" charset="0"/>
        </a:defRPr>
      </a:lvl1pPr>
      <a:lvl2pPr marL="514313" indent="-171438" algn="l" defTabSz="68574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Arial" panose="020B0604020202020204" pitchFamily="34" charset="0"/>
        </a:defRPr>
      </a:lvl2pPr>
      <a:lvl3pPr marL="857186" indent="-171438" algn="l" defTabSz="68574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Arial" panose="020B0604020202020204" pitchFamily="34" charset="0"/>
        </a:defRPr>
      </a:lvl3pPr>
      <a:lvl4pPr marL="1200060" indent="-171438" algn="l" defTabSz="68574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25" kern="12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Arial" panose="020B0604020202020204" pitchFamily="34" charset="0"/>
        </a:defRPr>
      </a:lvl4pPr>
      <a:lvl5pPr marL="1542935" indent="-171438" algn="l" defTabSz="68574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25" kern="12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  <a:cs typeface="Arial" panose="020B0604020202020204" pitchFamily="34" charset="0"/>
        </a:defRPr>
      </a:lvl5pPr>
      <a:lvl6pPr marL="1885809" indent="-171438" algn="l" defTabSz="68574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25" kern="1200">
          <a:solidFill>
            <a:schemeClr val="tx1"/>
          </a:solidFill>
          <a:latin typeface="+mn-lt"/>
          <a:ea typeface="+mn-ea"/>
          <a:cs typeface="+mn-cs"/>
        </a:defRPr>
      </a:lvl6pPr>
      <a:lvl7pPr marL="2228684" indent="-171438" algn="l" defTabSz="68574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25" kern="1200">
          <a:solidFill>
            <a:schemeClr val="tx1"/>
          </a:solidFill>
          <a:latin typeface="+mn-lt"/>
          <a:ea typeface="+mn-ea"/>
          <a:cs typeface="+mn-cs"/>
        </a:defRPr>
      </a:lvl7pPr>
      <a:lvl8pPr marL="2571558" indent="-171438" algn="l" defTabSz="68574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25" kern="1200">
          <a:solidFill>
            <a:schemeClr val="tx1"/>
          </a:solidFill>
          <a:latin typeface="+mn-lt"/>
          <a:ea typeface="+mn-ea"/>
          <a:cs typeface="+mn-cs"/>
        </a:defRPr>
      </a:lvl8pPr>
      <a:lvl9pPr marL="2914433" indent="-171438" algn="l" defTabSz="68574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49" rtl="0" eaLnBrk="1" latinLnBrk="0" hangingPunct="1">
        <a:defRPr sz="1425" kern="1200">
          <a:solidFill>
            <a:schemeClr val="tx1"/>
          </a:solidFill>
          <a:latin typeface="+mn-lt"/>
          <a:ea typeface="+mn-ea"/>
          <a:cs typeface="+mn-cs"/>
        </a:defRPr>
      </a:lvl1pPr>
      <a:lvl2pPr marL="342875" algn="l" defTabSz="685749" rtl="0" eaLnBrk="1" latinLnBrk="0" hangingPunct="1">
        <a:defRPr sz="1425" kern="1200">
          <a:solidFill>
            <a:schemeClr val="tx1"/>
          </a:solidFill>
          <a:latin typeface="+mn-lt"/>
          <a:ea typeface="+mn-ea"/>
          <a:cs typeface="+mn-cs"/>
        </a:defRPr>
      </a:lvl2pPr>
      <a:lvl3pPr marL="685749" algn="l" defTabSz="685749" rtl="0" eaLnBrk="1" latinLnBrk="0" hangingPunct="1">
        <a:defRPr sz="1425" kern="1200">
          <a:solidFill>
            <a:schemeClr val="tx1"/>
          </a:solidFill>
          <a:latin typeface="+mn-lt"/>
          <a:ea typeface="+mn-ea"/>
          <a:cs typeface="+mn-cs"/>
        </a:defRPr>
      </a:lvl3pPr>
      <a:lvl4pPr marL="1028624" algn="l" defTabSz="685749" rtl="0" eaLnBrk="1" latinLnBrk="0" hangingPunct="1">
        <a:defRPr sz="1425" kern="1200">
          <a:solidFill>
            <a:schemeClr val="tx1"/>
          </a:solidFill>
          <a:latin typeface="+mn-lt"/>
          <a:ea typeface="+mn-ea"/>
          <a:cs typeface="+mn-cs"/>
        </a:defRPr>
      </a:lvl4pPr>
      <a:lvl5pPr marL="1371498" algn="l" defTabSz="685749" rtl="0" eaLnBrk="1" latinLnBrk="0" hangingPunct="1">
        <a:defRPr sz="1425" kern="1200">
          <a:solidFill>
            <a:schemeClr val="tx1"/>
          </a:solidFill>
          <a:latin typeface="+mn-lt"/>
          <a:ea typeface="+mn-ea"/>
          <a:cs typeface="+mn-cs"/>
        </a:defRPr>
      </a:lvl5pPr>
      <a:lvl6pPr marL="1714373" algn="l" defTabSz="685749" rtl="0" eaLnBrk="1" latinLnBrk="0" hangingPunct="1">
        <a:defRPr sz="1425" kern="1200">
          <a:solidFill>
            <a:schemeClr val="tx1"/>
          </a:solidFill>
          <a:latin typeface="+mn-lt"/>
          <a:ea typeface="+mn-ea"/>
          <a:cs typeface="+mn-cs"/>
        </a:defRPr>
      </a:lvl6pPr>
      <a:lvl7pPr marL="2057246" algn="l" defTabSz="685749" rtl="0" eaLnBrk="1" latinLnBrk="0" hangingPunct="1">
        <a:defRPr sz="1425" kern="1200">
          <a:solidFill>
            <a:schemeClr val="tx1"/>
          </a:solidFill>
          <a:latin typeface="+mn-lt"/>
          <a:ea typeface="+mn-ea"/>
          <a:cs typeface="+mn-cs"/>
        </a:defRPr>
      </a:lvl7pPr>
      <a:lvl8pPr marL="2400120" algn="l" defTabSz="685749" rtl="0" eaLnBrk="1" latinLnBrk="0" hangingPunct="1">
        <a:defRPr sz="1425" kern="1200">
          <a:solidFill>
            <a:schemeClr val="tx1"/>
          </a:solidFill>
          <a:latin typeface="+mn-lt"/>
          <a:ea typeface="+mn-ea"/>
          <a:cs typeface="+mn-cs"/>
        </a:defRPr>
      </a:lvl8pPr>
      <a:lvl9pPr marL="2742995" algn="l" defTabSz="685749" rtl="0" eaLnBrk="1" latinLnBrk="0" hangingPunct="1">
        <a:defRPr sz="14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2019/5/9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83152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5" r:id="rId1"/>
    <p:sldLayoutId id="2147484286" r:id="rId2"/>
    <p:sldLayoutId id="2147484287" r:id="rId3"/>
    <p:sldLayoutId id="2147484288" r:id="rId4"/>
    <p:sldLayoutId id="2147484289" r:id="rId5"/>
    <p:sldLayoutId id="2147484290" r:id="rId6"/>
    <p:sldLayoutId id="2147484291" r:id="rId7"/>
    <p:sldLayoutId id="2147484292" r:id="rId8"/>
    <p:sldLayoutId id="2147484293" r:id="rId9"/>
    <p:sldLayoutId id="2147484294" r:id="rId10"/>
    <p:sldLayoutId id="21474842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.jpeg"/><Relationship Id="rId9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Relationship Id="rId4" Type="http://schemas.openxmlformats.org/officeDocument/2006/relationships/chart" Target="../charts/char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6" Type="http://schemas.openxmlformats.org/officeDocument/2006/relationships/image" Target="../media/image6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8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9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0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.jpeg"/><Relationship Id="rId9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72"/>
            <a:ext cx="9144000" cy="514075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2710" y="742998"/>
            <a:ext cx="1566543" cy="148120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230613" cy="514033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5226" y="0"/>
            <a:ext cx="3773112" cy="514033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2771" y="3531845"/>
            <a:ext cx="3748730" cy="104781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9347" y="171513"/>
            <a:ext cx="2310193" cy="117399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667050" y="2279363"/>
            <a:ext cx="42831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军人部队</a:t>
            </a:r>
            <a:r>
              <a:rPr lang="en-US" altLang="zh-CN" sz="4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4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4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24418" y="2987249"/>
            <a:ext cx="2743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3210">
        <p14:switch dir="r"/>
      </p:transition>
    </mc:Choice>
    <mc:Fallback xmlns="">
      <p:transition spd="slow" advClick="0" advTm="1321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6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  <p:extLst mod="1">
    <p:ext uri="{E180D4A7-C9FB-4DFB-919C-405C955672EB}">
      <p14:showEvtLst xmlns:p14="http://schemas.microsoft.com/office/powerpoint/2010/main">
        <p14:playEvt time="0" objId="79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Straight Connector 247"/>
          <p:cNvCxnSpPr/>
          <p:nvPr/>
        </p:nvCxnSpPr>
        <p:spPr>
          <a:xfrm>
            <a:off x="782232" y="4108206"/>
            <a:ext cx="7579538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74"/>
          <p:cNvGrpSpPr/>
          <p:nvPr/>
        </p:nvGrpSpPr>
        <p:grpSpPr>
          <a:xfrm>
            <a:off x="1634044" y="1304396"/>
            <a:ext cx="921712" cy="2592315"/>
            <a:chOff x="1634044" y="1304396"/>
            <a:chExt cx="921712" cy="2592315"/>
          </a:xfrm>
        </p:grpSpPr>
        <p:sp>
          <p:nvSpPr>
            <p:cNvPr id="44" name="Rounded Rectangle 38"/>
            <p:cNvSpPr/>
            <p:nvPr/>
          </p:nvSpPr>
          <p:spPr>
            <a:xfrm>
              <a:off x="1634044" y="1304396"/>
              <a:ext cx="921712" cy="259231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45" name="Group 46"/>
            <p:cNvGrpSpPr/>
            <p:nvPr/>
          </p:nvGrpSpPr>
          <p:grpSpPr>
            <a:xfrm>
              <a:off x="1703480" y="3032606"/>
              <a:ext cx="782840" cy="782838"/>
              <a:chOff x="1703480" y="3032606"/>
              <a:chExt cx="782840" cy="782838"/>
            </a:xfrm>
          </p:grpSpPr>
          <p:sp>
            <p:nvSpPr>
              <p:cNvPr id="49" name="Oval 44"/>
              <p:cNvSpPr/>
              <p:nvPr/>
            </p:nvSpPr>
            <p:spPr>
              <a:xfrm>
                <a:off x="1758217" y="3087343"/>
                <a:ext cx="673367" cy="6733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400" dirty="0">
                  <a:solidFill>
                    <a:srgbClr val="454545">
                      <a:lumMod val="75000"/>
                    </a:srgbClr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50" name="Oval 45"/>
              <p:cNvSpPr/>
              <p:nvPr/>
            </p:nvSpPr>
            <p:spPr>
              <a:xfrm>
                <a:off x="1703480" y="3032606"/>
                <a:ext cx="782840" cy="782838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400" dirty="0">
                  <a:solidFill>
                    <a:srgbClr val="D8D8D8"/>
                  </a:solidFill>
                  <a:latin typeface="Arial"/>
                  <a:ea typeface="微软雅黑"/>
                </a:endParaRPr>
              </a:p>
            </p:txBody>
          </p:sp>
        </p:grpSp>
        <p:grpSp>
          <p:nvGrpSpPr>
            <p:cNvPr id="46" name="Group 61"/>
            <p:cNvGrpSpPr/>
            <p:nvPr/>
          </p:nvGrpSpPr>
          <p:grpSpPr>
            <a:xfrm>
              <a:off x="1659525" y="1477217"/>
              <a:ext cx="870751" cy="2108391"/>
              <a:chOff x="1659525" y="1477217"/>
              <a:chExt cx="870751" cy="2108391"/>
            </a:xfrm>
          </p:grpSpPr>
          <p:sp>
            <p:nvSpPr>
              <p:cNvPr id="47" name="Text Placeholder 3"/>
              <p:cNvSpPr txBox="1">
                <a:spLocks/>
              </p:cNvSpPr>
              <p:nvPr/>
            </p:nvSpPr>
            <p:spPr>
              <a:xfrm>
                <a:off x="1907297" y="3262443"/>
                <a:ext cx="375205" cy="323165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defTabSz="914378" fontAlgn="auto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zh-CN" altLang="en-US" sz="1050" b="1" dirty="0">
                    <a:solidFill>
                      <a:srgbClr val="1F1F1F">
                        <a:lumMod val="75000"/>
                        <a:lumOff val="25000"/>
                      </a:srgb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输入标签</a:t>
                </a:r>
                <a:endParaRPr lang="en-US" sz="1050" b="1" dirty="0">
                  <a:solidFill>
                    <a:srgbClr val="1F1F1F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Rectangle 60"/>
              <p:cNvSpPr/>
              <p:nvPr/>
            </p:nvSpPr>
            <p:spPr>
              <a:xfrm>
                <a:off x="1659525" y="1477217"/>
                <a:ext cx="870751" cy="5027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378" fontAlgn="auto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667" b="1" dirty="0">
                    <a:solidFill>
                      <a:srgbClr val="FFFFFF"/>
                    </a:solidFill>
                    <a:latin typeface="Arial"/>
                    <a:ea typeface="微软雅黑"/>
                  </a:rPr>
                  <a:t>90%</a:t>
                </a:r>
              </a:p>
            </p:txBody>
          </p:sp>
        </p:grpSp>
      </p:grpSp>
      <p:grpSp>
        <p:nvGrpSpPr>
          <p:cNvPr id="51" name="Group 75"/>
          <p:cNvGrpSpPr/>
          <p:nvPr/>
        </p:nvGrpSpPr>
        <p:grpSpPr>
          <a:xfrm>
            <a:off x="2872594" y="1707646"/>
            <a:ext cx="921712" cy="2189066"/>
            <a:chOff x="2872594" y="1707645"/>
            <a:chExt cx="921712" cy="2189066"/>
          </a:xfrm>
        </p:grpSpPr>
        <p:sp>
          <p:nvSpPr>
            <p:cNvPr id="52" name="Rounded Rectangle 40"/>
            <p:cNvSpPr/>
            <p:nvPr/>
          </p:nvSpPr>
          <p:spPr>
            <a:xfrm>
              <a:off x="2872594" y="1707645"/>
              <a:ext cx="921712" cy="218906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53" name="Group 47"/>
            <p:cNvGrpSpPr/>
            <p:nvPr/>
          </p:nvGrpSpPr>
          <p:grpSpPr>
            <a:xfrm>
              <a:off x="2942030" y="3032606"/>
              <a:ext cx="782840" cy="782838"/>
              <a:chOff x="1703480" y="3032606"/>
              <a:chExt cx="782840" cy="782838"/>
            </a:xfrm>
          </p:grpSpPr>
          <p:sp>
            <p:nvSpPr>
              <p:cNvPr id="57" name="Oval 48"/>
              <p:cNvSpPr/>
              <p:nvPr/>
            </p:nvSpPr>
            <p:spPr>
              <a:xfrm>
                <a:off x="1758217" y="3087343"/>
                <a:ext cx="673367" cy="6733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400" dirty="0">
                  <a:solidFill>
                    <a:srgbClr val="D8D8D8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58" name="Oval 49"/>
              <p:cNvSpPr/>
              <p:nvPr/>
            </p:nvSpPr>
            <p:spPr>
              <a:xfrm>
                <a:off x="1703480" y="3032606"/>
                <a:ext cx="782840" cy="782838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400" dirty="0">
                  <a:solidFill>
                    <a:srgbClr val="D8D8D8"/>
                  </a:solidFill>
                  <a:latin typeface="Arial"/>
                  <a:ea typeface="微软雅黑"/>
                </a:endParaRPr>
              </a:p>
            </p:txBody>
          </p:sp>
        </p:grpSp>
        <p:grpSp>
          <p:nvGrpSpPr>
            <p:cNvPr id="54" name="Group 62"/>
            <p:cNvGrpSpPr/>
            <p:nvPr/>
          </p:nvGrpSpPr>
          <p:grpSpPr>
            <a:xfrm>
              <a:off x="2892790" y="1825998"/>
              <a:ext cx="870751" cy="1759609"/>
              <a:chOff x="1659525" y="1750267"/>
              <a:chExt cx="870751" cy="1759609"/>
            </a:xfrm>
          </p:grpSpPr>
          <p:sp>
            <p:nvSpPr>
              <p:cNvPr id="55" name="Text Placeholder 3"/>
              <p:cNvSpPr txBox="1">
                <a:spLocks/>
              </p:cNvSpPr>
              <p:nvPr/>
            </p:nvSpPr>
            <p:spPr>
              <a:xfrm>
                <a:off x="1911900" y="3186711"/>
                <a:ext cx="381193" cy="323165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defTabSz="914378" fontAlgn="auto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zh-CN" altLang="en-US" sz="1050" b="1" dirty="0">
                    <a:solidFill>
                      <a:srgbClr val="1F1F1F">
                        <a:lumMod val="75000"/>
                        <a:lumOff val="25000"/>
                      </a:srgb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输入标签</a:t>
                </a:r>
                <a:endParaRPr lang="en-US" altLang="zh-CN" sz="1050" b="1" dirty="0">
                  <a:solidFill>
                    <a:srgbClr val="1F1F1F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" name="Rectangle 64"/>
              <p:cNvSpPr/>
              <p:nvPr/>
            </p:nvSpPr>
            <p:spPr>
              <a:xfrm>
                <a:off x="1659525" y="1750267"/>
                <a:ext cx="870751" cy="5027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378" fontAlgn="auto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667" b="1" dirty="0">
                    <a:solidFill>
                      <a:srgbClr val="FFFFFF"/>
                    </a:solidFill>
                    <a:latin typeface="Arial"/>
                    <a:ea typeface="微软雅黑"/>
                  </a:rPr>
                  <a:t>80%</a:t>
                </a:r>
              </a:p>
            </p:txBody>
          </p:sp>
        </p:grpSp>
      </p:grpSp>
      <p:grpSp>
        <p:nvGrpSpPr>
          <p:cNvPr id="59" name="Group 76"/>
          <p:cNvGrpSpPr/>
          <p:nvPr/>
        </p:nvGrpSpPr>
        <p:grpSpPr>
          <a:xfrm>
            <a:off x="4042543" y="728327"/>
            <a:ext cx="1061509" cy="3168385"/>
            <a:chOff x="4037920" y="728326"/>
            <a:chExt cx="1061509" cy="3168385"/>
          </a:xfrm>
        </p:grpSpPr>
        <p:sp>
          <p:nvSpPr>
            <p:cNvPr id="60" name="Rounded Rectangle 41"/>
            <p:cNvSpPr/>
            <p:nvPr/>
          </p:nvSpPr>
          <p:spPr>
            <a:xfrm>
              <a:off x="4106521" y="728326"/>
              <a:ext cx="921712" cy="316838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61" name="Group 50"/>
            <p:cNvGrpSpPr/>
            <p:nvPr/>
          </p:nvGrpSpPr>
          <p:grpSpPr>
            <a:xfrm>
              <a:off x="4175957" y="3032606"/>
              <a:ext cx="782840" cy="782838"/>
              <a:chOff x="1703480" y="3032606"/>
              <a:chExt cx="782840" cy="782838"/>
            </a:xfrm>
          </p:grpSpPr>
          <p:sp>
            <p:nvSpPr>
              <p:cNvPr id="65" name="Oval 51"/>
              <p:cNvSpPr/>
              <p:nvPr/>
            </p:nvSpPr>
            <p:spPr>
              <a:xfrm>
                <a:off x="1758217" y="3087343"/>
                <a:ext cx="673367" cy="6733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400" dirty="0">
                  <a:solidFill>
                    <a:srgbClr val="9B1E11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66" name="Oval 52"/>
              <p:cNvSpPr/>
              <p:nvPr/>
            </p:nvSpPr>
            <p:spPr>
              <a:xfrm>
                <a:off x="1703480" y="3032606"/>
                <a:ext cx="782840" cy="782838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400" dirty="0">
                  <a:solidFill>
                    <a:srgbClr val="FF3F3F"/>
                  </a:solidFill>
                  <a:latin typeface="Arial"/>
                  <a:ea typeface="微软雅黑"/>
                </a:endParaRPr>
              </a:p>
            </p:txBody>
          </p:sp>
        </p:grpSp>
        <p:grpSp>
          <p:nvGrpSpPr>
            <p:cNvPr id="62" name="Group 65"/>
            <p:cNvGrpSpPr/>
            <p:nvPr/>
          </p:nvGrpSpPr>
          <p:grpSpPr>
            <a:xfrm>
              <a:off x="4037920" y="958754"/>
              <a:ext cx="1061509" cy="2626852"/>
              <a:chOff x="1569683" y="1174197"/>
              <a:chExt cx="1061509" cy="2626852"/>
            </a:xfrm>
          </p:grpSpPr>
          <p:sp>
            <p:nvSpPr>
              <p:cNvPr id="63" name="Text Placeholder 3"/>
              <p:cNvSpPr txBox="1">
                <a:spLocks/>
              </p:cNvSpPr>
              <p:nvPr/>
            </p:nvSpPr>
            <p:spPr>
              <a:xfrm>
                <a:off x="1924450" y="3477884"/>
                <a:ext cx="349379" cy="323165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defTabSz="914378" fontAlgn="auto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zh-CN" altLang="en-US" sz="1050" b="1" dirty="0">
                    <a:solidFill>
                      <a:srgbClr val="1F1F1F">
                        <a:lumMod val="75000"/>
                        <a:lumOff val="25000"/>
                      </a:srgb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输入标签</a:t>
                </a:r>
                <a:endParaRPr lang="en-US" altLang="zh-CN" sz="1050" b="1" dirty="0">
                  <a:solidFill>
                    <a:srgbClr val="1F1F1F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" name="Rectangle 67"/>
              <p:cNvSpPr/>
              <p:nvPr/>
            </p:nvSpPr>
            <p:spPr>
              <a:xfrm>
                <a:off x="1569683" y="1174197"/>
                <a:ext cx="1061509" cy="5027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378" fontAlgn="auto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667" b="1" dirty="0">
                    <a:solidFill>
                      <a:srgbClr val="FFFFFF"/>
                    </a:solidFill>
                    <a:latin typeface="Arial"/>
                    <a:ea typeface="微软雅黑"/>
                  </a:rPr>
                  <a:t>100%</a:t>
                </a:r>
              </a:p>
            </p:txBody>
          </p:sp>
        </p:grpSp>
      </p:grpSp>
      <p:grpSp>
        <p:nvGrpSpPr>
          <p:cNvPr id="67" name="Group 79"/>
          <p:cNvGrpSpPr/>
          <p:nvPr/>
        </p:nvGrpSpPr>
        <p:grpSpPr>
          <a:xfrm>
            <a:off x="6588244" y="1304396"/>
            <a:ext cx="921712" cy="2592315"/>
            <a:chOff x="6588245" y="1304396"/>
            <a:chExt cx="921712" cy="2592315"/>
          </a:xfrm>
        </p:grpSpPr>
        <p:sp>
          <p:nvSpPr>
            <p:cNvPr id="68" name="Rounded Rectangle 43"/>
            <p:cNvSpPr/>
            <p:nvPr/>
          </p:nvSpPr>
          <p:spPr>
            <a:xfrm>
              <a:off x="6588245" y="1304396"/>
              <a:ext cx="921712" cy="259231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69" name="Group 56"/>
            <p:cNvGrpSpPr/>
            <p:nvPr/>
          </p:nvGrpSpPr>
          <p:grpSpPr>
            <a:xfrm>
              <a:off x="6657681" y="3032606"/>
              <a:ext cx="782840" cy="782838"/>
              <a:chOff x="1703480" y="3032606"/>
              <a:chExt cx="782840" cy="782838"/>
            </a:xfrm>
          </p:grpSpPr>
          <p:sp>
            <p:nvSpPr>
              <p:cNvPr id="73" name="Oval 57"/>
              <p:cNvSpPr/>
              <p:nvPr/>
            </p:nvSpPr>
            <p:spPr>
              <a:xfrm>
                <a:off x="1758217" y="3087343"/>
                <a:ext cx="673367" cy="6733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400" dirty="0">
                  <a:solidFill>
                    <a:srgbClr val="C1D842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74" name="Oval 58"/>
              <p:cNvSpPr/>
              <p:nvPr/>
            </p:nvSpPr>
            <p:spPr>
              <a:xfrm>
                <a:off x="1703480" y="3032606"/>
                <a:ext cx="782840" cy="782838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400" dirty="0">
                  <a:solidFill>
                    <a:srgbClr val="00B0F0"/>
                  </a:solidFill>
                  <a:latin typeface="Arial"/>
                  <a:ea typeface="微软雅黑"/>
                </a:endParaRPr>
              </a:p>
            </p:txBody>
          </p:sp>
        </p:grpSp>
        <p:grpSp>
          <p:nvGrpSpPr>
            <p:cNvPr id="70" name="Group 68"/>
            <p:cNvGrpSpPr/>
            <p:nvPr/>
          </p:nvGrpSpPr>
          <p:grpSpPr>
            <a:xfrm>
              <a:off x="6608441" y="1477217"/>
              <a:ext cx="870751" cy="2108389"/>
              <a:chOff x="1659525" y="1477217"/>
              <a:chExt cx="870751" cy="2108389"/>
            </a:xfrm>
          </p:grpSpPr>
          <p:sp>
            <p:nvSpPr>
              <p:cNvPr id="71" name="Text Placeholder 3"/>
              <p:cNvSpPr txBox="1">
                <a:spLocks/>
              </p:cNvSpPr>
              <p:nvPr/>
            </p:nvSpPr>
            <p:spPr>
              <a:xfrm>
                <a:off x="1950645" y="3262441"/>
                <a:ext cx="299080" cy="323165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>
                <a:lvl1pPr marL="0" indent="0" algn="ctr">
                  <a:buNone/>
                  <a:defRPr sz="16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defTabSz="914378" fontAlgn="auto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zh-CN" altLang="en-US" sz="1050" b="1" dirty="0">
                    <a:solidFill>
                      <a:srgbClr val="1F1F1F">
                        <a:lumMod val="75000"/>
                        <a:lumOff val="25000"/>
                      </a:srgb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输入标签</a:t>
                </a:r>
                <a:endParaRPr lang="en-US" altLang="zh-CN" sz="1050" b="1" dirty="0">
                  <a:solidFill>
                    <a:srgbClr val="1F1F1F">
                      <a:lumMod val="75000"/>
                      <a:lumOff val="25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" name="Rectangle 70"/>
              <p:cNvSpPr/>
              <p:nvPr/>
            </p:nvSpPr>
            <p:spPr>
              <a:xfrm>
                <a:off x="1659525" y="1477217"/>
                <a:ext cx="870751" cy="5027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378" fontAlgn="auto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2667" b="1" dirty="0">
                    <a:solidFill>
                      <a:srgbClr val="FFFFFF"/>
                    </a:solidFill>
                    <a:latin typeface="Arial"/>
                    <a:ea typeface="微软雅黑"/>
                  </a:rPr>
                  <a:t>90%</a:t>
                </a:r>
              </a:p>
            </p:txBody>
          </p:sp>
        </p:grpSp>
      </p:grpSp>
      <p:grpSp>
        <p:nvGrpSpPr>
          <p:cNvPr id="75" name="Group 78"/>
          <p:cNvGrpSpPr/>
          <p:nvPr/>
        </p:nvGrpSpPr>
        <p:grpSpPr>
          <a:xfrm>
            <a:off x="5349694" y="1880467"/>
            <a:ext cx="921712" cy="1997312"/>
            <a:chOff x="5349694" y="1880466"/>
            <a:chExt cx="921712" cy="1997312"/>
          </a:xfrm>
        </p:grpSpPr>
        <p:sp>
          <p:nvSpPr>
            <p:cNvPr id="76" name="Rounded Rectangle 42"/>
            <p:cNvSpPr/>
            <p:nvPr/>
          </p:nvSpPr>
          <p:spPr>
            <a:xfrm>
              <a:off x="5349694" y="1880466"/>
              <a:ext cx="921712" cy="1997312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77" name="Group 77"/>
            <p:cNvGrpSpPr/>
            <p:nvPr/>
          </p:nvGrpSpPr>
          <p:grpSpPr>
            <a:xfrm>
              <a:off x="5373011" y="1960262"/>
              <a:ext cx="870751" cy="1840285"/>
              <a:chOff x="5373011" y="1960262"/>
              <a:chExt cx="870751" cy="1840285"/>
            </a:xfrm>
          </p:grpSpPr>
          <p:grpSp>
            <p:nvGrpSpPr>
              <p:cNvPr id="78" name="Group 53"/>
              <p:cNvGrpSpPr/>
              <p:nvPr/>
            </p:nvGrpSpPr>
            <p:grpSpPr>
              <a:xfrm>
                <a:off x="5419130" y="3017709"/>
                <a:ext cx="782840" cy="782838"/>
                <a:chOff x="1703480" y="3032606"/>
                <a:chExt cx="782840" cy="782838"/>
              </a:xfrm>
            </p:grpSpPr>
            <p:sp>
              <p:nvSpPr>
                <p:cNvPr id="101" name="Oval 54"/>
                <p:cNvSpPr/>
                <p:nvPr/>
              </p:nvSpPr>
              <p:spPr>
                <a:xfrm>
                  <a:off x="1758217" y="3087343"/>
                  <a:ext cx="673367" cy="67336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749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400" dirty="0">
                    <a:solidFill>
                      <a:srgbClr val="736666"/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107" name="Oval 55"/>
                <p:cNvSpPr/>
                <p:nvPr/>
              </p:nvSpPr>
              <p:spPr>
                <a:xfrm>
                  <a:off x="1703480" y="3032606"/>
                  <a:ext cx="782840" cy="782838"/>
                </a:xfrm>
                <a:prstGeom prst="ellipse">
                  <a:avLst/>
                </a:prstGeom>
                <a:noFill/>
                <a:ln w="19050">
                  <a:solidFill>
                    <a:schemeClr val="bg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749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400" dirty="0">
                    <a:solidFill>
                      <a:srgbClr val="FFC000"/>
                    </a:solidFill>
                    <a:latin typeface="Arial"/>
                    <a:ea typeface="微软雅黑"/>
                  </a:endParaRPr>
                </a:p>
              </p:txBody>
            </p:sp>
          </p:grpSp>
          <p:grpSp>
            <p:nvGrpSpPr>
              <p:cNvPr id="79" name="Group 71"/>
              <p:cNvGrpSpPr/>
              <p:nvPr/>
            </p:nvGrpSpPr>
            <p:grpSpPr>
              <a:xfrm>
                <a:off x="5373011" y="1960262"/>
                <a:ext cx="870751" cy="1610450"/>
                <a:chOff x="1659525" y="1865481"/>
                <a:chExt cx="870751" cy="1610450"/>
              </a:xfrm>
            </p:grpSpPr>
            <p:sp>
              <p:nvSpPr>
                <p:cNvPr id="80" name="Text Placeholder 3"/>
                <p:cNvSpPr txBox="1">
                  <a:spLocks/>
                </p:cNvSpPr>
                <p:nvPr/>
              </p:nvSpPr>
              <p:spPr>
                <a:xfrm>
                  <a:off x="1953286" y="3152766"/>
                  <a:ext cx="283226" cy="323165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spAutoFit/>
                </a:bodyPr>
                <a:lstStyle>
                  <a:lvl1pPr marL="0" indent="0" algn="ctr">
                    <a:buNone/>
                    <a:defRPr sz="1600" baseline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defRPr>
                  </a:lvl1pPr>
                  <a:lvl2pPr marL="457200" indent="0">
                    <a:buNone/>
                    <a:defRPr sz="1200"/>
                  </a:lvl2pPr>
                  <a:lvl3pPr marL="914400" indent="0">
                    <a:buNone/>
                    <a:defRPr sz="1000"/>
                  </a:lvl3pPr>
                  <a:lvl4pPr marL="1371600" indent="0">
                    <a:buNone/>
                    <a:defRPr sz="900"/>
                  </a:lvl4pPr>
                  <a:lvl5pPr marL="1828800" indent="0">
                    <a:buNone/>
                    <a:defRPr sz="900"/>
                  </a:lvl5pPr>
                  <a:lvl6pPr marL="2286000" indent="0">
                    <a:buNone/>
                    <a:defRPr sz="900"/>
                  </a:lvl6pPr>
                  <a:lvl7pPr marL="2743200" indent="0">
                    <a:buNone/>
                    <a:defRPr sz="900"/>
                  </a:lvl7pPr>
                  <a:lvl8pPr marL="3200400" indent="0">
                    <a:buNone/>
                    <a:defRPr sz="900"/>
                  </a:lvl8pPr>
                  <a:lvl9pPr marL="3657600" indent="0">
                    <a:buNone/>
                    <a:defRPr sz="900"/>
                  </a:lvl9pPr>
                </a:lstStyle>
                <a:p>
                  <a:pPr defTabSz="914378" fontAlgn="auto"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050" b="1" dirty="0">
                      <a:solidFill>
                        <a:srgbClr val="1F1F1F">
                          <a:lumMod val="75000"/>
                          <a:lumOff val="25000"/>
                        </a:srgb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输入标签</a:t>
                  </a:r>
                  <a:endParaRPr lang="en-US" altLang="zh-CN" sz="1050" b="1" dirty="0">
                    <a:solidFill>
                      <a:srgbClr val="1F1F1F">
                        <a:lumMod val="75000"/>
                        <a:lumOff val="25000"/>
                      </a:srgb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95" name="Rectangle 73"/>
                <p:cNvSpPr/>
                <p:nvPr/>
              </p:nvSpPr>
              <p:spPr>
                <a:xfrm>
                  <a:off x="1659525" y="1865481"/>
                  <a:ext cx="870751" cy="50276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 defTabSz="914378" fontAlgn="auto">
                    <a:spcBef>
                      <a:spcPct val="20000"/>
                    </a:spcBef>
                    <a:spcAft>
                      <a:spcPts val="0"/>
                    </a:spcAft>
                    <a:defRPr/>
                  </a:pPr>
                  <a:r>
                    <a:rPr lang="en-US" sz="2667" b="1" dirty="0">
                      <a:solidFill>
                        <a:srgbClr val="FFFFFF"/>
                      </a:solidFill>
                      <a:latin typeface="Arial"/>
                      <a:ea typeface="微软雅黑"/>
                    </a:rPr>
                    <a:t>70%</a:t>
                  </a:r>
                </a:p>
              </p:txBody>
            </p:sp>
          </p:grpSp>
        </p:grpSp>
      </p:grpSp>
      <p:sp>
        <p:nvSpPr>
          <p:cNvPr id="108" name="TextBox 107"/>
          <p:cNvSpPr txBox="1"/>
          <p:nvPr/>
        </p:nvSpPr>
        <p:spPr>
          <a:xfrm>
            <a:off x="776086" y="4209237"/>
            <a:ext cx="7591831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spcBef>
                <a:spcPct val="0"/>
              </a:spcBef>
              <a:buFont typeface="Arial" charset="0"/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9pPr>
          </a:lstStyle>
          <a:p>
            <a:pPr defTabSz="685749" fontAlgn="auto">
              <a:lnSpc>
                <a:spcPct val="120000"/>
              </a:lnSpc>
              <a:spcAft>
                <a:spcPts val="0"/>
              </a:spcAft>
            </a:pPr>
            <a:r>
              <a:rPr lang="zh-CN" altLang="en-US" sz="1050" dirty="0">
                <a:solidFill>
                  <a:srgbClr val="1F1F1F">
                    <a:lumMod val="65000"/>
                    <a:lumOff val="35000"/>
                  </a:srgbClr>
                </a:solidFill>
                <a:sym typeface="微软雅黑" pitchFamily="34" charset="-122"/>
              </a:rPr>
              <a:t>在此录入上述图表的综合描述说明，在此录入上述图表的综合描述说明，在此录入上述图表的综合描述说明。在此录入上述图表的描述说明，在此录入上述图表的综合描述说明，在此录入上述图表的综合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109" name="文本框 13"/>
          <p:cNvSpPr txBox="1"/>
          <p:nvPr/>
        </p:nvSpPr>
        <p:spPr>
          <a:xfrm>
            <a:off x="1703480" y="2096012"/>
            <a:ext cx="804502" cy="609392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defTabSz="685749" fontAlgn="auto">
              <a:lnSpc>
                <a:spcPct val="120000"/>
              </a:lnSpc>
              <a:spcAft>
                <a:spcPts val="0"/>
              </a:spcAft>
            </a:pPr>
            <a:r>
              <a:rPr lang="zh-CN" altLang="en-US" sz="975" dirty="0">
                <a:solidFill>
                  <a:srgbClr val="FFFFFF">
                    <a:lumMod val="9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</a:t>
            </a:r>
          </a:p>
        </p:txBody>
      </p:sp>
      <p:sp>
        <p:nvSpPr>
          <p:cNvPr id="110" name="文本框 13"/>
          <p:cNvSpPr txBox="1"/>
          <p:nvPr/>
        </p:nvSpPr>
        <p:spPr>
          <a:xfrm>
            <a:off x="2931199" y="2394646"/>
            <a:ext cx="793671" cy="609392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defTabSz="685749" fontAlgn="auto">
              <a:lnSpc>
                <a:spcPct val="120000"/>
              </a:lnSpc>
              <a:spcAft>
                <a:spcPts val="0"/>
              </a:spcAft>
            </a:pPr>
            <a:r>
              <a:rPr lang="zh-CN" altLang="en-US" sz="975" dirty="0">
                <a:solidFill>
                  <a:srgbClr val="FFFFFF">
                    <a:lumMod val="9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</a:t>
            </a:r>
          </a:p>
        </p:txBody>
      </p:sp>
      <p:sp>
        <p:nvSpPr>
          <p:cNvPr id="111" name="文本框 13"/>
          <p:cNvSpPr txBox="1"/>
          <p:nvPr/>
        </p:nvSpPr>
        <p:spPr>
          <a:xfrm>
            <a:off x="6652946" y="2096012"/>
            <a:ext cx="804502" cy="609392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defTabSz="685749" fontAlgn="auto">
              <a:lnSpc>
                <a:spcPct val="120000"/>
              </a:lnSpc>
              <a:spcAft>
                <a:spcPts val="0"/>
              </a:spcAft>
            </a:pPr>
            <a:r>
              <a:rPr lang="zh-CN" altLang="en-US" sz="975" dirty="0">
                <a:solidFill>
                  <a:srgbClr val="FFFFFF">
                    <a:lumMod val="9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</a:t>
            </a:r>
          </a:p>
        </p:txBody>
      </p:sp>
      <p:sp>
        <p:nvSpPr>
          <p:cNvPr id="112" name="文本框 13"/>
          <p:cNvSpPr txBox="1"/>
          <p:nvPr/>
        </p:nvSpPr>
        <p:spPr>
          <a:xfrm>
            <a:off x="5422684" y="2394646"/>
            <a:ext cx="793671" cy="609392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defTabSz="685749" fontAlgn="auto">
              <a:lnSpc>
                <a:spcPct val="120000"/>
              </a:lnSpc>
              <a:spcAft>
                <a:spcPts val="0"/>
              </a:spcAft>
            </a:pPr>
            <a:r>
              <a:rPr lang="zh-CN" altLang="en-US" sz="975" dirty="0">
                <a:solidFill>
                  <a:srgbClr val="FFFFFF">
                    <a:lumMod val="9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</a:t>
            </a:r>
          </a:p>
        </p:txBody>
      </p:sp>
      <p:sp>
        <p:nvSpPr>
          <p:cNvPr id="113" name="文本框 13"/>
          <p:cNvSpPr txBox="1"/>
          <p:nvPr/>
        </p:nvSpPr>
        <p:spPr>
          <a:xfrm>
            <a:off x="4171688" y="1541511"/>
            <a:ext cx="793671" cy="1329589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defTabSz="685749" fontAlgn="auto">
              <a:lnSpc>
                <a:spcPct val="120000"/>
              </a:lnSpc>
              <a:spcAft>
                <a:spcPts val="0"/>
              </a:spcAft>
            </a:pPr>
            <a:r>
              <a:rPr lang="zh-CN" altLang="en-US" sz="975" dirty="0">
                <a:solidFill>
                  <a:srgbClr val="FFFFFF">
                    <a:lumMod val="9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在此录入上述图表的综合描述说明，在此录入上述图表的综合描述说明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8289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3210">
        <p14:switch dir="r"/>
      </p:transition>
    </mc:Choice>
    <mc:Fallback xmlns="">
      <p:transition spd="slow" advClick="0" advTm="1321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8" presetClass="entr" presetSubtype="3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5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/>
      <p:bldP spid="109" grpId="0"/>
      <p:bldP spid="110" grpId="0"/>
      <p:bldP spid="111" grpId="0"/>
      <p:bldP spid="112" grpId="0"/>
      <p:bldP spid="1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entagon 25"/>
          <p:cNvSpPr/>
          <p:nvPr/>
        </p:nvSpPr>
        <p:spPr>
          <a:xfrm flipH="1">
            <a:off x="5908511" y="1547581"/>
            <a:ext cx="3249802" cy="518462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2667" dirty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94" name="TextBox 26"/>
          <p:cNvSpPr txBox="1"/>
          <p:nvPr/>
        </p:nvSpPr>
        <p:spPr>
          <a:xfrm flipH="1">
            <a:off x="6277522" y="1656774"/>
            <a:ext cx="1287077" cy="300076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>
            <a:defPPr>
              <a:defRPr lang="zh-CN"/>
            </a:defPPr>
            <a:lvl1pPr>
              <a:defRPr sz="22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srgbClr val="FFFFFF">
                    <a:lumMod val="95000"/>
                  </a:srgbClr>
                </a:solidFill>
              </a:rPr>
              <a:t>输入关键字</a:t>
            </a:r>
            <a:endParaRPr lang="en-US" sz="1500" dirty="0">
              <a:solidFill>
                <a:srgbClr val="FFFFFF">
                  <a:lumMod val="95000"/>
                </a:srgbClr>
              </a:solidFill>
            </a:endParaRPr>
          </a:p>
        </p:txBody>
      </p:sp>
      <p:sp>
        <p:nvSpPr>
          <p:cNvPr id="91" name="Pentagon 28"/>
          <p:cNvSpPr/>
          <p:nvPr/>
        </p:nvSpPr>
        <p:spPr>
          <a:xfrm flipH="1">
            <a:off x="6412662" y="2181258"/>
            <a:ext cx="2731339" cy="518463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2667" dirty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92" name="TextBox 29"/>
          <p:cNvSpPr txBox="1"/>
          <p:nvPr/>
        </p:nvSpPr>
        <p:spPr>
          <a:xfrm flipH="1">
            <a:off x="6846609" y="2290452"/>
            <a:ext cx="1335151" cy="300076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srgbClr val="FFFFFF">
                    <a:lumMod val="95000"/>
                  </a:srgbClr>
                </a:solidFill>
              </a:rPr>
              <a:t>输入关键字</a:t>
            </a:r>
            <a:endParaRPr lang="en-US" altLang="zh-CN" sz="1500" dirty="0">
              <a:solidFill>
                <a:srgbClr val="FFFFFF">
                  <a:lumMod val="95000"/>
                </a:srgbClr>
              </a:solidFill>
            </a:endParaRPr>
          </a:p>
        </p:txBody>
      </p:sp>
      <p:sp>
        <p:nvSpPr>
          <p:cNvPr id="89" name="Pentagon 31"/>
          <p:cNvSpPr/>
          <p:nvPr/>
        </p:nvSpPr>
        <p:spPr>
          <a:xfrm flipH="1">
            <a:off x="6945436" y="2814935"/>
            <a:ext cx="2212876" cy="518463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2667" dirty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90" name="TextBox 32"/>
          <p:cNvSpPr txBox="1"/>
          <p:nvPr/>
        </p:nvSpPr>
        <p:spPr>
          <a:xfrm flipH="1">
            <a:off x="7312756" y="2924129"/>
            <a:ext cx="1259576" cy="300076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srgbClr val="FFFFFF">
                    <a:lumMod val="95000"/>
                  </a:srgbClr>
                </a:solidFill>
              </a:rPr>
              <a:t>输入关键字</a:t>
            </a:r>
            <a:endParaRPr lang="en-US" altLang="zh-CN" sz="1500" dirty="0">
              <a:solidFill>
                <a:srgbClr val="FFFFFF">
                  <a:lumMod val="95000"/>
                </a:srgbClr>
              </a:solidFill>
            </a:endParaRPr>
          </a:p>
        </p:txBody>
      </p:sp>
      <p:sp>
        <p:nvSpPr>
          <p:cNvPr id="87" name="Pentagon 34"/>
          <p:cNvSpPr/>
          <p:nvPr/>
        </p:nvSpPr>
        <p:spPr>
          <a:xfrm flipH="1">
            <a:off x="7564599" y="3448610"/>
            <a:ext cx="1579198" cy="518463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2667" dirty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88" name="TextBox 35"/>
          <p:cNvSpPr txBox="1"/>
          <p:nvPr/>
        </p:nvSpPr>
        <p:spPr>
          <a:xfrm flipH="1">
            <a:off x="7928959" y="3557804"/>
            <a:ext cx="1214837" cy="300076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srgbClr val="FFFFFF">
                    <a:lumMod val="95000"/>
                  </a:srgbClr>
                </a:solidFill>
              </a:rPr>
              <a:t>输入关键字</a:t>
            </a:r>
            <a:endParaRPr lang="en-US" altLang="zh-CN" sz="1500" dirty="0">
              <a:solidFill>
                <a:srgbClr val="FFFFFF">
                  <a:lumMod val="95000"/>
                </a:srgbClr>
              </a:solidFill>
            </a:endParaRPr>
          </a:p>
        </p:txBody>
      </p:sp>
      <p:graphicFrame>
        <p:nvGraphicFramePr>
          <p:cNvPr id="96" name="Chart 37"/>
          <p:cNvGraphicFramePr/>
          <p:nvPr>
            <p:extLst/>
          </p:nvPr>
        </p:nvGraphicFramePr>
        <p:xfrm>
          <a:off x="781406" y="2972683"/>
          <a:ext cx="5580463" cy="15940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9" name="矩形 98"/>
          <p:cNvSpPr/>
          <p:nvPr/>
        </p:nvSpPr>
        <p:spPr>
          <a:xfrm>
            <a:off x="817501" y="1162058"/>
            <a:ext cx="1806331" cy="323159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50" b="1" dirty="0">
                <a:solidFill>
                  <a:srgbClr val="1F1F1F">
                    <a:lumMod val="65000"/>
                    <a:lumOff val="35000"/>
                  </a:srgbClr>
                </a:solidFill>
                <a:latin typeface="微软雅黑" pitchFamily="34" charset="-122"/>
                <a:ea typeface="微软雅黑" pitchFamily="34" charset="-122"/>
              </a:rPr>
              <a:t>添加主要观点</a:t>
            </a:r>
            <a:endParaRPr lang="en-US" altLang="zh-CN" sz="1650" b="1" dirty="0">
              <a:solidFill>
                <a:srgbClr val="1F1F1F">
                  <a:lumMod val="65000"/>
                  <a:lumOff val="3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0" name="矩形 47"/>
          <p:cNvSpPr>
            <a:spLocks noChangeArrowheads="1"/>
          </p:cNvSpPr>
          <p:nvPr/>
        </p:nvSpPr>
        <p:spPr bwMode="auto">
          <a:xfrm>
            <a:off x="817500" y="1525927"/>
            <a:ext cx="4690153" cy="1283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685749" fontAlgn="auto">
              <a:lnSpc>
                <a:spcPct val="120000"/>
              </a:lnSpc>
              <a:spcBef>
                <a:spcPct val="0"/>
              </a:spcBef>
              <a:spcAft>
                <a:spcPts val="375"/>
              </a:spcAft>
              <a:buNone/>
            </a:pPr>
            <a:r>
              <a:rPr lang="zh-CN" altLang="en-US" sz="1050" dirty="0">
                <a:solidFill>
                  <a:srgbClr val="1F1F1F">
                    <a:lumMod val="65000"/>
                    <a:lumOff val="35000"/>
                  </a:srgbClr>
                </a:solidFill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  <a:endParaRPr lang="en-US" altLang="zh-CN" sz="1050" dirty="0">
              <a:solidFill>
                <a:srgbClr val="1F1F1F">
                  <a:lumMod val="65000"/>
                  <a:lumOff val="35000"/>
                </a:srgbClr>
              </a:solidFill>
              <a:sym typeface="微软雅黑" pitchFamily="34" charset="-122"/>
            </a:endParaRPr>
          </a:p>
          <a:p>
            <a:pPr defTabSz="685749" fontAlgn="auto">
              <a:lnSpc>
                <a:spcPct val="120000"/>
              </a:lnSpc>
              <a:spcBef>
                <a:spcPct val="0"/>
              </a:spcBef>
              <a:spcAft>
                <a:spcPts val="375"/>
              </a:spcAft>
              <a:buNone/>
            </a:pPr>
            <a:r>
              <a:rPr lang="zh-CN" altLang="en-US" sz="1050" dirty="0">
                <a:solidFill>
                  <a:srgbClr val="1F1F1F">
                    <a:lumMod val="65000"/>
                    <a:lumOff val="35000"/>
                  </a:srgbClr>
                </a:solidFill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</a:t>
            </a:r>
            <a:r>
              <a:rPr lang="en-US" altLang="zh-CN" sz="1050" dirty="0">
                <a:solidFill>
                  <a:srgbClr val="1F1F1F">
                    <a:lumMod val="65000"/>
                    <a:lumOff val="35000"/>
                  </a:srgbClr>
                </a:solidFill>
                <a:sym typeface="微软雅黑" pitchFamily="34" charset="-122"/>
              </a:rPr>
              <a:t>,</a:t>
            </a:r>
            <a:r>
              <a:rPr lang="zh-CN" altLang="en-US" sz="1050" dirty="0">
                <a:solidFill>
                  <a:srgbClr val="1F1F1F">
                    <a:lumMod val="65000"/>
                    <a:lumOff val="35000"/>
                  </a:srgbClr>
                </a:solidFill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6546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3210">
        <p14:switch dir="r"/>
      </p:transition>
    </mc:Choice>
    <mc:Fallback xmlns="">
      <p:transition spd="slow" advClick="0" advTm="1321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9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9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9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9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96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 tmFilter="0, 0; .2, .5; .8, .5; 1, 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250" autoRev="1" fill="hold"/>
                                        <p:tgtEl>
                                          <p:spTgt spid="9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 tmFilter="0, 0; .2, .5; .8, .5; 1, 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250" autoRev="1" fill="hold"/>
                                        <p:tgtEl>
                                          <p:spTgt spid="9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 tmFilter="0, 0; .2, .5; .8, .5; 1, 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250" autoRev="1" fill="hold"/>
                                        <p:tgtEl>
                                          <p:spTgt spid="9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 tmFilter="0, 0; .2, .5; .8, .5; 1, 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250" autoRev="1" fill="hold"/>
                                        <p:tgtEl>
                                          <p:spTgt spid="9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25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 tmFilter="0, 0; .2, .5; .8, .5; 1, 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250" autoRev="1" fill="hold"/>
                                        <p:tgtEl>
                                          <p:spTgt spid="9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26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 tmFilter="0, 0; .2, .5; .8, .5; 1, 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250" autoRev="1" fill="hold"/>
                                        <p:tgtEl>
                                          <p:spTgt spid="8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26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 tmFilter="0, 0; .2, .5; .8, .5; 1, 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250" autoRev="1" fill="hold"/>
                                        <p:tgtEl>
                                          <p:spTgt spid="8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3" grpId="1" animBg="1"/>
      <p:bldP spid="94" grpId="0"/>
      <p:bldP spid="94" grpId="1"/>
      <p:bldP spid="91" grpId="0" animBg="1"/>
      <p:bldP spid="91" grpId="1" animBg="1"/>
      <p:bldP spid="92" grpId="0"/>
      <p:bldP spid="92" grpId="1"/>
      <p:bldP spid="89" grpId="0" animBg="1"/>
      <p:bldP spid="89" grpId="1" animBg="1"/>
      <p:bldP spid="90" grpId="0"/>
      <p:bldP spid="90" grpId="1"/>
      <p:bldP spid="87" grpId="0" animBg="1"/>
      <p:bldP spid="87" grpId="1" animBg="1"/>
      <p:bldP spid="88" grpId="0"/>
      <p:bldP spid="88" grpId="1"/>
      <p:bldGraphic spid="96" grpId="0">
        <p:bldSub>
          <a:bldChart bld="series"/>
        </p:bldSub>
      </p:bldGraphic>
      <p:bldP spid="99" grpId="0"/>
      <p:bldP spid="10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任意多边形 35"/>
          <p:cNvSpPr/>
          <p:nvPr/>
        </p:nvSpPr>
        <p:spPr>
          <a:xfrm>
            <a:off x="3318659" y="1224962"/>
            <a:ext cx="1253342" cy="913992"/>
          </a:xfrm>
          <a:custGeom>
            <a:avLst/>
            <a:gdLst>
              <a:gd name="connsiteX0" fmla="*/ 1544779 w 1544780"/>
              <a:gd name="connsiteY0" fmla="*/ 0 h 1126522"/>
              <a:gd name="connsiteX1" fmla="*/ 1544780 w 1544780"/>
              <a:gd name="connsiteY1" fmla="*/ 0 h 1126522"/>
              <a:gd name="connsiteX2" fmla="*/ 1177877 w 1544780"/>
              <a:gd name="connsiteY2" fmla="*/ 1126522 h 1126522"/>
              <a:gd name="connsiteX3" fmla="*/ 0 w 1544780"/>
              <a:gd name="connsiteY3" fmla="*/ 1126514 h 1126522"/>
              <a:gd name="connsiteX4" fmla="*/ 49564 w 1544780"/>
              <a:gd name="connsiteY4" fmla="*/ 991095 h 1126522"/>
              <a:gd name="connsiteX5" fmla="*/ 1544779 w 1544780"/>
              <a:gd name="connsiteY5" fmla="*/ 0 h 112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4780" h="1126522">
                <a:moveTo>
                  <a:pt x="1544779" y="0"/>
                </a:moveTo>
                <a:lnTo>
                  <a:pt x="1544780" y="0"/>
                </a:lnTo>
                <a:lnTo>
                  <a:pt x="1177877" y="1126522"/>
                </a:lnTo>
                <a:lnTo>
                  <a:pt x="0" y="1126514"/>
                </a:lnTo>
                <a:lnTo>
                  <a:pt x="49564" y="991095"/>
                </a:lnTo>
                <a:cubicBezTo>
                  <a:pt x="295909" y="408670"/>
                  <a:pt x="872620" y="0"/>
                  <a:pt x="1544779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zh-CN" altLang="en-US" sz="1425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37" name="任意多边形 36"/>
          <p:cNvSpPr/>
          <p:nvPr/>
        </p:nvSpPr>
        <p:spPr>
          <a:xfrm>
            <a:off x="4572002" y="1224962"/>
            <a:ext cx="1253339" cy="913992"/>
          </a:xfrm>
          <a:custGeom>
            <a:avLst/>
            <a:gdLst>
              <a:gd name="connsiteX0" fmla="*/ 0 w 1544777"/>
              <a:gd name="connsiteY0" fmla="*/ 0 h 1126522"/>
              <a:gd name="connsiteX1" fmla="*/ 165914 w 1544777"/>
              <a:gd name="connsiteY1" fmla="*/ 8378 h 1126522"/>
              <a:gd name="connsiteX2" fmla="*/ 1495213 w 1544777"/>
              <a:gd name="connsiteY2" fmla="*/ 991095 h 1126522"/>
              <a:gd name="connsiteX3" fmla="*/ 1544777 w 1544777"/>
              <a:gd name="connsiteY3" fmla="*/ 1126514 h 1126522"/>
              <a:gd name="connsiteX4" fmla="*/ 366901 w 1544777"/>
              <a:gd name="connsiteY4" fmla="*/ 1126522 h 1126522"/>
              <a:gd name="connsiteX5" fmla="*/ 0 w 1544777"/>
              <a:gd name="connsiteY5" fmla="*/ 0 h 112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4777" h="1126522">
                <a:moveTo>
                  <a:pt x="0" y="0"/>
                </a:moveTo>
                <a:lnTo>
                  <a:pt x="165914" y="8378"/>
                </a:lnTo>
                <a:cubicBezTo>
                  <a:pt x="765982" y="69318"/>
                  <a:pt x="1269397" y="457206"/>
                  <a:pt x="1495213" y="991095"/>
                </a:cubicBezTo>
                <a:lnTo>
                  <a:pt x="1544777" y="1126514"/>
                </a:lnTo>
                <a:lnTo>
                  <a:pt x="366901" y="112652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zh-CN" altLang="en-US" sz="1425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38" name="任意多边形 37"/>
          <p:cNvSpPr/>
          <p:nvPr/>
        </p:nvSpPr>
        <p:spPr>
          <a:xfrm>
            <a:off x="3255409" y="2143348"/>
            <a:ext cx="834932" cy="1460912"/>
          </a:xfrm>
          <a:custGeom>
            <a:avLst/>
            <a:gdLst>
              <a:gd name="connsiteX0" fmla="*/ 75974 w 1029078"/>
              <a:gd name="connsiteY0" fmla="*/ 0 h 1800617"/>
              <a:gd name="connsiteX1" fmla="*/ 1029078 w 1029078"/>
              <a:gd name="connsiteY1" fmla="*/ 690797 h 1800617"/>
              <a:gd name="connsiteX2" fmla="*/ 667599 w 1029078"/>
              <a:gd name="connsiteY2" fmla="*/ 1800617 h 1800617"/>
              <a:gd name="connsiteX3" fmla="*/ 590526 w 1029078"/>
              <a:gd name="connsiteY3" fmla="*/ 1742984 h 1800617"/>
              <a:gd name="connsiteX4" fmla="*/ 0 w 1029078"/>
              <a:gd name="connsiteY4" fmla="*/ 490800 h 1800617"/>
              <a:gd name="connsiteX5" fmla="*/ 72955 w 1029078"/>
              <a:gd name="connsiteY5" fmla="*/ 8248 h 1800617"/>
              <a:gd name="connsiteX6" fmla="*/ 75974 w 1029078"/>
              <a:gd name="connsiteY6" fmla="*/ 0 h 1800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29078" h="1800617">
                <a:moveTo>
                  <a:pt x="75974" y="0"/>
                </a:moveTo>
                <a:lnTo>
                  <a:pt x="1029078" y="690797"/>
                </a:lnTo>
                <a:lnTo>
                  <a:pt x="667599" y="1800617"/>
                </a:lnTo>
                <a:lnTo>
                  <a:pt x="590526" y="1742984"/>
                </a:lnTo>
                <a:cubicBezTo>
                  <a:pt x="229877" y="1445350"/>
                  <a:pt x="0" y="994920"/>
                  <a:pt x="0" y="490800"/>
                </a:cubicBezTo>
                <a:cubicBezTo>
                  <a:pt x="0" y="322760"/>
                  <a:pt x="25542" y="160686"/>
                  <a:pt x="72955" y="8248"/>
                </a:cubicBezTo>
                <a:lnTo>
                  <a:pt x="7597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zh-CN" altLang="en-US" sz="1425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39" name="任意多边形 38"/>
          <p:cNvSpPr/>
          <p:nvPr/>
        </p:nvSpPr>
        <p:spPr>
          <a:xfrm>
            <a:off x="5053660" y="2143348"/>
            <a:ext cx="834932" cy="1460912"/>
          </a:xfrm>
          <a:custGeom>
            <a:avLst/>
            <a:gdLst>
              <a:gd name="connsiteX0" fmla="*/ 953103 w 1029077"/>
              <a:gd name="connsiteY0" fmla="*/ 0 h 1800616"/>
              <a:gd name="connsiteX1" fmla="*/ 956122 w 1029077"/>
              <a:gd name="connsiteY1" fmla="*/ 8247 h 1800616"/>
              <a:gd name="connsiteX2" fmla="*/ 1029077 w 1029077"/>
              <a:gd name="connsiteY2" fmla="*/ 490799 h 1800616"/>
              <a:gd name="connsiteX3" fmla="*/ 438551 w 1029077"/>
              <a:gd name="connsiteY3" fmla="*/ 1742983 h 1800616"/>
              <a:gd name="connsiteX4" fmla="*/ 361479 w 1029077"/>
              <a:gd name="connsiteY4" fmla="*/ 1800616 h 1800616"/>
              <a:gd name="connsiteX5" fmla="*/ 0 w 1029077"/>
              <a:gd name="connsiteY5" fmla="*/ 690796 h 1800616"/>
              <a:gd name="connsiteX6" fmla="*/ 953103 w 1029077"/>
              <a:gd name="connsiteY6" fmla="*/ 0 h 1800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29077" h="1800616">
                <a:moveTo>
                  <a:pt x="953103" y="0"/>
                </a:moveTo>
                <a:lnTo>
                  <a:pt x="956122" y="8247"/>
                </a:lnTo>
                <a:cubicBezTo>
                  <a:pt x="1003535" y="160685"/>
                  <a:pt x="1029077" y="322759"/>
                  <a:pt x="1029077" y="490799"/>
                </a:cubicBezTo>
                <a:cubicBezTo>
                  <a:pt x="1029077" y="994919"/>
                  <a:pt x="799200" y="1445349"/>
                  <a:pt x="438551" y="1742983"/>
                </a:cubicBezTo>
                <a:lnTo>
                  <a:pt x="361479" y="1800616"/>
                </a:lnTo>
                <a:lnTo>
                  <a:pt x="0" y="690796"/>
                </a:lnTo>
                <a:lnTo>
                  <a:pt x="95310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zh-CN" altLang="en-US" sz="1425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40" name="任意多边形 39"/>
          <p:cNvSpPr/>
          <p:nvPr/>
        </p:nvSpPr>
        <p:spPr>
          <a:xfrm>
            <a:off x="3804086" y="3052925"/>
            <a:ext cx="1535830" cy="805221"/>
          </a:xfrm>
          <a:custGeom>
            <a:avLst/>
            <a:gdLst>
              <a:gd name="connsiteX0" fmla="*/ 946478 w 1892955"/>
              <a:gd name="connsiteY0" fmla="*/ 0 h 992458"/>
              <a:gd name="connsiteX1" fmla="*/ 1892955 w 1892955"/>
              <a:gd name="connsiteY1" fmla="*/ 686014 h 992458"/>
              <a:gd name="connsiteX2" fmla="*/ 1853765 w 1892955"/>
              <a:gd name="connsiteY2" fmla="*/ 715320 h 992458"/>
              <a:gd name="connsiteX3" fmla="*/ 946477 w 1892955"/>
              <a:gd name="connsiteY3" fmla="*/ 992458 h 992458"/>
              <a:gd name="connsiteX4" fmla="*/ 39189 w 1892955"/>
              <a:gd name="connsiteY4" fmla="*/ 715320 h 992458"/>
              <a:gd name="connsiteX5" fmla="*/ 0 w 1892955"/>
              <a:gd name="connsiteY5" fmla="*/ 686015 h 992458"/>
              <a:gd name="connsiteX6" fmla="*/ 946478 w 1892955"/>
              <a:gd name="connsiteY6" fmla="*/ 0 h 992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92955" h="992458">
                <a:moveTo>
                  <a:pt x="946478" y="0"/>
                </a:moveTo>
                <a:lnTo>
                  <a:pt x="1892955" y="686014"/>
                </a:lnTo>
                <a:lnTo>
                  <a:pt x="1853765" y="715320"/>
                </a:lnTo>
                <a:cubicBezTo>
                  <a:pt x="1594774" y="890291"/>
                  <a:pt x="1282557" y="992458"/>
                  <a:pt x="946477" y="992458"/>
                </a:cubicBezTo>
                <a:cubicBezTo>
                  <a:pt x="610397" y="992458"/>
                  <a:pt x="298180" y="890291"/>
                  <a:pt x="39189" y="715320"/>
                </a:cubicBezTo>
                <a:lnTo>
                  <a:pt x="0" y="686015"/>
                </a:lnTo>
                <a:lnTo>
                  <a:pt x="94647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zh-CN" altLang="en-US" sz="1425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699439" y="1224962"/>
            <a:ext cx="1463849" cy="323159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pPr algn="r"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50" b="1" dirty="0">
                <a:solidFill>
                  <a:srgbClr val="1F1F1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1650" b="1" dirty="0">
              <a:solidFill>
                <a:srgbClr val="1F1F1F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7"/>
          <p:cNvSpPr>
            <a:spLocks noChangeArrowheads="1"/>
          </p:cNvSpPr>
          <p:nvPr/>
        </p:nvSpPr>
        <p:spPr bwMode="auto">
          <a:xfrm>
            <a:off x="888166" y="1526853"/>
            <a:ext cx="2275122" cy="699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 defTabSz="685749" fontAlgn="auto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1050" dirty="0">
                <a:solidFill>
                  <a:srgbClr val="1F1F1F">
                    <a:lumMod val="75000"/>
                    <a:lumOff val="25000"/>
                  </a:srgb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45" name="矩形 44"/>
          <p:cNvSpPr/>
          <p:nvPr/>
        </p:nvSpPr>
        <p:spPr>
          <a:xfrm>
            <a:off x="5991105" y="1224962"/>
            <a:ext cx="1463849" cy="323159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50" b="1" dirty="0">
                <a:solidFill>
                  <a:srgbClr val="1F1F1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1650" b="1" dirty="0">
              <a:solidFill>
                <a:srgbClr val="1F1F1F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矩形 47"/>
          <p:cNvSpPr>
            <a:spLocks noChangeArrowheads="1"/>
          </p:cNvSpPr>
          <p:nvPr/>
        </p:nvSpPr>
        <p:spPr bwMode="auto">
          <a:xfrm>
            <a:off x="5991104" y="1526853"/>
            <a:ext cx="2275122" cy="699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685749" fontAlgn="auto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1050" dirty="0">
                <a:solidFill>
                  <a:srgbClr val="1F1F1F">
                    <a:lumMod val="75000"/>
                    <a:lumOff val="25000"/>
                  </a:srgb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47" name="矩形 46"/>
          <p:cNvSpPr/>
          <p:nvPr/>
        </p:nvSpPr>
        <p:spPr>
          <a:xfrm>
            <a:off x="1699439" y="2842164"/>
            <a:ext cx="1463849" cy="323159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pPr algn="r"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50" b="1" dirty="0">
                <a:solidFill>
                  <a:srgbClr val="1F1F1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1650" b="1" dirty="0">
              <a:solidFill>
                <a:srgbClr val="1F1F1F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矩形 47"/>
          <p:cNvSpPr>
            <a:spLocks noChangeArrowheads="1"/>
          </p:cNvSpPr>
          <p:nvPr/>
        </p:nvSpPr>
        <p:spPr bwMode="auto">
          <a:xfrm>
            <a:off x="888166" y="3144055"/>
            <a:ext cx="2275122" cy="699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 defTabSz="685749" fontAlgn="auto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1050" dirty="0">
                <a:solidFill>
                  <a:srgbClr val="1F1F1F">
                    <a:lumMod val="75000"/>
                    <a:lumOff val="25000"/>
                  </a:srgb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49" name="矩形 48"/>
          <p:cNvSpPr/>
          <p:nvPr/>
        </p:nvSpPr>
        <p:spPr>
          <a:xfrm>
            <a:off x="5991105" y="2842164"/>
            <a:ext cx="1463849" cy="323159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50" b="1" dirty="0">
                <a:solidFill>
                  <a:srgbClr val="1F1F1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1650" b="1" dirty="0">
              <a:solidFill>
                <a:srgbClr val="1F1F1F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矩形 60"/>
          <p:cNvSpPr>
            <a:spLocks noChangeArrowheads="1"/>
          </p:cNvSpPr>
          <p:nvPr/>
        </p:nvSpPr>
        <p:spPr bwMode="auto">
          <a:xfrm>
            <a:off x="5991104" y="3144055"/>
            <a:ext cx="2275122" cy="699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685749" fontAlgn="auto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1050" dirty="0">
                <a:solidFill>
                  <a:srgbClr val="1F1F1F">
                    <a:lumMod val="75000"/>
                    <a:lumOff val="25000"/>
                  </a:srgb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62" name="矩形 61"/>
          <p:cNvSpPr/>
          <p:nvPr/>
        </p:nvSpPr>
        <p:spPr>
          <a:xfrm>
            <a:off x="3840076" y="3944271"/>
            <a:ext cx="1463849" cy="323159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50" b="1" dirty="0">
                <a:solidFill>
                  <a:srgbClr val="1F1F1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1650" b="1" dirty="0">
              <a:solidFill>
                <a:srgbClr val="1F1F1F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矩形 62"/>
          <p:cNvSpPr>
            <a:spLocks noChangeArrowheads="1"/>
          </p:cNvSpPr>
          <p:nvPr/>
        </p:nvSpPr>
        <p:spPr bwMode="auto">
          <a:xfrm>
            <a:off x="2761506" y="4256553"/>
            <a:ext cx="3620988" cy="48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685749" fontAlgn="auto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1050" dirty="0">
                <a:solidFill>
                  <a:srgbClr val="1F1F1F">
                    <a:lumMod val="75000"/>
                    <a:lumOff val="25000"/>
                  </a:srgb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64" name="矩形 63"/>
          <p:cNvSpPr/>
          <p:nvPr/>
        </p:nvSpPr>
        <p:spPr>
          <a:xfrm>
            <a:off x="3850467" y="2137447"/>
            <a:ext cx="1463849" cy="715574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srgbClr val="1F1F1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endParaRPr lang="en-US" altLang="zh-CN" b="1" dirty="0">
              <a:solidFill>
                <a:srgbClr val="1F1F1F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9B1E11"/>
                </a:solidFill>
                <a:latin typeface="微软雅黑" pitchFamily="34" charset="-122"/>
                <a:ea typeface="微软雅黑" pitchFamily="34" charset="-122"/>
              </a:rPr>
              <a:t>关键词</a:t>
            </a:r>
            <a:endParaRPr lang="en-US" altLang="zh-CN" sz="2400" b="1" dirty="0">
              <a:solidFill>
                <a:srgbClr val="9B1E1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2357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3210">
        <p14:switch dir="r"/>
      </p:transition>
    </mc:Choice>
    <mc:Fallback xmlns="">
      <p:transition spd="slow" advClick="0" advTm="1321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grpId="0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8" dur="4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1" dur="4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33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5" dur="4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8" dur="4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40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2" dur="4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5" dur="4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47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9" dur="4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2" dur="4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54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6" dur="4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9" dur="4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1" presetID="4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/>
          <p:bldP spid="42" grpId="0"/>
          <p:bldP spid="45" grpId="0"/>
          <p:bldP spid="46" grpId="0"/>
          <p:bldP spid="47" grpId="0"/>
          <p:bldP spid="48" grpId="0"/>
          <p:bldP spid="49" grpId="0"/>
          <p:bldP spid="61" grpId="0"/>
          <p:bldP spid="62" grpId="0"/>
          <p:bldP spid="63" grpId="0"/>
          <p:bldP spid="6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8" dur="4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1" dur="4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33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5" dur="4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8" dur="4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40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2" dur="4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5" dur="4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47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9" dur="4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2" dur="4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54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6" dur="4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9" dur="4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1" presetID="4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/>
          <p:bldP spid="42" grpId="0"/>
          <p:bldP spid="45" grpId="0"/>
          <p:bldP spid="46" grpId="0"/>
          <p:bldP spid="47" grpId="0"/>
          <p:bldP spid="48" grpId="0"/>
          <p:bldP spid="49" grpId="0"/>
          <p:bldP spid="61" grpId="0"/>
          <p:bldP spid="62" grpId="0"/>
          <p:bldP spid="63" grpId="0"/>
          <p:bldP spid="64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0" name="Group 70"/>
          <p:cNvGrpSpPr/>
          <p:nvPr/>
        </p:nvGrpSpPr>
        <p:grpSpPr>
          <a:xfrm>
            <a:off x="0" y="1649502"/>
            <a:ext cx="3019207" cy="2498339"/>
            <a:chOff x="262396" y="1733961"/>
            <a:chExt cx="1256433" cy="2269279"/>
          </a:xfrm>
        </p:grpSpPr>
        <p:sp>
          <p:nvSpPr>
            <p:cNvPr id="271" name="Rectangle 64"/>
            <p:cNvSpPr/>
            <p:nvPr/>
          </p:nvSpPr>
          <p:spPr>
            <a:xfrm>
              <a:off x="262396" y="1733961"/>
              <a:ext cx="1256433" cy="5673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272" name="Rectangle 65"/>
            <p:cNvSpPr/>
            <p:nvPr/>
          </p:nvSpPr>
          <p:spPr>
            <a:xfrm>
              <a:off x="262396" y="2301281"/>
              <a:ext cx="1256433" cy="56732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273" name="Rectangle 66"/>
            <p:cNvSpPr/>
            <p:nvPr/>
          </p:nvSpPr>
          <p:spPr>
            <a:xfrm>
              <a:off x="262396" y="2868601"/>
              <a:ext cx="1256433" cy="5673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274" name="Rectangle 69"/>
            <p:cNvSpPr/>
            <p:nvPr/>
          </p:nvSpPr>
          <p:spPr>
            <a:xfrm>
              <a:off x="262396" y="3435920"/>
              <a:ext cx="1256433" cy="56732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295" name="Group 119"/>
          <p:cNvGrpSpPr/>
          <p:nvPr/>
        </p:nvGrpSpPr>
        <p:grpSpPr>
          <a:xfrm>
            <a:off x="3010814" y="1649502"/>
            <a:ext cx="1743957" cy="2498340"/>
            <a:chOff x="2993744" y="1682239"/>
            <a:chExt cx="1576437" cy="2269279"/>
          </a:xfrm>
        </p:grpSpPr>
        <p:sp>
          <p:nvSpPr>
            <p:cNvPr id="296" name="Rectangle 72"/>
            <p:cNvSpPr/>
            <p:nvPr/>
          </p:nvSpPr>
          <p:spPr>
            <a:xfrm>
              <a:off x="2993744" y="1682239"/>
              <a:ext cx="1576436" cy="567320"/>
            </a:xfrm>
            <a:prstGeom prst="homePlate">
              <a:avLst/>
            </a:prstGeom>
            <a:gradFill>
              <a:gsLst>
                <a:gs pos="0">
                  <a:schemeClr val="accent1">
                    <a:lumMod val="75000"/>
                  </a:schemeClr>
                </a:gs>
                <a:gs pos="50000">
                  <a:schemeClr val="accent1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297" name="Rectangle 74"/>
            <p:cNvSpPr/>
            <p:nvPr/>
          </p:nvSpPr>
          <p:spPr>
            <a:xfrm>
              <a:off x="2993745" y="2249559"/>
              <a:ext cx="1576436" cy="567320"/>
            </a:xfrm>
            <a:prstGeom prst="homePlat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298" name="Rectangle 77"/>
            <p:cNvSpPr/>
            <p:nvPr/>
          </p:nvSpPr>
          <p:spPr>
            <a:xfrm>
              <a:off x="2993745" y="2816879"/>
              <a:ext cx="1576436" cy="567320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299" name="Rectangle 78"/>
            <p:cNvSpPr/>
            <p:nvPr/>
          </p:nvSpPr>
          <p:spPr>
            <a:xfrm>
              <a:off x="2993745" y="3384198"/>
              <a:ext cx="1576436" cy="567320"/>
            </a:xfrm>
            <a:prstGeom prst="homePlat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300" name="Group 80"/>
          <p:cNvGrpSpPr/>
          <p:nvPr/>
        </p:nvGrpSpPr>
        <p:grpSpPr>
          <a:xfrm>
            <a:off x="1395704" y="1170098"/>
            <a:ext cx="1623795" cy="3431260"/>
            <a:chOff x="1518829" y="1246789"/>
            <a:chExt cx="1474916" cy="3116663"/>
          </a:xfrm>
        </p:grpSpPr>
        <p:grpSp>
          <p:nvGrpSpPr>
            <p:cNvPr id="301" name="Group 29"/>
            <p:cNvGrpSpPr/>
            <p:nvPr/>
          </p:nvGrpSpPr>
          <p:grpSpPr>
            <a:xfrm>
              <a:off x="1518829" y="1246789"/>
              <a:ext cx="1474916" cy="3116663"/>
              <a:chOff x="3189614" y="1562392"/>
              <a:chExt cx="1474916" cy="3116662"/>
            </a:xfrm>
            <a:effectLst/>
          </p:grpSpPr>
          <p:sp>
            <p:nvSpPr>
              <p:cNvPr id="306" name="Freeform 86"/>
              <p:cNvSpPr/>
              <p:nvPr/>
            </p:nvSpPr>
            <p:spPr>
              <a:xfrm>
                <a:off x="3205386" y="1579715"/>
                <a:ext cx="1459144" cy="3099339"/>
              </a:xfrm>
              <a:custGeom>
                <a:avLst/>
                <a:gdLst>
                  <a:gd name="connsiteX0" fmla="*/ 0 w 1459144"/>
                  <a:gd name="connsiteY0" fmla="*/ 176060 h 3099339"/>
                  <a:gd name="connsiteX1" fmla="*/ 51567 w 1459144"/>
                  <a:gd name="connsiteY1" fmla="*/ 51567 h 3099339"/>
                  <a:gd name="connsiteX2" fmla="*/ 176060 w 1459144"/>
                  <a:gd name="connsiteY2" fmla="*/ 0 h 3099339"/>
                  <a:gd name="connsiteX3" fmla="*/ 1283084 w 1459144"/>
                  <a:gd name="connsiteY3" fmla="*/ 0 h 3099339"/>
                  <a:gd name="connsiteX4" fmla="*/ 1407577 w 1459144"/>
                  <a:gd name="connsiteY4" fmla="*/ 51567 h 3099339"/>
                  <a:gd name="connsiteX5" fmla="*/ 1459144 w 1459144"/>
                  <a:gd name="connsiteY5" fmla="*/ 176060 h 3099339"/>
                  <a:gd name="connsiteX6" fmla="*/ 1459144 w 1459144"/>
                  <a:gd name="connsiteY6" fmla="*/ 2923279 h 3099339"/>
                  <a:gd name="connsiteX7" fmla="*/ 1407577 w 1459144"/>
                  <a:gd name="connsiteY7" fmla="*/ 3047772 h 3099339"/>
                  <a:gd name="connsiteX8" fmla="*/ 1283084 w 1459144"/>
                  <a:gd name="connsiteY8" fmla="*/ 3099339 h 3099339"/>
                  <a:gd name="connsiteX9" fmla="*/ 176060 w 1459144"/>
                  <a:gd name="connsiteY9" fmla="*/ 3099339 h 3099339"/>
                  <a:gd name="connsiteX10" fmla="*/ 51567 w 1459144"/>
                  <a:gd name="connsiteY10" fmla="*/ 3047772 h 3099339"/>
                  <a:gd name="connsiteX11" fmla="*/ 0 w 1459144"/>
                  <a:gd name="connsiteY11" fmla="*/ 2923279 h 3099339"/>
                  <a:gd name="connsiteX12" fmla="*/ 0 w 1459144"/>
                  <a:gd name="connsiteY12" fmla="*/ 176060 h 3099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59144" h="3099339">
                    <a:moveTo>
                      <a:pt x="0" y="176060"/>
                    </a:moveTo>
                    <a:cubicBezTo>
                      <a:pt x="0" y="129366"/>
                      <a:pt x="18549" y="84584"/>
                      <a:pt x="51567" y="51567"/>
                    </a:cubicBezTo>
                    <a:cubicBezTo>
                      <a:pt x="84585" y="18549"/>
                      <a:pt x="129366" y="0"/>
                      <a:pt x="176060" y="0"/>
                    </a:cubicBezTo>
                    <a:lnTo>
                      <a:pt x="1283084" y="0"/>
                    </a:lnTo>
                    <a:cubicBezTo>
                      <a:pt x="1329778" y="0"/>
                      <a:pt x="1374560" y="18549"/>
                      <a:pt x="1407577" y="51567"/>
                    </a:cubicBezTo>
                    <a:cubicBezTo>
                      <a:pt x="1440595" y="84585"/>
                      <a:pt x="1459144" y="129366"/>
                      <a:pt x="1459144" y="176060"/>
                    </a:cubicBezTo>
                    <a:lnTo>
                      <a:pt x="1459144" y="2923279"/>
                    </a:lnTo>
                    <a:cubicBezTo>
                      <a:pt x="1459144" y="2969973"/>
                      <a:pt x="1440595" y="3014755"/>
                      <a:pt x="1407577" y="3047772"/>
                    </a:cubicBezTo>
                    <a:cubicBezTo>
                      <a:pt x="1374559" y="3080790"/>
                      <a:pt x="1329778" y="3099339"/>
                      <a:pt x="1283084" y="3099339"/>
                    </a:cubicBezTo>
                    <a:lnTo>
                      <a:pt x="176060" y="3099339"/>
                    </a:lnTo>
                    <a:cubicBezTo>
                      <a:pt x="129366" y="3099339"/>
                      <a:pt x="84584" y="3080790"/>
                      <a:pt x="51567" y="3047772"/>
                    </a:cubicBezTo>
                    <a:cubicBezTo>
                      <a:pt x="18549" y="3014754"/>
                      <a:pt x="0" y="2969973"/>
                      <a:pt x="0" y="2923279"/>
                    </a:cubicBezTo>
                    <a:lnTo>
                      <a:pt x="0" y="17606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667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  <p:grpSp>
            <p:nvGrpSpPr>
              <p:cNvPr id="307" name="Group 20"/>
              <p:cNvGrpSpPr/>
              <p:nvPr/>
            </p:nvGrpSpPr>
            <p:grpSpPr>
              <a:xfrm>
                <a:off x="3189614" y="1991493"/>
                <a:ext cx="23662" cy="645898"/>
                <a:chOff x="3392428" y="1951545"/>
                <a:chExt cx="27432" cy="735419"/>
              </a:xfrm>
            </p:grpSpPr>
            <p:sp>
              <p:nvSpPr>
                <p:cNvPr id="313" name="Rectangle 108"/>
                <p:cNvSpPr/>
                <p:nvPr/>
              </p:nvSpPr>
              <p:spPr>
                <a:xfrm>
                  <a:off x="3392428" y="1951545"/>
                  <a:ext cx="18288" cy="172821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749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2667" dirty="0">
                    <a:solidFill>
                      <a:srgbClr val="FFFFFF"/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314" name="Rectangle 117"/>
                <p:cNvSpPr/>
                <p:nvPr/>
              </p:nvSpPr>
              <p:spPr>
                <a:xfrm>
                  <a:off x="3401572" y="2289545"/>
                  <a:ext cx="18288" cy="118872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749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2667" dirty="0">
                    <a:solidFill>
                      <a:srgbClr val="FFFFFF"/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315" name="Rectangle 118"/>
                <p:cNvSpPr/>
                <p:nvPr/>
              </p:nvSpPr>
              <p:spPr>
                <a:xfrm>
                  <a:off x="3401572" y="2568092"/>
                  <a:ext cx="18288" cy="118872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749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2667" dirty="0">
                    <a:solidFill>
                      <a:srgbClr val="FFFFFF"/>
                    </a:solidFill>
                    <a:latin typeface="Arial"/>
                    <a:ea typeface="微软雅黑"/>
                  </a:endParaRPr>
                </a:p>
              </p:txBody>
            </p:sp>
          </p:grpSp>
          <p:sp>
            <p:nvSpPr>
              <p:cNvPr id="308" name="Freeform 93"/>
              <p:cNvSpPr/>
              <p:nvPr/>
            </p:nvSpPr>
            <p:spPr>
              <a:xfrm>
                <a:off x="3806686" y="4332856"/>
                <a:ext cx="256543" cy="261216"/>
              </a:xfrm>
              <a:custGeom>
                <a:avLst/>
                <a:gdLst>
                  <a:gd name="connsiteX0" fmla="*/ 0 w 256543"/>
                  <a:gd name="connsiteY0" fmla="*/ 130608 h 261216"/>
                  <a:gd name="connsiteX1" fmla="*/ 36755 w 256543"/>
                  <a:gd name="connsiteY1" fmla="*/ 39091 h 261216"/>
                  <a:gd name="connsiteX2" fmla="*/ 128272 w 256543"/>
                  <a:gd name="connsiteY2" fmla="*/ 0 h 261216"/>
                  <a:gd name="connsiteX3" fmla="*/ 219789 w 256543"/>
                  <a:gd name="connsiteY3" fmla="*/ 39091 h 261216"/>
                  <a:gd name="connsiteX4" fmla="*/ 256544 w 256543"/>
                  <a:gd name="connsiteY4" fmla="*/ 130608 h 261216"/>
                  <a:gd name="connsiteX5" fmla="*/ 219789 w 256543"/>
                  <a:gd name="connsiteY5" fmla="*/ 222125 h 261216"/>
                  <a:gd name="connsiteX6" fmla="*/ 128272 w 256543"/>
                  <a:gd name="connsiteY6" fmla="*/ 261216 h 261216"/>
                  <a:gd name="connsiteX7" fmla="*/ 36755 w 256543"/>
                  <a:gd name="connsiteY7" fmla="*/ 222125 h 261216"/>
                  <a:gd name="connsiteX8" fmla="*/ 0 w 256543"/>
                  <a:gd name="connsiteY8" fmla="*/ 130608 h 261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6543" h="261216">
                    <a:moveTo>
                      <a:pt x="0" y="130608"/>
                    </a:moveTo>
                    <a:cubicBezTo>
                      <a:pt x="0" y="96377"/>
                      <a:pt x="13199" y="63514"/>
                      <a:pt x="36755" y="39091"/>
                    </a:cubicBezTo>
                    <a:cubicBezTo>
                      <a:pt x="60874" y="14086"/>
                      <a:pt x="93851" y="0"/>
                      <a:pt x="128272" y="0"/>
                    </a:cubicBezTo>
                    <a:cubicBezTo>
                      <a:pt x="162693" y="0"/>
                      <a:pt x="195670" y="14086"/>
                      <a:pt x="219789" y="39091"/>
                    </a:cubicBezTo>
                    <a:cubicBezTo>
                      <a:pt x="243346" y="63514"/>
                      <a:pt x="256544" y="96377"/>
                      <a:pt x="256544" y="130608"/>
                    </a:cubicBezTo>
                    <a:cubicBezTo>
                      <a:pt x="256544" y="164839"/>
                      <a:pt x="243345" y="197702"/>
                      <a:pt x="219789" y="222125"/>
                    </a:cubicBezTo>
                    <a:cubicBezTo>
                      <a:pt x="195670" y="247130"/>
                      <a:pt x="162693" y="261216"/>
                      <a:pt x="128272" y="261216"/>
                    </a:cubicBezTo>
                    <a:cubicBezTo>
                      <a:pt x="93851" y="261216"/>
                      <a:pt x="60874" y="247130"/>
                      <a:pt x="36755" y="222125"/>
                    </a:cubicBezTo>
                    <a:cubicBezTo>
                      <a:pt x="13198" y="197702"/>
                      <a:pt x="0" y="164839"/>
                      <a:pt x="0" y="130608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667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309" name="Freeform 96"/>
              <p:cNvSpPr/>
              <p:nvPr/>
            </p:nvSpPr>
            <p:spPr>
              <a:xfrm>
                <a:off x="3306742" y="1997538"/>
                <a:ext cx="1256433" cy="2276759"/>
              </a:xfrm>
              <a:custGeom>
                <a:avLst/>
                <a:gdLst>
                  <a:gd name="connsiteX0" fmla="*/ 0 w 1256433"/>
                  <a:gd name="connsiteY0" fmla="*/ 0 h 2276759"/>
                  <a:gd name="connsiteX1" fmla="*/ 1256433 w 1256433"/>
                  <a:gd name="connsiteY1" fmla="*/ 0 h 2276759"/>
                  <a:gd name="connsiteX2" fmla="*/ 1256433 w 1256433"/>
                  <a:gd name="connsiteY2" fmla="*/ 2276759 h 2276759"/>
                  <a:gd name="connsiteX3" fmla="*/ 0 w 1256433"/>
                  <a:gd name="connsiteY3" fmla="*/ 2276759 h 2276759"/>
                  <a:gd name="connsiteX4" fmla="*/ 0 w 1256433"/>
                  <a:gd name="connsiteY4" fmla="*/ 0 h 2276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6433" h="2276759">
                    <a:moveTo>
                      <a:pt x="0" y="0"/>
                    </a:moveTo>
                    <a:lnTo>
                      <a:pt x="1256433" y="0"/>
                    </a:lnTo>
                    <a:lnTo>
                      <a:pt x="1256433" y="2276759"/>
                    </a:lnTo>
                    <a:lnTo>
                      <a:pt x="0" y="22767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667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310" name="Freeform 99"/>
              <p:cNvSpPr/>
              <p:nvPr/>
            </p:nvSpPr>
            <p:spPr>
              <a:xfrm>
                <a:off x="3796931" y="1824436"/>
                <a:ext cx="276054" cy="32124"/>
              </a:xfrm>
              <a:custGeom>
                <a:avLst/>
                <a:gdLst>
                  <a:gd name="connsiteX0" fmla="*/ 0 w 276054"/>
                  <a:gd name="connsiteY0" fmla="*/ 16062 h 32124"/>
                  <a:gd name="connsiteX1" fmla="*/ 4704 w 276054"/>
                  <a:gd name="connsiteY1" fmla="*/ 4704 h 32124"/>
                  <a:gd name="connsiteX2" fmla="*/ 16062 w 276054"/>
                  <a:gd name="connsiteY2" fmla="*/ 0 h 32124"/>
                  <a:gd name="connsiteX3" fmla="*/ 259992 w 276054"/>
                  <a:gd name="connsiteY3" fmla="*/ 0 h 32124"/>
                  <a:gd name="connsiteX4" fmla="*/ 271350 w 276054"/>
                  <a:gd name="connsiteY4" fmla="*/ 4704 h 32124"/>
                  <a:gd name="connsiteX5" fmla="*/ 276054 w 276054"/>
                  <a:gd name="connsiteY5" fmla="*/ 16062 h 32124"/>
                  <a:gd name="connsiteX6" fmla="*/ 276054 w 276054"/>
                  <a:gd name="connsiteY6" fmla="*/ 16062 h 32124"/>
                  <a:gd name="connsiteX7" fmla="*/ 271350 w 276054"/>
                  <a:gd name="connsiteY7" fmla="*/ 27420 h 32124"/>
                  <a:gd name="connsiteX8" fmla="*/ 259992 w 276054"/>
                  <a:gd name="connsiteY8" fmla="*/ 32124 h 32124"/>
                  <a:gd name="connsiteX9" fmla="*/ 16062 w 276054"/>
                  <a:gd name="connsiteY9" fmla="*/ 32124 h 32124"/>
                  <a:gd name="connsiteX10" fmla="*/ 4704 w 276054"/>
                  <a:gd name="connsiteY10" fmla="*/ 27420 h 32124"/>
                  <a:gd name="connsiteX11" fmla="*/ 0 w 276054"/>
                  <a:gd name="connsiteY11" fmla="*/ 16062 h 32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76054" h="32124">
                    <a:moveTo>
                      <a:pt x="0" y="16062"/>
                    </a:moveTo>
                    <a:cubicBezTo>
                      <a:pt x="0" y="11802"/>
                      <a:pt x="1692" y="7717"/>
                      <a:pt x="4704" y="4704"/>
                    </a:cubicBezTo>
                    <a:cubicBezTo>
                      <a:pt x="7716" y="1692"/>
                      <a:pt x="11802" y="0"/>
                      <a:pt x="16062" y="0"/>
                    </a:cubicBezTo>
                    <a:lnTo>
                      <a:pt x="259992" y="0"/>
                    </a:lnTo>
                    <a:cubicBezTo>
                      <a:pt x="264252" y="0"/>
                      <a:pt x="268337" y="1692"/>
                      <a:pt x="271350" y="4704"/>
                    </a:cubicBezTo>
                    <a:cubicBezTo>
                      <a:pt x="274362" y="7716"/>
                      <a:pt x="276054" y="11802"/>
                      <a:pt x="276054" y="16062"/>
                    </a:cubicBezTo>
                    <a:lnTo>
                      <a:pt x="276054" y="16062"/>
                    </a:lnTo>
                    <a:cubicBezTo>
                      <a:pt x="276054" y="20322"/>
                      <a:pt x="274362" y="24407"/>
                      <a:pt x="271350" y="27420"/>
                    </a:cubicBezTo>
                    <a:cubicBezTo>
                      <a:pt x="268338" y="30432"/>
                      <a:pt x="264252" y="32124"/>
                      <a:pt x="259992" y="32124"/>
                    </a:cubicBezTo>
                    <a:lnTo>
                      <a:pt x="16062" y="32124"/>
                    </a:lnTo>
                    <a:cubicBezTo>
                      <a:pt x="11802" y="32124"/>
                      <a:pt x="7717" y="30432"/>
                      <a:pt x="4704" y="27420"/>
                    </a:cubicBezTo>
                    <a:cubicBezTo>
                      <a:pt x="1692" y="24408"/>
                      <a:pt x="0" y="20322"/>
                      <a:pt x="0" y="1606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667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311" name="Freeform 103"/>
              <p:cNvSpPr/>
              <p:nvPr/>
            </p:nvSpPr>
            <p:spPr>
              <a:xfrm>
                <a:off x="3911556" y="1704426"/>
                <a:ext cx="46804" cy="47657"/>
              </a:xfrm>
              <a:custGeom>
                <a:avLst/>
                <a:gdLst>
                  <a:gd name="connsiteX0" fmla="*/ 0 w 46804"/>
                  <a:gd name="connsiteY0" fmla="*/ 23829 h 47657"/>
                  <a:gd name="connsiteX1" fmla="*/ 6705 w 46804"/>
                  <a:gd name="connsiteY1" fmla="*/ 7132 h 47657"/>
                  <a:gd name="connsiteX2" fmla="*/ 23402 w 46804"/>
                  <a:gd name="connsiteY2" fmla="*/ 0 h 47657"/>
                  <a:gd name="connsiteX3" fmla="*/ 40099 w 46804"/>
                  <a:gd name="connsiteY3" fmla="*/ 7132 h 47657"/>
                  <a:gd name="connsiteX4" fmla="*/ 46804 w 46804"/>
                  <a:gd name="connsiteY4" fmla="*/ 23829 h 47657"/>
                  <a:gd name="connsiteX5" fmla="*/ 40099 w 46804"/>
                  <a:gd name="connsiteY5" fmla="*/ 40526 h 47657"/>
                  <a:gd name="connsiteX6" fmla="*/ 23402 w 46804"/>
                  <a:gd name="connsiteY6" fmla="*/ 47658 h 47657"/>
                  <a:gd name="connsiteX7" fmla="*/ 6705 w 46804"/>
                  <a:gd name="connsiteY7" fmla="*/ 40526 h 47657"/>
                  <a:gd name="connsiteX8" fmla="*/ 0 w 46804"/>
                  <a:gd name="connsiteY8" fmla="*/ 23829 h 47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804" h="47657">
                    <a:moveTo>
                      <a:pt x="0" y="23829"/>
                    </a:moveTo>
                    <a:cubicBezTo>
                      <a:pt x="0" y="17584"/>
                      <a:pt x="2408" y="11588"/>
                      <a:pt x="6705" y="7132"/>
                    </a:cubicBezTo>
                    <a:cubicBezTo>
                      <a:pt x="11105" y="2570"/>
                      <a:pt x="17122" y="0"/>
                      <a:pt x="23402" y="0"/>
                    </a:cubicBezTo>
                    <a:cubicBezTo>
                      <a:pt x="29682" y="0"/>
                      <a:pt x="35698" y="2570"/>
                      <a:pt x="40099" y="7132"/>
                    </a:cubicBezTo>
                    <a:cubicBezTo>
                      <a:pt x="44397" y="11588"/>
                      <a:pt x="46804" y="17583"/>
                      <a:pt x="46804" y="23829"/>
                    </a:cubicBezTo>
                    <a:cubicBezTo>
                      <a:pt x="46804" y="30074"/>
                      <a:pt x="44396" y="36070"/>
                      <a:pt x="40099" y="40526"/>
                    </a:cubicBezTo>
                    <a:cubicBezTo>
                      <a:pt x="35699" y="45088"/>
                      <a:pt x="29682" y="47658"/>
                      <a:pt x="23402" y="47658"/>
                    </a:cubicBezTo>
                    <a:cubicBezTo>
                      <a:pt x="17122" y="47658"/>
                      <a:pt x="11106" y="45088"/>
                      <a:pt x="6705" y="40526"/>
                    </a:cubicBezTo>
                    <a:cubicBezTo>
                      <a:pt x="2407" y="36070"/>
                      <a:pt x="0" y="30075"/>
                      <a:pt x="0" y="2382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667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312" name="Freeform 104"/>
              <p:cNvSpPr/>
              <p:nvPr/>
            </p:nvSpPr>
            <p:spPr>
              <a:xfrm>
                <a:off x="4293042" y="1562392"/>
                <a:ext cx="198758" cy="40154"/>
              </a:xfrm>
              <a:custGeom>
                <a:avLst/>
                <a:gdLst>
                  <a:gd name="connsiteX0" fmla="*/ 0 w 198758"/>
                  <a:gd name="connsiteY0" fmla="*/ 0 h 40154"/>
                  <a:gd name="connsiteX1" fmla="*/ 198758 w 198758"/>
                  <a:gd name="connsiteY1" fmla="*/ 0 h 40154"/>
                  <a:gd name="connsiteX2" fmla="*/ 198758 w 198758"/>
                  <a:gd name="connsiteY2" fmla="*/ 40154 h 40154"/>
                  <a:gd name="connsiteX3" fmla="*/ 0 w 198758"/>
                  <a:gd name="connsiteY3" fmla="*/ 40154 h 40154"/>
                  <a:gd name="connsiteX4" fmla="*/ 0 w 198758"/>
                  <a:gd name="connsiteY4" fmla="*/ 0 h 40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8758" h="40154">
                    <a:moveTo>
                      <a:pt x="0" y="0"/>
                    </a:moveTo>
                    <a:lnTo>
                      <a:pt x="198758" y="0"/>
                    </a:lnTo>
                    <a:lnTo>
                      <a:pt x="198758" y="40154"/>
                    </a:lnTo>
                    <a:lnTo>
                      <a:pt x="0" y="401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667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</p:grpSp>
        <p:sp>
          <p:nvSpPr>
            <p:cNvPr id="302" name="Rectangle 82"/>
            <p:cNvSpPr/>
            <p:nvPr/>
          </p:nvSpPr>
          <p:spPr>
            <a:xfrm>
              <a:off x="1635957" y="1682239"/>
              <a:ext cx="1256433" cy="5673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50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Step </a:t>
              </a:r>
              <a:r>
                <a:rPr lang="en-US" sz="1650" b="1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01</a:t>
              </a:r>
            </a:p>
          </p:txBody>
        </p:sp>
        <p:sp>
          <p:nvSpPr>
            <p:cNvPr id="303" name="Rectangle 83"/>
            <p:cNvSpPr/>
            <p:nvPr/>
          </p:nvSpPr>
          <p:spPr>
            <a:xfrm>
              <a:off x="1635957" y="2249559"/>
              <a:ext cx="1256433" cy="56732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650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Step </a:t>
              </a:r>
              <a:r>
                <a:rPr lang="en-US" altLang="zh-CN" sz="1650" b="1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02</a:t>
              </a:r>
            </a:p>
          </p:txBody>
        </p:sp>
        <p:sp>
          <p:nvSpPr>
            <p:cNvPr id="304" name="Rectangle 84"/>
            <p:cNvSpPr/>
            <p:nvPr/>
          </p:nvSpPr>
          <p:spPr>
            <a:xfrm>
              <a:off x="1635957" y="2816879"/>
              <a:ext cx="1256433" cy="5673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650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Step </a:t>
              </a:r>
              <a:r>
                <a:rPr lang="en-US" altLang="zh-CN" sz="1650" b="1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03</a:t>
              </a:r>
            </a:p>
          </p:txBody>
        </p:sp>
        <p:sp>
          <p:nvSpPr>
            <p:cNvPr id="305" name="Rectangle 85"/>
            <p:cNvSpPr/>
            <p:nvPr/>
          </p:nvSpPr>
          <p:spPr>
            <a:xfrm>
              <a:off x="1635957" y="3384198"/>
              <a:ext cx="1256433" cy="56732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650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Step </a:t>
              </a:r>
              <a:r>
                <a:rPr lang="en-US" altLang="zh-CN" sz="1650" b="1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04</a:t>
              </a:r>
            </a:p>
          </p:txBody>
        </p:sp>
      </p:grpSp>
      <p:sp>
        <p:nvSpPr>
          <p:cNvPr id="317" name="TextBox 59"/>
          <p:cNvSpPr txBox="1">
            <a:spLocks noChangeArrowheads="1"/>
          </p:cNvSpPr>
          <p:nvPr/>
        </p:nvSpPr>
        <p:spPr bwMode="auto">
          <a:xfrm flipH="1">
            <a:off x="4949927" y="1677283"/>
            <a:ext cx="1968804" cy="30007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73" tIns="34287" rIns="68573" bIns="3428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defTabSz="6857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b="1" dirty="0">
                <a:solidFill>
                  <a:srgbClr val="9B1E11"/>
                </a:solidFill>
                <a:latin typeface="微软雅黑" pitchFamily="34" charset="-122"/>
                <a:ea typeface="微软雅黑" pitchFamily="34" charset="-122"/>
              </a:rPr>
              <a:t>点击输入内容</a:t>
            </a:r>
            <a:endParaRPr lang="en-US" altLang="ko-KR" sz="1500" kern="0" dirty="0">
              <a:solidFill>
                <a:srgbClr val="9B1E1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8" name="矩形 317"/>
          <p:cNvSpPr>
            <a:spLocks noChangeArrowheads="1"/>
          </p:cNvSpPr>
          <p:nvPr/>
        </p:nvSpPr>
        <p:spPr bwMode="auto">
          <a:xfrm>
            <a:off x="4949928" y="1977358"/>
            <a:ext cx="3472178" cy="253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defTabSz="685749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50" dirty="0">
                <a:solidFill>
                  <a:srgbClr val="1F1F1F">
                    <a:lumMod val="65000"/>
                    <a:lumOff val="35000"/>
                  </a:srgb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</a:t>
            </a:r>
            <a:endParaRPr lang="zh-CN" altLang="en-US" sz="1050" dirty="0">
              <a:solidFill>
                <a:srgbClr val="1F1F1F">
                  <a:lumMod val="65000"/>
                  <a:lumOff val="35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319" name="TextBox 59"/>
          <p:cNvSpPr txBox="1">
            <a:spLocks noChangeArrowheads="1"/>
          </p:cNvSpPr>
          <p:nvPr/>
        </p:nvSpPr>
        <p:spPr bwMode="auto">
          <a:xfrm flipH="1">
            <a:off x="4949927" y="2328476"/>
            <a:ext cx="1968804" cy="30007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73" tIns="34287" rIns="68573" bIns="3428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defTabSz="6857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b="1" dirty="0">
                <a:solidFill>
                  <a:srgbClr val="736666"/>
                </a:solidFill>
                <a:latin typeface="微软雅黑" pitchFamily="34" charset="-122"/>
                <a:ea typeface="微软雅黑" pitchFamily="34" charset="-122"/>
              </a:rPr>
              <a:t>点击输入内容</a:t>
            </a:r>
            <a:endParaRPr lang="en-US" altLang="ko-KR" sz="1500" kern="0" dirty="0">
              <a:solidFill>
                <a:srgbClr val="73666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0" name="矩形 319"/>
          <p:cNvSpPr>
            <a:spLocks noChangeArrowheads="1"/>
          </p:cNvSpPr>
          <p:nvPr/>
        </p:nvSpPr>
        <p:spPr bwMode="auto">
          <a:xfrm>
            <a:off x="4949928" y="2623733"/>
            <a:ext cx="3472178" cy="253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defTabSz="685749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50" dirty="0">
                <a:solidFill>
                  <a:srgbClr val="1F1F1F">
                    <a:lumMod val="65000"/>
                    <a:lumOff val="35000"/>
                  </a:srgb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</a:t>
            </a:r>
            <a:endParaRPr lang="zh-CN" altLang="en-US" sz="1050" dirty="0">
              <a:solidFill>
                <a:srgbClr val="1F1F1F">
                  <a:lumMod val="65000"/>
                  <a:lumOff val="35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35" name="TextBox 59"/>
          <p:cNvSpPr txBox="1">
            <a:spLocks noChangeArrowheads="1"/>
          </p:cNvSpPr>
          <p:nvPr/>
        </p:nvSpPr>
        <p:spPr bwMode="auto">
          <a:xfrm flipH="1">
            <a:off x="4949927" y="2974851"/>
            <a:ext cx="1968804" cy="30007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73" tIns="34287" rIns="68573" bIns="3428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defTabSz="6857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b="1" dirty="0">
                <a:solidFill>
                  <a:srgbClr val="9B1E11"/>
                </a:solidFill>
                <a:latin typeface="微软雅黑" pitchFamily="34" charset="-122"/>
                <a:ea typeface="微软雅黑" pitchFamily="34" charset="-122"/>
              </a:rPr>
              <a:t>点击输入内容</a:t>
            </a:r>
            <a:endParaRPr lang="en-US" altLang="ko-KR" sz="1500" kern="0" dirty="0">
              <a:solidFill>
                <a:srgbClr val="9B1E1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>
            <a:spLocks noChangeArrowheads="1"/>
          </p:cNvSpPr>
          <p:nvPr/>
        </p:nvSpPr>
        <p:spPr bwMode="auto">
          <a:xfrm>
            <a:off x="4949928" y="3270108"/>
            <a:ext cx="3472178" cy="253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defTabSz="685749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50" dirty="0">
                <a:solidFill>
                  <a:srgbClr val="1F1F1F">
                    <a:lumMod val="65000"/>
                    <a:lumOff val="35000"/>
                  </a:srgb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</a:t>
            </a:r>
            <a:endParaRPr lang="zh-CN" altLang="en-US" sz="1050" dirty="0">
              <a:solidFill>
                <a:srgbClr val="1F1F1F">
                  <a:lumMod val="65000"/>
                  <a:lumOff val="35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37" name="TextBox 59"/>
          <p:cNvSpPr txBox="1">
            <a:spLocks noChangeArrowheads="1"/>
          </p:cNvSpPr>
          <p:nvPr/>
        </p:nvSpPr>
        <p:spPr bwMode="auto">
          <a:xfrm flipH="1">
            <a:off x="4949927" y="3621225"/>
            <a:ext cx="1968804" cy="30007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73" tIns="34287" rIns="68573" bIns="3428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defTabSz="6857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b="1" dirty="0">
                <a:solidFill>
                  <a:srgbClr val="736666"/>
                </a:solidFill>
                <a:latin typeface="微软雅黑" pitchFamily="34" charset="-122"/>
                <a:ea typeface="微软雅黑" pitchFamily="34" charset="-122"/>
              </a:rPr>
              <a:t>点击输入内容</a:t>
            </a:r>
            <a:endParaRPr lang="en-US" altLang="ko-KR" sz="1500" kern="0" dirty="0">
              <a:solidFill>
                <a:srgbClr val="73666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37"/>
          <p:cNvSpPr>
            <a:spLocks noChangeArrowheads="1"/>
          </p:cNvSpPr>
          <p:nvPr/>
        </p:nvSpPr>
        <p:spPr bwMode="auto">
          <a:xfrm>
            <a:off x="4949928" y="3916483"/>
            <a:ext cx="3472178" cy="253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defTabSz="685749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50" dirty="0">
                <a:solidFill>
                  <a:srgbClr val="1F1F1F">
                    <a:lumMod val="65000"/>
                    <a:lumOff val="35000"/>
                  </a:srgb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</a:t>
            </a:r>
            <a:endParaRPr lang="zh-CN" altLang="en-US" sz="1050" dirty="0">
              <a:solidFill>
                <a:srgbClr val="1F1F1F">
                  <a:lumMod val="65000"/>
                  <a:lumOff val="35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0486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3210">
        <p14:switch dir="r"/>
      </p:transition>
    </mc:Choice>
    <mc:Fallback xmlns="">
      <p:transition spd="slow" advClick="0" advTm="1321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5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lide(fromLeft)">
                                          <p:cBhvr>
                                            <p:cTn id="12" dur="50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lide(fromLeft)">
                                          <p:cBhvr>
                                            <p:cTn id="16" dur="500"/>
                                            <p:tgtEl>
                                              <p:spTgt spid="2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" presetClass="entr" presetSubtype="2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2" presetClass="entr" presetSubtype="2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2" presetClass="entr" presetSubtype="2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5" presetID="2" presetClass="entr" presetSubtype="2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7" grpId="0"/>
          <p:bldP spid="318" grpId="0"/>
          <p:bldP spid="319" grpId="0"/>
          <p:bldP spid="320" grpId="0"/>
          <p:bldP spid="35" grpId="0"/>
          <p:bldP spid="36" grpId="0"/>
          <p:bldP spid="37" grpId="0"/>
          <p:bldP spid="3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lide(fromLeft)">
                                          <p:cBhvr>
                                            <p:cTn id="12" dur="50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lide(fromLeft)">
                                          <p:cBhvr>
                                            <p:cTn id="16" dur="500"/>
                                            <p:tgtEl>
                                              <p:spTgt spid="2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" presetClass="entr" presetSubtype="2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2" presetClass="entr" presetSubtype="2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2" presetClass="entr" presetSubtype="2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5" presetID="2" presetClass="entr" presetSubtype="2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7" grpId="0"/>
          <p:bldP spid="318" grpId="0"/>
          <p:bldP spid="319" grpId="0"/>
          <p:bldP spid="320" grpId="0"/>
          <p:bldP spid="35" grpId="0"/>
          <p:bldP spid="36" grpId="0"/>
          <p:bldP spid="37" grpId="0"/>
          <p:bldP spid="38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5"/>
          <p:cNvSpPr/>
          <p:nvPr/>
        </p:nvSpPr>
        <p:spPr>
          <a:xfrm>
            <a:off x="1500505" y="1244063"/>
            <a:ext cx="3044315" cy="1371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25" dirty="0">
              <a:solidFill>
                <a:srgbClr val="1F1F1F">
                  <a:lumMod val="85000"/>
                  <a:lumOff val="15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13" name="Rectangle 26"/>
          <p:cNvSpPr/>
          <p:nvPr/>
        </p:nvSpPr>
        <p:spPr>
          <a:xfrm>
            <a:off x="4599181" y="1244063"/>
            <a:ext cx="3044315" cy="137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25" dirty="0">
              <a:solidFill>
                <a:srgbClr val="1F1F1F">
                  <a:lumMod val="85000"/>
                  <a:lumOff val="15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14" name="Rectangle 27"/>
          <p:cNvSpPr/>
          <p:nvPr/>
        </p:nvSpPr>
        <p:spPr>
          <a:xfrm>
            <a:off x="1500505" y="2659971"/>
            <a:ext cx="3044315" cy="137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25" dirty="0">
              <a:solidFill>
                <a:srgbClr val="1F1F1F">
                  <a:lumMod val="85000"/>
                  <a:lumOff val="15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15" name="Rectangle 28"/>
          <p:cNvSpPr/>
          <p:nvPr/>
        </p:nvSpPr>
        <p:spPr>
          <a:xfrm>
            <a:off x="4599181" y="2659971"/>
            <a:ext cx="3044315" cy="1371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1425" dirty="0">
              <a:solidFill>
                <a:srgbClr val="1F1F1F">
                  <a:lumMod val="85000"/>
                  <a:lumOff val="15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17" name="Rectangle 32"/>
          <p:cNvSpPr/>
          <p:nvPr/>
        </p:nvSpPr>
        <p:spPr>
          <a:xfrm>
            <a:off x="4053385" y="2659971"/>
            <a:ext cx="491435" cy="42862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r>
              <a:rPr lang="en-US" sz="1500" b="1" dirty="0">
                <a:solidFill>
                  <a:srgbClr val="FFFFFF">
                    <a:lumMod val="95000"/>
                  </a:srgbClr>
                </a:solidFill>
                <a:latin typeface="Arial"/>
                <a:ea typeface="微软雅黑"/>
              </a:rPr>
              <a:t>O</a:t>
            </a:r>
          </a:p>
        </p:txBody>
      </p:sp>
      <p:sp>
        <p:nvSpPr>
          <p:cNvPr id="20" name="Rectangle 29"/>
          <p:cNvSpPr/>
          <p:nvPr/>
        </p:nvSpPr>
        <p:spPr>
          <a:xfrm>
            <a:off x="4053385" y="2187038"/>
            <a:ext cx="491435" cy="42862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r>
              <a:rPr lang="en-US" sz="1500" b="1" dirty="0">
                <a:solidFill>
                  <a:srgbClr val="FFFFFF">
                    <a:lumMod val="95000"/>
                  </a:srgbClr>
                </a:solidFill>
                <a:latin typeface="Arial"/>
                <a:ea typeface="微软雅黑"/>
              </a:rPr>
              <a:t>S</a:t>
            </a:r>
          </a:p>
        </p:txBody>
      </p:sp>
      <p:sp>
        <p:nvSpPr>
          <p:cNvPr id="23" name="Rectangle 31"/>
          <p:cNvSpPr/>
          <p:nvPr/>
        </p:nvSpPr>
        <p:spPr>
          <a:xfrm>
            <a:off x="4599182" y="2659971"/>
            <a:ext cx="491400" cy="42862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r>
              <a:rPr lang="en-US" sz="1500" b="1" dirty="0">
                <a:solidFill>
                  <a:srgbClr val="FFFFFF">
                    <a:lumMod val="95000"/>
                  </a:srgbClr>
                </a:solidFill>
                <a:latin typeface="Arial"/>
                <a:ea typeface="微软雅黑"/>
              </a:rPr>
              <a:t>T</a:t>
            </a:r>
          </a:p>
        </p:txBody>
      </p:sp>
      <p:sp>
        <p:nvSpPr>
          <p:cNvPr id="26" name="Rectangle 30"/>
          <p:cNvSpPr/>
          <p:nvPr/>
        </p:nvSpPr>
        <p:spPr>
          <a:xfrm>
            <a:off x="4599182" y="2187038"/>
            <a:ext cx="491400" cy="42862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r>
              <a:rPr lang="en-US" sz="1500" b="1" dirty="0">
                <a:solidFill>
                  <a:srgbClr val="FFFFFF">
                    <a:lumMod val="95000"/>
                  </a:srgbClr>
                </a:solidFill>
                <a:latin typeface="Arial"/>
                <a:ea typeface="微软雅黑"/>
              </a:rPr>
              <a:t>W</a:t>
            </a:r>
          </a:p>
        </p:txBody>
      </p:sp>
      <p:sp>
        <p:nvSpPr>
          <p:cNvPr id="31" name="TextBox 59"/>
          <p:cNvSpPr txBox="1">
            <a:spLocks noChangeArrowheads="1"/>
          </p:cNvSpPr>
          <p:nvPr/>
        </p:nvSpPr>
        <p:spPr bwMode="auto">
          <a:xfrm flipH="1">
            <a:off x="3295933" y="2179439"/>
            <a:ext cx="620150" cy="30007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73" tIns="34287" rIns="68573" bIns="3428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defTabSz="6857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优势</a:t>
            </a:r>
            <a:endParaRPr lang="en-US" altLang="ko-KR" sz="15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1682217" y="1443805"/>
            <a:ext cx="2818633" cy="753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defTabSz="685749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75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975" dirty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33" name="TextBox 59"/>
          <p:cNvSpPr txBox="1">
            <a:spLocks noChangeArrowheads="1"/>
          </p:cNvSpPr>
          <p:nvPr/>
        </p:nvSpPr>
        <p:spPr bwMode="auto">
          <a:xfrm flipH="1">
            <a:off x="3295933" y="2825458"/>
            <a:ext cx="620150" cy="30007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73" tIns="34287" rIns="68573" bIns="3428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defTabSz="6857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机会</a:t>
            </a:r>
            <a:endParaRPr lang="en-US" altLang="ko-KR" sz="1500" b="1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1682217" y="3133360"/>
            <a:ext cx="2818633" cy="753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defTabSz="685749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75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975" dirty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35" name="TextBox 59"/>
          <p:cNvSpPr txBox="1">
            <a:spLocks noChangeArrowheads="1"/>
          </p:cNvSpPr>
          <p:nvPr/>
        </p:nvSpPr>
        <p:spPr bwMode="auto">
          <a:xfrm flipH="1">
            <a:off x="5246999" y="2179439"/>
            <a:ext cx="618126" cy="30007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73" tIns="34287" rIns="68573" bIns="34287">
            <a:spAutoFit/>
          </a:bodyPr>
          <a:lstStyle>
            <a:defPPr>
              <a:defRPr lang="zh-CN"/>
            </a:defPPr>
            <a:lvl1pPr algn="r" eaLnBrk="0" hangingPunct="0">
              <a:defRPr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pPr algn="l"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srgbClr val="FFFFFF"/>
                </a:solidFill>
              </a:rPr>
              <a:t>劣势</a:t>
            </a:r>
            <a:endParaRPr lang="en-US" altLang="ko-KR" sz="1500" dirty="0">
              <a:solidFill>
                <a:srgbClr val="FFFFFF"/>
              </a:solidFill>
            </a:endParaRPr>
          </a:p>
        </p:txBody>
      </p:sp>
      <p:sp>
        <p:nvSpPr>
          <p:cNvPr id="36" name="矩形 35"/>
          <p:cNvSpPr>
            <a:spLocks noChangeArrowheads="1"/>
          </p:cNvSpPr>
          <p:nvPr/>
        </p:nvSpPr>
        <p:spPr bwMode="auto">
          <a:xfrm>
            <a:off x="4716294" y="1443805"/>
            <a:ext cx="2746981" cy="753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r" defTabSz="685749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75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975" dirty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37" name="TextBox 59"/>
          <p:cNvSpPr txBox="1">
            <a:spLocks noChangeArrowheads="1"/>
          </p:cNvSpPr>
          <p:nvPr/>
        </p:nvSpPr>
        <p:spPr bwMode="auto">
          <a:xfrm flipH="1">
            <a:off x="5246999" y="2825458"/>
            <a:ext cx="618126" cy="30007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73" tIns="34287" rIns="68573" bIns="34287">
            <a:spAutoFit/>
          </a:bodyPr>
          <a:lstStyle>
            <a:defPPr>
              <a:defRPr lang="zh-CN"/>
            </a:defPPr>
            <a:lvl1pPr eaLnBrk="0" hangingPunct="0">
              <a:defRPr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hangingPunct="0">
              <a:defRPr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宋体" charset="-122"/>
              </a:defRPr>
            </a:lvl9pPr>
          </a:lstStyle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srgbClr val="FFFFFF"/>
                </a:solidFill>
              </a:rPr>
              <a:t>挑战</a:t>
            </a:r>
            <a:endParaRPr lang="en-US" altLang="ko-KR" sz="1500" dirty="0">
              <a:solidFill>
                <a:srgbClr val="FFFFFF"/>
              </a:solidFill>
            </a:endParaRPr>
          </a:p>
        </p:txBody>
      </p:sp>
      <p:sp>
        <p:nvSpPr>
          <p:cNvPr id="38" name="矩形 37"/>
          <p:cNvSpPr>
            <a:spLocks noChangeArrowheads="1"/>
          </p:cNvSpPr>
          <p:nvPr/>
        </p:nvSpPr>
        <p:spPr bwMode="auto">
          <a:xfrm>
            <a:off x="4716294" y="3133360"/>
            <a:ext cx="2746981" cy="753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r" defTabSz="685749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75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975" dirty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39" name="TextBox 107"/>
          <p:cNvSpPr txBox="1"/>
          <p:nvPr/>
        </p:nvSpPr>
        <p:spPr>
          <a:xfrm>
            <a:off x="776086" y="4252877"/>
            <a:ext cx="7591831" cy="45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spcBef>
                <a:spcPct val="0"/>
              </a:spcBef>
              <a:buFont typeface="Arial" charset="0"/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9pPr>
          </a:lstStyle>
          <a:p>
            <a:pPr defTabSz="685749" fontAlgn="auto">
              <a:lnSpc>
                <a:spcPct val="120000"/>
              </a:lnSpc>
              <a:spcAft>
                <a:spcPts val="0"/>
              </a:spcAft>
            </a:pPr>
            <a:r>
              <a:rPr lang="zh-CN" altLang="en-US" sz="1050" dirty="0">
                <a:solidFill>
                  <a:srgbClr val="1F1F1F">
                    <a:lumMod val="65000"/>
                    <a:lumOff val="35000"/>
                  </a:srgbClr>
                </a:solidFill>
                <a:sym typeface="微软雅黑" pitchFamily="34" charset="-122"/>
              </a:rPr>
              <a:t>在此录入上述图表的综合描述说明，在此录入上述图表的综合描述说明，在此录入上述图表的综合描述说明。在此录入上述图表的描述说明，在此录入上述图表的综合描述说明，在此录入上述图表的综合描述说明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1819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3210">
        <p14:switch dir="r"/>
      </p:transition>
    </mc:Choice>
    <mc:Fallback xmlns="">
      <p:transition spd="slow" advClick="0" advTm="1321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1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0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85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7" grpId="0" animBg="1"/>
      <p:bldP spid="20" grpId="0" animBg="1"/>
      <p:bldP spid="23" grpId="0" animBg="1"/>
      <p:bldP spid="26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72"/>
            <a:ext cx="9144000" cy="514075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5226" y="0"/>
            <a:ext cx="3773112" cy="514033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9347" y="171513"/>
            <a:ext cx="2310193" cy="1173992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143093" y="1809770"/>
            <a:ext cx="5360525" cy="1026991"/>
            <a:chOff x="1066892" y="666801"/>
            <a:chExt cx="4828808" cy="925122"/>
          </a:xfrm>
        </p:grpSpPr>
        <p:sp>
          <p:nvSpPr>
            <p:cNvPr id="23" name="Rounded Rectangle 38"/>
            <p:cNvSpPr/>
            <p:nvPr/>
          </p:nvSpPr>
          <p:spPr>
            <a:xfrm rot="5400000">
              <a:off x="3004569" y="-1270876"/>
              <a:ext cx="925122" cy="4800475"/>
            </a:xfrm>
            <a:prstGeom prst="roundRect">
              <a:avLst>
                <a:gd name="adj" fmla="val 50000"/>
              </a:avLst>
            </a:prstGeom>
            <a:solidFill>
              <a:srgbClr val="9B1E1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7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1148159" y="736236"/>
              <a:ext cx="782838" cy="782840"/>
              <a:chOff x="1148159" y="954085"/>
              <a:chExt cx="782838" cy="782840"/>
            </a:xfrm>
          </p:grpSpPr>
          <p:grpSp>
            <p:nvGrpSpPr>
              <p:cNvPr id="24" name="Group 46"/>
              <p:cNvGrpSpPr/>
              <p:nvPr/>
            </p:nvGrpSpPr>
            <p:grpSpPr>
              <a:xfrm rot="5400000">
                <a:off x="1148158" y="954086"/>
                <a:ext cx="782840" cy="782838"/>
                <a:chOff x="1703480" y="3032606"/>
                <a:chExt cx="782840" cy="782838"/>
              </a:xfrm>
            </p:grpSpPr>
            <p:sp>
              <p:nvSpPr>
                <p:cNvPr id="28" name="Oval 44"/>
                <p:cNvSpPr/>
                <p:nvPr/>
              </p:nvSpPr>
              <p:spPr>
                <a:xfrm>
                  <a:off x="1758217" y="3087343"/>
                  <a:ext cx="673367" cy="673365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68574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54545">
                        <a:lumMod val="75000"/>
                      </a:srgbClr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  <p:sp>
              <p:nvSpPr>
                <p:cNvPr id="29" name="Oval 45"/>
                <p:cNvSpPr/>
                <p:nvPr/>
              </p:nvSpPr>
              <p:spPr>
                <a:xfrm>
                  <a:off x="1703480" y="3032606"/>
                  <a:ext cx="782840" cy="782838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rgbClr val="FFFFFF"/>
                  </a:solidFill>
                  <a:prstDash val="sysDot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68574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D8D8D8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27" name="Rectangle 60"/>
              <p:cNvSpPr/>
              <p:nvPr/>
            </p:nvSpPr>
            <p:spPr>
              <a:xfrm>
                <a:off x="1203072" y="1046089"/>
                <a:ext cx="628429" cy="582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378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03</a:t>
                </a:r>
                <a:endParaRPr kumimoji="0" lang="en-US" sz="3600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2032714" y="797837"/>
              <a:ext cx="3862986" cy="6376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单击添加文字标题</a:t>
              </a:r>
              <a:endPara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081603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3210">
        <p14:switch dir="r"/>
      </p:transition>
    </mc:Choice>
    <mc:Fallback xmlns="">
      <p:transition spd="slow" advClick="0" advTm="1321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0" objId="79"/>
      </p14:showEvtLst>
    </p:ext>
  </p:extLs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entagon 35"/>
          <p:cNvSpPr/>
          <p:nvPr/>
        </p:nvSpPr>
        <p:spPr>
          <a:xfrm>
            <a:off x="890254" y="1503842"/>
            <a:ext cx="1397531" cy="1225836"/>
          </a:xfrm>
          <a:prstGeom prst="homePlate">
            <a:avLst>
              <a:gd name="adj" fmla="val 29885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5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sz="165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Pentagon 66"/>
          <p:cNvSpPr/>
          <p:nvPr/>
        </p:nvSpPr>
        <p:spPr>
          <a:xfrm>
            <a:off x="2418908" y="2786089"/>
            <a:ext cx="1397531" cy="1225836"/>
          </a:xfrm>
          <a:prstGeom prst="homePlate">
            <a:avLst>
              <a:gd name="adj" fmla="val 28209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5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sz="165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Pentagon 69"/>
          <p:cNvSpPr/>
          <p:nvPr/>
        </p:nvSpPr>
        <p:spPr>
          <a:xfrm>
            <a:off x="3947562" y="1503842"/>
            <a:ext cx="1397531" cy="1225836"/>
          </a:xfrm>
          <a:prstGeom prst="homePlate">
            <a:avLst>
              <a:gd name="adj" fmla="val 30723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5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sz="165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Pentagon 70"/>
          <p:cNvSpPr/>
          <p:nvPr/>
        </p:nvSpPr>
        <p:spPr>
          <a:xfrm>
            <a:off x="5476216" y="2786089"/>
            <a:ext cx="1397531" cy="1225836"/>
          </a:xfrm>
          <a:prstGeom prst="homePlate">
            <a:avLst>
              <a:gd name="adj" fmla="val 29885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5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sz="165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Pentagon 71"/>
          <p:cNvSpPr/>
          <p:nvPr/>
        </p:nvSpPr>
        <p:spPr>
          <a:xfrm>
            <a:off x="7004869" y="1503842"/>
            <a:ext cx="1397531" cy="1225836"/>
          </a:xfrm>
          <a:prstGeom prst="homePlate">
            <a:avLst>
              <a:gd name="adj" fmla="val 29885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5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sz="165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TextBox 75"/>
          <p:cNvSpPr txBox="1"/>
          <p:nvPr/>
        </p:nvSpPr>
        <p:spPr>
          <a:xfrm>
            <a:off x="2822136" y="1731103"/>
            <a:ext cx="65" cy="184666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endParaRPr lang="en-US" sz="1200" b="1" dirty="0">
              <a:solidFill>
                <a:srgbClr val="1F1F1F">
                  <a:lumMod val="75000"/>
                  <a:lumOff val="25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87" name="TextBox 82"/>
          <p:cNvSpPr txBox="1"/>
          <p:nvPr/>
        </p:nvSpPr>
        <p:spPr>
          <a:xfrm>
            <a:off x="2417569" y="1608930"/>
            <a:ext cx="1397531" cy="96949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685749" fontAlgn="auto">
              <a:lnSpc>
                <a:spcPct val="120000"/>
              </a:lnSpc>
              <a:spcAft>
                <a:spcPts val="0"/>
              </a:spcAft>
            </a:pPr>
            <a:r>
              <a:rPr lang="zh-CN" altLang="en-US" sz="1050" dirty="0">
                <a:solidFill>
                  <a:srgbClr val="1F1F1F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在此录入上述图表的综合描述说明，在此录入上述图表的描述说明，在此录入上述图表的描述说明。</a:t>
            </a:r>
          </a:p>
        </p:txBody>
      </p:sp>
      <p:sp>
        <p:nvSpPr>
          <p:cNvPr id="88" name="TextBox 31"/>
          <p:cNvSpPr txBox="1"/>
          <p:nvPr/>
        </p:nvSpPr>
        <p:spPr>
          <a:xfrm>
            <a:off x="5475768" y="1608930"/>
            <a:ext cx="1397531" cy="96949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685749" fontAlgn="auto">
              <a:lnSpc>
                <a:spcPct val="120000"/>
              </a:lnSpc>
              <a:spcAft>
                <a:spcPts val="0"/>
              </a:spcAft>
            </a:pPr>
            <a:r>
              <a:rPr lang="zh-CN" altLang="en-US" sz="1050" dirty="0">
                <a:solidFill>
                  <a:srgbClr val="1F1F1F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在此录入上述图表的综合描述说明，在此录入上述图表的描述说明，在此录入上述图表的描述说明。</a:t>
            </a:r>
          </a:p>
        </p:txBody>
      </p:sp>
      <p:sp>
        <p:nvSpPr>
          <p:cNvPr id="89" name="TextBox 32"/>
          <p:cNvSpPr txBox="1"/>
          <p:nvPr/>
        </p:nvSpPr>
        <p:spPr>
          <a:xfrm>
            <a:off x="890254" y="2880334"/>
            <a:ext cx="1395746" cy="96949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685749" fontAlgn="auto">
              <a:lnSpc>
                <a:spcPct val="120000"/>
              </a:lnSpc>
              <a:spcAft>
                <a:spcPts val="0"/>
              </a:spcAft>
            </a:pPr>
            <a:r>
              <a:rPr lang="zh-CN" altLang="en-US" sz="1050" dirty="0">
                <a:solidFill>
                  <a:srgbClr val="1F1F1F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在此录入上述图表的综合描述说明，在此录入上述图表的描述说明，在此录入上述图表的描述说明。</a:t>
            </a:r>
          </a:p>
        </p:txBody>
      </p:sp>
      <p:sp>
        <p:nvSpPr>
          <p:cNvPr id="90" name="TextBox 33"/>
          <p:cNvSpPr txBox="1"/>
          <p:nvPr/>
        </p:nvSpPr>
        <p:spPr>
          <a:xfrm>
            <a:off x="3946669" y="2880334"/>
            <a:ext cx="1397531" cy="96949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685749" fontAlgn="auto">
              <a:lnSpc>
                <a:spcPct val="120000"/>
              </a:lnSpc>
              <a:spcAft>
                <a:spcPts val="0"/>
              </a:spcAft>
            </a:pPr>
            <a:r>
              <a:rPr lang="zh-CN" altLang="en-US" sz="1050" dirty="0">
                <a:solidFill>
                  <a:srgbClr val="1F1F1F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在此录入上述图表的综合描述说明，在此录入上述图表的描述说明，在此录入上述图表的描述说明。</a:t>
            </a:r>
          </a:p>
        </p:txBody>
      </p:sp>
      <p:sp>
        <p:nvSpPr>
          <p:cNvPr id="91" name="TextBox 34"/>
          <p:cNvSpPr txBox="1"/>
          <p:nvPr/>
        </p:nvSpPr>
        <p:spPr>
          <a:xfrm>
            <a:off x="7004868" y="2880334"/>
            <a:ext cx="1397531" cy="96949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685749" fontAlgn="auto">
              <a:lnSpc>
                <a:spcPct val="120000"/>
              </a:lnSpc>
              <a:spcAft>
                <a:spcPts val="0"/>
              </a:spcAft>
            </a:pPr>
            <a:r>
              <a:rPr lang="zh-CN" altLang="en-US" sz="1050" dirty="0">
                <a:solidFill>
                  <a:srgbClr val="1F1F1F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在此录入上述图表的综合描述说明，在此录入上述图表的描述说明，在此录入上述图表的描述说明。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516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3210">
        <p14:switch dir="r"/>
      </p:transition>
    </mc:Choice>
    <mc:Fallback xmlns="">
      <p:transition spd="slow" advClick="0" advTm="1321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  <p:bldP spid="82" grpId="0" animBg="1"/>
      <p:bldP spid="83" grpId="0" animBg="1"/>
      <p:bldP spid="84" grpId="0" animBg="1"/>
      <p:bldP spid="85" grpId="0" animBg="1"/>
      <p:bldP spid="87" grpId="0"/>
      <p:bldP spid="88" grpId="0"/>
      <p:bldP spid="89" grpId="0"/>
      <p:bldP spid="90" grpId="0"/>
      <p:bldP spid="9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3683826" y="1182570"/>
            <a:ext cx="4690153" cy="752501"/>
            <a:chOff x="4911768" y="1576758"/>
            <a:chExt cx="6253537" cy="1003334"/>
          </a:xfrm>
        </p:grpSpPr>
        <p:sp>
          <p:nvSpPr>
            <p:cNvPr id="50" name="矩形 49"/>
            <p:cNvSpPr/>
            <p:nvPr/>
          </p:nvSpPr>
          <p:spPr>
            <a:xfrm>
              <a:off x="4911769" y="1576758"/>
              <a:ext cx="2408441" cy="430879"/>
            </a:xfrm>
            <a:prstGeom prst="rect">
              <a:avLst/>
            </a:prstGeom>
          </p:spPr>
          <p:txBody>
            <a:bodyPr wrap="square" lIns="68573" tIns="34287" rIns="68573" bIns="34287">
              <a:spAutoFit/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50" b="1" dirty="0">
                  <a:solidFill>
                    <a:srgbClr val="1F1F1F">
                      <a:lumMod val="65000"/>
                      <a:lumOff val="35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650" b="1" dirty="0">
                <a:solidFill>
                  <a:srgbClr val="1F1F1F">
                    <a:lumMod val="65000"/>
                    <a:lumOff val="35000"/>
                  </a:srgb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1" name="矩形 47"/>
            <p:cNvSpPr>
              <a:spLocks noChangeArrowheads="1"/>
            </p:cNvSpPr>
            <p:nvPr/>
          </p:nvSpPr>
          <p:spPr bwMode="auto">
            <a:xfrm>
              <a:off x="4911768" y="2013791"/>
              <a:ext cx="6253537" cy="566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73" tIns="34287" rIns="68573" bIns="34287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685749" fontAlgn="auto">
                <a:lnSpc>
                  <a:spcPct val="11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zh-CN" altLang="en-US" sz="1050" dirty="0">
                  <a:solidFill>
                    <a:srgbClr val="1F1F1F">
                      <a:lumMod val="65000"/>
                      <a:lumOff val="35000"/>
                    </a:srgbClr>
                  </a:solidFill>
                  <a:sym typeface="微软雅黑" pitchFamily="34" charset="-122"/>
                </a:rPr>
                <a:t>在此录入上述图表的综合描述说明，在此录入上述图表的综合描述说明，在此录入上述图表的综合描述说明，在此录入上述图表的综合描述说明。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683826" y="2139940"/>
            <a:ext cx="4690153" cy="752501"/>
            <a:chOff x="4911768" y="2853252"/>
            <a:chExt cx="6253537" cy="1003334"/>
          </a:xfrm>
        </p:grpSpPr>
        <p:sp>
          <p:nvSpPr>
            <p:cNvPr id="52" name="矩形 51"/>
            <p:cNvSpPr/>
            <p:nvPr/>
          </p:nvSpPr>
          <p:spPr>
            <a:xfrm>
              <a:off x="4911769" y="2853252"/>
              <a:ext cx="2408441" cy="430879"/>
            </a:xfrm>
            <a:prstGeom prst="rect">
              <a:avLst/>
            </a:prstGeom>
          </p:spPr>
          <p:txBody>
            <a:bodyPr wrap="square" lIns="68573" tIns="34287" rIns="68573" bIns="34287">
              <a:spAutoFit/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50" b="1" dirty="0">
                  <a:solidFill>
                    <a:srgbClr val="1F1F1F">
                      <a:lumMod val="65000"/>
                      <a:lumOff val="35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650" b="1" dirty="0">
                <a:solidFill>
                  <a:srgbClr val="1F1F1F">
                    <a:lumMod val="65000"/>
                    <a:lumOff val="35000"/>
                  </a:srgb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3" name="矩形 47"/>
            <p:cNvSpPr>
              <a:spLocks noChangeArrowheads="1"/>
            </p:cNvSpPr>
            <p:nvPr/>
          </p:nvSpPr>
          <p:spPr bwMode="auto">
            <a:xfrm>
              <a:off x="4911768" y="3290285"/>
              <a:ext cx="6253537" cy="566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73" tIns="34287" rIns="68573" bIns="34287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685749" fontAlgn="auto">
                <a:lnSpc>
                  <a:spcPct val="11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zh-CN" altLang="en-US" sz="1050" dirty="0">
                  <a:solidFill>
                    <a:srgbClr val="1F1F1F">
                      <a:lumMod val="65000"/>
                      <a:lumOff val="35000"/>
                    </a:srgbClr>
                  </a:solidFill>
                  <a:sym typeface="微软雅黑" pitchFamily="34" charset="-122"/>
                </a:rPr>
                <a:t>在此录入上述图表的综合描述说明，在此录入上述图表的综合描述说明，在此录入上述图表的综合描述说明，在此录入上述图表的综合描述说明。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683826" y="3097312"/>
            <a:ext cx="4690153" cy="752501"/>
            <a:chOff x="4911768" y="4129746"/>
            <a:chExt cx="6253537" cy="1003334"/>
          </a:xfrm>
        </p:grpSpPr>
        <p:sp>
          <p:nvSpPr>
            <p:cNvPr id="54" name="矩形 53"/>
            <p:cNvSpPr/>
            <p:nvPr/>
          </p:nvSpPr>
          <p:spPr>
            <a:xfrm>
              <a:off x="4911769" y="4129746"/>
              <a:ext cx="2408441" cy="430879"/>
            </a:xfrm>
            <a:prstGeom prst="rect">
              <a:avLst/>
            </a:prstGeom>
          </p:spPr>
          <p:txBody>
            <a:bodyPr wrap="square" lIns="68573" tIns="34287" rIns="68573" bIns="34287">
              <a:spAutoFit/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50" b="1" dirty="0">
                  <a:solidFill>
                    <a:srgbClr val="1F1F1F">
                      <a:lumMod val="65000"/>
                      <a:lumOff val="35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650" b="1" dirty="0">
                <a:solidFill>
                  <a:srgbClr val="1F1F1F">
                    <a:lumMod val="65000"/>
                    <a:lumOff val="35000"/>
                  </a:srgb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5" name="矩形 47"/>
            <p:cNvSpPr>
              <a:spLocks noChangeArrowheads="1"/>
            </p:cNvSpPr>
            <p:nvPr/>
          </p:nvSpPr>
          <p:spPr bwMode="auto">
            <a:xfrm>
              <a:off x="4911768" y="4566779"/>
              <a:ext cx="6253537" cy="566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73" tIns="34287" rIns="68573" bIns="34287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685749" fontAlgn="auto">
                <a:lnSpc>
                  <a:spcPct val="11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zh-CN" altLang="en-US" sz="1050" dirty="0">
                  <a:solidFill>
                    <a:srgbClr val="1F1F1F">
                      <a:lumMod val="65000"/>
                      <a:lumOff val="35000"/>
                    </a:srgbClr>
                  </a:solidFill>
                  <a:sym typeface="微软雅黑" pitchFamily="34" charset="-122"/>
                </a:rPr>
                <a:t>在此录入上述图表的综合描述说明，在此录入上述图表的综合描述说明，在此录入上述图表的综合描述说明。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3683826" y="4054684"/>
            <a:ext cx="4690153" cy="752501"/>
            <a:chOff x="4911768" y="5406241"/>
            <a:chExt cx="6253537" cy="1003334"/>
          </a:xfrm>
        </p:grpSpPr>
        <p:sp>
          <p:nvSpPr>
            <p:cNvPr id="56" name="矩形 55"/>
            <p:cNvSpPr/>
            <p:nvPr/>
          </p:nvSpPr>
          <p:spPr>
            <a:xfrm>
              <a:off x="4911769" y="5406241"/>
              <a:ext cx="2408441" cy="430879"/>
            </a:xfrm>
            <a:prstGeom prst="rect">
              <a:avLst/>
            </a:prstGeom>
          </p:spPr>
          <p:txBody>
            <a:bodyPr wrap="square" lIns="68573" tIns="34287" rIns="68573" bIns="34287">
              <a:spAutoFit/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50" b="1" dirty="0">
                  <a:solidFill>
                    <a:srgbClr val="1F1F1F">
                      <a:lumMod val="65000"/>
                      <a:lumOff val="35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650" b="1" dirty="0">
                <a:solidFill>
                  <a:srgbClr val="1F1F1F">
                    <a:lumMod val="65000"/>
                    <a:lumOff val="35000"/>
                  </a:srgb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7" name="矩形 47"/>
            <p:cNvSpPr>
              <a:spLocks noChangeArrowheads="1"/>
            </p:cNvSpPr>
            <p:nvPr/>
          </p:nvSpPr>
          <p:spPr bwMode="auto">
            <a:xfrm>
              <a:off x="4911768" y="5843274"/>
              <a:ext cx="6253537" cy="566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73" tIns="34287" rIns="68573" bIns="34287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defTabSz="685749" fontAlgn="auto">
                <a:lnSpc>
                  <a:spcPct val="11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zh-CN" altLang="en-US" sz="1050" dirty="0">
                  <a:solidFill>
                    <a:srgbClr val="1F1F1F">
                      <a:lumMod val="65000"/>
                      <a:lumOff val="35000"/>
                    </a:srgbClr>
                  </a:solidFill>
                  <a:sym typeface="微软雅黑" pitchFamily="34" charset="-122"/>
                </a:rPr>
                <a:t>在此录入上述图表的综合描述说明，在此录入上述图表的综合描述说明，在此录入上述图表的综合描述说明，在此录入上述图表的综合描述说明。</a:t>
              </a:r>
            </a:p>
          </p:txBody>
        </p:sp>
      </p:grpSp>
      <p:sp>
        <p:nvSpPr>
          <p:cNvPr id="9" name="Oval 25"/>
          <p:cNvSpPr/>
          <p:nvPr/>
        </p:nvSpPr>
        <p:spPr>
          <a:xfrm>
            <a:off x="3320794" y="1423564"/>
            <a:ext cx="144542" cy="144542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2667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17" name="Oval 35"/>
          <p:cNvSpPr/>
          <p:nvPr/>
        </p:nvSpPr>
        <p:spPr>
          <a:xfrm>
            <a:off x="3320794" y="2383681"/>
            <a:ext cx="144542" cy="144542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2667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22" name="Oval 51"/>
          <p:cNvSpPr/>
          <p:nvPr/>
        </p:nvSpPr>
        <p:spPr>
          <a:xfrm>
            <a:off x="3320794" y="3343797"/>
            <a:ext cx="144542" cy="144542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2667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27" name="Oval 64"/>
          <p:cNvSpPr/>
          <p:nvPr/>
        </p:nvSpPr>
        <p:spPr>
          <a:xfrm>
            <a:off x="3320794" y="4303914"/>
            <a:ext cx="144542" cy="144542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2667">
              <a:solidFill>
                <a:srgbClr val="FFFFFF"/>
              </a:solidFill>
              <a:latin typeface="Arial"/>
              <a:ea typeface="微软雅黑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996986" y="1131577"/>
            <a:ext cx="2323808" cy="728516"/>
            <a:chOff x="1361399" y="1508768"/>
            <a:chExt cx="3098410" cy="971355"/>
          </a:xfrm>
        </p:grpSpPr>
        <p:grpSp>
          <p:nvGrpSpPr>
            <p:cNvPr id="5" name="Group 30"/>
            <p:cNvGrpSpPr/>
            <p:nvPr/>
          </p:nvGrpSpPr>
          <p:grpSpPr>
            <a:xfrm>
              <a:off x="1361399" y="1508768"/>
              <a:ext cx="3098410" cy="971355"/>
              <a:chOff x="1231550" y="1255634"/>
              <a:chExt cx="2430618" cy="762001"/>
            </a:xfrm>
          </p:grpSpPr>
          <p:sp>
            <p:nvSpPr>
              <p:cNvPr id="6" name="Flowchart: Off-page Connector 22"/>
              <p:cNvSpPr/>
              <p:nvPr/>
            </p:nvSpPr>
            <p:spPr>
              <a:xfrm rot="16200000">
                <a:off x="1829116" y="830137"/>
                <a:ext cx="762000" cy="1612995"/>
              </a:xfrm>
              <a:prstGeom prst="flowChartOffpageConnector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440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7" name="Round Same Side Corner Rectangle 23"/>
              <p:cNvSpPr/>
              <p:nvPr/>
            </p:nvSpPr>
            <p:spPr>
              <a:xfrm rot="16200000">
                <a:off x="1080978" y="1406206"/>
                <a:ext cx="762001" cy="460857"/>
              </a:xfrm>
              <a:prstGeom prst="round2Same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 defTabSz="685749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100" dirty="0">
                    <a:solidFill>
                      <a:srgbClr val="FFFFFF">
                        <a:lumMod val="50000"/>
                        <a:lumOff val="50000"/>
                      </a:srgbClr>
                    </a:solidFill>
                    <a:latin typeface="Impact" panose="020B0806030902050204" pitchFamily="34" charset="0"/>
                    <a:ea typeface="微软雅黑"/>
                  </a:rPr>
                  <a:t>01</a:t>
                </a:r>
              </a:p>
            </p:txBody>
          </p:sp>
          <p:cxnSp>
            <p:nvCxnSpPr>
              <p:cNvPr id="8" name="Straight Connector 24"/>
              <p:cNvCxnSpPr>
                <a:endCxn id="9" idx="2"/>
              </p:cNvCxnSpPr>
              <p:nvPr/>
            </p:nvCxnSpPr>
            <p:spPr>
              <a:xfrm flipV="1">
                <a:off x="2991445" y="1636635"/>
                <a:ext cx="670723" cy="2"/>
              </a:xfrm>
              <a:prstGeom prst="line">
                <a:avLst/>
              </a:prstGeom>
              <a:ln w="19050">
                <a:solidFill>
                  <a:schemeClr val="accent2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7" name="Freeform 35"/>
            <p:cNvSpPr>
              <a:spLocks noChangeAspect="1" noEditPoints="1"/>
            </p:cNvSpPr>
            <p:nvPr/>
          </p:nvSpPr>
          <p:spPr bwMode="auto">
            <a:xfrm>
              <a:off x="2269724" y="1753520"/>
              <a:ext cx="783774" cy="457201"/>
            </a:xfrm>
            <a:custGeom>
              <a:avLst/>
              <a:gdLst>
                <a:gd name="T0" fmla="*/ 135 w 157"/>
                <a:gd name="T1" fmla="*/ 46 h 106"/>
                <a:gd name="T2" fmla="*/ 136 w 157"/>
                <a:gd name="T3" fmla="*/ 37 h 106"/>
                <a:gd name="T4" fmla="*/ 99 w 157"/>
                <a:gd name="T5" fmla="*/ 0 h 106"/>
                <a:gd name="T6" fmla="*/ 73 w 157"/>
                <a:gd name="T7" fmla="*/ 18 h 106"/>
                <a:gd name="T8" fmla="*/ 45 w 157"/>
                <a:gd name="T9" fmla="*/ 8 h 106"/>
                <a:gd name="T10" fmla="*/ 19 w 157"/>
                <a:gd name="T11" fmla="*/ 39 h 106"/>
                <a:gd name="T12" fmla="*/ 20 w 157"/>
                <a:gd name="T13" fmla="*/ 47 h 106"/>
                <a:gd name="T14" fmla="*/ 0 w 157"/>
                <a:gd name="T15" fmla="*/ 75 h 106"/>
                <a:gd name="T16" fmla="*/ 31 w 157"/>
                <a:gd name="T17" fmla="*/ 106 h 106"/>
                <a:gd name="T18" fmla="*/ 126 w 157"/>
                <a:gd name="T19" fmla="*/ 106 h 106"/>
                <a:gd name="T20" fmla="*/ 157 w 157"/>
                <a:gd name="T21" fmla="*/ 75 h 106"/>
                <a:gd name="T22" fmla="*/ 135 w 157"/>
                <a:gd name="T23" fmla="*/ 46 h 106"/>
                <a:gd name="T24" fmla="*/ 120 w 157"/>
                <a:gd name="T25" fmla="*/ 100 h 106"/>
                <a:gd name="T26" fmla="*/ 79 w 157"/>
                <a:gd name="T27" fmla="*/ 100 h 106"/>
                <a:gd name="T28" fmla="*/ 103 w 157"/>
                <a:gd name="T29" fmla="*/ 75 h 106"/>
                <a:gd name="T30" fmla="*/ 102 w 157"/>
                <a:gd name="T31" fmla="*/ 72 h 106"/>
                <a:gd name="T32" fmla="*/ 92 w 157"/>
                <a:gd name="T33" fmla="*/ 72 h 106"/>
                <a:gd name="T34" fmla="*/ 92 w 157"/>
                <a:gd name="T35" fmla="*/ 68 h 106"/>
                <a:gd name="T36" fmla="*/ 92 w 157"/>
                <a:gd name="T37" fmla="*/ 37 h 106"/>
                <a:gd name="T38" fmla="*/ 90 w 157"/>
                <a:gd name="T39" fmla="*/ 35 h 106"/>
                <a:gd name="T40" fmla="*/ 64 w 157"/>
                <a:gd name="T41" fmla="*/ 35 h 106"/>
                <a:gd name="T42" fmla="*/ 62 w 157"/>
                <a:gd name="T43" fmla="*/ 37 h 106"/>
                <a:gd name="T44" fmla="*/ 62 w 157"/>
                <a:gd name="T45" fmla="*/ 68 h 106"/>
                <a:gd name="T46" fmla="*/ 62 w 157"/>
                <a:gd name="T47" fmla="*/ 73 h 106"/>
                <a:gd name="T48" fmla="*/ 51 w 157"/>
                <a:gd name="T49" fmla="*/ 73 h 106"/>
                <a:gd name="T50" fmla="*/ 50 w 157"/>
                <a:gd name="T51" fmla="*/ 76 h 106"/>
                <a:gd name="T52" fmla="*/ 75 w 157"/>
                <a:gd name="T53" fmla="*/ 100 h 106"/>
                <a:gd name="T54" fmla="*/ 38 w 157"/>
                <a:gd name="T55" fmla="*/ 100 h 106"/>
                <a:gd name="T56" fmla="*/ 11 w 157"/>
                <a:gd name="T57" fmla="*/ 74 h 106"/>
                <a:gd name="T58" fmla="*/ 29 w 157"/>
                <a:gd name="T59" fmla="*/ 50 h 106"/>
                <a:gd name="T60" fmla="*/ 28 w 157"/>
                <a:gd name="T61" fmla="*/ 44 h 106"/>
                <a:gd name="T62" fmla="*/ 50 w 157"/>
                <a:gd name="T63" fmla="*/ 17 h 106"/>
                <a:gd name="T64" fmla="*/ 74 w 157"/>
                <a:gd name="T65" fmla="*/ 29 h 106"/>
                <a:gd name="T66" fmla="*/ 97 w 157"/>
                <a:gd name="T67" fmla="*/ 10 h 106"/>
                <a:gd name="T68" fmla="*/ 128 w 157"/>
                <a:gd name="T69" fmla="*/ 42 h 106"/>
                <a:gd name="T70" fmla="*/ 127 w 157"/>
                <a:gd name="T71" fmla="*/ 49 h 106"/>
                <a:gd name="T72" fmla="*/ 147 w 157"/>
                <a:gd name="T73" fmla="*/ 74 h 106"/>
                <a:gd name="T74" fmla="*/ 120 w 157"/>
                <a:gd name="T75" fmla="*/ 10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7" h="106">
                  <a:moveTo>
                    <a:pt x="135" y="46"/>
                  </a:moveTo>
                  <a:cubicBezTo>
                    <a:pt x="136" y="43"/>
                    <a:pt x="136" y="40"/>
                    <a:pt x="136" y="37"/>
                  </a:cubicBezTo>
                  <a:cubicBezTo>
                    <a:pt x="136" y="16"/>
                    <a:pt x="120" y="0"/>
                    <a:pt x="99" y="0"/>
                  </a:cubicBezTo>
                  <a:cubicBezTo>
                    <a:pt x="76" y="0"/>
                    <a:pt x="73" y="18"/>
                    <a:pt x="73" y="18"/>
                  </a:cubicBezTo>
                  <a:cubicBezTo>
                    <a:pt x="73" y="18"/>
                    <a:pt x="63" y="6"/>
                    <a:pt x="45" y="8"/>
                  </a:cubicBezTo>
                  <a:cubicBezTo>
                    <a:pt x="30" y="11"/>
                    <a:pt x="19" y="25"/>
                    <a:pt x="19" y="39"/>
                  </a:cubicBezTo>
                  <a:cubicBezTo>
                    <a:pt x="19" y="42"/>
                    <a:pt x="20" y="44"/>
                    <a:pt x="20" y="47"/>
                  </a:cubicBezTo>
                  <a:cubicBezTo>
                    <a:pt x="9" y="51"/>
                    <a:pt x="0" y="62"/>
                    <a:pt x="0" y="75"/>
                  </a:cubicBezTo>
                  <a:cubicBezTo>
                    <a:pt x="0" y="92"/>
                    <a:pt x="14" y="106"/>
                    <a:pt x="31" y="106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43" y="106"/>
                    <a:pt x="157" y="92"/>
                    <a:pt x="157" y="75"/>
                  </a:cubicBezTo>
                  <a:cubicBezTo>
                    <a:pt x="157" y="62"/>
                    <a:pt x="148" y="50"/>
                    <a:pt x="135" y="46"/>
                  </a:cubicBezTo>
                  <a:close/>
                  <a:moveTo>
                    <a:pt x="120" y="100"/>
                  </a:moveTo>
                  <a:cubicBezTo>
                    <a:pt x="79" y="100"/>
                    <a:pt x="79" y="100"/>
                    <a:pt x="79" y="100"/>
                  </a:cubicBezTo>
                  <a:cubicBezTo>
                    <a:pt x="82" y="97"/>
                    <a:pt x="103" y="75"/>
                    <a:pt x="103" y="75"/>
                  </a:cubicBezTo>
                  <a:cubicBezTo>
                    <a:pt x="103" y="75"/>
                    <a:pt x="106" y="72"/>
                    <a:pt x="102" y="72"/>
                  </a:cubicBezTo>
                  <a:cubicBezTo>
                    <a:pt x="98" y="72"/>
                    <a:pt x="92" y="72"/>
                    <a:pt x="92" y="72"/>
                  </a:cubicBezTo>
                  <a:cubicBezTo>
                    <a:pt x="92" y="72"/>
                    <a:pt x="92" y="70"/>
                    <a:pt x="92" y="68"/>
                  </a:cubicBezTo>
                  <a:cubicBezTo>
                    <a:pt x="92" y="59"/>
                    <a:pt x="92" y="43"/>
                    <a:pt x="92" y="37"/>
                  </a:cubicBezTo>
                  <a:cubicBezTo>
                    <a:pt x="92" y="37"/>
                    <a:pt x="92" y="35"/>
                    <a:pt x="90" y="35"/>
                  </a:cubicBezTo>
                  <a:cubicBezTo>
                    <a:pt x="88" y="35"/>
                    <a:pt x="67" y="35"/>
                    <a:pt x="64" y="35"/>
                  </a:cubicBezTo>
                  <a:cubicBezTo>
                    <a:pt x="61" y="35"/>
                    <a:pt x="62" y="37"/>
                    <a:pt x="62" y="37"/>
                  </a:cubicBezTo>
                  <a:cubicBezTo>
                    <a:pt x="62" y="44"/>
                    <a:pt x="62" y="59"/>
                    <a:pt x="62" y="68"/>
                  </a:cubicBezTo>
                  <a:cubicBezTo>
                    <a:pt x="62" y="71"/>
                    <a:pt x="62" y="73"/>
                    <a:pt x="62" y="73"/>
                  </a:cubicBezTo>
                  <a:cubicBezTo>
                    <a:pt x="62" y="73"/>
                    <a:pt x="54" y="73"/>
                    <a:pt x="51" y="73"/>
                  </a:cubicBezTo>
                  <a:cubicBezTo>
                    <a:pt x="47" y="73"/>
                    <a:pt x="50" y="76"/>
                    <a:pt x="50" y="76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23" y="100"/>
                    <a:pt x="11" y="88"/>
                    <a:pt x="11" y="74"/>
                  </a:cubicBezTo>
                  <a:cubicBezTo>
                    <a:pt x="11" y="63"/>
                    <a:pt x="18" y="53"/>
                    <a:pt x="29" y="50"/>
                  </a:cubicBezTo>
                  <a:cubicBezTo>
                    <a:pt x="28" y="48"/>
                    <a:pt x="28" y="46"/>
                    <a:pt x="28" y="44"/>
                  </a:cubicBezTo>
                  <a:cubicBezTo>
                    <a:pt x="28" y="31"/>
                    <a:pt x="37" y="19"/>
                    <a:pt x="50" y="17"/>
                  </a:cubicBezTo>
                  <a:cubicBezTo>
                    <a:pt x="65" y="15"/>
                    <a:pt x="74" y="29"/>
                    <a:pt x="74" y="29"/>
                  </a:cubicBezTo>
                  <a:cubicBezTo>
                    <a:pt x="74" y="29"/>
                    <a:pt x="77" y="10"/>
                    <a:pt x="97" y="10"/>
                  </a:cubicBezTo>
                  <a:cubicBezTo>
                    <a:pt x="115" y="10"/>
                    <a:pt x="128" y="24"/>
                    <a:pt x="128" y="42"/>
                  </a:cubicBezTo>
                  <a:cubicBezTo>
                    <a:pt x="128" y="44"/>
                    <a:pt x="127" y="47"/>
                    <a:pt x="127" y="49"/>
                  </a:cubicBezTo>
                  <a:cubicBezTo>
                    <a:pt x="138" y="53"/>
                    <a:pt x="147" y="62"/>
                    <a:pt x="147" y="74"/>
                  </a:cubicBezTo>
                  <a:cubicBezTo>
                    <a:pt x="147" y="88"/>
                    <a:pt x="135" y="100"/>
                    <a:pt x="120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400">
                <a:solidFill>
                  <a:srgbClr val="1F1F1F"/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95069" y="3051809"/>
            <a:ext cx="2325723" cy="728517"/>
            <a:chOff x="1358843" y="4069078"/>
            <a:chExt cx="3100964" cy="971356"/>
          </a:xfrm>
        </p:grpSpPr>
        <p:grpSp>
          <p:nvGrpSpPr>
            <p:cNvPr id="18" name="Group 40"/>
            <p:cNvGrpSpPr/>
            <p:nvPr/>
          </p:nvGrpSpPr>
          <p:grpSpPr>
            <a:xfrm>
              <a:off x="1358843" y="4069078"/>
              <a:ext cx="3100964" cy="971356"/>
              <a:chOff x="1229546" y="1255634"/>
              <a:chExt cx="2432622" cy="762002"/>
            </a:xfrm>
          </p:grpSpPr>
          <p:sp>
            <p:nvSpPr>
              <p:cNvPr id="19" name="Flowchart: Off-page Connector 47"/>
              <p:cNvSpPr/>
              <p:nvPr/>
            </p:nvSpPr>
            <p:spPr>
              <a:xfrm rot="16200000">
                <a:off x="1829116" y="830138"/>
                <a:ext cx="762000" cy="1612995"/>
              </a:xfrm>
              <a:prstGeom prst="flowChartOffpageConnector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700" dirty="0">
                  <a:solidFill>
                    <a:srgbClr val="FFFFFF"/>
                  </a:solidFill>
                  <a:latin typeface="Impact" panose="020B0806030902050204" pitchFamily="34" charset="0"/>
                  <a:ea typeface="微软雅黑"/>
                </a:endParaRPr>
              </a:p>
            </p:txBody>
          </p:sp>
          <p:sp>
            <p:nvSpPr>
              <p:cNvPr id="20" name="Round Same Side Corner Rectangle 49"/>
              <p:cNvSpPr/>
              <p:nvPr/>
            </p:nvSpPr>
            <p:spPr>
              <a:xfrm rot="16200000">
                <a:off x="1078974" y="1406206"/>
                <a:ext cx="762001" cy="460857"/>
              </a:xfrm>
              <a:prstGeom prst="round2Same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 defTabSz="685749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100" dirty="0">
                    <a:solidFill>
                      <a:srgbClr val="FFFFFF">
                        <a:lumMod val="50000"/>
                        <a:lumOff val="50000"/>
                      </a:srgbClr>
                    </a:solidFill>
                    <a:latin typeface="Impact" panose="020B0806030902050204" pitchFamily="34" charset="0"/>
                    <a:ea typeface="微软雅黑"/>
                  </a:rPr>
                  <a:t>03</a:t>
                </a:r>
              </a:p>
            </p:txBody>
          </p:sp>
          <p:cxnSp>
            <p:nvCxnSpPr>
              <p:cNvPr id="21" name="Straight Connector 50"/>
              <p:cNvCxnSpPr>
                <a:endCxn id="22" idx="2"/>
              </p:cNvCxnSpPr>
              <p:nvPr/>
            </p:nvCxnSpPr>
            <p:spPr>
              <a:xfrm>
                <a:off x="2991444" y="1636635"/>
                <a:ext cx="670724" cy="1"/>
              </a:xfrm>
              <a:prstGeom prst="line">
                <a:avLst/>
              </a:prstGeom>
              <a:ln w="19050">
                <a:solidFill>
                  <a:schemeClr val="accent2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Freeform 61"/>
            <p:cNvSpPr>
              <a:spLocks/>
            </p:cNvSpPr>
            <p:nvPr/>
          </p:nvSpPr>
          <p:spPr bwMode="auto">
            <a:xfrm>
              <a:off x="2382417" y="4264823"/>
              <a:ext cx="558388" cy="579867"/>
            </a:xfrm>
            <a:custGeom>
              <a:avLst/>
              <a:gdLst>
                <a:gd name="T0" fmla="*/ 99 w 137"/>
                <a:gd name="T1" fmla="*/ 57 h 142"/>
                <a:gd name="T2" fmla="*/ 137 w 137"/>
                <a:gd name="T3" fmla="*/ 57 h 142"/>
                <a:gd name="T4" fmla="*/ 76 w 137"/>
                <a:gd name="T5" fmla="*/ 4 h 142"/>
                <a:gd name="T6" fmla="*/ 69 w 137"/>
                <a:gd name="T7" fmla="*/ 0 h 142"/>
                <a:gd name="T8" fmla="*/ 62 w 137"/>
                <a:gd name="T9" fmla="*/ 4 h 142"/>
                <a:gd name="T10" fmla="*/ 0 w 137"/>
                <a:gd name="T11" fmla="*/ 57 h 142"/>
                <a:gd name="T12" fmla="*/ 39 w 137"/>
                <a:gd name="T13" fmla="*/ 57 h 142"/>
                <a:gd name="T14" fmla="*/ 62 w 137"/>
                <a:gd name="T15" fmla="*/ 4 h 142"/>
                <a:gd name="T16" fmla="*/ 62 w 137"/>
                <a:gd name="T17" fmla="*/ 5 h 142"/>
                <a:gd name="T18" fmla="*/ 43 w 137"/>
                <a:gd name="T19" fmla="*/ 57 h 142"/>
                <a:gd name="T20" fmla="*/ 64 w 137"/>
                <a:gd name="T21" fmla="*/ 57 h 142"/>
                <a:gd name="T22" fmla="*/ 64 w 137"/>
                <a:gd name="T23" fmla="*/ 122 h 142"/>
                <a:gd name="T24" fmla="*/ 64 w 137"/>
                <a:gd name="T25" fmla="*/ 125 h 142"/>
                <a:gd name="T26" fmla="*/ 64 w 137"/>
                <a:gd name="T27" fmla="*/ 130 h 142"/>
                <a:gd name="T28" fmla="*/ 76 w 137"/>
                <a:gd name="T29" fmla="*/ 142 h 142"/>
                <a:gd name="T30" fmla="*/ 87 w 137"/>
                <a:gd name="T31" fmla="*/ 130 h 142"/>
                <a:gd name="T32" fmla="*/ 87 w 137"/>
                <a:gd name="T33" fmla="*/ 125 h 142"/>
                <a:gd name="T34" fmla="*/ 79 w 137"/>
                <a:gd name="T35" fmla="*/ 125 h 142"/>
                <a:gd name="T36" fmla="*/ 79 w 137"/>
                <a:gd name="T37" fmla="*/ 127 h 142"/>
                <a:gd name="T38" fmla="*/ 79 w 137"/>
                <a:gd name="T39" fmla="*/ 129 h 142"/>
                <a:gd name="T40" fmla="*/ 76 w 137"/>
                <a:gd name="T41" fmla="*/ 133 h 142"/>
                <a:gd name="T42" fmla="*/ 72 w 137"/>
                <a:gd name="T43" fmla="*/ 129 h 142"/>
                <a:gd name="T44" fmla="*/ 72 w 137"/>
                <a:gd name="T45" fmla="*/ 127 h 142"/>
                <a:gd name="T46" fmla="*/ 72 w 137"/>
                <a:gd name="T47" fmla="*/ 125 h 142"/>
                <a:gd name="T48" fmla="*/ 72 w 137"/>
                <a:gd name="T49" fmla="*/ 111 h 142"/>
                <a:gd name="T50" fmla="*/ 72 w 137"/>
                <a:gd name="T51" fmla="*/ 57 h 142"/>
                <a:gd name="T52" fmla="*/ 94 w 137"/>
                <a:gd name="T53" fmla="*/ 57 h 142"/>
                <a:gd name="T54" fmla="*/ 76 w 137"/>
                <a:gd name="T55" fmla="*/ 5 h 142"/>
                <a:gd name="T56" fmla="*/ 76 w 137"/>
                <a:gd name="T57" fmla="*/ 4 h 142"/>
                <a:gd name="T58" fmla="*/ 99 w 137"/>
                <a:gd name="T59" fmla="*/ 57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7" h="142">
                  <a:moveTo>
                    <a:pt x="99" y="57"/>
                  </a:moveTo>
                  <a:cubicBezTo>
                    <a:pt x="137" y="57"/>
                    <a:pt x="137" y="57"/>
                    <a:pt x="137" y="57"/>
                  </a:cubicBezTo>
                  <a:cubicBezTo>
                    <a:pt x="130" y="28"/>
                    <a:pt x="105" y="7"/>
                    <a:pt x="76" y="4"/>
                  </a:cubicBezTo>
                  <a:cubicBezTo>
                    <a:pt x="74" y="1"/>
                    <a:pt x="72" y="0"/>
                    <a:pt x="69" y="0"/>
                  </a:cubicBezTo>
                  <a:cubicBezTo>
                    <a:pt x="66" y="0"/>
                    <a:pt x="64" y="1"/>
                    <a:pt x="62" y="4"/>
                  </a:cubicBezTo>
                  <a:cubicBezTo>
                    <a:pt x="32" y="6"/>
                    <a:pt x="7" y="28"/>
                    <a:pt x="0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24"/>
                    <a:pt x="58" y="7"/>
                    <a:pt x="62" y="4"/>
                  </a:cubicBezTo>
                  <a:cubicBezTo>
                    <a:pt x="62" y="4"/>
                    <a:pt x="62" y="5"/>
                    <a:pt x="62" y="5"/>
                  </a:cubicBezTo>
                  <a:cubicBezTo>
                    <a:pt x="41" y="31"/>
                    <a:pt x="43" y="57"/>
                    <a:pt x="43" y="57"/>
                  </a:cubicBezTo>
                  <a:cubicBezTo>
                    <a:pt x="64" y="57"/>
                    <a:pt x="64" y="57"/>
                    <a:pt x="64" y="57"/>
                  </a:cubicBezTo>
                  <a:cubicBezTo>
                    <a:pt x="64" y="122"/>
                    <a:pt x="64" y="122"/>
                    <a:pt x="64" y="122"/>
                  </a:cubicBezTo>
                  <a:cubicBezTo>
                    <a:pt x="64" y="125"/>
                    <a:pt x="64" y="125"/>
                    <a:pt x="64" y="125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6"/>
                    <a:pt x="69" y="142"/>
                    <a:pt x="76" y="142"/>
                  </a:cubicBezTo>
                  <a:cubicBezTo>
                    <a:pt x="82" y="142"/>
                    <a:pt x="87" y="136"/>
                    <a:pt x="87" y="130"/>
                  </a:cubicBezTo>
                  <a:cubicBezTo>
                    <a:pt x="87" y="125"/>
                    <a:pt x="87" y="125"/>
                    <a:pt x="87" y="125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7"/>
                    <a:pt x="79" y="127"/>
                    <a:pt x="79" y="127"/>
                  </a:cubicBezTo>
                  <a:cubicBezTo>
                    <a:pt x="79" y="129"/>
                    <a:pt x="79" y="129"/>
                    <a:pt x="79" y="129"/>
                  </a:cubicBezTo>
                  <a:cubicBezTo>
                    <a:pt x="79" y="131"/>
                    <a:pt x="78" y="133"/>
                    <a:pt x="76" y="133"/>
                  </a:cubicBezTo>
                  <a:cubicBezTo>
                    <a:pt x="74" y="133"/>
                    <a:pt x="72" y="131"/>
                    <a:pt x="72" y="129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2" y="125"/>
                    <a:pt x="72" y="125"/>
                    <a:pt x="72" y="125"/>
                  </a:cubicBezTo>
                  <a:cubicBezTo>
                    <a:pt x="72" y="111"/>
                    <a:pt x="72" y="111"/>
                    <a:pt x="72" y="111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4" y="57"/>
                    <a:pt x="97" y="31"/>
                    <a:pt x="76" y="5"/>
                  </a:cubicBezTo>
                  <a:cubicBezTo>
                    <a:pt x="76" y="5"/>
                    <a:pt x="76" y="4"/>
                    <a:pt x="76" y="4"/>
                  </a:cubicBezTo>
                  <a:cubicBezTo>
                    <a:pt x="80" y="7"/>
                    <a:pt x="99" y="24"/>
                    <a:pt x="99" y="5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1F1F1F"/>
                </a:solidFill>
                <a:latin typeface="Impact" panose="020B0806030902050204" pitchFamily="34" charset="0"/>
                <a:ea typeface="微软雅黑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996986" y="2091692"/>
            <a:ext cx="2323806" cy="728517"/>
            <a:chOff x="1361399" y="2788923"/>
            <a:chExt cx="3098408" cy="971356"/>
          </a:xfrm>
        </p:grpSpPr>
        <p:grpSp>
          <p:nvGrpSpPr>
            <p:cNvPr id="13" name="Group 31"/>
            <p:cNvGrpSpPr/>
            <p:nvPr/>
          </p:nvGrpSpPr>
          <p:grpSpPr>
            <a:xfrm>
              <a:off x="1361399" y="2788923"/>
              <a:ext cx="3098408" cy="971356"/>
              <a:chOff x="1231549" y="1255634"/>
              <a:chExt cx="2430616" cy="762002"/>
            </a:xfrm>
          </p:grpSpPr>
          <p:sp>
            <p:nvSpPr>
              <p:cNvPr id="14" name="Flowchart: Off-page Connector 32"/>
              <p:cNvSpPr/>
              <p:nvPr/>
            </p:nvSpPr>
            <p:spPr>
              <a:xfrm rot="16200000">
                <a:off x="1829116" y="830138"/>
                <a:ext cx="762000" cy="1612995"/>
              </a:xfrm>
              <a:prstGeom prst="flowChartOffpageConnector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700" dirty="0">
                  <a:solidFill>
                    <a:srgbClr val="FFFFFF"/>
                  </a:solidFill>
                  <a:latin typeface="Impact" panose="020B0806030902050204" pitchFamily="34" charset="0"/>
                  <a:ea typeface="微软雅黑"/>
                </a:endParaRPr>
              </a:p>
            </p:txBody>
          </p:sp>
          <p:sp>
            <p:nvSpPr>
              <p:cNvPr id="15" name="Round Same Side Corner Rectangle 33"/>
              <p:cNvSpPr/>
              <p:nvPr/>
            </p:nvSpPr>
            <p:spPr>
              <a:xfrm rot="16200000">
                <a:off x="1080977" y="1406206"/>
                <a:ext cx="762001" cy="460857"/>
              </a:xfrm>
              <a:prstGeom prst="round2Same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 defTabSz="685749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100" dirty="0">
                    <a:solidFill>
                      <a:srgbClr val="FFFFFF">
                        <a:lumMod val="50000"/>
                        <a:lumOff val="50000"/>
                      </a:srgbClr>
                    </a:solidFill>
                    <a:latin typeface="Impact" panose="020B0806030902050204" pitchFamily="34" charset="0"/>
                    <a:ea typeface="微软雅黑"/>
                  </a:rPr>
                  <a:t>02</a:t>
                </a:r>
              </a:p>
            </p:txBody>
          </p:sp>
          <p:cxnSp>
            <p:nvCxnSpPr>
              <p:cNvPr id="16" name="Straight Connector 34"/>
              <p:cNvCxnSpPr>
                <a:endCxn id="17" idx="2"/>
              </p:cNvCxnSpPr>
              <p:nvPr/>
            </p:nvCxnSpPr>
            <p:spPr>
              <a:xfrm>
                <a:off x="2991446" y="1636635"/>
                <a:ext cx="670719" cy="1"/>
              </a:xfrm>
              <a:prstGeom prst="line">
                <a:avLst/>
              </a:prstGeom>
              <a:ln w="19050">
                <a:solidFill>
                  <a:schemeClr val="accent2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Freeform 5"/>
            <p:cNvSpPr>
              <a:spLocks noEditPoints="1"/>
            </p:cNvSpPr>
            <p:nvPr/>
          </p:nvSpPr>
          <p:spPr bwMode="auto">
            <a:xfrm>
              <a:off x="2351352" y="3055525"/>
              <a:ext cx="620518" cy="438152"/>
            </a:xfrm>
            <a:custGeom>
              <a:avLst/>
              <a:gdLst>
                <a:gd name="T0" fmla="*/ 218 w 219"/>
                <a:gd name="T1" fmla="*/ 117 h 154"/>
                <a:gd name="T2" fmla="*/ 219 w 219"/>
                <a:gd name="T3" fmla="*/ 118 h 154"/>
                <a:gd name="T4" fmla="*/ 218 w 219"/>
                <a:gd name="T5" fmla="*/ 119 h 154"/>
                <a:gd name="T6" fmla="*/ 174 w 219"/>
                <a:gd name="T7" fmla="*/ 153 h 154"/>
                <a:gd name="T8" fmla="*/ 172 w 219"/>
                <a:gd name="T9" fmla="*/ 153 h 154"/>
                <a:gd name="T10" fmla="*/ 171 w 219"/>
                <a:gd name="T11" fmla="*/ 151 h 154"/>
                <a:gd name="T12" fmla="*/ 179 w 219"/>
                <a:gd name="T13" fmla="*/ 133 h 154"/>
                <a:gd name="T14" fmla="*/ 113 w 219"/>
                <a:gd name="T15" fmla="*/ 106 h 154"/>
                <a:gd name="T16" fmla="*/ 126 w 219"/>
                <a:gd name="T17" fmla="*/ 89 h 154"/>
                <a:gd name="T18" fmla="*/ 131 w 219"/>
                <a:gd name="T19" fmla="*/ 82 h 154"/>
                <a:gd name="T20" fmla="*/ 179 w 219"/>
                <a:gd name="T21" fmla="*/ 103 h 154"/>
                <a:gd name="T22" fmla="*/ 171 w 219"/>
                <a:gd name="T23" fmla="*/ 85 h 154"/>
                <a:gd name="T24" fmla="*/ 172 w 219"/>
                <a:gd name="T25" fmla="*/ 83 h 154"/>
                <a:gd name="T26" fmla="*/ 173 w 219"/>
                <a:gd name="T27" fmla="*/ 82 h 154"/>
                <a:gd name="T28" fmla="*/ 174 w 219"/>
                <a:gd name="T29" fmla="*/ 83 h 154"/>
                <a:gd name="T30" fmla="*/ 218 w 219"/>
                <a:gd name="T31" fmla="*/ 117 h 154"/>
                <a:gd name="T32" fmla="*/ 45 w 219"/>
                <a:gd name="T33" fmla="*/ 71 h 154"/>
                <a:gd name="T34" fmla="*/ 46 w 219"/>
                <a:gd name="T35" fmla="*/ 71 h 154"/>
                <a:gd name="T36" fmla="*/ 47 w 219"/>
                <a:gd name="T37" fmla="*/ 71 h 154"/>
                <a:gd name="T38" fmla="*/ 47 w 219"/>
                <a:gd name="T39" fmla="*/ 69 h 154"/>
                <a:gd name="T40" fmla="*/ 40 w 219"/>
                <a:gd name="T41" fmla="*/ 50 h 154"/>
                <a:gd name="T42" fmla="*/ 87 w 219"/>
                <a:gd name="T43" fmla="*/ 72 h 154"/>
                <a:gd name="T44" fmla="*/ 93 w 219"/>
                <a:gd name="T45" fmla="*/ 65 h 154"/>
                <a:gd name="T46" fmla="*/ 106 w 219"/>
                <a:gd name="T47" fmla="*/ 49 h 154"/>
                <a:gd name="T48" fmla="*/ 40 w 219"/>
                <a:gd name="T49" fmla="*/ 21 h 154"/>
                <a:gd name="T50" fmla="*/ 47 w 219"/>
                <a:gd name="T51" fmla="*/ 2 h 154"/>
                <a:gd name="T52" fmla="*/ 47 w 219"/>
                <a:gd name="T53" fmla="*/ 0 h 154"/>
                <a:gd name="T54" fmla="*/ 45 w 219"/>
                <a:gd name="T55" fmla="*/ 0 h 154"/>
                <a:gd name="T56" fmla="*/ 0 w 219"/>
                <a:gd name="T57" fmla="*/ 34 h 154"/>
                <a:gd name="T58" fmla="*/ 0 w 219"/>
                <a:gd name="T59" fmla="*/ 35 h 154"/>
                <a:gd name="T60" fmla="*/ 0 w 219"/>
                <a:gd name="T61" fmla="*/ 37 h 154"/>
                <a:gd name="T62" fmla="*/ 45 w 219"/>
                <a:gd name="T63" fmla="*/ 71 h 154"/>
                <a:gd name="T64" fmla="*/ 121 w 219"/>
                <a:gd name="T65" fmla="*/ 86 h 154"/>
                <a:gd name="T66" fmla="*/ 179 w 219"/>
                <a:gd name="T67" fmla="*/ 50 h 154"/>
                <a:gd name="T68" fmla="*/ 171 w 219"/>
                <a:gd name="T69" fmla="*/ 69 h 154"/>
                <a:gd name="T70" fmla="*/ 172 w 219"/>
                <a:gd name="T71" fmla="*/ 71 h 154"/>
                <a:gd name="T72" fmla="*/ 173 w 219"/>
                <a:gd name="T73" fmla="*/ 71 h 154"/>
                <a:gd name="T74" fmla="*/ 174 w 219"/>
                <a:gd name="T75" fmla="*/ 71 h 154"/>
                <a:gd name="T76" fmla="*/ 218 w 219"/>
                <a:gd name="T77" fmla="*/ 37 h 154"/>
                <a:gd name="T78" fmla="*/ 219 w 219"/>
                <a:gd name="T79" fmla="*/ 35 h 154"/>
                <a:gd name="T80" fmla="*/ 218 w 219"/>
                <a:gd name="T81" fmla="*/ 34 h 154"/>
                <a:gd name="T82" fmla="*/ 174 w 219"/>
                <a:gd name="T83" fmla="*/ 0 h 154"/>
                <a:gd name="T84" fmla="*/ 172 w 219"/>
                <a:gd name="T85" fmla="*/ 0 h 154"/>
                <a:gd name="T86" fmla="*/ 171 w 219"/>
                <a:gd name="T87" fmla="*/ 2 h 154"/>
                <a:gd name="T88" fmla="*/ 179 w 219"/>
                <a:gd name="T89" fmla="*/ 21 h 154"/>
                <a:gd name="T90" fmla="*/ 97 w 219"/>
                <a:gd name="T91" fmla="*/ 69 h 154"/>
                <a:gd name="T92" fmla="*/ 40 w 219"/>
                <a:gd name="T93" fmla="*/ 103 h 154"/>
                <a:gd name="T94" fmla="*/ 47 w 219"/>
                <a:gd name="T95" fmla="*/ 85 h 154"/>
                <a:gd name="T96" fmla="*/ 47 w 219"/>
                <a:gd name="T97" fmla="*/ 83 h 154"/>
                <a:gd name="T98" fmla="*/ 46 w 219"/>
                <a:gd name="T99" fmla="*/ 82 h 154"/>
                <a:gd name="T100" fmla="*/ 45 w 219"/>
                <a:gd name="T101" fmla="*/ 83 h 154"/>
                <a:gd name="T102" fmla="*/ 0 w 219"/>
                <a:gd name="T103" fmla="*/ 117 h 154"/>
                <a:gd name="T104" fmla="*/ 0 w 219"/>
                <a:gd name="T105" fmla="*/ 118 h 154"/>
                <a:gd name="T106" fmla="*/ 0 w 219"/>
                <a:gd name="T107" fmla="*/ 119 h 154"/>
                <a:gd name="T108" fmla="*/ 45 w 219"/>
                <a:gd name="T109" fmla="*/ 153 h 154"/>
                <a:gd name="T110" fmla="*/ 47 w 219"/>
                <a:gd name="T111" fmla="*/ 153 h 154"/>
                <a:gd name="T112" fmla="*/ 47 w 219"/>
                <a:gd name="T113" fmla="*/ 151 h 154"/>
                <a:gd name="T114" fmla="*/ 40 w 219"/>
                <a:gd name="T115" fmla="*/ 133 h 154"/>
                <a:gd name="T116" fmla="*/ 121 w 219"/>
                <a:gd name="T117" fmla="*/ 8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9" h="154">
                  <a:moveTo>
                    <a:pt x="218" y="117"/>
                  </a:moveTo>
                  <a:cubicBezTo>
                    <a:pt x="219" y="117"/>
                    <a:pt x="219" y="117"/>
                    <a:pt x="219" y="118"/>
                  </a:cubicBezTo>
                  <a:cubicBezTo>
                    <a:pt x="219" y="119"/>
                    <a:pt x="219" y="119"/>
                    <a:pt x="218" y="119"/>
                  </a:cubicBezTo>
                  <a:cubicBezTo>
                    <a:pt x="174" y="153"/>
                    <a:pt x="174" y="153"/>
                    <a:pt x="174" y="153"/>
                  </a:cubicBezTo>
                  <a:cubicBezTo>
                    <a:pt x="174" y="154"/>
                    <a:pt x="173" y="154"/>
                    <a:pt x="172" y="153"/>
                  </a:cubicBezTo>
                  <a:cubicBezTo>
                    <a:pt x="171" y="153"/>
                    <a:pt x="171" y="152"/>
                    <a:pt x="171" y="151"/>
                  </a:cubicBezTo>
                  <a:cubicBezTo>
                    <a:pt x="179" y="133"/>
                    <a:pt x="179" y="133"/>
                    <a:pt x="179" y="133"/>
                  </a:cubicBezTo>
                  <a:cubicBezTo>
                    <a:pt x="145" y="131"/>
                    <a:pt x="126" y="119"/>
                    <a:pt x="113" y="106"/>
                  </a:cubicBezTo>
                  <a:cubicBezTo>
                    <a:pt x="118" y="100"/>
                    <a:pt x="122" y="94"/>
                    <a:pt x="126" y="89"/>
                  </a:cubicBezTo>
                  <a:cubicBezTo>
                    <a:pt x="128" y="86"/>
                    <a:pt x="130" y="84"/>
                    <a:pt x="131" y="82"/>
                  </a:cubicBezTo>
                  <a:cubicBezTo>
                    <a:pt x="141" y="93"/>
                    <a:pt x="154" y="102"/>
                    <a:pt x="179" y="103"/>
                  </a:cubicBezTo>
                  <a:cubicBezTo>
                    <a:pt x="171" y="85"/>
                    <a:pt x="171" y="85"/>
                    <a:pt x="171" y="85"/>
                  </a:cubicBezTo>
                  <a:cubicBezTo>
                    <a:pt x="171" y="84"/>
                    <a:pt x="171" y="83"/>
                    <a:pt x="172" y="83"/>
                  </a:cubicBezTo>
                  <a:cubicBezTo>
                    <a:pt x="172" y="82"/>
                    <a:pt x="173" y="82"/>
                    <a:pt x="173" y="82"/>
                  </a:cubicBezTo>
                  <a:cubicBezTo>
                    <a:pt x="173" y="82"/>
                    <a:pt x="174" y="82"/>
                    <a:pt x="174" y="83"/>
                  </a:cubicBezTo>
                  <a:lnTo>
                    <a:pt x="218" y="117"/>
                  </a:lnTo>
                  <a:close/>
                  <a:moveTo>
                    <a:pt x="45" y="71"/>
                  </a:moveTo>
                  <a:cubicBezTo>
                    <a:pt x="45" y="71"/>
                    <a:pt x="45" y="71"/>
                    <a:pt x="46" y="71"/>
                  </a:cubicBezTo>
                  <a:cubicBezTo>
                    <a:pt x="46" y="71"/>
                    <a:pt x="46" y="71"/>
                    <a:pt x="47" y="71"/>
                  </a:cubicBezTo>
                  <a:cubicBezTo>
                    <a:pt x="47" y="70"/>
                    <a:pt x="48" y="69"/>
                    <a:pt x="47" y="69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65" y="52"/>
                    <a:pt x="77" y="61"/>
                    <a:pt x="87" y="72"/>
                  </a:cubicBezTo>
                  <a:cubicBezTo>
                    <a:pt x="89" y="70"/>
                    <a:pt x="91" y="68"/>
                    <a:pt x="93" y="65"/>
                  </a:cubicBezTo>
                  <a:cubicBezTo>
                    <a:pt x="96" y="60"/>
                    <a:pt x="101" y="54"/>
                    <a:pt x="106" y="49"/>
                  </a:cubicBezTo>
                  <a:cubicBezTo>
                    <a:pt x="92" y="35"/>
                    <a:pt x="73" y="23"/>
                    <a:pt x="40" y="21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8" y="1"/>
                    <a:pt x="47" y="1"/>
                    <a:pt x="47" y="0"/>
                  </a:cubicBezTo>
                  <a:cubicBezTo>
                    <a:pt x="46" y="0"/>
                    <a:pt x="45" y="0"/>
                    <a:pt x="45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5"/>
                    <a:pt x="0" y="35"/>
                  </a:cubicBezTo>
                  <a:cubicBezTo>
                    <a:pt x="0" y="36"/>
                    <a:pt x="0" y="36"/>
                    <a:pt x="0" y="37"/>
                  </a:cubicBezTo>
                  <a:lnTo>
                    <a:pt x="45" y="71"/>
                  </a:lnTo>
                  <a:close/>
                  <a:moveTo>
                    <a:pt x="121" y="86"/>
                  </a:moveTo>
                  <a:cubicBezTo>
                    <a:pt x="134" y="67"/>
                    <a:pt x="145" y="53"/>
                    <a:pt x="179" y="50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1" y="69"/>
                    <a:pt x="171" y="70"/>
                    <a:pt x="172" y="71"/>
                  </a:cubicBezTo>
                  <a:cubicBezTo>
                    <a:pt x="172" y="71"/>
                    <a:pt x="173" y="71"/>
                    <a:pt x="173" y="71"/>
                  </a:cubicBezTo>
                  <a:cubicBezTo>
                    <a:pt x="173" y="71"/>
                    <a:pt x="174" y="71"/>
                    <a:pt x="174" y="71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9" y="36"/>
                    <a:pt x="219" y="36"/>
                    <a:pt x="219" y="35"/>
                  </a:cubicBezTo>
                  <a:cubicBezTo>
                    <a:pt x="219" y="35"/>
                    <a:pt x="219" y="34"/>
                    <a:pt x="218" y="34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0"/>
                    <a:pt x="173" y="0"/>
                    <a:pt x="172" y="0"/>
                  </a:cubicBezTo>
                  <a:cubicBezTo>
                    <a:pt x="171" y="1"/>
                    <a:pt x="171" y="1"/>
                    <a:pt x="171" y="2"/>
                  </a:cubicBezTo>
                  <a:cubicBezTo>
                    <a:pt x="179" y="21"/>
                    <a:pt x="179" y="21"/>
                    <a:pt x="179" y="21"/>
                  </a:cubicBezTo>
                  <a:cubicBezTo>
                    <a:pt x="130" y="23"/>
                    <a:pt x="112" y="48"/>
                    <a:pt x="97" y="69"/>
                  </a:cubicBezTo>
                  <a:cubicBezTo>
                    <a:pt x="84" y="87"/>
                    <a:pt x="74" y="101"/>
                    <a:pt x="40" y="103"/>
                  </a:cubicBezTo>
                  <a:cubicBezTo>
                    <a:pt x="47" y="85"/>
                    <a:pt x="47" y="85"/>
                    <a:pt x="47" y="85"/>
                  </a:cubicBezTo>
                  <a:cubicBezTo>
                    <a:pt x="48" y="84"/>
                    <a:pt x="47" y="83"/>
                    <a:pt x="47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5" y="82"/>
                    <a:pt x="45" y="82"/>
                    <a:pt x="45" y="83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8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5" y="154"/>
                    <a:pt x="46" y="154"/>
                    <a:pt x="47" y="153"/>
                  </a:cubicBezTo>
                  <a:cubicBezTo>
                    <a:pt x="47" y="153"/>
                    <a:pt x="48" y="152"/>
                    <a:pt x="47" y="151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89" y="131"/>
                    <a:pt x="107" y="106"/>
                    <a:pt x="121" y="8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id-ID" sz="1350">
                <a:solidFill>
                  <a:srgbClr val="1F1F1F"/>
                </a:solidFill>
                <a:latin typeface="Impact" panose="020B0806030902050204" pitchFamily="34" charset="0"/>
                <a:ea typeface="微软雅黑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995071" y="4011926"/>
            <a:ext cx="2325722" cy="728517"/>
            <a:chOff x="1358844" y="5349234"/>
            <a:chExt cx="3100963" cy="971356"/>
          </a:xfrm>
        </p:grpSpPr>
        <p:grpSp>
          <p:nvGrpSpPr>
            <p:cNvPr id="23" name="Group 56"/>
            <p:cNvGrpSpPr/>
            <p:nvPr/>
          </p:nvGrpSpPr>
          <p:grpSpPr>
            <a:xfrm>
              <a:off x="1358844" y="5349234"/>
              <a:ext cx="3100963" cy="971356"/>
              <a:chOff x="1229545" y="1255634"/>
              <a:chExt cx="2432620" cy="762002"/>
            </a:xfrm>
          </p:grpSpPr>
          <p:sp>
            <p:nvSpPr>
              <p:cNvPr id="24" name="Flowchart: Off-page Connector 59"/>
              <p:cNvSpPr/>
              <p:nvPr/>
            </p:nvSpPr>
            <p:spPr>
              <a:xfrm rot="16200000">
                <a:off x="1829116" y="830138"/>
                <a:ext cx="762000" cy="1612995"/>
              </a:xfrm>
              <a:prstGeom prst="flowChartOffpageConnector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700" dirty="0">
                  <a:solidFill>
                    <a:srgbClr val="FFFFFF"/>
                  </a:solidFill>
                  <a:latin typeface="Impact" panose="020B0806030902050204" pitchFamily="34" charset="0"/>
                  <a:ea typeface="微软雅黑"/>
                </a:endParaRPr>
              </a:p>
            </p:txBody>
          </p:sp>
          <p:sp>
            <p:nvSpPr>
              <p:cNvPr id="25" name="Round Same Side Corner Rectangle 61"/>
              <p:cNvSpPr/>
              <p:nvPr/>
            </p:nvSpPr>
            <p:spPr>
              <a:xfrm rot="16200000">
                <a:off x="1078973" y="1406206"/>
                <a:ext cx="762001" cy="460857"/>
              </a:xfrm>
              <a:prstGeom prst="round2Same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 defTabSz="685749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100" dirty="0">
                    <a:solidFill>
                      <a:srgbClr val="FFFFFF">
                        <a:lumMod val="50000"/>
                        <a:lumOff val="50000"/>
                      </a:srgbClr>
                    </a:solidFill>
                    <a:latin typeface="Impact" panose="020B0806030902050204" pitchFamily="34" charset="0"/>
                    <a:ea typeface="微软雅黑"/>
                  </a:rPr>
                  <a:t>04</a:t>
                </a:r>
              </a:p>
            </p:txBody>
          </p:sp>
          <p:cxnSp>
            <p:nvCxnSpPr>
              <p:cNvPr id="26" name="Straight Connector 63"/>
              <p:cNvCxnSpPr>
                <a:endCxn id="27" idx="2"/>
              </p:cNvCxnSpPr>
              <p:nvPr/>
            </p:nvCxnSpPr>
            <p:spPr>
              <a:xfrm>
                <a:off x="2991446" y="1636635"/>
                <a:ext cx="670719" cy="1"/>
              </a:xfrm>
              <a:prstGeom prst="line">
                <a:avLst/>
              </a:prstGeom>
              <a:ln w="19050">
                <a:solidFill>
                  <a:schemeClr val="accent2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6" name="Group 50"/>
            <p:cNvGrpSpPr/>
            <p:nvPr/>
          </p:nvGrpSpPr>
          <p:grpSpPr>
            <a:xfrm>
              <a:off x="2365810" y="5540420"/>
              <a:ext cx="591603" cy="588985"/>
              <a:chOff x="6350" y="-3175"/>
              <a:chExt cx="717550" cy="714376"/>
            </a:xfrm>
            <a:solidFill>
              <a:schemeClr val="bg1"/>
            </a:solidFill>
          </p:grpSpPr>
          <p:sp>
            <p:nvSpPr>
              <p:cNvPr id="47" name="Freeform 18"/>
              <p:cNvSpPr>
                <a:spLocks/>
              </p:cNvSpPr>
              <p:nvPr/>
            </p:nvSpPr>
            <p:spPr bwMode="auto">
              <a:xfrm>
                <a:off x="438150" y="430213"/>
                <a:ext cx="285750" cy="280988"/>
              </a:xfrm>
              <a:custGeom>
                <a:avLst/>
                <a:gdLst>
                  <a:gd name="T0" fmla="*/ 68 w 75"/>
                  <a:gd name="T1" fmla="*/ 42 h 74"/>
                  <a:gd name="T2" fmla="*/ 25 w 75"/>
                  <a:gd name="T3" fmla="*/ 0 h 74"/>
                  <a:gd name="T4" fmla="*/ 0 w 75"/>
                  <a:gd name="T5" fmla="*/ 24 h 74"/>
                  <a:gd name="T6" fmla="*/ 43 w 75"/>
                  <a:gd name="T7" fmla="*/ 67 h 74"/>
                  <a:gd name="T8" fmla="*/ 68 w 75"/>
                  <a:gd name="T9" fmla="*/ 67 h 74"/>
                  <a:gd name="T10" fmla="*/ 68 w 75"/>
                  <a:gd name="T11" fmla="*/ 42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5" h="74">
                    <a:moveTo>
                      <a:pt x="68" y="42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19" y="10"/>
                      <a:pt x="10" y="18"/>
                      <a:pt x="0" y="24"/>
                    </a:cubicBezTo>
                    <a:cubicBezTo>
                      <a:pt x="43" y="67"/>
                      <a:pt x="43" y="67"/>
                      <a:pt x="43" y="67"/>
                    </a:cubicBezTo>
                    <a:cubicBezTo>
                      <a:pt x="50" y="74"/>
                      <a:pt x="61" y="74"/>
                      <a:pt x="68" y="67"/>
                    </a:cubicBezTo>
                    <a:cubicBezTo>
                      <a:pt x="75" y="60"/>
                      <a:pt x="75" y="49"/>
                      <a:pt x="68" y="4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id-ID" sz="1350">
                  <a:solidFill>
                    <a:srgbClr val="1F1F1F"/>
                  </a:solidFill>
                  <a:latin typeface="Impact" panose="020B0806030902050204" pitchFamily="34" charset="0"/>
                  <a:ea typeface="微软雅黑"/>
                </a:endParaRPr>
              </a:p>
            </p:txBody>
          </p:sp>
          <p:sp>
            <p:nvSpPr>
              <p:cNvPr id="48" name="Freeform 19"/>
              <p:cNvSpPr>
                <a:spLocks noEditPoints="1"/>
              </p:cNvSpPr>
              <p:nvPr/>
            </p:nvSpPr>
            <p:spPr bwMode="auto">
              <a:xfrm>
                <a:off x="6350" y="-3175"/>
                <a:ext cx="530225" cy="531813"/>
              </a:xfrm>
              <a:custGeom>
                <a:avLst/>
                <a:gdLst>
                  <a:gd name="T0" fmla="*/ 139 w 139"/>
                  <a:gd name="T1" fmla="*/ 70 h 140"/>
                  <a:gd name="T2" fmla="*/ 70 w 139"/>
                  <a:gd name="T3" fmla="*/ 0 h 140"/>
                  <a:gd name="T4" fmla="*/ 0 w 139"/>
                  <a:gd name="T5" fmla="*/ 70 h 140"/>
                  <a:gd name="T6" fmla="*/ 70 w 139"/>
                  <a:gd name="T7" fmla="*/ 140 h 140"/>
                  <a:gd name="T8" fmla="*/ 139 w 139"/>
                  <a:gd name="T9" fmla="*/ 70 h 140"/>
                  <a:gd name="T10" fmla="*/ 70 w 139"/>
                  <a:gd name="T11" fmla="*/ 122 h 140"/>
                  <a:gd name="T12" fmla="*/ 17 w 139"/>
                  <a:gd name="T13" fmla="*/ 70 h 140"/>
                  <a:gd name="T14" fmla="*/ 70 w 139"/>
                  <a:gd name="T15" fmla="*/ 17 h 140"/>
                  <a:gd name="T16" fmla="*/ 122 w 139"/>
                  <a:gd name="T17" fmla="*/ 70 h 140"/>
                  <a:gd name="T18" fmla="*/ 70 w 139"/>
                  <a:gd name="T19" fmla="*/ 122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9" h="140">
                    <a:moveTo>
                      <a:pt x="139" y="70"/>
                    </a:moveTo>
                    <a:cubicBezTo>
                      <a:pt x="139" y="31"/>
                      <a:pt x="108" y="0"/>
                      <a:pt x="70" y="0"/>
                    </a:cubicBezTo>
                    <a:cubicBezTo>
                      <a:pt x="31" y="0"/>
                      <a:pt x="0" y="31"/>
                      <a:pt x="0" y="70"/>
                    </a:cubicBezTo>
                    <a:cubicBezTo>
                      <a:pt x="0" y="108"/>
                      <a:pt x="31" y="140"/>
                      <a:pt x="70" y="140"/>
                    </a:cubicBezTo>
                    <a:cubicBezTo>
                      <a:pt x="108" y="140"/>
                      <a:pt x="139" y="108"/>
                      <a:pt x="139" y="70"/>
                    </a:cubicBezTo>
                    <a:moveTo>
                      <a:pt x="70" y="122"/>
                    </a:moveTo>
                    <a:cubicBezTo>
                      <a:pt x="41" y="122"/>
                      <a:pt x="17" y="99"/>
                      <a:pt x="17" y="70"/>
                    </a:cubicBezTo>
                    <a:cubicBezTo>
                      <a:pt x="17" y="41"/>
                      <a:pt x="41" y="17"/>
                      <a:pt x="70" y="17"/>
                    </a:cubicBezTo>
                    <a:cubicBezTo>
                      <a:pt x="98" y="17"/>
                      <a:pt x="122" y="41"/>
                      <a:pt x="122" y="70"/>
                    </a:cubicBezTo>
                    <a:cubicBezTo>
                      <a:pt x="122" y="99"/>
                      <a:pt x="98" y="122"/>
                      <a:pt x="70" y="12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id-ID" sz="1350">
                  <a:solidFill>
                    <a:srgbClr val="1F1F1F"/>
                  </a:solidFill>
                  <a:latin typeface="Impact" panose="020B0806030902050204" pitchFamily="34" charset="0"/>
                  <a:ea typeface="微软雅黑"/>
                </a:endParaRPr>
              </a:p>
            </p:txBody>
          </p:sp>
          <p:sp>
            <p:nvSpPr>
              <p:cNvPr id="49" name="Freeform 20"/>
              <p:cNvSpPr>
                <a:spLocks/>
              </p:cNvSpPr>
              <p:nvPr/>
            </p:nvSpPr>
            <p:spPr bwMode="auto">
              <a:xfrm>
                <a:off x="117475" y="106363"/>
                <a:ext cx="157163" cy="155575"/>
              </a:xfrm>
              <a:custGeom>
                <a:avLst/>
                <a:gdLst>
                  <a:gd name="T0" fmla="*/ 0 w 41"/>
                  <a:gd name="T1" fmla="*/ 41 h 41"/>
                  <a:gd name="T2" fmla="*/ 12 w 41"/>
                  <a:gd name="T3" fmla="*/ 41 h 41"/>
                  <a:gd name="T4" fmla="*/ 41 w 41"/>
                  <a:gd name="T5" fmla="*/ 12 h 41"/>
                  <a:gd name="T6" fmla="*/ 41 w 41"/>
                  <a:gd name="T7" fmla="*/ 0 h 41"/>
                  <a:gd name="T8" fmla="*/ 0 w 41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1">
                    <a:moveTo>
                      <a:pt x="0" y="41"/>
                    </a:moveTo>
                    <a:cubicBezTo>
                      <a:pt x="12" y="41"/>
                      <a:pt x="12" y="41"/>
                      <a:pt x="12" y="41"/>
                    </a:cubicBezTo>
                    <a:cubicBezTo>
                      <a:pt x="12" y="25"/>
                      <a:pt x="25" y="12"/>
                      <a:pt x="41" y="12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id-ID" sz="1350">
                  <a:solidFill>
                    <a:srgbClr val="1F1F1F"/>
                  </a:solidFill>
                  <a:latin typeface="Impact" panose="020B0806030902050204" pitchFamily="34" charset="0"/>
                  <a:ea typeface="微软雅黑"/>
                </a:endParaRPr>
              </a:p>
            </p:txBody>
          </p:sp>
        </p:grpSp>
      </p:grpSp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1441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3210">
        <p14:switch dir="r"/>
      </p:transition>
    </mc:Choice>
    <mc:Fallback xmlns="">
      <p:transition spd="slow" advClick="0" advTm="1321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fill="hold" nodeType="afterEffect" p14:presetBounceEnd="37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7500">
                                          <p:cBhvr additive="base">
                                            <p:cTn id="7" dur="4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7500">
                                          <p:cBhvr additive="base">
                                            <p:cTn id="8" dur="4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10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5" presetID="12" presetClass="entr" presetSubtype="2" fill="hold" nodeType="after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0" presetID="2" presetClass="entr" presetSubtype="8" accel="50000" fill="hold" nodeType="afterEffect" p14:presetBounceEnd="37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7500">
                                          <p:cBhvr additive="base">
                                            <p:cTn id="22" dur="4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7500">
                                          <p:cBhvr additive="base">
                                            <p:cTn id="23" dur="4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25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0" presetID="12" presetClass="entr" presetSubtype="2" fill="hold" nodeType="after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5" presetID="2" presetClass="entr" presetSubtype="8" accel="50000" fill="hold" nodeType="afterEffect" p14:presetBounceEnd="37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7500">
                                          <p:cBhvr additive="base">
                                            <p:cTn id="37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7500">
                                          <p:cBhvr additive="base">
                                            <p:cTn id="38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0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45" presetID="12" presetClass="entr" presetSubtype="2" fill="hold" nodeType="after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50" presetID="2" presetClass="entr" presetSubtype="8" accel="50000" fill="hold" nodeType="afterEffect" p14:presetBounceEnd="37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7500">
                                          <p:cBhvr additive="base">
                                            <p:cTn id="52" dur="4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7500">
                                          <p:cBhvr additive="base">
                                            <p:cTn id="53" dur="4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150"/>
                                </p:stCondLst>
                                <p:childTnLst>
                                  <p:par>
                                    <p:cTn id="55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0" presetID="12" presetClass="entr" presetSubtype="2" fill="hold" nodeType="after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7" grpId="0" animBg="1"/>
          <p:bldP spid="22" grpId="0" animBg="1"/>
          <p:bldP spid="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4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4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10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5" presetID="12" presetClass="entr" presetSubtype="2" fill="hold" nodeType="after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0" presetID="2" presetClass="entr" presetSubtype="8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4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4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25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0" presetID="12" presetClass="entr" presetSubtype="2" fill="hold" nodeType="after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5" presetID="2" presetClass="entr" presetSubtype="8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0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45" presetID="12" presetClass="entr" presetSubtype="2" fill="hold" nodeType="after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50" presetID="2" presetClass="entr" presetSubtype="8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4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4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150"/>
                                </p:stCondLst>
                                <p:childTnLst>
                                  <p:par>
                                    <p:cTn id="55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0" presetID="12" presetClass="entr" presetSubtype="2" fill="hold" nodeType="after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7" grpId="0" animBg="1"/>
          <p:bldP spid="22" grpId="0" animBg="1"/>
          <p:bldP spid="27" grpId="0" animBg="1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113"/>
          <p:cNvGrpSpPr/>
          <p:nvPr/>
        </p:nvGrpSpPr>
        <p:grpSpPr>
          <a:xfrm>
            <a:off x="1" y="1419613"/>
            <a:ext cx="1597483" cy="518462"/>
            <a:chOff x="0" y="1419612"/>
            <a:chExt cx="1597483" cy="518462"/>
          </a:xfrm>
        </p:grpSpPr>
        <p:sp>
          <p:nvSpPr>
            <p:cNvPr id="38" name="Rectangle 38"/>
            <p:cNvSpPr/>
            <p:nvPr/>
          </p:nvSpPr>
          <p:spPr>
            <a:xfrm>
              <a:off x="0" y="1419612"/>
              <a:ext cx="1597483" cy="51846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39" name="Text Placeholder 3"/>
            <p:cNvSpPr txBox="1">
              <a:spLocks/>
            </p:cNvSpPr>
            <p:nvPr/>
          </p:nvSpPr>
          <p:spPr>
            <a:xfrm>
              <a:off x="589208" y="1540343"/>
              <a:ext cx="732990" cy="276999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914378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800" dirty="0">
                  <a:solidFill>
                    <a:srgbClr val="FFFFFF"/>
                  </a:solidFill>
                  <a:latin typeface="Impact" panose="020B0806030902050204" pitchFamily="34" charset="0"/>
                  <a:ea typeface="微软雅黑"/>
                </a:rPr>
                <a:t>01</a:t>
              </a:r>
            </a:p>
          </p:txBody>
        </p:sp>
      </p:grpSp>
      <p:grpSp>
        <p:nvGrpSpPr>
          <p:cNvPr id="40" name="Group 114"/>
          <p:cNvGrpSpPr/>
          <p:nvPr/>
        </p:nvGrpSpPr>
        <p:grpSpPr>
          <a:xfrm>
            <a:off x="1" y="2245313"/>
            <a:ext cx="1597483" cy="518462"/>
            <a:chOff x="0" y="2226109"/>
            <a:chExt cx="1597483" cy="518462"/>
          </a:xfrm>
          <a:solidFill>
            <a:schemeClr val="bg2"/>
          </a:solidFill>
        </p:grpSpPr>
        <p:sp>
          <p:nvSpPr>
            <p:cNvPr id="41" name="Rectangle 40"/>
            <p:cNvSpPr/>
            <p:nvPr/>
          </p:nvSpPr>
          <p:spPr>
            <a:xfrm>
              <a:off x="0" y="2226109"/>
              <a:ext cx="1597483" cy="51846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42" name="Text Placeholder 3"/>
            <p:cNvSpPr txBox="1">
              <a:spLocks/>
            </p:cNvSpPr>
            <p:nvPr/>
          </p:nvSpPr>
          <p:spPr>
            <a:xfrm>
              <a:off x="575072" y="2346840"/>
              <a:ext cx="747126" cy="276999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914378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800" dirty="0">
                  <a:solidFill>
                    <a:srgbClr val="FFFFFF"/>
                  </a:solidFill>
                  <a:latin typeface="Impact" panose="020B0806030902050204" pitchFamily="34" charset="0"/>
                  <a:ea typeface="微软雅黑"/>
                </a:rPr>
                <a:t>02</a:t>
              </a:r>
            </a:p>
          </p:txBody>
        </p:sp>
      </p:grpSp>
      <p:grpSp>
        <p:nvGrpSpPr>
          <p:cNvPr id="45" name="Group 115"/>
          <p:cNvGrpSpPr/>
          <p:nvPr/>
        </p:nvGrpSpPr>
        <p:grpSpPr>
          <a:xfrm>
            <a:off x="1" y="3071014"/>
            <a:ext cx="1597483" cy="518462"/>
            <a:chOff x="0" y="3090216"/>
            <a:chExt cx="1597483" cy="518462"/>
          </a:xfrm>
        </p:grpSpPr>
        <p:sp>
          <p:nvSpPr>
            <p:cNvPr id="46" name="Rectangle 43"/>
            <p:cNvSpPr/>
            <p:nvPr/>
          </p:nvSpPr>
          <p:spPr>
            <a:xfrm>
              <a:off x="0" y="3090216"/>
              <a:ext cx="1597483" cy="51846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47" name="Text Placeholder 3"/>
            <p:cNvSpPr txBox="1">
              <a:spLocks/>
            </p:cNvSpPr>
            <p:nvPr/>
          </p:nvSpPr>
          <p:spPr>
            <a:xfrm>
              <a:off x="575072" y="3210947"/>
              <a:ext cx="747126" cy="276999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914378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800" dirty="0">
                  <a:solidFill>
                    <a:srgbClr val="FFFFFF"/>
                  </a:solidFill>
                  <a:latin typeface="Impact" panose="020B0806030902050204" pitchFamily="34" charset="0"/>
                  <a:ea typeface="微软雅黑"/>
                </a:rPr>
                <a:t>03</a:t>
              </a:r>
            </a:p>
          </p:txBody>
        </p:sp>
      </p:grpSp>
      <p:grpSp>
        <p:nvGrpSpPr>
          <p:cNvPr id="48" name="Group 116"/>
          <p:cNvGrpSpPr/>
          <p:nvPr/>
        </p:nvGrpSpPr>
        <p:grpSpPr>
          <a:xfrm>
            <a:off x="1" y="3896715"/>
            <a:ext cx="1597483" cy="518462"/>
            <a:chOff x="0" y="3896714"/>
            <a:chExt cx="1597483" cy="518462"/>
          </a:xfrm>
          <a:solidFill>
            <a:schemeClr val="accent3"/>
          </a:solidFill>
        </p:grpSpPr>
        <p:sp>
          <p:nvSpPr>
            <p:cNvPr id="49" name="Rectangle 46"/>
            <p:cNvSpPr/>
            <p:nvPr/>
          </p:nvSpPr>
          <p:spPr>
            <a:xfrm>
              <a:off x="0" y="3896714"/>
              <a:ext cx="1597483" cy="51846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81" name="Text Placeholder 3"/>
            <p:cNvSpPr txBox="1">
              <a:spLocks/>
            </p:cNvSpPr>
            <p:nvPr/>
          </p:nvSpPr>
          <p:spPr>
            <a:xfrm>
              <a:off x="575072" y="4017445"/>
              <a:ext cx="747125" cy="276999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914378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800" dirty="0">
                  <a:solidFill>
                    <a:srgbClr val="FFFFFF"/>
                  </a:solidFill>
                  <a:latin typeface="Impact" panose="020B0806030902050204" pitchFamily="34" charset="0"/>
                  <a:ea typeface="微软雅黑"/>
                </a:rPr>
                <a:t>04</a:t>
              </a:r>
            </a:p>
          </p:txBody>
        </p:sp>
      </p:grpSp>
      <p:sp>
        <p:nvSpPr>
          <p:cNvPr id="82" name="Freeform 37"/>
          <p:cNvSpPr/>
          <p:nvPr/>
        </p:nvSpPr>
        <p:spPr>
          <a:xfrm rot="16200000">
            <a:off x="1142522" y="1484075"/>
            <a:ext cx="633677" cy="274323"/>
          </a:xfrm>
          <a:custGeom>
            <a:avLst/>
            <a:gdLst>
              <a:gd name="connsiteX0" fmla="*/ 0 w 633676"/>
              <a:gd name="connsiteY0" fmla="*/ 274320 h 274320"/>
              <a:gd name="connsiteX1" fmla="*/ 68580 w 633676"/>
              <a:gd name="connsiteY1" fmla="*/ 0 h 274320"/>
              <a:gd name="connsiteX2" fmla="*/ 633676 w 633676"/>
              <a:gd name="connsiteY2" fmla="*/ 0 h 274320"/>
              <a:gd name="connsiteX3" fmla="*/ 565096 w 633676"/>
              <a:gd name="connsiteY3" fmla="*/ 274320 h 274320"/>
              <a:gd name="connsiteX4" fmla="*/ 0 w 633676"/>
              <a:gd name="connsiteY4" fmla="*/ 274320 h 274320"/>
              <a:gd name="connsiteX0" fmla="*/ 0 w 633676"/>
              <a:gd name="connsiteY0" fmla="*/ 274320 h 274320"/>
              <a:gd name="connsiteX1" fmla="*/ 115214 w 633676"/>
              <a:gd name="connsiteY1" fmla="*/ 0 h 274320"/>
              <a:gd name="connsiteX2" fmla="*/ 633676 w 633676"/>
              <a:gd name="connsiteY2" fmla="*/ 0 h 274320"/>
              <a:gd name="connsiteX3" fmla="*/ 565096 w 633676"/>
              <a:gd name="connsiteY3" fmla="*/ 274320 h 274320"/>
              <a:gd name="connsiteX4" fmla="*/ 0 w 633676"/>
              <a:gd name="connsiteY4" fmla="*/ 274320 h 274320"/>
              <a:gd name="connsiteX0" fmla="*/ 0 w 576069"/>
              <a:gd name="connsiteY0" fmla="*/ 274320 h 274320"/>
              <a:gd name="connsiteX1" fmla="*/ 57607 w 576069"/>
              <a:gd name="connsiteY1" fmla="*/ 0 h 274320"/>
              <a:gd name="connsiteX2" fmla="*/ 576069 w 576069"/>
              <a:gd name="connsiteY2" fmla="*/ 0 h 274320"/>
              <a:gd name="connsiteX3" fmla="*/ 507489 w 576069"/>
              <a:gd name="connsiteY3" fmla="*/ 274320 h 274320"/>
              <a:gd name="connsiteX4" fmla="*/ 0 w 576069"/>
              <a:gd name="connsiteY4" fmla="*/ 274320 h 274320"/>
              <a:gd name="connsiteX0" fmla="*/ 0 w 576069"/>
              <a:gd name="connsiteY0" fmla="*/ 274323 h 274323"/>
              <a:gd name="connsiteX1" fmla="*/ 57607 w 576069"/>
              <a:gd name="connsiteY1" fmla="*/ 0 h 274323"/>
              <a:gd name="connsiteX2" fmla="*/ 576069 w 576069"/>
              <a:gd name="connsiteY2" fmla="*/ 0 h 274323"/>
              <a:gd name="connsiteX3" fmla="*/ 507489 w 576069"/>
              <a:gd name="connsiteY3" fmla="*/ 274320 h 274323"/>
              <a:gd name="connsiteX4" fmla="*/ 0 w 576069"/>
              <a:gd name="connsiteY4" fmla="*/ 274323 h 274323"/>
              <a:gd name="connsiteX0" fmla="*/ 0 w 576069"/>
              <a:gd name="connsiteY0" fmla="*/ 274323 h 274323"/>
              <a:gd name="connsiteX1" fmla="*/ 57607 w 576069"/>
              <a:gd name="connsiteY1" fmla="*/ 0 h 274323"/>
              <a:gd name="connsiteX2" fmla="*/ 576069 w 576069"/>
              <a:gd name="connsiteY2" fmla="*/ 0 h 274323"/>
              <a:gd name="connsiteX3" fmla="*/ 507489 w 576069"/>
              <a:gd name="connsiteY3" fmla="*/ 274320 h 274323"/>
              <a:gd name="connsiteX4" fmla="*/ 0 w 576069"/>
              <a:gd name="connsiteY4" fmla="*/ 274323 h 274323"/>
              <a:gd name="connsiteX0" fmla="*/ 0 w 633677"/>
              <a:gd name="connsiteY0" fmla="*/ 274323 h 274323"/>
              <a:gd name="connsiteX1" fmla="*/ 115215 w 633677"/>
              <a:gd name="connsiteY1" fmla="*/ 0 h 274323"/>
              <a:gd name="connsiteX2" fmla="*/ 633677 w 633677"/>
              <a:gd name="connsiteY2" fmla="*/ 0 h 274323"/>
              <a:gd name="connsiteX3" fmla="*/ 565097 w 633677"/>
              <a:gd name="connsiteY3" fmla="*/ 274320 h 274323"/>
              <a:gd name="connsiteX4" fmla="*/ 0 w 633677"/>
              <a:gd name="connsiteY4" fmla="*/ 274323 h 274323"/>
              <a:gd name="connsiteX0" fmla="*/ 0 w 633677"/>
              <a:gd name="connsiteY0" fmla="*/ 274323 h 274323"/>
              <a:gd name="connsiteX1" fmla="*/ 115215 w 633677"/>
              <a:gd name="connsiteY1" fmla="*/ 0 h 274323"/>
              <a:gd name="connsiteX2" fmla="*/ 633677 w 633677"/>
              <a:gd name="connsiteY2" fmla="*/ 0 h 274323"/>
              <a:gd name="connsiteX3" fmla="*/ 518463 w 633677"/>
              <a:gd name="connsiteY3" fmla="*/ 274323 h 274323"/>
              <a:gd name="connsiteX4" fmla="*/ 0 w 633677"/>
              <a:gd name="connsiteY4" fmla="*/ 274323 h 274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3677" h="274323">
                <a:moveTo>
                  <a:pt x="0" y="274323"/>
                </a:moveTo>
                <a:lnTo>
                  <a:pt x="115215" y="0"/>
                </a:lnTo>
                <a:lnTo>
                  <a:pt x="633677" y="0"/>
                </a:lnTo>
                <a:lnTo>
                  <a:pt x="518463" y="274323"/>
                </a:lnTo>
                <a:lnTo>
                  <a:pt x="0" y="274323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2667" dirty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83" name="Freeform 41"/>
          <p:cNvSpPr/>
          <p:nvPr/>
        </p:nvSpPr>
        <p:spPr>
          <a:xfrm rot="16200000">
            <a:off x="1142522" y="2309774"/>
            <a:ext cx="633677" cy="274323"/>
          </a:xfrm>
          <a:custGeom>
            <a:avLst/>
            <a:gdLst>
              <a:gd name="connsiteX0" fmla="*/ 0 w 633676"/>
              <a:gd name="connsiteY0" fmla="*/ 274320 h 274320"/>
              <a:gd name="connsiteX1" fmla="*/ 68580 w 633676"/>
              <a:gd name="connsiteY1" fmla="*/ 0 h 274320"/>
              <a:gd name="connsiteX2" fmla="*/ 633676 w 633676"/>
              <a:gd name="connsiteY2" fmla="*/ 0 h 274320"/>
              <a:gd name="connsiteX3" fmla="*/ 565096 w 633676"/>
              <a:gd name="connsiteY3" fmla="*/ 274320 h 274320"/>
              <a:gd name="connsiteX4" fmla="*/ 0 w 633676"/>
              <a:gd name="connsiteY4" fmla="*/ 274320 h 274320"/>
              <a:gd name="connsiteX0" fmla="*/ 0 w 633676"/>
              <a:gd name="connsiteY0" fmla="*/ 274320 h 274320"/>
              <a:gd name="connsiteX1" fmla="*/ 115214 w 633676"/>
              <a:gd name="connsiteY1" fmla="*/ 0 h 274320"/>
              <a:gd name="connsiteX2" fmla="*/ 633676 w 633676"/>
              <a:gd name="connsiteY2" fmla="*/ 0 h 274320"/>
              <a:gd name="connsiteX3" fmla="*/ 565096 w 633676"/>
              <a:gd name="connsiteY3" fmla="*/ 274320 h 274320"/>
              <a:gd name="connsiteX4" fmla="*/ 0 w 633676"/>
              <a:gd name="connsiteY4" fmla="*/ 274320 h 274320"/>
              <a:gd name="connsiteX0" fmla="*/ 0 w 576069"/>
              <a:gd name="connsiteY0" fmla="*/ 274320 h 274320"/>
              <a:gd name="connsiteX1" fmla="*/ 57607 w 576069"/>
              <a:gd name="connsiteY1" fmla="*/ 0 h 274320"/>
              <a:gd name="connsiteX2" fmla="*/ 576069 w 576069"/>
              <a:gd name="connsiteY2" fmla="*/ 0 h 274320"/>
              <a:gd name="connsiteX3" fmla="*/ 507489 w 576069"/>
              <a:gd name="connsiteY3" fmla="*/ 274320 h 274320"/>
              <a:gd name="connsiteX4" fmla="*/ 0 w 576069"/>
              <a:gd name="connsiteY4" fmla="*/ 274320 h 274320"/>
              <a:gd name="connsiteX0" fmla="*/ 0 w 576069"/>
              <a:gd name="connsiteY0" fmla="*/ 274323 h 274323"/>
              <a:gd name="connsiteX1" fmla="*/ 57607 w 576069"/>
              <a:gd name="connsiteY1" fmla="*/ 0 h 274323"/>
              <a:gd name="connsiteX2" fmla="*/ 576069 w 576069"/>
              <a:gd name="connsiteY2" fmla="*/ 0 h 274323"/>
              <a:gd name="connsiteX3" fmla="*/ 507489 w 576069"/>
              <a:gd name="connsiteY3" fmla="*/ 274320 h 274323"/>
              <a:gd name="connsiteX4" fmla="*/ 0 w 576069"/>
              <a:gd name="connsiteY4" fmla="*/ 274323 h 274323"/>
              <a:gd name="connsiteX0" fmla="*/ 0 w 576069"/>
              <a:gd name="connsiteY0" fmla="*/ 274323 h 274323"/>
              <a:gd name="connsiteX1" fmla="*/ 57607 w 576069"/>
              <a:gd name="connsiteY1" fmla="*/ 0 h 274323"/>
              <a:gd name="connsiteX2" fmla="*/ 576069 w 576069"/>
              <a:gd name="connsiteY2" fmla="*/ 0 h 274323"/>
              <a:gd name="connsiteX3" fmla="*/ 507489 w 576069"/>
              <a:gd name="connsiteY3" fmla="*/ 274320 h 274323"/>
              <a:gd name="connsiteX4" fmla="*/ 0 w 576069"/>
              <a:gd name="connsiteY4" fmla="*/ 274323 h 274323"/>
              <a:gd name="connsiteX0" fmla="*/ 0 w 633677"/>
              <a:gd name="connsiteY0" fmla="*/ 274323 h 274323"/>
              <a:gd name="connsiteX1" fmla="*/ 115215 w 633677"/>
              <a:gd name="connsiteY1" fmla="*/ 0 h 274323"/>
              <a:gd name="connsiteX2" fmla="*/ 633677 w 633677"/>
              <a:gd name="connsiteY2" fmla="*/ 0 h 274323"/>
              <a:gd name="connsiteX3" fmla="*/ 565097 w 633677"/>
              <a:gd name="connsiteY3" fmla="*/ 274320 h 274323"/>
              <a:gd name="connsiteX4" fmla="*/ 0 w 633677"/>
              <a:gd name="connsiteY4" fmla="*/ 274323 h 274323"/>
              <a:gd name="connsiteX0" fmla="*/ 0 w 633677"/>
              <a:gd name="connsiteY0" fmla="*/ 274323 h 274323"/>
              <a:gd name="connsiteX1" fmla="*/ 115215 w 633677"/>
              <a:gd name="connsiteY1" fmla="*/ 0 h 274323"/>
              <a:gd name="connsiteX2" fmla="*/ 633677 w 633677"/>
              <a:gd name="connsiteY2" fmla="*/ 0 h 274323"/>
              <a:gd name="connsiteX3" fmla="*/ 518463 w 633677"/>
              <a:gd name="connsiteY3" fmla="*/ 274323 h 274323"/>
              <a:gd name="connsiteX4" fmla="*/ 0 w 633677"/>
              <a:gd name="connsiteY4" fmla="*/ 274323 h 274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3677" h="274323">
                <a:moveTo>
                  <a:pt x="0" y="274323"/>
                </a:moveTo>
                <a:lnTo>
                  <a:pt x="115215" y="0"/>
                </a:lnTo>
                <a:lnTo>
                  <a:pt x="633677" y="0"/>
                </a:lnTo>
                <a:lnTo>
                  <a:pt x="518463" y="274323"/>
                </a:lnTo>
                <a:lnTo>
                  <a:pt x="0" y="27432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2667" dirty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84" name="Freeform 44"/>
          <p:cNvSpPr/>
          <p:nvPr/>
        </p:nvSpPr>
        <p:spPr>
          <a:xfrm rot="16200000">
            <a:off x="1142522" y="3135475"/>
            <a:ext cx="633677" cy="274323"/>
          </a:xfrm>
          <a:custGeom>
            <a:avLst/>
            <a:gdLst>
              <a:gd name="connsiteX0" fmla="*/ 0 w 633676"/>
              <a:gd name="connsiteY0" fmla="*/ 274320 h 274320"/>
              <a:gd name="connsiteX1" fmla="*/ 68580 w 633676"/>
              <a:gd name="connsiteY1" fmla="*/ 0 h 274320"/>
              <a:gd name="connsiteX2" fmla="*/ 633676 w 633676"/>
              <a:gd name="connsiteY2" fmla="*/ 0 h 274320"/>
              <a:gd name="connsiteX3" fmla="*/ 565096 w 633676"/>
              <a:gd name="connsiteY3" fmla="*/ 274320 h 274320"/>
              <a:gd name="connsiteX4" fmla="*/ 0 w 633676"/>
              <a:gd name="connsiteY4" fmla="*/ 274320 h 274320"/>
              <a:gd name="connsiteX0" fmla="*/ 0 w 633676"/>
              <a:gd name="connsiteY0" fmla="*/ 274320 h 274320"/>
              <a:gd name="connsiteX1" fmla="*/ 115214 w 633676"/>
              <a:gd name="connsiteY1" fmla="*/ 0 h 274320"/>
              <a:gd name="connsiteX2" fmla="*/ 633676 w 633676"/>
              <a:gd name="connsiteY2" fmla="*/ 0 h 274320"/>
              <a:gd name="connsiteX3" fmla="*/ 565096 w 633676"/>
              <a:gd name="connsiteY3" fmla="*/ 274320 h 274320"/>
              <a:gd name="connsiteX4" fmla="*/ 0 w 633676"/>
              <a:gd name="connsiteY4" fmla="*/ 274320 h 274320"/>
              <a:gd name="connsiteX0" fmla="*/ 0 w 576069"/>
              <a:gd name="connsiteY0" fmla="*/ 274320 h 274320"/>
              <a:gd name="connsiteX1" fmla="*/ 57607 w 576069"/>
              <a:gd name="connsiteY1" fmla="*/ 0 h 274320"/>
              <a:gd name="connsiteX2" fmla="*/ 576069 w 576069"/>
              <a:gd name="connsiteY2" fmla="*/ 0 h 274320"/>
              <a:gd name="connsiteX3" fmla="*/ 507489 w 576069"/>
              <a:gd name="connsiteY3" fmla="*/ 274320 h 274320"/>
              <a:gd name="connsiteX4" fmla="*/ 0 w 576069"/>
              <a:gd name="connsiteY4" fmla="*/ 274320 h 274320"/>
              <a:gd name="connsiteX0" fmla="*/ 0 w 576069"/>
              <a:gd name="connsiteY0" fmla="*/ 274323 h 274323"/>
              <a:gd name="connsiteX1" fmla="*/ 57607 w 576069"/>
              <a:gd name="connsiteY1" fmla="*/ 0 h 274323"/>
              <a:gd name="connsiteX2" fmla="*/ 576069 w 576069"/>
              <a:gd name="connsiteY2" fmla="*/ 0 h 274323"/>
              <a:gd name="connsiteX3" fmla="*/ 507489 w 576069"/>
              <a:gd name="connsiteY3" fmla="*/ 274320 h 274323"/>
              <a:gd name="connsiteX4" fmla="*/ 0 w 576069"/>
              <a:gd name="connsiteY4" fmla="*/ 274323 h 274323"/>
              <a:gd name="connsiteX0" fmla="*/ 0 w 576069"/>
              <a:gd name="connsiteY0" fmla="*/ 274323 h 274323"/>
              <a:gd name="connsiteX1" fmla="*/ 57607 w 576069"/>
              <a:gd name="connsiteY1" fmla="*/ 0 h 274323"/>
              <a:gd name="connsiteX2" fmla="*/ 576069 w 576069"/>
              <a:gd name="connsiteY2" fmla="*/ 0 h 274323"/>
              <a:gd name="connsiteX3" fmla="*/ 507489 w 576069"/>
              <a:gd name="connsiteY3" fmla="*/ 274320 h 274323"/>
              <a:gd name="connsiteX4" fmla="*/ 0 w 576069"/>
              <a:gd name="connsiteY4" fmla="*/ 274323 h 274323"/>
              <a:gd name="connsiteX0" fmla="*/ 0 w 633677"/>
              <a:gd name="connsiteY0" fmla="*/ 274323 h 274323"/>
              <a:gd name="connsiteX1" fmla="*/ 115215 w 633677"/>
              <a:gd name="connsiteY1" fmla="*/ 0 h 274323"/>
              <a:gd name="connsiteX2" fmla="*/ 633677 w 633677"/>
              <a:gd name="connsiteY2" fmla="*/ 0 h 274323"/>
              <a:gd name="connsiteX3" fmla="*/ 565097 w 633677"/>
              <a:gd name="connsiteY3" fmla="*/ 274320 h 274323"/>
              <a:gd name="connsiteX4" fmla="*/ 0 w 633677"/>
              <a:gd name="connsiteY4" fmla="*/ 274323 h 274323"/>
              <a:gd name="connsiteX0" fmla="*/ 0 w 633677"/>
              <a:gd name="connsiteY0" fmla="*/ 274323 h 274323"/>
              <a:gd name="connsiteX1" fmla="*/ 115215 w 633677"/>
              <a:gd name="connsiteY1" fmla="*/ 0 h 274323"/>
              <a:gd name="connsiteX2" fmla="*/ 633677 w 633677"/>
              <a:gd name="connsiteY2" fmla="*/ 0 h 274323"/>
              <a:gd name="connsiteX3" fmla="*/ 518463 w 633677"/>
              <a:gd name="connsiteY3" fmla="*/ 274323 h 274323"/>
              <a:gd name="connsiteX4" fmla="*/ 0 w 633677"/>
              <a:gd name="connsiteY4" fmla="*/ 274323 h 274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3677" h="274323">
                <a:moveTo>
                  <a:pt x="0" y="274323"/>
                </a:moveTo>
                <a:lnTo>
                  <a:pt x="115215" y="0"/>
                </a:lnTo>
                <a:lnTo>
                  <a:pt x="633677" y="0"/>
                </a:lnTo>
                <a:lnTo>
                  <a:pt x="518463" y="274323"/>
                </a:lnTo>
                <a:lnTo>
                  <a:pt x="0" y="274323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2667" dirty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85" name="Freeform 47"/>
          <p:cNvSpPr/>
          <p:nvPr/>
        </p:nvSpPr>
        <p:spPr>
          <a:xfrm rot="16200000">
            <a:off x="1142522" y="3961177"/>
            <a:ext cx="633677" cy="274323"/>
          </a:xfrm>
          <a:custGeom>
            <a:avLst/>
            <a:gdLst>
              <a:gd name="connsiteX0" fmla="*/ 0 w 633676"/>
              <a:gd name="connsiteY0" fmla="*/ 274320 h 274320"/>
              <a:gd name="connsiteX1" fmla="*/ 68580 w 633676"/>
              <a:gd name="connsiteY1" fmla="*/ 0 h 274320"/>
              <a:gd name="connsiteX2" fmla="*/ 633676 w 633676"/>
              <a:gd name="connsiteY2" fmla="*/ 0 h 274320"/>
              <a:gd name="connsiteX3" fmla="*/ 565096 w 633676"/>
              <a:gd name="connsiteY3" fmla="*/ 274320 h 274320"/>
              <a:gd name="connsiteX4" fmla="*/ 0 w 633676"/>
              <a:gd name="connsiteY4" fmla="*/ 274320 h 274320"/>
              <a:gd name="connsiteX0" fmla="*/ 0 w 633676"/>
              <a:gd name="connsiteY0" fmla="*/ 274320 h 274320"/>
              <a:gd name="connsiteX1" fmla="*/ 115214 w 633676"/>
              <a:gd name="connsiteY1" fmla="*/ 0 h 274320"/>
              <a:gd name="connsiteX2" fmla="*/ 633676 w 633676"/>
              <a:gd name="connsiteY2" fmla="*/ 0 h 274320"/>
              <a:gd name="connsiteX3" fmla="*/ 565096 w 633676"/>
              <a:gd name="connsiteY3" fmla="*/ 274320 h 274320"/>
              <a:gd name="connsiteX4" fmla="*/ 0 w 633676"/>
              <a:gd name="connsiteY4" fmla="*/ 274320 h 274320"/>
              <a:gd name="connsiteX0" fmla="*/ 0 w 576069"/>
              <a:gd name="connsiteY0" fmla="*/ 274320 h 274320"/>
              <a:gd name="connsiteX1" fmla="*/ 57607 w 576069"/>
              <a:gd name="connsiteY1" fmla="*/ 0 h 274320"/>
              <a:gd name="connsiteX2" fmla="*/ 576069 w 576069"/>
              <a:gd name="connsiteY2" fmla="*/ 0 h 274320"/>
              <a:gd name="connsiteX3" fmla="*/ 507489 w 576069"/>
              <a:gd name="connsiteY3" fmla="*/ 274320 h 274320"/>
              <a:gd name="connsiteX4" fmla="*/ 0 w 576069"/>
              <a:gd name="connsiteY4" fmla="*/ 274320 h 274320"/>
              <a:gd name="connsiteX0" fmla="*/ 0 w 576069"/>
              <a:gd name="connsiteY0" fmla="*/ 274323 h 274323"/>
              <a:gd name="connsiteX1" fmla="*/ 57607 w 576069"/>
              <a:gd name="connsiteY1" fmla="*/ 0 h 274323"/>
              <a:gd name="connsiteX2" fmla="*/ 576069 w 576069"/>
              <a:gd name="connsiteY2" fmla="*/ 0 h 274323"/>
              <a:gd name="connsiteX3" fmla="*/ 507489 w 576069"/>
              <a:gd name="connsiteY3" fmla="*/ 274320 h 274323"/>
              <a:gd name="connsiteX4" fmla="*/ 0 w 576069"/>
              <a:gd name="connsiteY4" fmla="*/ 274323 h 274323"/>
              <a:gd name="connsiteX0" fmla="*/ 0 w 576069"/>
              <a:gd name="connsiteY0" fmla="*/ 274323 h 274323"/>
              <a:gd name="connsiteX1" fmla="*/ 57607 w 576069"/>
              <a:gd name="connsiteY1" fmla="*/ 0 h 274323"/>
              <a:gd name="connsiteX2" fmla="*/ 576069 w 576069"/>
              <a:gd name="connsiteY2" fmla="*/ 0 h 274323"/>
              <a:gd name="connsiteX3" fmla="*/ 507489 w 576069"/>
              <a:gd name="connsiteY3" fmla="*/ 274320 h 274323"/>
              <a:gd name="connsiteX4" fmla="*/ 0 w 576069"/>
              <a:gd name="connsiteY4" fmla="*/ 274323 h 274323"/>
              <a:gd name="connsiteX0" fmla="*/ 0 w 633677"/>
              <a:gd name="connsiteY0" fmla="*/ 274323 h 274323"/>
              <a:gd name="connsiteX1" fmla="*/ 115215 w 633677"/>
              <a:gd name="connsiteY1" fmla="*/ 0 h 274323"/>
              <a:gd name="connsiteX2" fmla="*/ 633677 w 633677"/>
              <a:gd name="connsiteY2" fmla="*/ 0 h 274323"/>
              <a:gd name="connsiteX3" fmla="*/ 565097 w 633677"/>
              <a:gd name="connsiteY3" fmla="*/ 274320 h 274323"/>
              <a:gd name="connsiteX4" fmla="*/ 0 w 633677"/>
              <a:gd name="connsiteY4" fmla="*/ 274323 h 274323"/>
              <a:gd name="connsiteX0" fmla="*/ 0 w 633677"/>
              <a:gd name="connsiteY0" fmla="*/ 274323 h 274323"/>
              <a:gd name="connsiteX1" fmla="*/ 115215 w 633677"/>
              <a:gd name="connsiteY1" fmla="*/ 0 h 274323"/>
              <a:gd name="connsiteX2" fmla="*/ 633677 w 633677"/>
              <a:gd name="connsiteY2" fmla="*/ 0 h 274323"/>
              <a:gd name="connsiteX3" fmla="*/ 518463 w 633677"/>
              <a:gd name="connsiteY3" fmla="*/ 274323 h 274323"/>
              <a:gd name="connsiteX4" fmla="*/ 0 w 633677"/>
              <a:gd name="connsiteY4" fmla="*/ 274323 h 274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3677" h="274323">
                <a:moveTo>
                  <a:pt x="0" y="274323"/>
                </a:moveTo>
                <a:lnTo>
                  <a:pt x="115215" y="0"/>
                </a:lnTo>
                <a:lnTo>
                  <a:pt x="633677" y="0"/>
                </a:lnTo>
                <a:lnTo>
                  <a:pt x="518463" y="274323"/>
                </a:lnTo>
                <a:lnTo>
                  <a:pt x="0" y="27432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2667" dirty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92" name="Pentagon 39"/>
          <p:cNvSpPr/>
          <p:nvPr/>
        </p:nvSpPr>
        <p:spPr>
          <a:xfrm>
            <a:off x="1322199" y="1304396"/>
            <a:ext cx="3249802" cy="518462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2667" dirty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95" name="Pentagon 42"/>
          <p:cNvSpPr/>
          <p:nvPr/>
        </p:nvSpPr>
        <p:spPr>
          <a:xfrm>
            <a:off x="1322199" y="2130096"/>
            <a:ext cx="2731339" cy="518462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2667" dirty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98" name="Pentagon 45"/>
          <p:cNvSpPr/>
          <p:nvPr/>
        </p:nvSpPr>
        <p:spPr>
          <a:xfrm>
            <a:off x="1322200" y="2955796"/>
            <a:ext cx="2210298" cy="518462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2667" dirty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101" name="Pentagon 48"/>
          <p:cNvSpPr/>
          <p:nvPr/>
        </p:nvSpPr>
        <p:spPr>
          <a:xfrm>
            <a:off x="1322200" y="3781496"/>
            <a:ext cx="1676761" cy="518462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2667" dirty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50" name="TextBox 59"/>
          <p:cNvSpPr txBox="1">
            <a:spLocks noChangeArrowheads="1"/>
          </p:cNvSpPr>
          <p:nvPr/>
        </p:nvSpPr>
        <p:spPr bwMode="auto">
          <a:xfrm flipH="1">
            <a:off x="2436069" y="1398689"/>
            <a:ext cx="1796494" cy="32315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73" tIns="34287" rIns="68573" bIns="34287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defTabSz="685749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5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ko-KR" sz="165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矩形 50"/>
          <p:cNvSpPr>
            <a:spLocks noChangeArrowheads="1"/>
          </p:cNvSpPr>
          <p:nvPr/>
        </p:nvSpPr>
        <p:spPr bwMode="auto">
          <a:xfrm>
            <a:off x="5385095" y="1254265"/>
            <a:ext cx="3036822" cy="621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defTabSz="685749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50" dirty="0">
                <a:solidFill>
                  <a:srgbClr val="1F1F1F">
                    <a:lumMod val="65000"/>
                    <a:lumOff val="35000"/>
                  </a:srgb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在此录入上述图表的综合描述说明，在此录入上述图表的描述说明，在此录入上述图表的描述说明。</a:t>
            </a:r>
            <a:endParaRPr lang="zh-CN" altLang="en-US" sz="1050" dirty="0">
              <a:solidFill>
                <a:srgbClr val="1F1F1F">
                  <a:lumMod val="65000"/>
                  <a:lumOff val="35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52" name="TextBox 59"/>
          <p:cNvSpPr txBox="1">
            <a:spLocks noChangeArrowheads="1"/>
          </p:cNvSpPr>
          <p:nvPr/>
        </p:nvSpPr>
        <p:spPr bwMode="auto">
          <a:xfrm flipH="1">
            <a:off x="1926783" y="2208678"/>
            <a:ext cx="1796494" cy="32315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73" tIns="34287" rIns="68573" bIns="34287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defTabSz="685749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5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ko-KR" sz="165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TextBox 59"/>
          <p:cNvSpPr txBox="1">
            <a:spLocks noChangeArrowheads="1"/>
          </p:cNvSpPr>
          <p:nvPr/>
        </p:nvSpPr>
        <p:spPr bwMode="auto">
          <a:xfrm flipH="1">
            <a:off x="1393229" y="3029110"/>
            <a:ext cx="1796494" cy="32315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73" tIns="34287" rIns="68573" bIns="34287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defTabSz="685749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5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ko-KR" sz="165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TextBox 59"/>
          <p:cNvSpPr txBox="1">
            <a:spLocks noChangeArrowheads="1"/>
          </p:cNvSpPr>
          <p:nvPr/>
        </p:nvSpPr>
        <p:spPr bwMode="auto">
          <a:xfrm flipH="1">
            <a:off x="956288" y="3867316"/>
            <a:ext cx="1796494" cy="32315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73" tIns="34287" rIns="68573" bIns="3428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defTabSz="6857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5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ko-KR" sz="165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191121" y="2085882"/>
            <a:ext cx="594273" cy="594274"/>
            <a:chOff x="5556077" y="2781175"/>
            <a:chExt cx="792364" cy="792365"/>
          </a:xfrm>
        </p:grpSpPr>
        <p:sp>
          <p:nvSpPr>
            <p:cNvPr id="87" name="Oval 50"/>
            <p:cNvSpPr/>
            <p:nvPr/>
          </p:nvSpPr>
          <p:spPr>
            <a:xfrm>
              <a:off x="5556077" y="2781175"/>
              <a:ext cx="792364" cy="79236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400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57" name="组合 56"/>
            <p:cNvGrpSpPr>
              <a:grpSpLocks noChangeAspect="1"/>
            </p:cNvGrpSpPr>
            <p:nvPr/>
          </p:nvGrpSpPr>
          <p:grpSpPr>
            <a:xfrm>
              <a:off x="5805695" y="2930428"/>
              <a:ext cx="293129" cy="493858"/>
              <a:chOff x="6982613" y="4660429"/>
              <a:chExt cx="292099" cy="492124"/>
            </a:xfrm>
            <a:solidFill>
              <a:schemeClr val="bg1">
                <a:lumMod val="95000"/>
              </a:schemeClr>
            </a:solidFill>
          </p:grpSpPr>
          <p:sp>
            <p:nvSpPr>
              <p:cNvPr id="58" name="Freeform 15"/>
              <p:cNvSpPr>
                <a:spLocks noEditPoints="1"/>
              </p:cNvSpPr>
              <p:nvPr/>
            </p:nvSpPr>
            <p:spPr bwMode="auto">
              <a:xfrm>
                <a:off x="6982613" y="4660429"/>
                <a:ext cx="292099" cy="492124"/>
              </a:xfrm>
              <a:custGeom>
                <a:avLst/>
                <a:gdLst>
                  <a:gd name="T0" fmla="*/ 0 w 166"/>
                  <a:gd name="T1" fmla="*/ 444500 h 280"/>
                  <a:gd name="T2" fmla="*/ 263525 w 166"/>
                  <a:gd name="T3" fmla="*/ 444500 h 280"/>
                  <a:gd name="T4" fmla="*/ 263525 w 166"/>
                  <a:gd name="T5" fmla="*/ 425450 h 280"/>
                  <a:gd name="T6" fmla="*/ 263525 w 166"/>
                  <a:gd name="T7" fmla="*/ 425450 h 280"/>
                  <a:gd name="T8" fmla="*/ 260350 w 166"/>
                  <a:gd name="T9" fmla="*/ 419100 h 280"/>
                  <a:gd name="T10" fmla="*/ 254000 w 166"/>
                  <a:gd name="T11" fmla="*/ 415925 h 280"/>
                  <a:gd name="T12" fmla="*/ 9525 w 166"/>
                  <a:gd name="T13" fmla="*/ 415925 h 280"/>
                  <a:gd name="T14" fmla="*/ 9525 w 166"/>
                  <a:gd name="T15" fmla="*/ 415925 h 280"/>
                  <a:gd name="T16" fmla="*/ 3175 w 166"/>
                  <a:gd name="T17" fmla="*/ 419100 h 280"/>
                  <a:gd name="T18" fmla="*/ 0 w 166"/>
                  <a:gd name="T19" fmla="*/ 425450 h 280"/>
                  <a:gd name="T20" fmla="*/ 0 w 166"/>
                  <a:gd name="T21" fmla="*/ 444500 h 280"/>
                  <a:gd name="T22" fmla="*/ 0 w 166"/>
                  <a:gd name="T23" fmla="*/ 444500 h 280"/>
                  <a:gd name="T24" fmla="*/ 0 w 166"/>
                  <a:gd name="T25" fmla="*/ 0 h 280"/>
                  <a:gd name="T26" fmla="*/ 263525 w 166"/>
                  <a:gd name="T27" fmla="*/ 0 h 280"/>
                  <a:gd name="T28" fmla="*/ 263525 w 166"/>
                  <a:gd name="T29" fmla="*/ 19050 h 280"/>
                  <a:gd name="T30" fmla="*/ 263525 w 166"/>
                  <a:gd name="T31" fmla="*/ 19050 h 280"/>
                  <a:gd name="T32" fmla="*/ 260350 w 166"/>
                  <a:gd name="T33" fmla="*/ 25400 h 280"/>
                  <a:gd name="T34" fmla="*/ 254000 w 166"/>
                  <a:gd name="T35" fmla="*/ 28575 h 280"/>
                  <a:gd name="T36" fmla="*/ 9525 w 166"/>
                  <a:gd name="T37" fmla="*/ 28575 h 280"/>
                  <a:gd name="T38" fmla="*/ 9525 w 166"/>
                  <a:gd name="T39" fmla="*/ 28575 h 280"/>
                  <a:gd name="T40" fmla="*/ 3175 w 166"/>
                  <a:gd name="T41" fmla="*/ 25400 h 280"/>
                  <a:gd name="T42" fmla="*/ 0 w 166"/>
                  <a:gd name="T43" fmla="*/ 19050 h 280"/>
                  <a:gd name="T44" fmla="*/ 0 w 166"/>
                  <a:gd name="T45" fmla="*/ 0 h 28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66"/>
                  <a:gd name="T70" fmla="*/ 0 h 280"/>
                  <a:gd name="T71" fmla="*/ 166 w 166"/>
                  <a:gd name="T72" fmla="*/ 280 h 280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66" h="280">
                    <a:moveTo>
                      <a:pt x="0" y="280"/>
                    </a:moveTo>
                    <a:lnTo>
                      <a:pt x="166" y="280"/>
                    </a:lnTo>
                    <a:lnTo>
                      <a:pt x="166" y="268"/>
                    </a:lnTo>
                    <a:lnTo>
                      <a:pt x="164" y="264"/>
                    </a:lnTo>
                    <a:lnTo>
                      <a:pt x="160" y="262"/>
                    </a:lnTo>
                    <a:lnTo>
                      <a:pt x="6" y="262"/>
                    </a:lnTo>
                    <a:lnTo>
                      <a:pt x="2" y="264"/>
                    </a:lnTo>
                    <a:lnTo>
                      <a:pt x="0" y="268"/>
                    </a:lnTo>
                    <a:lnTo>
                      <a:pt x="0" y="280"/>
                    </a:lnTo>
                    <a:close/>
                    <a:moveTo>
                      <a:pt x="0" y="0"/>
                    </a:moveTo>
                    <a:lnTo>
                      <a:pt x="166" y="0"/>
                    </a:lnTo>
                    <a:lnTo>
                      <a:pt x="166" y="12"/>
                    </a:lnTo>
                    <a:lnTo>
                      <a:pt x="164" y="16"/>
                    </a:lnTo>
                    <a:lnTo>
                      <a:pt x="160" y="18"/>
                    </a:lnTo>
                    <a:lnTo>
                      <a:pt x="6" y="18"/>
                    </a:lnTo>
                    <a:lnTo>
                      <a:pt x="2" y="16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" name="Freeform 16"/>
              <p:cNvSpPr>
                <a:spLocks noEditPoints="1"/>
              </p:cNvSpPr>
              <p:nvPr/>
            </p:nvSpPr>
            <p:spPr bwMode="auto">
              <a:xfrm>
                <a:off x="7006425" y="4706468"/>
                <a:ext cx="244476" cy="400050"/>
              </a:xfrm>
              <a:custGeom>
                <a:avLst/>
                <a:gdLst>
                  <a:gd name="T0" fmla="*/ 22225 w 138"/>
                  <a:gd name="T1" fmla="*/ 79375 h 228"/>
                  <a:gd name="T2" fmla="*/ 22225 w 138"/>
                  <a:gd name="T3" fmla="*/ 92075 h 228"/>
                  <a:gd name="T4" fmla="*/ 31750 w 138"/>
                  <a:gd name="T5" fmla="*/ 111125 h 228"/>
                  <a:gd name="T6" fmla="*/ 76200 w 138"/>
                  <a:gd name="T7" fmla="*/ 152400 h 228"/>
                  <a:gd name="T8" fmla="*/ 88900 w 138"/>
                  <a:gd name="T9" fmla="*/ 165100 h 228"/>
                  <a:gd name="T10" fmla="*/ 92075 w 138"/>
                  <a:gd name="T11" fmla="*/ 180975 h 228"/>
                  <a:gd name="T12" fmla="*/ 76200 w 138"/>
                  <a:gd name="T13" fmla="*/ 209550 h 228"/>
                  <a:gd name="T14" fmla="*/ 38100 w 138"/>
                  <a:gd name="T15" fmla="*/ 241300 h 228"/>
                  <a:gd name="T16" fmla="*/ 25400 w 138"/>
                  <a:gd name="T17" fmla="*/ 257175 h 228"/>
                  <a:gd name="T18" fmla="*/ 22225 w 138"/>
                  <a:gd name="T19" fmla="*/ 279400 h 228"/>
                  <a:gd name="T20" fmla="*/ 0 w 138"/>
                  <a:gd name="T21" fmla="*/ 361950 h 228"/>
                  <a:gd name="T22" fmla="*/ 0 w 138"/>
                  <a:gd name="T23" fmla="*/ 273050 h 228"/>
                  <a:gd name="T24" fmla="*/ 3175 w 138"/>
                  <a:gd name="T25" fmla="*/ 244475 h 228"/>
                  <a:gd name="T26" fmla="*/ 22225 w 138"/>
                  <a:gd name="T27" fmla="*/ 225425 h 228"/>
                  <a:gd name="T28" fmla="*/ 57150 w 138"/>
                  <a:gd name="T29" fmla="*/ 193675 h 228"/>
                  <a:gd name="T30" fmla="*/ 66675 w 138"/>
                  <a:gd name="T31" fmla="*/ 180975 h 228"/>
                  <a:gd name="T32" fmla="*/ 57150 w 138"/>
                  <a:gd name="T33" fmla="*/ 168275 h 228"/>
                  <a:gd name="T34" fmla="*/ 22225 w 138"/>
                  <a:gd name="T35" fmla="*/ 136525 h 228"/>
                  <a:gd name="T36" fmla="*/ 3175 w 138"/>
                  <a:gd name="T37" fmla="*/ 114300 h 228"/>
                  <a:gd name="T38" fmla="*/ 0 w 138"/>
                  <a:gd name="T39" fmla="*/ 88900 h 228"/>
                  <a:gd name="T40" fmla="*/ 22225 w 138"/>
                  <a:gd name="T41" fmla="*/ 0 h 228"/>
                  <a:gd name="T42" fmla="*/ 196850 w 138"/>
                  <a:gd name="T43" fmla="*/ 361950 h 228"/>
                  <a:gd name="T44" fmla="*/ 196850 w 138"/>
                  <a:gd name="T45" fmla="*/ 279400 h 228"/>
                  <a:gd name="T46" fmla="*/ 193675 w 138"/>
                  <a:gd name="T47" fmla="*/ 257175 h 228"/>
                  <a:gd name="T48" fmla="*/ 180975 w 138"/>
                  <a:gd name="T49" fmla="*/ 241300 h 228"/>
                  <a:gd name="T50" fmla="*/ 142875 w 138"/>
                  <a:gd name="T51" fmla="*/ 209550 h 228"/>
                  <a:gd name="T52" fmla="*/ 127000 w 138"/>
                  <a:gd name="T53" fmla="*/ 180975 h 228"/>
                  <a:gd name="T54" fmla="*/ 130175 w 138"/>
                  <a:gd name="T55" fmla="*/ 165100 h 228"/>
                  <a:gd name="T56" fmla="*/ 180975 w 138"/>
                  <a:gd name="T57" fmla="*/ 120650 h 228"/>
                  <a:gd name="T58" fmla="*/ 187325 w 138"/>
                  <a:gd name="T59" fmla="*/ 111125 h 228"/>
                  <a:gd name="T60" fmla="*/ 196850 w 138"/>
                  <a:gd name="T61" fmla="*/ 92075 h 228"/>
                  <a:gd name="T62" fmla="*/ 196850 w 138"/>
                  <a:gd name="T63" fmla="*/ 0 h 228"/>
                  <a:gd name="T64" fmla="*/ 219075 w 138"/>
                  <a:gd name="T65" fmla="*/ 88900 h 228"/>
                  <a:gd name="T66" fmla="*/ 219075 w 138"/>
                  <a:gd name="T67" fmla="*/ 104775 h 228"/>
                  <a:gd name="T68" fmla="*/ 209550 w 138"/>
                  <a:gd name="T69" fmla="*/ 127000 h 228"/>
                  <a:gd name="T70" fmla="*/ 161925 w 138"/>
                  <a:gd name="T71" fmla="*/ 168275 h 228"/>
                  <a:gd name="T72" fmla="*/ 155575 w 138"/>
                  <a:gd name="T73" fmla="*/ 174625 h 228"/>
                  <a:gd name="T74" fmla="*/ 155575 w 138"/>
                  <a:gd name="T75" fmla="*/ 187325 h 228"/>
                  <a:gd name="T76" fmla="*/ 196850 w 138"/>
                  <a:gd name="T77" fmla="*/ 225425 h 228"/>
                  <a:gd name="T78" fmla="*/ 209550 w 138"/>
                  <a:gd name="T79" fmla="*/ 234950 h 228"/>
                  <a:gd name="T80" fmla="*/ 219075 w 138"/>
                  <a:gd name="T81" fmla="*/ 257175 h 228"/>
                  <a:gd name="T82" fmla="*/ 219075 w 138"/>
                  <a:gd name="T83" fmla="*/ 361950 h 22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38"/>
                  <a:gd name="T127" fmla="*/ 0 h 228"/>
                  <a:gd name="T128" fmla="*/ 138 w 138"/>
                  <a:gd name="T129" fmla="*/ 228 h 22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38" h="228">
                    <a:moveTo>
                      <a:pt x="14" y="0"/>
                    </a:moveTo>
                    <a:lnTo>
                      <a:pt x="14" y="50"/>
                    </a:lnTo>
                    <a:lnTo>
                      <a:pt x="14" y="58"/>
                    </a:lnTo>
                    <a:lnTo>
                      <a:pt x="16" y="66"/>
                    </a:lnTo>
                    <a:lnTo>
                      <a:pt x="20" y="70"/>
                    </a:lnTo>
                    <a:lnTo>
                      <a:pt x="24" y="76"/>
                    </a:lnTo>
                    <a:lnTo>
                      <a:pt x="48" y="96"/>
                    </a:lnTo>
                    <a:lnTo>
                      <a:pt x="56" y="104"/>
                    </a:lnTo>
                    <a:lnTo>
                      <a:pt x="58" y="110"/>
                    </a:lnTo>
                    <a:lnTo>
                      <a:pt x="58" y="114"/>
                    </a:lnTo>
                    <a:lnTo>
                      <a:pt x="56" y="122"/>
                    </a:lnTo>
                    <a:lnTo>
                      <a:pt x="48" y="132"/>
                    </a:lnTo>
                    <a:lnTo>
                      <a:pt x="24" y="152"/>
                    </a:lnTo>
                    <a:lnTo>
                      <a:pt x="20" y="156"/>
                    </a:lnTo>
                    <a:lnTo>
                      <a:pt x="16" y="162"/>
                    </a:lnTo>
                    <a:lnTo>
                      <a:pt x="14" y="168"/>
                    </a:lnTo>
                    <a:lnTo>
                      <a:pt x="14" y="176"/>
                    </a:lnTo>
                    <a:lnTo>
                      <a:pt x="14" y="228"/>
                    </a:lnTo>
                    <a:lnTo>
                      <a:pt x="0" y="228"/>
                    </a:lnTo>
                    <a:lnTo>
                      <a:pt x="0" y="172"/>
                    </a:lnTo>
                    <a:lnTo>
                      <a:pt x="0" y="162"/>
                    </a:lnTo>
                    <a:lnTo>
                      <a:pt x="2" y="154"/>
                    </a:lnTo>
                    <a:lnTo>
                      <a:pt x="8" y="148"/>
                    </a:lnTo>
                    <a:lnTo>
                      <a:pt x="14" y="142"/>
                    </a:lnTo>
                    <a:lnTo>
                      <a:pt x="36" y="122"/>
                    </a:lnTo>
                    <a:lnTo>
                      <a:pt x="40" y="118"/>
                    </a:lnTo>
                    <a:lnTo>
                      <a:pt x="42" y="114"/>
                    </a:lnTo>
                    <a:lnTo>
                      <a:pt x="40" y="110"/>
                    </a:lnTo>
                    <a:lnTo>
                      <a:pt x="36" y="106"/>
                    </a:lnTo>
                    <a:lnTo>
                      <a:pt x="14" y="86"/>
                    </a:lnTo>
                    <a:lnTo>
                      <a:pt x="8" y="80"/>
                    </a:lnTo>
                    <a:lnTo>
                      <a:pt x="2" y="72"/>
                    </a:lnTo>
                    <a:lnTo>
                      <a:pt x="0" y="66"/>
                    </a:lnTo>
                    <a:lnTo>
                      <a:pt x="0" y="56"/>
                    </a:lnTo>
                    <a:lnTo>
                      <a:pt x="0" y="0"/>
                    </a:lnTo>
                    <a:lnTo>
                      <a:pt x="14" y="0"/>
                    </a:lnTo>
                    <a:close/>
                    <a:moveTo>
                      <a:pt x="124" y="228"/>
                    </a:moveTo>
                    <a:lnTo>
                      <a:pt x="124" y="176"/>
                    </a:lnTo>
                    <a:lnTo>
                      <a:pt x="124" y="168"/>
                    </a:lnTo>
                    <a:lnTo>
                      <a:pt x="122" y="162"/>
                    </a:lnTo>
                    <a:lnTo>
                      <a:pt x="118" y="156"/>
                    </a:lnTo>
                    <a:lnTo>
                      <a:pt x="114" y="152"/>
                    </a:lnTo>
                    <a:lnTo>
                      <a:pt x="90" y="132"/>
                    </a:lnTo>
                    <a:lnTo>
                      <a:pt x="82" y="122"/>
                    </a:lnTo>
                    <a:lnTo>
                      <a:pt x="80" y="114"/>
                    </a:lnTo>
                    <a:lnTo>
                      <a:pt x="80" y="110"/>
                    </a:lnTo>
                    <a:lnTo>
                      <a:pt x="82" y="104"/>
                    </a:lnTo>
                    <a:lnTo>
                      <a:pt x="90" y="96"/>
                    </a:lnTo>
                    <a:lnTo>
                      <a:pt x="114" y="76"/>
                    </a:lnTo>
                    <a:lnTo>
                      <a:pt x="118" y="70"/>
                    </a:lnTo>
                    <a:lnTo>
                      <a:pt x="122" y="66"/>
                    </a:lnTo>
                    <a:lnTo>
                      <a:pt x="124" y="58"/>
                    </a:lnTo>
                    <a:lnTo>
                      <a:pt x="124" y="50"/>
                    </a:lnTo>
                    <a:lnTo>
                      <a:pt x="124" y="0"/>
                    </a:lnTo>
                    <a:lnTo>
                      <a:pt x="138" y="0"/>
                    </a:lnTo>
                    <a:lnTo>
                      <a:pt x="138" y="56"/>
                    </a:lnTo>
                    <a:lnTo>
                      <a:pt x="138" y="66"/>
                    </a:lnTo>
                    <a:lnTo>
                      <a:pt x="136" y="72"/>
                    </a:lnTo>
                    <a:lnTo>
                      <a:pt x="132" y="80"/>
                    </a:lnTo>
                    <a:lnTo>
                      <a:pt x="124" y="86"/>
                    </a:lnTo>
                    <a:lnTo>
                      <a:pt x="102" y="106"/>
                    </a:lnTo>
                    <a:lnTo>
                      <a:pt x="98" y="110"/>
                    </a:lnTo>
                    <a:lnTo>
                      <a:pt x="96" y="114"/>
                    </a:lnTo>
                    <a:lnTo>
                      <a:pt x="98" y="118"/>
                    </a:lnTo>
                    <a:lnTo>
                      <a:pt x="102" y="122"/>
                    </a:lnTo>
                    <a:lnTo>
                      <a:pt x="124" y="142"/>
                    </a:lnTo>
                    <a:lnTo>
                      <a:pt x="132" y="148"/>
                    </a:lnTo>
                    <a:lnTo>
                      <a:pt x="136" y="154"/>
                    </a:lnTo>
                    <a:lnTo>
                      <a:pt x="138" y="162"/>
                    </a:lnTo>
                    <a:lnTo>
                      <a:pt x="138" y="172"/>
                    </a:lnTo>
                    <a:lnTo>
                      <a:pt x="138" y="228"/>
                    </a:lnTo>
                    <a:lnTo>
                      <a:pt x="124" y="22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" name="Freeform 17"/>
              <p:cNvSpPr>
                <a:spLocks/>
              </p:cNvSpPr>
              <p:nvPr/>
            </p:nvSpPr>
            <p:spPr bwMode="auto">
              <a:xfrm>
                <a:off x="7046112" y="4827118"/>
                <a:ext cx="165100" cy="279400"/>
              </a:xfrm>
              <a:custGeom>
                <a:avLst/>
                <a:gdLst>
                  <a:gd name="T0" fmla="*/ 0 w 94"/>
                  <a:gd name="T1" fmla="*/ 254000 h 160"/>
                  <a:gd name="T2" fmla="*/ 76200 w 94"/>
                  <a:gd name="T3" fmla="*/ 254000 h 160"/>
                  <a:gd name="T4" fmla="*/ 149225 w 94"/>
                  <a:gd name="T5" fmla="*/ 254000 h 160"/>
                  <a:gd name="T6" fmla="*/ 149225 w 94"/>
                  <a:gd name="T7" fmla="*/ 212725 h 160"/>
                  <a:gd name="T8" fmla="*/ 92075 w 94"/>
                  <a:gd name="T9" fmla="*/ 155575 h 160"/>
                  <a:gd name="T10" fmla="*/ 92075 w 94"/>
                  <a:gd name="T11" fmla="*/ 155575 h 160"/>
                  <a:gd name="T12" fmla="*/ 85725 w 94"/>
                  <a:gd name="T13" fmla="*/ 149225 h 160"/>
                  <a:gd name="T14" fmla="*/ 82550 w 94"/>
                  <a:gd name="T15" fmla="*/ 142875 h 160"/>
                  <a:gd name="T16" fmla="*/ 82550 w 94"/>
                  <a:gd name="T17" fmla="*/ 123825 h 160"/>
                  <a:gd name="T18" fmla="*/ 82550 w 94"/>
                  <a:gd name="T19" fmla="*/ 69850 h 160"/>
                  <a:gd name="T20" fmla="*/ 82550 w 94"/>
                  <a:gd name="T21" fmla="*/ 69850 h 160"/>
                  <a:gd name="T22" fmla="*/ 82550 w 94"/>
                  <a:gd name="T23" fmla="*/ 60325 h 160"/>
                  <a:gd name="T24" fmla="*/ 85725 w 94"/>
                  <a:gd name="T25" fmla="*/ 50800 h 160"/>
                  <a:gd name="T26" fmla="*/ 98425 w 94"/>
                  <a:gd name="T27" fmla="*/ 34925 h 160"/>
                  <a:gd name="T28" fmla="*/ 120650 w 94"/>
                  <a:gd name="T29" fmla="*/ 15875 h 160"/>
                  <a:gd name="T30" fmla="*/ 120650 w 94"/>
                  <a:gd name="T31" fmla="*/ 15875 h 160"/>
                  <a:gd name="T32" fmla="*/ 130175 w 94"/>
                  <a:gd name="T33" fmla="*/ 9525 h 160"/>
                  <a:gd name="T34" fmla="*/ 139700 w 94"/>
                  <a:gd name="T35" fmla="*/ 0 h 160"/>
                  <a:gd name="T36" fmla="*/ 76200 w 94"/>
                  <a:gd name="T37" fmla="*/ 0 h 160"/>
                  <a:gd name="T38" fmla="*/ 9525 w 94"/>
                  <a:gd name="T39" fmla="*/ 0 h 160"/>
                  <a:gd name="T40" fmla="*/ 9525 w 94"/>
                  <a:gd name="T41" fmla="*/ 0 h 160"/>
                  <a:gd name="T42" fmla="*/ 19050 w 94"/>
                  <a:gd name="T43" fmla="*/ 9525 h 160"/>
                  <a:gd name="T44" fmla="*/ 28575 w 94"/>
                  <a:gd name="T45" fmla="*/ 15875 h 160"/>
                  <a:gd name="T46" fmla="*/ 50800 w 94"/>
                  <a:gd name="T47" fmla="*/ 34925 h 160"/>
                  <a:gd name="T48" fmla="*/ 50800 w 94"/>
                  <a:gd name="T49" fmla="*/ 34925 h 160"/>
                  <a:gd name="T50" fmla="*/ 60325 w 94"/>
                  <a:gd name="T51" fmla="*/ 50800 h 160"/>
                  <a:gd name="T52" fmla="*/ 66675 w 94"/>
                  <a:gd name="T53" fmla="*/ 60325 h 160"/>
                  <a:gd name="T54" fmla="*/ 66675 w 94"/>
                  <a:gd name="T55" fmla="*/ 69850 h 160"/>
                  <a:gd name="T56" fmla="*/ 66675 w 94"/>
                  <a:gd name="T57" fmla="*/ 123825 h 160"/>
                  <a:gd name="T58" fmla="*/ 66675 w 94"/>
                  <a:gd name="T59" fmla="*/ 123825 h 160"/>
                  <a:gd name="T60" fmla="*/ 66675 w 94"/>
                  <a:gd name="T61" fmla="*/ 142875 h 160"/>
                  <a:gd name="T62" fmla="*/ 63500 w 94"/>
                  <a:gd name="T63" fmla="*/ 149225 h 160"/>
                  <a:gd name="T64" fmla="*/ 60325 w 94"/>
                  <a:gd name="T65" fmla="*/ 155575 h 160"/>
                  <a:gd name="T66" fmla="*/ 0 w 94"/>
                  <a:gd name="T67" fmla="*/ 212725 h 160"/>
                  <a:gd name="T68" fmla="*/ 0 w 94"/>
                  <a:gd name="T69" fmla="*/ 254000 h 1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94"/>
                  <a:gd name="T106" fmla="*/ 0 h 160"/>
                  <a:gd name="T107" fmla="*/ 94 w 94"/>
                  <a:gd name="T108" fmla="*/ 160 h 16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94" h="160">
                    <a:moveTo>
                      <a:pt x="0" y="160"/>
                    </a:moveTo>
                    <a:lnTo>
                      <a:pt x="48" y="160"/>
                    </a:lnTo>
                    <a:lnTo>
                      <a:pt x="94" y="160"/>
                    </a:lnTo>
                    <a:lnTo>
                      <a:pt x="94" y="134"/>
                    </a:lnTo>
                    <a:lnTo>
                      <a:pt x="58" y="98"/>
                    </a:lnTo>
                    <a:lnTo>
                      <a:pt x="54" y="94"/>
                    </a:lnTo>
                    <a:lnTo>
                      <a:pt x="52" y="90"/>
                    </a:lnTo>
                    <a:lnTo>
                      <a:pt x="52" y="78"/>
                    </a:lnTo>
                    <a:lnTo>
                      <a:pt x="52" y="44"/>
                    </a:lnTo>
                    <a:lnTo>
                      <a:pt x="52" y="38"/>
                    </a:lnTo>
                    <a:lnTo>
                      <a:pt x="54" y="32"/>
                    </a:lnTo>
                    <a:lnTo>
                      <a:pt x="62" y="22"/>
                    </a:lnTo>
                    <a:lnTo>
                      <a:pt x="76" y="10"/>
                    </a:lnTo>
                    <a:lnTo>
                      <a:pt x="82" y="6"/>
                    </a:lnTo>
                    <a:lnTo>
                      <a:pt x="88" y="0"/>
                    </a:lnTo>
                    <a:lnTo>
                      <a:pt x="48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18" y="10"/>
                    </a:lnTo>
                    <a:lnTo>
                      <a:pt x="32" y="22"/>
                    </a:lnTo>
                    <a:lnTo>
                      <a:pt x="38" y="32"/>
                    </a:lnTo>
                    <a:lnTo>
                      <a:pt x="42" y="38"/>
                    </a:lnTo>
                    <a:lnTo>
                      <a:pt x="42" y="44"/>
                    </a:lnTo>
                    <a:lnTo>
                      <a:pt x="42" y="78"/>
                    </a:lnTo>
                    <a:lnTo>
                      <a:pt x="42" y="90"/>
                    </a:lnTo>
                    <a:lnTo>
                      <a:pt x="40" y="94"/>
                    </a:lnTo>
                    <a:lnTo>
                      <a:pt x="38" y="98"/>
                    </a:lnTo>
                    <a:lnTo>
                      <a:pt x="0" y="134"/>
                    </a:lnTo>
                    <a:lnTo>
                      <a:pt x="0" y="16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3124895" y="3756099"/>
            <a:ext cx="594273" cy="594274"/>
            <a:chOff x="4070275" y="5008132"/>
            <a:chExt cx="792364" cy="792365"/>
          </a:xfrm>
        </p:grpSpPr>
        <p:sp>
          <p:nvSpPr>
            <p:cNvPr id="89" name="Oval 57"/>
            <p:cNvSpPr/>
            <p:nvPr/>
          </p:nvSpPr>
          <p:spPr>
            <a:xfrm>
              <a:off x="4070275" y="5008132"/>
              <a:ext cx="792364" cy="79236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400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63" name="Freeform 12"/>
            <p:cNvSpPr>
              <a:spLocks noEditPoints="1"/>
            </p:cNvSpPr>
            <p:nvPr/>
          </p:nvSpPr>
          <p:spPr bwMode="auto">
            <a:xfrm>
              <a:off x="4313127" y="5192460"/>
              <a:ext cx="303041" cy="428348"/>
            </a:xfrm>
            <a:custGeom>
              <a:avLst/>
              <a:gdLst>
                <a:gd name="T0" fmla="*/ 76164973 w 408"/>
                <a:gd name="T1" fmla="*/ 197332205 h 578"/>
                <a:gd name="T2" fmla="*/ 68823691 w 408"/>
                <a:gd name="T3" fmla="*/ 193661209 h 578"/>
                <a:gd name="T4" fmla="*/ 67905862 w 408"/>
                <a:gd name="T5" fmla="*/ 185400621 h 578"/>
                <a:gd name="T6" fmla="*/ 69741521 w 408"/>
                <a:gd name="T7" fmla="*/ 165208408 h 578"/>
                <a:gd name="T8" fmla="*/ 75247144 w 408"/>
                <a:gd name="T9" fmla="*/ 149605151 h 578"/>
                <a:gd name="T10" fmla="*/ 94517521 w 408"/>
                <a:gd name="T11" fmla="*/ 125741984 h 578"/>
                <a:gd name="T12" fmla="*/ 122964819 w 408"/>
                <a:gd name="T13" fmla="*/ 101878817 h 578"/>
                <a:gd name="T14" fmla="*/ 133976742 w 408"/>
                <a:gd name="T15" fmla="*/ 89029315 h 578"/>
                <a:gd name="T16" fmla="*/ 137647383 w 408"/>
                <a:gd name="T17" fmla="*/ 74343955 h 578"/>
                <a:gd name="T18" fmla="*/ 134893894 w 408"/>
                <a:gd name="T19" fmla="*/ 60576535 h 578"/>
                <a:gd name="T20" fmla="*/ 126635460 w 408"/>
                <a:gd name="T21" fmla="*/ 48644951 h 578"/>
                <a:gd name="T22" fmla="*/ 103694462 w 408"/>
                <a:gd name="T23" fmla="*/ 39466435 h 578"/>
                <a:gd name="T24" fmla="*/ 85341237 w 408"/>
                <a:gd name="T25" fmla="*/ 39466435 h 578"/>
                <a:gd name="T26" fmla="*/ 62400239 w 408"/>
                <a:gd name="T27" fmla="*/ 49562870 h 578"/>
                <a:gd name="T28" fmla="*/ 51388316 w 408"/>
                <a:gd name="T29" fmla="*/ 63329612 h 578"/>
                <a:gd name="T30" fmla="*/ 5505624 w 408"/>
                <a:gd name="T31" fmla="*/ 78014951 h 578"/>
                <a:gd name="T32" fmla="*/ 917830 w 408"/>
                <a:gd name="T33" fmla="*/ 75261873 h 578"/>
                <a:gd name="T34" fmla="*/ 0 w 408"/>
                <a:gd name="T35" fmla="*/ 69754363 h 578"/>
                <a:gd name="T36" fmla="*/ 10094096 w 408"/>
                <a:gd name="T37" fmla="*/ 44055349 h 578"/>
                <a:gd name="T38" fmla="*/ 25693820 w 408"/>
                <a:gd name="T39" fmla="*/ 22945937 h 578"/>
                <a:gd name="T40" fmla="*/ 39458554 w 408"/>
                <a:gd name="T41" fmla="*/ 12849507 h 578"/>
                <a:gd name="T42" fmla="*/ 63317391 w 408"/>
                <a:gd name="T43" fmla="*/ 3670997 h 578"/>
                <a:gd name="T44" fmla="*/ 92682540 w 408"/>
                <a:gd name="T45" fmla="*/ 0 h 578"/>
                <a:gd name="T46" fmla="*/ 112870726 w 408"/>
                <a:gd name="T47" fmla="*/ 1835837 h 578"/>
                <a:gd name="T48" fmla="*/ 139482364 w 408"/>
                <a:gd name="T49" fmla="*/ 9178509 h 578"/>
                <a:gd name="T50" fmla="*/ 161506210 w 408"/>
                <a:gd name="T51" fmla="*/ 22945937 h 578"/>
                <a:gd name="T52" fmla="*/ 172517455 w 408"/>
                <a:gd name="T53" fmla="*/ 34877520 h 578"/>
                <a:gd name="T54" fmla="*/ 183529420 w 408"/>
                <a:gd name="T55" fmla="*/ 54151784 h 578"/>
                <a:gd name="T56" fmla="*/ 187200061 w 408"/>
                <a:gd name="T57" fmla="*/ 75261873 h 578"/>
                <a:gd name="T58" fmla="*/ 184447250 w 408"/>
                <a:gd name="T59" fmla="*/ 91782392 h 578"/>
                <a:gd name="T60" fmla="*/ 178023798 w 408"/>
                <a:gd name="T61" fmla="*/ 107385649 h 578"/>
                <a:gd name="T62" fmla="*/ 151412117 w 408"/>
                <a:gd name="T63" fmla="*/ 135838408 h 578"/>
                <a:gd name="T64" fmla="*/ 124799801 w 408"/>
                <a:gd name="T65" fmla="*/ 159701575 h 578"/>
                <a:gd name="T66" fmla="*/ 117459196 w 408"/>
                <a:gd name="T67" fmla="*/ 168880081 h 578"/>
                <a:gd name="T68" fmla="*/ 113788555 w 408"/>
                <a:gd name="T69" fmla="*/ 188154376 h 578"/>
                <a:gd name="T70" fmla="*/ 76164973 w 408"/>
                <a:gd name="T71" fmla="*/ 265251388 h 578"/>
                <a:gd name="T72" fmla="*/ 70658673 w 408"/>
                <a:gd name="T73" fmla="*/ 263415551 h 578"/>
                <a:gd name="T74" fmla="*/ 68823691 w 408"/>
                <a:gd name="T75" fmla="*/ 222113290 h 578"/>
                <a:gd name="T76" fmla="*/ 70658673 w 408"/>
                <a:gd name="T77" fmla="*/ 217524376 h 578"/>
                <a:gd name="T78" fmla="*/ 111035067 w 408"/>
                <a:gd name="T79" fmla="*/ 214771299 h 578"/>
                <a:gd name="T80" fmla="*/ 116541367 w 408"/>
                <a:gd name="T81" fmla="*/ 217524376 h 578"/>
                <a:gd name="T82" fmla="*/ 118376349 w 408"/>
                <a:gd name="T83" fmla="*/ 257908719 h 578"/>
                <a:gd name="T84" fmla="*/ 116541367 w 408"/>
                <a:gd name="T85" fmla="*/ 263415551 h 578"/>
                <a:gd name="T86" fmla="*/ 76164973 w 408"/>
                <a:gd name="T87" fmla="*/ 265251388 h 57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08"/>
                <a:gd name="T133" fmla="*/ 0 h 578"/>
                <a:gd name="T134" fmla="*/ 408 w 408"/>
                <a:gd name="T135" fmla="*/ 578 h 57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08" h="578">
                  <a:moveTo>
                    <a:pt x="248" y="430"/>
                  </a:moveTo>
                  <a:lnTo>
                    <a:pt x="166" y="430"/>
                  </a:lnTo>
                  <a:lnTo>
                    <a:pt x="158" y="430"/>
                  </a:lnTo>
                  <a:lnTo>
                    <a:pt x="154" y="426"/>
                  </a:lnTo>
                  <a:lnTo>
                    <a:pt x="150" y="422"/>
                  </a:lnTo>
                  <a:lnTo>
                    <a:pt x="148" y="414"/>
                  </a:lnTo>
                  <a:lnTo>
                    <a:pt x="148" y="404"/>
                  </a:lnTo>
                  <a:lnTo>
                    <a:pt x="150" y="382"/>
                  </a:lnTo>
                  <a:lnTo>
                    <a:pt x="152" y="360"/>
                  </a:lnTo>
                  <a:lnTo>
                    <a:pt x="158" y="342"/>
                  </a:lnTo>
                  <a:lnTo>
                    <a:pt x="164" y="326"/>
                  </a:lnTo>
                  <a:lnTo>
                    <a:pt x="174" y="308"/>
                  </a:lnTo>
                  <a:lnTo>
                    <a:pt x="188" y="292"/>
                  </a:lnTo>
                  <a:lnTo>
                    <a:pt x="206" y="274"/>
                  </a:lnTo>
                  <a:lnTo>
                    <a:pt x="228" y="254"/>
                  </a:lnTo>
                  <a:lnTo>
                    <a:pt x="268" y="222"/>
                  </a:lnTo>
                  <a:lnTo>
                    <a:pt x="286" y="204"/>
                  </a:lnTo>
                  <a:lnTo>
                    <a:pt x="292" y="194"/>
                  </a:lnTo>
                  <a:lnTo>
                    <a:pt x="296" y="184"/>
                  </a:lnTo>
                  <a:lnTo>
                    <a:pt x="300" y="172"/>
                  </a:lnTo>
                  <a:lnTo>
                    <a:pt x="300" y="162"/>
                  </a:lnTo>
                  <a:lnTo>
                    <a:pt x="298" y="146"/>
                  </a:lnTo>
                  <a:lnTo>
                    <a:pt x="294" y="132"/>
                  </a:lnTo>
                  <a:lnTo>
                    <a:pt x="286" y="118"/>
                  </a:lnTo>
                  <a:lnTo>
                    <a:pt x="276" y="106"/>
                  </a:lnTo>
                  <a:lnTo>
                    <a:pt x="262" y="96"/>
                  </a:lnTo>
                  <a:lnTo>
                    <a:pt x="244" y="90"/>
                  </a:lnTo>
                  <a:lnTo>
                    <a:pt x="226" y="86"/>
                  </a:lnTo>
                  <a:lnTo>
                    <a:pt x="206" y="84"/>
                  </a:lnTo>
                  <a:lnTo>
                    <a:pt x="186" y="86"/>
                  </a:lnTo>
                  <a:lnTo>
                    <a:pt x="168" y="90"/>
                  </a:lnTo>
                  <a:lnTo>
                    <a:pt x="152" y="98"/>
                  </a:lnTo>
                  <a:lnTo>
                    <a:pt x="136" y="108"/>
                  </a:lnTo>
                  <a:lnTo>
                    <a:pt x="124" y="122"/>
                  </a:lnTo>
                  <a:lnTo>
                    <a:pt x="112" y="138"/>
                  </a:lnTo>
                  <a:lnTo>
                    <a:pt x="104" y="158"/>
                  </a:lnTo>
                  <a:lnTo>
                    <a:pt x="98" y="180"/>
                  </a:lnTo>
                  <a:lnTo>
                    <a:pt x="12" y="170"/>
                  </a:lnTo>
                  <a:lnTo>
                    <a:pt x="6" y="168"/>
                  </a:lnTo>
                  <a:lnTo>
                    <a:pt x="2" y="164"/>
                  </a:lnTo>
                  <a:lnTo>
                    <a:pt x="0" y="158"/>
                  </a:lnTo>
                  <a:lnTo>
                    <a:pt x="0" y="152"/>
                  </a:lnTo>
                  <a:lnTo>
                    <a:pt x="4" y="140"/>
                  </a:lnTo>
                  <a:lnTo>
                    <a:pt x="14" y="112"/>
                  </a:lnTo>
                  <a:lnTo>
                    <a:pt x="22" y="96"/>
                  </a:lnTo>
                  <a:lnTo>
                    <a:pt x="32" y="78"/>
                  </a:lnTo>
                  <a:lnTo>
                    <a:pt x="44" y="62"/>
                  </a:lnTo>
                  <a:lnTo>
                    <a:pt x="56" y="50"/>
                  </a:lnTo>
                  <a:lnTo>
                    <a:pt x="70" y="38"/>
                  </a:lnTo>
                  <a:lnTo>
                    <a:pt x="86" y="28"/>
                  </a:lnTo>
                  <a:lnTo>
                    <a:pt x="102" y="20"/>
                  </a:lnTo>
                  <a:lnTo>
                    <a:pt x="120" y="12"/>
                  </a:lnTo>
                  <a:lnTo>
                    <a:pt x="138" y="8"/>
                  </a:lnTo>
                  <a:lnTo>
                    <a:pt x="158" y="4"/>
                  </a:lnTo>
                  <a:lnTo>
                    <a:pt x="180" y="2"/>
                  </a:lnTo>
                  <a:lnTo>
                    <a:pt x="202" y="0"/>
                  </a:lnTo>
                  <a:lnTo>
                    <a:pt x="224" y="2"/>
                  </a:lnTo>
                  <a:lnTo>
                    <a:pt x="246" y="4"/>
                  </a:lnTo>
                  <a:lnTo>
                    <a:pt x="266" y="8"/>
                  </a:lnTo>
                  <a:lnTo>
                    <a:pt x="286" y="12"/>
                  </a:lnTo>
                  <a:lnTo>
                    <a:pt x="304" y="20"/>
                  </a:lnTo>
                  <a:lnTo>
                    <a:pt x="322" y="28"/>
                  </a:lnTo>
                  <a:lnTo>
                    <a:pt x="338" y="38"/>
                  </a:lnTo>
                  <a:lnTo>
                    <a:pt x="352" y="50"/>
                  </a:lnTo>
                  <a:lnTo>
                    <a:pt x="364" y="62"/>
                  </a:lnTo>
                  <a:lnTo>
                    <a:pt x="376" y="76"/>
                  </a:lnTo>
                  <a:lnTo>
                    <a:pt x="386" y="88"/>
                  </a:lnTo>
                  <a:lnTo>
                    <a:pt x="394" y="104"/>
                  </a:lnTo>
                  <a:lnTo>
                    <a:pt x="400" y="118"/>
                  </a:lnTo>
                  <a:lnTo>
                    <a:pt x="404" y="132"/>
                  </a:lnTo>
                  <a:lnTo>
                    <a:pt x="406" y="148"/>
                  </a:lnTo>
                  <a:lnTo>
                    <a:pt x="408" y="164"/>
                  </a:lnTo>
                  <a:lnTo>
                    <a:pt x="406" y="182"/>
                  </a:lnTo>
                  <a:lnTo>
                    <a:pt x="402" y="200"/>
                  </a:lnTo>
                  <a:lnTo>
                    <a:pt x="396" y="216"/>
                  </a:lnTo>
                  <a:lnTo>
                    <a:pt x="388" y="234"/>
                  </a:lnTo>
                  <a:lnTo>
                    <a:pt x="374" y="250"/>
                  </a:lnTo>
                  <a:lnTo>
                    <a:pt x="354" y="272"/>
                  </a:lnTo>
                  <a:lnTo>
                    <a:pt x="330" y="296"/>
                  </a:lnTo>
                  <a:lnTo>
                    <a:pt x="300" y="322"/>
                  </a:lnTo>
                  <a:lnTo>
                    <a:pt x="272" y="348"/>
                  </a:lnTo>
                  <a:lnTo>
                    <a:pt x="262" y="358"/>
                  </a:lnTo>
                  <a:lnTo>
                    <a:pt x="256" y="368"/>
                  </a:lnTo>
                  <a:lnTo>
                    <a:pt x="252" y="378"/>
                  </a:lnTo>
                  <a:lnTo>
                    <a:pt x="250" y="392"/>
                  </a:lnTo>
                  <a:lnTo>
                    <a:pt x="248" y="410"/>
                  </a:lnTo>
                  <a:lnTo>
                    <a:pt x="248" y="430"/>
                  </a:lnTo>
                  <a:close/>
                  <a:moveTo>
                    <a:pt x="166" y="578"/>
                  </a:moveTo>
                  <a:lnTo>
                    <a:pt x="166" y="578"/>
                  </a:lnTo>
                  <a:lnTo>
                    <a:pt x="158" y="578"/>
                  </a:lnTo>
                  <a:lnTo>
                    <a:pt x="154" y="574"/>
                  </a:lnTo>
                  <a:lnTo>
                    <a:pt x="150" y="568"/>
                  </a:lnTo>
                  <a:lnTo>
                    <a:pt x="150" y="562"/>
                  </a:lnTo>
                  <a:lnTo>
                    <a:pt x="150" y="484"/>
                  </a:lnTo>
                  <a:lnTo>
                    <a:pt x="150" y="478"/>
                  </a:lnTo>
                  <a:lnTo>
                    <a:pt x="154" y="474"/>
                  </a:lnTo>
                  <a:lnTo>
                    <a:pt x="158" y="470"/>
                  </a:lnTo>
                  <a:lnTo>
                    <a:pt x="166" y="468"/>
                  </a:lnTo>
                  <a:lnTo>
                    <a:pt x="242" y="468"/>
                  </a:lnTo>
                  <a:lnTo>
                    <a:pt x="250" y="470"/>
                  </a:lnTo>
                  <a:lnTo>
                    <a:pt x="254" y="474"/>
                  </a:lnTo>
                  <a:lnTo>
                    <a:pt x="258" y="478"/>
                  </a:lnTo>
                  <a:lnTo>
                    <a:pt x="258" y="484"/>
                  </a:lnTo>
                  <a:lnTo>
                    <a:pt x="258" y="562"/>
                  </a:lnTo>
                  <a:lnTo>
                    <a:pt x="258" y="568"/>
                  </a:lnTo>
                  <a:lnTo>
                    <a:pt x="254" y="574"/>
                  </a:lnTo>
                  <a:lnTo>
                    <a:pt x="250" y="578"/>
                  </a:lnTo>
                  <a:lnTo>
                    <a:pt x="242" y="578"/>
                  </a:lnTo>
                  <a:lnTo>
                    <a:pt x="166" y="57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706548" y="1268028"/>
            <a:ext cx="594273" cy="594274"/>
            <a:chOff x="6275397" y="1688395"/>
            <a:chExt cx="792364" cy="792365"/>
          </a:xfrm>
        </p:grpSpPr>
        <p:sp>
          <p:nvSpPr>
            <p:cNvPr id="86" name="Oval 49"/>
            <p:cNvSpPr/>
            <p:nvPr/>
          </p:nvSpPr>
          <p:spPr>
            <a:xfrm>
              <a:off x="6275397" y="1688395"/>
              <a:ext cx="792364" cy="79236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400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6414717" y="1849486"/>
              <a:ext cx="513724" cy="470183"/>
              <a:chOff x="2158354" y="2417495"/>
              <a:chExt cx="550987" cy="504288"/>
            </a:xfrm>
          </p:grpSpPr>
          <p:sp>
            <p:nvSpPr>
              <p:cNvPr id="67" name="Freeform 26"/>
              <p:cNvSpPr>
                <a:spLocks noEditPoints="1"/>
              </p:cNvSpPr>
              <p:nvPr/>
            </p:nvSpPr>
            <p:spPr bwMode="auto">
              <a:xfrm>
                <a:off x="2158354" y="2417495"/>
                <a:ext cx="357759" cy="359114"/>
              </a:xfrm>
              <a:custGeom>
                <a:avLst/>
                <a:gdLst/>
                <a:ahLst/>
                <a:cxnLst>
                  <a:cxn ang="0">
                    <a:pos x="51" y="27"/>
                  </a:cxn>
                  <a:cxn ang="0">
                    <a:pos x="46" y="23"/>
                  </a:cxn>
                  <a:cxn ang="0">
                    <a:pos x="52" y="20"/>
                  </a:cxn>
                  <a:cxn ang="0">
                    <a:pos x="49" y="13"/>
                  </a:cxn>
                  <a:cxn ang="0">
                    <a:pos x="47" y="12"/>
                  </a:cxn>
                  <a:cxn ang="0">
                    <a:pos x="40" y="13"/>
                  </a:cxn>
                  <a:cxn ang="0">
                    <a:pos x="43" y="7"/>
                  </a:cxn>
                  <a:cxn ang="0">
                    <a:pos x="37" y="2"/>
                  </a:cxn>
                  <a:cxn ang="0">
                    <a:pos x="32" y="7"/>
                  </a:cxn>
                  <a:cxn ang="0">
                    <a:pos x="29" y="1"/>
                  </a:cxn>
                  <a:cxn ang="0">
                    <a:pos x="27" y="0"/>
                  </a:cxn>
                  <a:cxn ang="0">
                    <a:pos x="19" y="2"/>
                  </a:cxn>
                  <a:cxn ang="0">
                    <a:pos x="18" y="9"/>
                  </a:cxn>
                  <a:cxn ang="0">
                    <a:pos x="12" y="4"/>
                  </a:cxn>
                  <a:cxn ang="0">
                    <a:pos x="6" y="10"/>
                  </a:cxn>
                  <a:cxn ang="0">
                    <a:pos x="10" y="15"/>
                  </a:cxn>
                  <a:cxn ang="0">
                    <a:pos x="3" y="16"/>
                  </a:cxn>
                  <a:cxn ang="0">
                    <a:pos x="2" y="17"/>
                  </a:cxn>
                  <a:cxn ang="0">
                    <a:pos x="0" y="25"/>
                  </a:cxn>
                  <a:cxn ang="0">
                    <a:pos x="7" y="27"/>
                  </a:cxn>
                  <a:cxn ang="0">
                    <a:pos x="2" y="31"/>
                  </a:cxn>
                  <a:cxn ang="0">
                    <a:pos x="4" y="39"/>
                  </a:cxn>
                  <a:cxn ang="0">
                    <a:pos x="6" y="40"/>
                  </a:cxn>
                  <a:cxn ang="0">
                    <a:pos x="12" y="40"/>
                  </a:cxn>
                  <a:cxn ang="0">
                    <a:pos x="10" y="47"/>
                  </a:cxn>
                  <a:cxn ang="0">
                    <a:pos x="17" y="50"/>
                  </a:cxn>
                  <a:cxn ang="0">
                    <a:pos x="21" y="45"/>
                  </a:cxn>
                  <a:cxn ang="0">
                    <a:pos x="23" y="51"/>
                  </a:cxn>
                  <a:cxn ang="0">
                    <a:pos x="24" y="52"/>
                  </a:cxn>
                  <a:cxn ang="0">
                    <a:pos x="32" y="52"/>
                  </a:cxn>
                  <a:cxn ang="0">
                    <a:pos x="33" y="50"/>
                  </a:cxn>
                  <a:cxn ang="0">
                    <a:pos x="35" y="44"/>
                  </a:cxn>
                  <a:cxn ang="0">
                    <a:pos x="40" y="48"/>
                  </a:cxn>
                  <a:cxn ang="0">
                    <a:pos x="46" y="43"/>
                  </a:cxn>
                  <a:cxn ang="0">
                    <a:pos x="46" y="41"/>
                  </a:cxn>
                  <a:cxn ang="0">
                    <a:pos x="43" y="35"/>
                  </a:cxn>
                  <a:cxn ang="0">
                    <a:pos x="50" y="36"/>
                  </a:cxn>
                  <a:cxn ang="0">
                    <a:pos x="52" y="29"/>
                  </a:cxn>
                  <a:cxn ang="0">
                    <a:pos x="33" y="28"/>
                  </a:cxn>
                  <a:cxn ang="0">
                    <a:pos x="19" y="25"/>
                  </a:cxn>
                  <a:cxn ang="0">
                    <a:pos x="33" y="28"/>
                  </a:cxn>
                </a:cxnLst>
                <a:rect l="0" t="0" r="r" b="b"/>
                <a:pathLst>
                  <a:path w="52" h="52">
                    <a:moveTo>
                      <a:pt x="52" y="27"/>
                    </a:moveTo>
                    <a:cubicBezTo>
                      <a:pt x="52" y="27"/>
                      <a:pt x="52" y="27"/>
                      <a:pt x="51" y="27"/>
                    </a:cubicBezTo>
                    <a:cubicBezTo>
                      <a:pt x="46" y="26"/>
                      <a:pt x="46" y="26"/>
                      <a:pt x="46" y="26"/>
                    </a:cubicBezTo>
                    <a:cubicBezTo>
                      <a:pt x="46" y="23"/>
                      <a:pt x="46" y="23"/>
                      <a:pt x="46" y="23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51" y="21"/>
                      <a:pt x="51" y="21"/>
                      <a:pt x="52" y="20"/>
                    </a:cubicBezTo>
                    <a:cubicBezTo>
                      <a:pt x="52" y="20"/>
                      <a:pt x="52" y="20"/>
                      <a:pt x="51" y="19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49" y="12"/>
                      <a:pt x="48" y="12"/>
                      <a:pt x="48" y="12"/>
                    </a:cubicBezTo>
                    <a:cubicBezTo>
                      <a:pt x="48" y="12"/>
                      <a:pt x="47" y="12"/>
                      <a:pt x="47" y="12"/>
                    </a:cubicBezTo>
                    <a:cubicBezTo>
                      <a:pt x="42" y="14"/>
                      <a:pt x="42" y="14"/>
                      <a:pt x="42" y="14"/>
                    </a:cubicBezTo>
                    <a:cubicBezTo>
                      <a:pt x="40" y="13"/>
                      <a:pt x="40" y="13"/>
                      <a:pt x="40" y="13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6" y="2"/>
                      <a:pt x="35" y="2"/>
                      <a:pt x="35" y="3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1"/>
                      <a:pt x="29" y="1"/>
                      <a:pt x="29" y="0"/>
                    </a:cubicBezTo>
                    <a:cubicBezTo>
                      <a:pt x="28" y="0"/>
                      <a:pt x="28" y="0"/>
                      <a:pt x="27" y="0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19" y="1"/>
                      <a:pt x="19" y="2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6" y="9"/>
                      <a:pt x="6" y="9"/>
                      <a:pt x="6" y="10"/>
                    </a:cubicBezTo>
                    <a:cubicBezTo>
                      <a:pt x="6" y="10"/>
                      <a:pt x="6" y="11"/>
                      <a:pt x="6" y="11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3" y="16"/>
                      <a:pt x="2" y="16"/>
                    </a:cubicBezTo>
                    <a:cubicBezTo>
                      <a:pt x="2" y="16"/>
                      <a:pt x="2" y="16"/>
                      <a:pt x="2" y="17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1" y="31"/>
                      <a:pt x="1" y="32"/>
                      <a:pt x="1" y="33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4" y="40"/>
                      <a:pt x="4" y="40"/>
                      <a:pt x="5" y="40"/>
                    </a:cubicBezTo>
                    <a:cubicBezTo>
                      <a:pt x="5" y="40"/>
                      <a:pt x="5" y="40"/>
                      <a:pt x="6" y="40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6"/>
                      <a:pt x="10" y="47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6" y="50"/>
                      <a:pt x="17" y="50"/>
                      <a:pt x="17" y="50"/>
                    </a:cubicBezTo>
                    <a:cubicBezTo>
                      <a:pt x="17" y="50"/>
                      <a:pt x="18" y="50"/>
                      <a:pt x="18" y="50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23" y="45"/>
                      <a:pt x="23" y="45"/>
                      <a:pt x="23" y="45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51"/>
                      <a:pt x="24" y="52"/>
                      <a:pt x="24" y="52"/>
                    </a:cubicBezTo>
                    <a:cubicBezTo>
                      <a:pt x="24" y="52"/>
                      <a:pt x="24" y="52"/>
                      <a:pt x="24" y="52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2" y="52"/>
                      <a:pt x="33" y="51"/>
                      <a:pt x="33" y="51"/>
                    </a:cubicBezTo>
                    <a:cubicBezTo>
                      <a:pt x="33" y="51"/>
                      <a:pt x="33" y="50"/>
                      <a:pt x="33" y="50"/>
                    </a:cubicBezTo>
                    <a:cubicBezTo>
                      <a:pt x="33" y="44"/>
                      <a:pt x="33" y="44"/>
                      <a:pt x="33" y="44"/>
                    </a:cubicBezTo>
                    <a:cubicBezTo>
                      <a:pt x="35" y="44"/>
                      <a:pt x="35" y="44"/>
                      <a:pt x="35" y="44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39" y="48"/>
                      <a:pt x="39" y="48"/>
                      <a:pt x="40" y="48"/>
                    </a:cubicBezTo>
                    <a:cubicBezTo>
                      <a:pt x="40" y="48"/>
                      <a:pt x="40" y="48"/>
                      <a:pt x="41" y="48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6" y="43"/>
                      <a:pt x="46" y="43"/>
                      <a:pt x="46" y="42"/>
                    </a:cubicBezTo>
                    <a:cubicBezTo>
                      <a:pt x="46" y="42"/>
                      <a:pt x="46" y="42"/>
                      <a:pt x="46" y="41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3" y="35"/>
                      <a:pt x="43" y="35"/>
                      <a:pt x="43" y="35"/>
                    </a:cubicBezTo>
                    <a:cubicBezTo>
                      <a:pt x="49" y="36"/>
                      <a:pt x="49" y="36"/>
                      <a:pt x="49" y="36"/>
                    </a:cubicBezTo>
                    <a:cubicBezTo>
                      <a:pt x="49" y="37"/>
                      <a:pt x="50" y="36"/>
                      <a:pt x="50" y="36"/>
                    </a:cubicBezTo>
                    <a:cubicBezTo>
                      <a:pt x="50" y="36"/>
                      <a:pt x="51" y="36"/>
                      <a:pt x="51" y="35"/>
                    </a:cubicBezTo>
                    <a:cubicBezTo>
                      <a:pt x="52" y="29"/>
                      <a:pt x="52" y="29"/>
                      <a:pt x="52" y="29"/>
                    </a:cubicBezTo>
                    <a:cubicBezTo>
                      <a:pt x="52" y="28"/>
                      <a:pt x="52" y="28"/>
                      <a:pt x="52" y="27"/>
                    </a:cubicBezTo>
                    <a:close/>
                    <a:moveTo>
                      <a:pt x="33" y="28"/>
                    </a:moveTo>
                    <a:cubicBezTo>
                      <a:pt x="32" y="31"/>
                      <a:pt x="28" y="34"/>
                      <a:pt x="25" y="33"/>
                    </a:cubicBezTo>
                    <a:cubicBezTo>
                      <a:pt x="21" y="32"/>
                      <a:pt x="18" y="28"/>
                      <a:pt x="19" y="25"/>
                    </a:cubicBezTo>
                    <a:cubicBezTo>
                      <a:pt x="20" y="21"/>
                      <a:pt x="24" y="18"/>
                      <a:pt x="28" y="19"/>
                    </a:cubicBezTo>
                    <a:cubicBezTo>
                      <a:pt x="32" y="20"/>
                      <a:pt x="34" y="24"/>
                      <a:pt x="33" y="2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" name="Freeform 27"/>
              <p:cNvSpPr>
                <a:spLocks noEditPoints="1"/>
              </p:cNvSpPr>
              <p:nvPr/>
            </p:nvSpPr>
            <p:spPr bwMode="auto">
              <a:xfrm>
                <a:off x="2454892" y="2665819"/>
                <a:ext cx="254449" cy="255964"/>
              </a:xfrm>
              <a:custGeom>
                <a:avLst/>
                <a:gdLst/>
                <a:ahLst/>
                <a:cxnLst>
                  <a:cxn ang="0">
                    <a:pos x="33" y="29"/>
                  </a:cxn>
                  <a:cxn ang="0">
                    <a:pos x="31" y="24"/>
                  </a:cxn>
                  <a:cxn ang="0">
                    <a:pos x="36" y="25"/>
                  </a:cxn>
                  <a:cxn ang="0">
                    <a:pos x="37" y="20"/>
                  </a:cxn>
                  <a:cxn ang="0">
                    <a:pos x="36" y="18"/>
                  </a:cxn>
                  <a:cxn ang="0">
                    <a:pos x="32" y="16"/>
                  </a:cxn>
                  <a:cxn ang="0">
                    <a:pos x="37" y="14"/>
                  </a:cxn>
                  <a:cxn ang="0">
                    <a:pos x="35" y="9"/>
                  </a:cxn>
                  <a:cxn ang="0">
                    <a:pos x="30" y="10"/>
                  </a:cxn>
                  <a:cxn ang="0">
                    <a:pos x="31" y="5"/>
                  </a:cxn>
                  <a:cxn ang="0">
                    <a:pos x="30" y="4"/>
                  </a:cxn>
                  <a:cxn ang="0">
                    <a:pos x="24" y="2"/>
                  </a:cxn>
                  <a:cxn ang="0">
                    <a:pos x="21" y="5"/>
                  </a:cxn>
                  <a:cxn ang="0">
                    <a:pos x="19" y="0"/>
                  </a:cxn>
                  <a:cxn ang="0">
                    <a:pos x="14" y="1"/>
                  </a:cxn>
                  <a:cxn ang="0">
                    <a:pos x="14" y="5"/>
                  </a:cxn>
                  <a:cxn ang="0">
                    <a:pos x="10" y="3"/>
                  </a:cxn>
                  <a:cxn ang="0">
                    <a:pos x="8" y="3"/>
                  </a:cxn>
                  <a:cxn ang="0">
                    <a:pos x="4" y="7"/>
                  </a:cxn>
                  <a:cxn ang="0">
                    <a:pos x="7" y="11"/>
                  </a:cxn>
                  <a:cxn ang="0">
                    <a:pos x="3" y="11"/>
                  </a:cxn>
                  <a:cxn ang="0">
                    <a:pos x="0" y="17"/>
                  </a:cxn>
                  <a:cxn ang="0">
                    <a:pos x="1" y="18"/>
                  </a:cxn>
                  <a:cxn ang="0">
                    <a:pos x="5" y="20"/>
                  </a:cxn>
                  <a:cxn ang="0">
                    <a:pos x="1" y="23"/>
                  </a:cxn>
                  <a:cxn ang="0">
                    <a:pos x="4" y="28"/>
                  </a:cxn>
                  <a:cxn ang="0">
                    <a:pos x="8" y="27"/>
                  </a:cxn>
                  <a:cxn ang="0">
                    <a:pos x="7" y="31"/>
                  </a:cxn>
                  <a:cxn ang="0">
                    <a:pos x="7" y="33"/>
                  </a:cxn>
                  <a:cxn ang="0">
                    <a:pos x="12" y="35"/>
                  </a:cxn>
                  <a:cxn ang="0">
                    <a:pos x="13" y="35"/>
                  </a:cxn>
                  <a:cxn ang="0">
                    <a:pos x="17" y="32"/>
                  </a:cxn>
                  <a:cxn ang="0">
                    <a:pos x="17" y="37"/>
                  </a:cxn>
                  <a:cxn ang="0">
                    <a:pos x="23" y="36"/>
                  </a:cxn>
                  <a:cxn ang="0">
                    <a:pos x="24" y="35"/>
                  </a:cxn>
                  <a:cxn ang="0">
                    <a:pos x="25" y="31"/>
                  </a:cxn>
                  <a:cxn ang="0">
                    <a:pos x="28" y="34"/>
                  </a:cxn>
                  <a:cxn ang="0">
                    <a:pos x="33" y="30"/>
                  </a:cxn>
                  <a:cxn ang="0">
                    <a:pos x="22" y="22"/>
                  </a:cxn>
                  <a:cxn ang="0">
                    <a:pos x="15" y="15"/>
                  </a:cxn>
                  <a:cxn ang="0">
                    <a:pos x="22" y="22"/>
                  </a:cxn>
                </a:cxnLst>
                <a:rect l="0" t="0" r="r" b="b"/>
                <a:pathLst>
                  <a:path w="37" h="37">
                    <a:moveTo>
                      <a:pt x="33" y="29"/>
                    </a:moveTo>
                    <a:cubicBezTo>
                      <a:pt x="33" y="29"/>
                      <a:pt x="33" y="29"/>
                      <a:pt x="33" y="29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25"/>
                      <a:pt x="36" y="25"/>
                      <a:pt x="36" y="25"/>
                    </a:cubicBezTo>
                    <a:cubicBezTo>
                      <a:pt x="36" y="25"/>
                      <a:pt x="36" y="25"/>
                      <a:pt x="36" y="24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7" y="19"/>
                      <a:pt x="37" y="19"/>
                      <a:pt x="37" y="19"/>
                    </a:cubicBezTo>
                    <a:cubicBezTo>
                      <a:pt x="37" y="19"/>
                      <a:pt x="37" y="18"/>
                      <a:pt x="36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7" y="14"/>
                      <a:pt x="37" y="14"/>
                    </a:cubicBezTo>
                    <a:cubicBezTo>
                      <a:pt x="37" y="14"/>
                      <a:pt x="37" y="13"/>
                      <a:pt x="37" y="13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8"/>
                      <a:pt x="34" y="8"/>
                      <a:pt x="33" y="8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5"/>
                      <a:pt x="31" y="4"/>
                      <a:pt x="31" y="4"/>
                    </a:cubicBezTo>
                    <a:cubicBezTo>
                      <a:pt x="31" y="4"/>
                      <a:pt x="30" y="4"/>
                      <a:pt x="30" y="4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5" y="1"/>
                      <a:pt x="25" y="1"/>
                      <a:pt x="24" y="2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0" y="0"/>
                      <a:pt x="20" y="0"/>
                      <a:pt x="19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0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8" y="3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4" y="7"/>
                      <a:pt x="4" y="7"/>
                    </a:cubicBezTo>
                    <a:cubicBezTo>
                      <a:pt x="4" y="7"/>
                      <a:pt x="4" y="8"/>
                      <a:pt x="5" y="8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2" y="11"/>
                      <a:pt x="2" y="11"/>
                      <a:pt x="1" y="12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1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1" y="22"/>
                      <a:pt x="1" y="23"/>
                      <a:pt x="1" y="23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3" y="28"/>
                      <a:pt x="3" y="28"/>
                      <a:pt x="4" y="28"/>
                    </a:cubicBezTo>
                    <a:cubicBezTo>
                      <a:pt x="4" y="29"/>
                      <a:pt x="4" y="29"/>
                      <a:pt x="4" y="28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7" y="32"/>
                      <a:pt x="7" y="33"/>
                      <a:pt x="7" y="33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2" y="35"/>
                      <a:pt x="12" y="35"/>
                      <a:pt x="13" y="35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7" y="36"/>
                      <a:pt x="17" y="36"/>
                      <a:pt x="17" y="37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36"/>
                      <a:pt x="24" y="36"/>
                      <a:pt x="24" y="36"/>
                    </a:cubicBezTo>
                    <a:cubicBezTo>
                      <a:pt x="24" y="36"/>
                      <a:pt x="24" y="35"/>
                      <a:pt x="24" y="35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3" y="30"/>
                      <a:pt x="33" y="30"/>
                      <a:pt x="33" y="29"/>
                    </a:cubicBezTo>
                    <a:close/>
                    <a:moveTo>
                      <a:pt x="22" y="22"/>
                    </a:moveTo>
                    <a:cubicBezTo>
                      <a:pt x="20" y="24"/>
                      <a:pt x="17" y="24"/>
                      <a:pt x="15" y="22"/>
                    </a:cubicBezTo>
                    <a:cubicBezTo>
                      <a:pt x="13" y="20"/>
                      <a:pt x="13" y="16"/>
                      <a:pt x="15" y="15"/>
                    </a:cubicBezTo>
                    <a:cubicBezTo>
                      <a:pt x="17" y="13"/>
                      <a:pt x="21" y="13"/>
                      <a:pt x="23" y="15"/>
                    </a:cubicBezTo>
                    <a:cubicBezTo>
                      <a:pt x="24" y="17"/>
                      <a:pt x="24" y="20"/>
                      <a:pt x="22" y="2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3664985" y="2937288"/>
            <a:ext cx="594273" cy="594274"/>
            <a:chOff x="4899179" y="3916384"/>
            <a:chExt cx="792364" cy="792365"/>
          </a:xfrm>
        </p:grpSpPr>
        <p:sp>
          <p:nvSpPr>
            <p:cNvPr id="88" name="Oval 56"/>
            <p:cNvSpPr/>
            <p:nvPr/>
          </p:nvSpPr>
          <p:spPr>
            <a:xfrm>
              <a:off x="4899179" y="3916384"/>
              <a:ext cx="792364" cy="79236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400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71" name="Freeform 41"/>
            <p:cNvSpPr>
              <a:spLocks noChangeAspect="1" noEditPoints="1"/>
            </p:cNvSpPr>
            <p:nvPr/>
          </p:nvSpPr>
          <p:spPr bwMode="auto">
            <a:xfrm>
              <a:off x="5072106" y="4133218"/>
              <a:ext cx="446510" cy="358697"/>
            </a:xfrm>
            <a:custGeom>
              <a:avLst/>
              <a:gdLst>
                <a:gd name="T0" fmla="*/ 1176335871 w 72"/>
                <a:gd name="T1" fmla="*/ 232073966 h 58"/>
                <a:gd name="T2" fmla="*/ 2147483647 w 72"/>
                <a:gd name="T3" fmla="*/ 232073966 h 58"/>
                <a:gd name="T4" fmla="*/ 2147483647 w 72"/>
                <a:gd name="T5" fmla="*/ 510570880 h 58"/>
                <a:gd name="T6" fmla="*/ 2147483647 w 72"/>
                <a:gd name="T7" fmla="*/ 510570880 h 58"/>
                <a:gd name="T8" fmla="*/ 2147483647 w 72"/>
                <a:gd name="T9" fmla="*/ 185664591 h 58"/>
                <a:gd name="T10" fmla="*/ 2147483647 w 72"/>
                <a:gd name="T11" fmla="*/ 0 h 58"/>
                <a:gd name="T12" fmla="*/ 1129279435 w 72"/>
                <a:gd name="T13" fmla="*/ 0 h 58"/>
                <a:gd name="T14" fmla="*/ 941067411 w 72"/>
                <a:gd name="T15" fmla="*/ 185664591 h 58"/>
                <a:gd name="T16" fmla="*/ 941067411 w 72"/>
                <a:gd name="T17" fmla="*/ 510570880 h 58"/>
                <a:gd name="T18" fmla="*/ 1176335871 w 72"/>
                <a:gd name="T19" fmla="*/ 510570880 h 58"/>
                <a:gd name="T20" fmla="*/ 1176335871 w 72"/>
                <a:gd name="T21" fmla="*/ 232073966 h 58"/>
                <a:gd name="T22" fmla="*/ 0 w 72"/>
                <a:gd name="T23" fmla="*/ 881893143 h 58"/>
                <a:gd name="T24" fmla="*/ 0 w 72"/>
                <a:gd name="T25" fmla="*/ 2147483647 h 58"/>
                <a:gd name="T26" fmla="*/ 235268568 w 72"/>
                <a:gd name="T27" fmla="*/ 2147483647 h 58"/>
                <a:gd name="T28" fmla="*/ 470530276 w 72"/>
                <a:gd name="T29" fmla="*/ 2147483647 h 58"/>
                <a:gd name="T30" fmla="*/ 470530276 w 72"/>
                <a:gd name="T31" fmla="*/ 649812471 h 58"/>
                <a:gd name="T32" fmla="*/ 235268568 w 72"/>
                <a:gd name="T33" fmla="*/ 649812471 h 58"/>
                <a:gd name="T34" fmla="*/ 0 w 72"/>
                <a:gd name="T35" fmla="*/ 881893143 h 58"/>
                <a:gd name="T36" fmla="*/ 658749160 w 72"/>
                <a:gd name="T37" fmla="*/ 2147483647 h 58"/>
                <a:gd name="T38" fmla="*/ 2147483647 w 72"/>
                <a:gd name="T39" fmla="*/ 2147483647 h 58"/>
                <a:gd name="T40" fmla="*/ 2147483647 w 72"/>
                <a:gd name="T41" fmla="*/ 649812471 h 58"/>
                <a:gd name="T42" fmla="*/ 658749160 w 72"/>
                <a:gd name="T43" fmla="*/ 649812471 h 58"/>
                <a:gd name="T44" fmla="*/ 658749160 w 72"/>
                <a:gd name="T45" fmla="*/ 2147483647 h 58"/>
                <a:gd name="T46" fmla="*/ 2147483647 w 72"/>
                <a:gd name="T47" fmla="*/ 649812471 h 58"/>
                <a:gd name="T48" fmla="*/ 2147483647 w 72"/>
                <a:gd name="T49" fmla="*/ 649812471 h 58"/>
                <a:gd name="T50" fmla="*/ 2147483647 w 72"/>
                <a:gd name="T51" fmla="*/ 2147483647 h 58"/>
                <a:gd name="T52" fmla="*/ 2147483647 w 72"/>
                <a:gd name="T53" fmla="*/ 2147483647 h 58"/>
                <a:gd name="T54" fmla="*/ 2147483647 w 72"/>
                <a:gd name="T55" fmla="*/ 2147483647 h 58"/>
                <a:gd name="T56" fmla="*/ 2147483647 w 72"/>
                <a:gd name="T57" fmla="*/ 881893143 h 58"/>
                <a:gd name="T58" fmla="*/ 2147483647 w 72"/>
                <a:gd name="T59" fmla="*/ 649812471 h 5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2"/>
                <a:gd name="T91" fmla="*/ 0 h 58"/>
                <a:gd name="T92" fmla="*/ 72 w 72"/>
                <a:gd name="T93" fmla="*/ 58 h 5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2" h="58">
                  <a:moveTo>
                    <a:pt x="25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2"/>
                    <a:pt x="51" y="0"/>
                    <a:pt x="4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2"/>
                    <a:pt x="20" y="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5" y="11"/>
                    <a:pt x="25" y="11"/>
                    <a:pt x="25" y="11"/>
                  </a:cubicBezTo>
                  <a:lnTo>
                    <a:pt x="25" y="5"/>
                  </a:lnTo>
                  <a:close/>
                  <a:moveTo>
                    <a:pt x="0" y="19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3" y="58"/>
                    <a:pt x="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4"/>
                    <a:pt x="0" y="16"/>
                    <a:pt x="0" y="19"/>
                  </a:cubicBezTo>
                  <a:close/>
                  <a:moveTo>
                    <a:pt x="14" y="58"/>
                  </a:moveTo>
                  <a:cubicBezTo>
                    <a:pt x="59" y="58"/>
                    <a:pt x="59" y="58"/>
                    <a:pt x="59" y="58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14" y="14"/>
                    <a:pt x="14" y="14"/>
                    <a:pt x="14" y="14"/>
                  </a:cubicBezTo>
                  <a:lnTo>
                    <a:pt x="14" y="58"/>
                  </a:lnTo>
                  <a:close/>
                  <a:moveTo>
                    <a:pt x="67" y="14"/>
                  </a:moveTo>
                  <a:cubicBezTo>
                    <a:pt x="63" y="14"/>
                    <a:pt x="63" y="14"/>
                    <a:pt x="63" y="14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70" y="58"/>
                    <a:pt x="72" y="56"/>
                    <a:pt x="72" y="53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6"/>
                    <a:pt x="70" y="14"/>
                    <a:pt x="67" y="1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3" name="矩形 72"/>
          <p:cNvSpPr>
            <a:spLocks noChangeArrowheads="1"/>
          </p:cNvSpPr>
          <p:nvPr/>
        </p:nvSpPr>
        <p:spPr bwMode="auto">
          <a:xfrm>
            <a:off x="4863755" y="2098710"/>
            <a:ext cx="3036822" cy="621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defTabSz="685749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50" dirty="0">
                <a:solidFill>
                  <a:srgbClr val="1F1F1F">
                    <a:lumMod val="65000"/>
                    <a:lumOff val="35000"/>
                  </a:srgb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在此录入上述图表的综合描述说明，在此录入上述图表的描述说明，在此录入上述图表的描述说明。</a:t>
            </a:r>
            <a:endParaRPr lang="zh-CN" altLang="en-US" sz="1050" dirty="0">
              <a:solidFill>
                <a:srgbClr val="1F1F1F">
                  <a:lumMod val="65000"/>
                  <a:lumOff val="35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74" name="矩形 73"/>
          <p:cNvSpPr>
            <a:spLocks noChangeArrowheads="1"/>
          </p:cNvSpPr>
          <p:nvPr/>
        </p:nvSpPr>
        <p:spPr bwMode="auto">
          <a:xfrm>
            <a:off x="4342414" y="2948934"/>
            <a:ext cx="3036822" cy="621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defTabSz="685749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50" dirty="0">
                <a:solidFill>
                  <a:srgbClr val="1F1F1F">
                    <a:lumMod val="65000"/>
                    <a:lumOff val="35000"/>
                  </a:srgb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在此录入上述图表的综合描述说明，在此录入上述图表的描述说明，在此录入上述图表的描述说明。</a:t>
            </a:r>
            <a:endParaRPr lang="zh-CN" altLang="en-US" sz="1050" dirty="0">
              <a:solidFill>
                <a:srgbClr val="1F1F1F">
                  <a:lumMod val="65000"/>
                  <a:lumOff val="35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75" name="矩形 74"/>
          <p:cNvSpPr>
            <a:spLocks noChangeArrowheads="1"/>
          </p:cNvSpPr>
          <p:nvPr/>
        </p:nvSpPr>
        <p:spPr bwMode="auto">
          <a:xfrm>
            <a:off x="3821073" y="3793378"/>
            <a:ext cx="3036822" cy="621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defTabSz="685749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50" dirty="0">
                <a:solidFill>
                  <a:srgbClr val="1F1F1F">
                    <a:lumMod val="65000"/>
                    <a:lumOff val="35000"/>
                  </a:srgb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在此录入上述图表的综合描述说明，在此录入上述图表的描述说明，在此录入上述图表的描述说明。</a:t>
            </a:r>
            <a:endParaRPr lang="zh-CN" altLang="en-US" sz="1050" dirty="0">
              <a:solidFill>
                <a:srgbClr val="1F1F1F">
                  <a:lumMod val="65000"/>
                  <a:lumOff val="35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4816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3210">
        <p14:switch dir="r"/>
      </p:transition>
    </mc:Choice>
    <mc:Fallback xmlns="">
      <p:transition spd="slow" advClick="0" advTm="1321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4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9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" dur="2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15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21" presetID="2" presetClass="entr" presetSubtype="2" fill="hold" nodeType="afterEffect" p14:presetBounceEnd="34286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286">
                                          <p:cBhvr additive="base">
                                            <p:cTn id="23" dur="3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286">
                                          <p:cBhvr additive="base">
                                            <p:cTn id="24" dur="3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34286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286">
                                          <p:cBhvr additive="base">
                                            <p:cTn id="27" dur="3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286">
                                          <p:cBhvr additive="base">
                                            <p:cTn id="28" dur="3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4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4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6" dur="2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3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4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46" presetID="2" presetClass="entr" presetSubtype="2" fill="hold" nodeType="afterEffect" p14:presetBounceEnd="34286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286">
                                          <p:cBhvr additive="base">
                                            <p:cTn id="48" dur="3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286">
                                          <p:cBhvr additive="base">
                                            <p:cTn id="49" dur="3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grpId="0" nodeType="withEffect" p14:presetBounceEnd="34286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286">
                                          <p:cBhvr additive="base">
                                            <p:cTn id="52" dur="3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286">
                                          <p:cBhvr additive="base">
                                            <p:cTn id="53" dur="3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4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59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1" dur="2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65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5150"/>
                                </p:stCondLst>
                                <p:childTnLst>
                                  <p:par>
                                    <p:cTn id="6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5650"/>
                                </p:stCondLst>
                                <p:childTnLst>
                                  <p:par>
                                    <p:cTn id="71" presetID="2" presetClass="entr" presetSubtype="2" fill="hold" nodeType="afterEffect" p14:presetBounceEnd="34286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286">
                                          <p:cBhvr additive="base">
                                            <p:cTn id="73" dur="3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286">
                                          <p:cBhvr additive="base">
                                            <p:cTn id="74" dur="3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fill="hold" grpId="0" nodeType="withEffect" p14:presetBounceEnd="34286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286">
                                          <p:cBhvr additive="base">
                                            <p:cTn id="77" dur="3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286">
                                          <p:cBhvr additive="base">
                                            <p:cTn id="78" dur="3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4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84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6" dur="2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6650"/>
                                </p:stCondLst>
                                <p:childTnLst>
                                  <p:par>
                                    <p:cTn id="8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0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7150"/>
                                </p:stCondLst>
                                <p:childTnLst>
                                  <p:par>
                                    <p:cTn id="9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7650"/>
                                </p:stCondLst>
                                <p:childTnLst>
                                  <p:par>
                                    <p:cTn id="96" presetID="2" presetClass="entr" presetSubtype="2" fill="hold" nodeType="afterEffect" p14:presetBounceEnd="34286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286">
                                          <p:cBhvr additive="base">
                                            <p:cTn id="98" dur="3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286">
                                          <p:cBhvr additive="base">
                                            <p:cTn id="99" dur="3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fill="hold" grpId="0" nodeType="withEffect" p14:presetBounceEnd="34286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286">
                                          <p:cBhvr additive="base">
                                            <p:cTn id="102" dur="3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286">
                                          <p:cBhvr additive="base">
                                            <p:cTn id="103" dur="3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2" grpId="0" animBg="1"/>
          <p:bldP spid="83" grpId="0" animBg="1"/>
          <p:bldP spid="84" grpId="0" animBg="1"/>
          <p:bldP spid="85" grpId="0" animBg="1"/>
          <p:bldP spid="92" grpId="0" animBg="1"/>
          <p:bldP spid="95" grpId="0" animBg="1"/>
          <p:bldP spid="98" grpId="0" animBg="1"/>
          <p:bldP spid="101" grpId="0" animBg="1"/>
          <p:bldP spid="50" grpId="0"/>
          <p:bldP spid="51" grpId="0"/>
          <p:bldP spid="52" grpId="0"/>
          <p:bldP spid="53" grpId="0"/>
          <p:bldP spid="54" grpId="0"/>
          <p:bldP spid="73" grpId="0"/>
          <p:bldP spid="74" grpId="0"/>
          <p:bldP spid="7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4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9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" dur="2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15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2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3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3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3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3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4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4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6" dur="2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3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4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4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3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3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3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3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4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59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1" dur="2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65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5150"/>
                                </p:stCondLst>
                                <p:childTnLst>
                                  <p:par>
                                    <p:cTn id="6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5650"/>
                                </p:stCondLst>
                                <p:childTnLst>
                                  <p:par>
                                    <p:cTn id="7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3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3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3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3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4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84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6" dur="2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6650"/>
                                </p:stCondLst>
                                <p:childTnLst>
                                  <p:par>
                                    <p:cTn id="8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0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7150"/>
                                </p:stCondLst>
                                <p:childTnLst>
                                  <p:par>
                                    <p:cTn id="9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7650"/>
                                </p:stCondLst>
                                <p:childTnLst>
                                  <p:par>
                                    <p:cTn id="9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3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3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3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3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2" grpId="0" animBg="1"/>
          <p:bldP spid="83" grpId="0" animBg="1"/>
          <p:bldP spid="84" grpId="0" animBg="1"/>
          <p:bldP spid="85" grpId="0" animBg="1"/>
          <p:bldP spid="92" grpId="0" animBg="1"/>
          <p:bldP spid="95" grpId="0" animBg="1"/>
          <p:bldP spid="98" grpId="0" animBg="1"/>
          <p:bldP spid="101" grpId="0" animBg="1"/>
          <p:bldP spid="50" grpId="0"/>
          <p:bldP spid="51" grpId="0"/>
          <p:bldP spid="52" grpId="0"/>
          <p:bldP spid="53" grpId="0"/>
          <p:bldP spid="54" grpId="0"/>
          <p:bldP spid="73" grpId="0"/>
          <p:bldP spid="74" grpId="0"/>
          <p:bldP spid="75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379553" y="2988206"/>
            <a:ext cx="7028054" cy="815251"/>
            <a:chOff x="1855445" y="3927410"/>
            <a:chExt cx="9370739" cy="1087001"/>
          </a:xfrm>
        </p:grpSpPr>
        <p:sp>
          <p:nvSpPr>
            <p:cNvPr id="93" name="Notched Right Arrow 37"/>
            <p:cNvSpPr/>
            <p:nvPr/>
          </p:nvSpPr>
          <p:spPr>
            <a:xfrm>
              <a:off x="1855445" y="3927410"/>
              <a:ext cx="9370739" cy="1087001"/>
            </a:xfrm>
            <a:prstGeom prst="notchedRightArrow">
              <a:avLst>
                <a:gd name="adj1" fmla="val 100000"/>
                <a:gd name="adj2" fmla="val 46001"/>
              </a:avLst>
            </a:prstGeom>
            <a:solidFill>
              <a:srgbClr val="CBCB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 dirty="0">
                <a:solidFill>
                  <a:srgbClr val="1F1F1F">
                    <a:lumMod val="85000"/>
                    <a:lumOff val="15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95" name="Oval 41"/>
            <p:cNvSpPr>
              <a:spLocks noChangeAspect="1"/>
            </p:cNvSpPr>
            <p:nvPr/>
          </p:nvSpPr>
          <p:spPr>
            <a:xfrm>
              <a:off x="10150853" y="4123788"/>
              <a:ext cx="694248" cy="694244"/>
            </a:xfrm>
            <a:prstGeom prst="ellipse">
              <a:avLst/>
            </a:prstGeom>
            <a:solidFill>
              <a:srgbClr val="CBCBCB"/>
            </a:solidFill>
            <a:ln w="38100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500" dirty="0">
                  <a:solidFill>
                    <a:srgbClr val="736666"/>
                  </a:solidFill>
                  <a:latin typeface="Impact" panose="020B0806030902050204" pitchFamily="34" charset="0"/>
                  <a:ea typeface="微软雅黑"/>
                </a:rPr>
                <a:t>03</a:t>
              </a:r>
            </a:p>
          </p:txBody>
        </p:sp>
      </p:grpSp>
      <p:sp>
        <p:nvSpPr>
          <p:cNvPr id="36" name="TextBox 59"/>
          <p:cNvSpPr txBox="1">
            <a:spLocks noChangeArrowheads="1"/>
          </p:cNvSpPr>
          <p:nvPr/>
        </p:nvSpPr>
        <p:spPr bwMode="auto">
          <a:xfrm flipH="1">
            <a:off x="1898638" y="3069180"/>
            <a:ext cx="1796494" cy="30007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73" tIns="34287" rIns="68573" bIns="3428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defTabSz="6857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b="1" dirty="0">
                <a:solidFill>
                  <a:srgbClr val="1F1F1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点击添加关键字</a:t>
            </a:r>
            <a:endParaRPr lang="en-US" altLang="ko-KR" sz="1500" kern="0" dirty="0">
              <a:solidFill>
                <a:srgbClr val="1F1F1F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矩形 42"/>
          <p:cNvSpPr>
            <a:spLocks noChangeArrowheads="1"/>
          </p:cNvSpPr>
          <p:nvPr/>
        </p:nvSpPr>
        <p:spPr bwMode="auto">
          <a:xfrm>
            <a:off x="1908874" y="3336287"/>
            <a:ext cx="5663075" cy="411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defTabSz="685749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75" dirty="0">
                <a:solidFill>
                  <a:srgbClr val="1F1F1F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  <a:endParaRPr lang="zh-CN" altLang="en-US" sz="975" dirty="0">
              <a:solidFill>
                <a:srgbClr val="1F1F1F">
                  <a:lumMod val="85000"/>
                  <a:lumOff val="15000"/>
                </a:srgbClr>
              </a:solidFill>
              <a:latin typeface="Arial"/>
              <a:ea typeface="微软雅黑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" y="2988208"/>
            <a:ext cx="1601407" cy="815250"/>
            <a:chOff x="1" y="3916719"/>
            <a:chExt cx="2135209" cy="1087000"/>
          </a:xfrm>
        </p:grpSpPr>
        <p:sp>
          <p:nvSpPr>
            <p:cNvPr id="66" name="任意多边形 65"/>
            <p:cNvSpPr/>
            <p:nvPr/>
          </p:nvSpPr>
          <p:spPr>
            <a:xfrm rot="16200000">
              <a:off x="524106" y="3392614"/>
              <a:ext cx="1087000" cy="2135209"/>
            </a:xfrm>
            <a:custGeom>
              <a:avLst/>
              <a:gdLst>
                <a:gd name="connsiteX0" fmla="*/ 1087000 w 1087000"/>
                <a:gd name="connsiteY0" fmla="*/ 0 h 2135209"/>
                <a:gd name="connsiteX1" fmla="*/ 1087000 w 1087000"/>
                <a:gd name="connsiteY1" fmla="*/ 1635179 h 2135209"/>
                <a:gd name="connsiteX2" fmla="*/ 543501 w 1087000"/>
                <a:gd name="connsiteY2" fmla="*/ 2135209 h 2135209"/>
                <a:gd name="connsiteX3" fmla="*/ 0 w 1087000"/>
                <a:gd name="connsiteY3" fmla="*/ 1635178 h 2135209"/>
                <a:gd name="connsiteX4" fmla="*/ 0 w 1087000"/>
                <a:gd name="connsiteY4" fmla="*/ 0 h 2135209"/>
                <a:gd name="connsiteX5" fmla="*/ 1087000 w 1087000"/>
                <a:gd name="connsiteY5" fmla="*/ 0 h 2135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7000" h="2135209">
                  <a:moveTo>
                    <a:pt x="1087000" y="0"/>
                  </a:moveTo>
                  <a:lnTo>
                    <a:pt x="1087000" y="1635179"/>
                  </a:lnTo>
                  <a:lnTo>
                    <a:pt x="543501" y="2135209"/>
                  </a:lnTo>
                  <a:lnTo>
                    <a:pt x="0" y="1635178"/>
                  </a:lnTo>
                  <a:lnTo>
                    <a:pt x="0" y="0"/>
                  </a:lnTo>
                  <a:lnTo>
                    <a:pt x="10870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wrap="square" rtlCol="0" anchor="ctr">
              <a:noAutofit/>
            </a:bodyPr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3200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59" name="Freeform 129"/>
            <p:cNvSpPr>
              <a:spLocks noChangeAspect="1" noEditPoints="1"/>
            </p:cNvSpPr>
            <p:nvPr/>
          </p:nvSpPr>
          <p:spPr bwMode="auto">
            <a:xfrm>
              <a:off x="790061" y="4134547"/>
              <a:ext cx="651342" cy="651342"/>
            </a:xfrm>
            <a:custGeom>
              <a:avLst/>
              <a:gdLst>
                <a:gd name="T0" fmla="*/ 48 w 97"/>
                <a:gd name="T1" fmla="*/ 0 h 97"/>
                <a:gd name="T2" fmla="*/ 50 w 97"/>
                <a:gd name="T3" fmla="*/ 0 h 97"/>
                <a:gd name="T4" fmla="*/ 53 w 97"/>
                <a:gd name="T5" fmla="*/ 27 h 97"/>
                <a:gd name="T6" fmla="*/ 49 w 97"/>
                <a:gd name="T7" fmla="*/ 33 h 97"/>
                <a:gd name="T8" fmla="*/ 49 w 97"/>
                <a:gd name="T9" fmla="*/ 34 h 97"/>
                <a:gd name="T10" fmla="*/ 37 w 97"/>
                <a:gd name="T11" fmla="*/ 40 h 97"/>
                <a:gd name="T12" fmla="*/ 23 w 97"/>
                <a:gd name="T13" fmla="*/ 46 h 97"/>
                <a:gd name="T14" fmla="*/ 18 w 97"/>
                <a:gd name="T15" fmla="*/ 43 h 97"/>
                <a:gd name="T16" fmla="*/ 13 w 97"/>
                <a:gd name="T17" fmla="*/ 45 h 97"/>
                <a:gd name="T18" fmla="*/ 1 w 97"/>
                <a:gd name="T19" fmla="*/ 38 h 97"/>
                <a:gd name="T20" fmla="*/ 48 w 97"/>
                <a:gd name="T21" fmla="*/ 0 h 97"/>
                <a:gd name="T22" fmla="*/ 57 w 97"/>
                <a:gd name="T23" fmla="*/ 1 h 97"/>
                <a:gd name="T24" fmla="*/ 81 w 97"/>
                <a:gd name="T25" fmla="*/ 12 h 97"/>
                <a:gd name="T26" fmla="*/ 61 w 97"/>
                <a:gd name="T27" fmla="*/ 27 h 97"/>
                <a:gd name="T28" fmla="*/ 60 w 97"/>
                <a:gd name="T29" fmla="*/ 26 h 97"/>
                <a:gd name="T30" fmla="*/ 57 w 97"/>
                <a:gd name="T31" fmla="*/ 1 h 97"/>
                <a:gd name="T32" fmla="*/ 86 w 97"/>
                <a:gd name="T33" fmla="*/ 17 h 97"/>
                <a:gd name="T34" fmla="*/ 65 w 97"/>
                <a:gd name="T35" fmla="*/ 33 h 97"/>
                <a:gd name="T36" fmla="*/ 65 w 97"/>
                <a:gd name="T37" fmla="*/ 33 h 97"/>
                <a:gd name="T38" fmla="*/ 59 w 97"/>
                <a:gd name="T39" fmla="*/ 40 h 97"/>
                <a:gd name="T40" fmla="*/ 59 w 97"/>
                <a:gd name="T41" fmla="*/ 45 h 97"/>
                <a:gd name="T42" fmla="*/ 57 w 97"/>
                <a:gd name="T43" fmla="*/ 63 h 97"/>
                <a:gd name="T44" fmla="*/ 60 w 97"/>
                <a:gd name="T45" fmla="*/ 68 h 97"/>
                <a:gd name="T46" fmla="*/ 89 w 97"/>
                <a:gd name="T47" fmla="*/ 75 h 97"/>
                <a:gd name="T48" fmla="*/ 97 w 97"/>
                <a:gd name="T49" fmla="*/ 48 h 97"/>
                <a:gd name="T50" fmla="*/ 86 w 97"/>
                <a:gd name="T51" fmla="*/ 17 h 97"/>
                <a:gd name="T52" fmla="*/ 85 w 97"/>
                <a:gd name="T53" fmla="*/ 81 h 97"/>
                <a:gd name="T54" fmla="*/ 49 w 97"/>
                <a:gd name="T55" fmla="*/ 97 h 97"/>
                <a:gd name="T56" fmla="*/ 54 w 97"/>
                <a:gd name="T57" fmla="*/ 77 h 97"/>
                <a:gd name="T58" fmla="*/ 58 w 97"/>
                <a:gd name="T59" fmla="*/ 74 h 97"/>
                <a:gd name="T60" fmla="*/ 85 w 97"/>
                <a:gd name="T61" fmla="*/ 81 h 97"/>
                <a:gd name="T62" fmla="*/ 42 w 97"/>
                <a:gd name="T63" fmla="*/ 97 h 97"/>
                <a:gd name="T64" fmla="*/ 1 w 97"/>
                <a:gd name="T65" fmla="*/ 60 h 97"/>
                <a:gd name="T66" fmla="*/ 12 w 97"/>
                <a:gd name="T67" fmla="*/ 57 h 97"/>
                <a:gd name="T68" fmla="*/ 18 w 97"/>
                <a:gd name="T69" fmla="*/ 59 h 97"/>
                <a:gd name="T70" fmla="*/ 21 w 97"/>
                <a:gd name="T71" fmla="*/ 58 h 97"/>
                <a:gd name="T72" fmla="*/ 45 w 97"/>
                <a:gd name="T73" fmla="*/ 70 h 97"/>
                <a:gd name="T74" fmla="*/ 48 w 97"/>
                <a:gd name="T75" fmla="*/ 75 h 97"/>
                <a:gd name="T76" fmla="*/ 42 w 97"/>
                <a:gd name="T77" fmla="*/ 97 h 97"/>
                <a:gd name="T78" fmla="*/ 0 w 97"/>
                <a:gd name="T79" fmla="*/ 53 h 97"/>
                <a:gd name="T80" fmla="*/ 8 w 97"/>
                <a:gd name="T81" fmla="*/ 51 h 97"/>
                <a:gd name="T82" fmla="*/ 0 w 97"/>
                <a:gd name="T83" fmla="*/ 45 h 97"/>
                <a:gd name="T84" fmla="*/ 0 w 97"/>
                <a:gd name="T85" fmla="*/ 48 h 97"/>
                <a:gd name="T86" fmla="*/ 0 w 97"/>
                <a:gd name="T87" fmla="*/ 53 h 97"/>
                <a:gd name="T88" fmla="*/ 52 w 97"/>
                <a:gd name="T89" fmla="*/ 40 h 97"/>
                <a:gd name="T90" fmla="*/ 40 w 97"/>
                <a:gd name="T91" fmla="*/ 46 h 97"/>
                <a:gd name="T92" fmla="*/ 25 w 97"/>
                <a:gd name="T93" fmla="*/ 52 h 97"/>
                <a:gd name="T94" fmla="*/ 25 w 97"/>
                <a:gd name="T95" fmla="*/ 52 h 97"/>
                <a:gd name="T96" fmla="*/ 48 w 97"/>
                <a:gd name="T97" fmla="*/ 63 h 97"/>
                <a:gd name="T98" fmla="*/ 50 w 97"/>
                <a:gd name="T99" fmla="*/ 62 h 97"/>
                <a:gd name="T100" fmla="*/ 52 w 97"/>
                <a:gd name="T101" fmla="*/ 44 h 97"/>
                <a:gd name="T102" fmla="*/ 52 w 97"/>
                <a:gd name="T103" fmla="*/ 4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7" h="97">
                  <a:moveTo>
                    <a:pt x="48" y="0"/>
                  </a:moveTo>
                  <a:cubicBezTo>
                    <a:pt x="49" y="0"/>
                    <a:pt x="50" y="0"/>
                    <a:pt x="50" y="0"/>
                  </a:cubicBezTo>
                  <a:cubicBezTo>
                    <a:pt x="52" y="9"/>
                    <a:pt x="53" y="18"/>
                    <a:pt x="53" y="27"/>
                  </a:cubicBezTo>
                  <a:cubicBezTo>
                    <a:pt x="51" y="28"/>
                    <a:pt x="49" y="30"/>
                    <a:pt x="49" y="33"/>
                  </a:cubicBezTo>
                  <a:cubicBezTo>
                    <a:pt x="49" y="33"/>
                    <a:pt x="49" y="34"/>
                    <a:pt x="49" y="34"/>
                  </a:cubicBezTo>
                  <a:cubicBezTo>
                    <a:pt x="45" y="36"/>
                    <a:pt x="41" y="38"/>
                    <a:pt x="37" y="40"/>
                  </a:cubicBezTo>
                  <a:cubicBezTo>
                    <a:pt x="33" y="42"/>
                    <a:pt x="28" y="44"/>
                    <a:pt x="23" y="46"/>
                  </a:cubicBezTo>
                  <a:cubicBezTo>
                    <a:pt x="22" y="44"/>
                    <a:pt x="20" y="43"/>
                    <a:pt x="18" y="43"/>
                  </a:cubicBezTo>
                  <a:cubicBezTo>
                    <a:pt x="16" y="43"/>
                    <a:pt x="14" y="44"/>
                    <a:pt x="13" y="45"/>
                  </a:cubicBezTo>
                  <a:cubicBezTo>
                    <a:pt x="9" y="43"/>
                    <a:pt x="5" y="40"/>
                    <a:pt x="1" y="38"/>
                  </a:cubicBezTo>
                  <a:cubicBezTo>
                    <a:pt x="6" y="16"/>
                    <a:pt x="25" y="0"/>
                    <a:pt x="48" y="0"/>
                  </a:cubicBezTo>
                  <a:close/>
                  <a:moveTo>
                    <a:pt x="57" y="1"/>
                  </a:moveTo>
                  <a:cubicBezTo>
                    <a:pt x="66" y="2"/>
                    <a:pt x="74" y="6"/>
                    <a:pt x="81" y="12"/>
                  </a:cubicBezTo>
                  <a:cubicBezTo>
                    <a:pt x="75" y="17"/>
                    <a:pt x="68" y="22"/>
                    <a:pt x="61" y="27"/>
                  </a:cubicBezTo>
                  <a:cubicBezTo>
                    <a:pt x="61" y="26"/>
                    <a:pt x="60" y="26"/>
                    <a:pt x="60" y="26"/>
                  </a:cubicBezTo>
                  <a:cubicBezTo>
                    <a:pt x="60" y="17"/>
                    <a:pt x="59" y="9"/>
                    <a:pt x="57" y="1"/>
                  </a:cubicBezTo>
                  <a:close/>
                  <a:moveTo>
                    <a:pt x="86" y="17"/>
                  </a:moveTo>
                  <a:cubicBezTo>
                    <a:pt x="79" y="23"/>
                    <a:pt x="72" y="28"/>
                    <a:pt x="65" y="33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5" y="36"/>
                    <a:pt x="62" y="39"/>
                    <a:pt x="59" y="40"/>
                  </a:cubicBezTo>
                  <a:cubicBezTo>
                    <a:pt x="59" y="42"/>
                    <a:pt x="59" y="43"/>
                    <a:pt x="59" y="45"/>
                  </a:cubicBezTo>
                  <a:cubicBezTo>
                    <a:pt x="59" y="51"/>
                    <a:pt x="58" y="57"/>
                    <a:pt x="57" y="63"/>
                  </a:cubicBezTo>
                  <a:cubicBezTo>
                    <a:pt x="59" y="64"/>
                    <a:pt x="60" y="66"/>
                    <a:pt x="60" y="68"/>
                  </a:cubicBezTo>
                  <a:cubicBezTo>
                    <a:pt x="70" y="71"/>
                    <a:pt x="80" y="73"/>
                    <a:pt x="89" y="75"/>
                  </a:cubicBezTo>
                  <a:cubicBezTo>
                    <a:pt x="94" y="67"/>
                    <a:pt x="97" y="58"/>
                    <a:pt x="97" y="48"/>
                  </a:cubicBezTo>
                  <a:cubicBezTo>
                    <a:pt x="97" y="36"/>
                    <a:pt x="93" y="25"/>
                    <a:pt x="86" y="17"/>
                  </a:cubicBezTo>
                  <a:close/>
                  <a:moveTo>
                    <a:pt x="85" y="81"/>
                  </a:moveTo>
                  <a:cubicBezTo>
                    <a:pt x="76" y="91"/>
                    <a:pt x="63" y="97"/>
                    <a:pt x="49" y="97"/>
                  </a:cubicBezTo>
                  <a:cubicBezTo>
                    <a:pt x="51" y="90"/>
                    <a:pt x="53" y="83"/>
                    <a:pt x="54" y="77"/>
                  </a:cubicBezTo>
                  <a:cubicBezTo>
                    <a:pt x="56" y="76"/>
                    <a:pt x="57" y="75"/>
                    <a:pt x="58" y="74"/>
                  </a:cubicBezTo>
                  <a:cubicBezTo>
                    <a:pt x="67" y="77"/>
                    <a:pt x="76" y="79"/>
                    <a:pt x="85" y="81"/>
                  </a:cubicBezTo>
                  <a:close/>
                  <a:moveTo>
                    <a:pt x="42" y="97"/>
                  </a:moveTo>
                  <a:cubicBezTo>
                    <a:pt x="22" y="94"/>
                    <a:pt x="6" y="79"/>
                    <a:pt x="1" y="60"/>
                  </a:cubicBezTo>
                  <a:cubicBezTo>
                    <a:pt x="5" y="59"/>
                    <a:pt x="9" y="58"/>
                    <a:pt x="12" y="57"/>
                  </a:cubicBezTo>
                  <a:cubicBezTo>
                    <a:pt x="14" y="58"/>
                    <a:pt x="16" y="59"/>
                    <a:pt x="18" y="59"/>
                  </a:cubicBezTo>
                  <a:cubicBezTo>
                    <a:pt x="19" y="59"/>
                    <a:pt x="20" y="58"/>
                    <a:pt x="21" y="58"/>
                  </a:cubicBezTo>
                  <a:cubicBezTo>
                    <a:pt x="29" y="62"/>
                    <a:pt x="37" y="66"/>
                    <a:pt x="45" y="70"/>
                  </a:cubicBezTo>
                  <a:cubicBezTo>
                    <a:pt x="45" y="72"/>
                    <a:pt x="46" y="73"/>
                    <a:pt x="48" y="75"/>
                  </a:cubicBezTo>
                  <a:cubicBezTo>
                    <a:pt x="46" y="82"/>
                    <a:pt x="44" y="89"/>
                    <a:pt x="42" y="97"/>
                  </a:cubicBezTo>
                  <a:close/>
                  <a:moveTo>
                    <a:pt x="0" y="53"/>
                  </a:moveTo>
                  <a:cubicBezTo>
                    <a:pt x="3" y="52"/>
                    <a:pt x="5" y="51"/>
                    <a:pt x="8" y="51"/>
                  </a:cubicBezTo>
                  <a:cubicBezTo>
                    <a:pt x="5" y="49"/>
                    <a:pt x="3" y="47"/>
                    <a:pt x="0" y="45"/>
                  </a:cubicBezTo>
                  <a:cubicBezTo>
                    <a:pt x="0" y="46"/>
                    <a:pt x="0" y="47"/>
                    <a:pt x="0" y="48"/>
                  </a:cubicBezTo>
                  <a:cubicBezTo>
                    <a:pt x="0" y="50"/>
                    <a:pt x="0" y="51"/>
                    <a:pt x="0" y="53"/>
                  </a:cubicBezTo>
                  <a:close/>
                  <a:moveTo>
                    <a:pt x="52" y="40"/>
                  </a:moveTo>
                  <a:cubicBezTo>
                    <a:pt x="48" y="42"/>
                    <a:pt x="44" y="44"/>
                    <a:pt x="40" y="46"/>
                  </a:cubicBezTo>
                  <a:cubicBezTo>
                    <a:pt x="35" y="48"/>
                    <a:pt x="30" y="50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33" y="56"/>
                    <a:pt x="40" y="60"/>
                    <a:pt x="48" y="63"/>
                  </a:cubicBezTo>
                  <a:cubicBezTo>
                    <a:pt x="48" y="63"/>
                    <a:pt x="49" y="62"/>
                    <a:pt x="50" y="62"/>
                  </a:cubicBezTo>
                  <a:cubicBezTo>
                    <a:pt x="51" y="56"/>
                    <a:pt x="52" y="50"/>
                    <a:pt x="52" y="44"/>
                  </a:cubicBezTo>
                  <a:cubicBezTo>
                    <a:pt x="52" y="43"/>
                    <a:pt x="52" y="42"/>
                    <a:pt x="52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425">
                <a:solidFill>
                  <a:srgbClr val="FFFFFF"/>
                </a:solidFill>
                <a:ea typeface="微软雅黑"/>
                <a:cs typeface="Arial" panose="020B0604020202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24363" y="2055479"/>
            <a:ext cx="7028054" cy="815250"/>
            <a:chOff x="949774" y="2662385"/>
            <a:chExt cx="9370739" cy="1087000"/>
          </a:xfrm>
        </p:grpSpPr>
        <p:sp>
          <p:nvSpPr>
            <p:cNvPr id="81" name="Notched Right Arrow 24"/>
            <p:cNvSpPr/>
            <p:nvPr/>
          </p:nvSpPr>
          <p:spPr>
            <a:xfrm rot="10800000">
              <a:off x="949774" y="2662385"/>
              <a:ext cx="9370739" cy="1087000"/>
            </a:xfrm>
            <a:prstGeom prst="notchedRightArrow">
              <a:avLst>
                <a:gd name="adj1" fmla="val 100000"/>
                <a:gd name="adj2" fmla="val 46000"/>
              </a:avLst>
            </a:prstGeom>
            <a:solidFill>
              <a:srgbClr val="CBCB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 dirty="0">
                <a:solidFill>
                  <a:srgbClr val="1F1F1F">
                    <a:lumMod val="85000"/>
                    <a:lumOff val="15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83" name="Oval 31"/>
            <p:cNvSpPr>
              <a:spLocks noChangeAspect="1"/>
            </p:cNvSpPr>
            <p:nvPr/>
          </p:nvSpPr>
          <p:spPr>
            <a:xfrm>
              <a:off x="1337222" y="2858763"/>
              <a:ext cx="694248" cy="694244"/>
            </a:xfrm>
            <a:prstGeom prst="ellipse">
              <a:avLst/>
            </a:prstGeom>
            <a:solidFill>
              <a:srgbClr val="CBCBCB"/>
            </a:solidFill>
            <a:ln w="38100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500" dirty="0">
                  <a:solidFill>
                    <a:srgbClr val="736666"/>
                  </a:solidFill>
                  <a:latin typeface="Impact" panose="020B0806030902050204" pitchFamily="34" charset="0"/>
                  <a:ea typeface="微软雅黑"/>
                </a:rPr>
                <a:t>02</a:t>
              </a:r>
            </a:p>
          </p:txBody>
        </p:sp>
      </p:grpSp>
      <p:sp>
        <p:nvSpPr>
          <p:cNvPr id="57" name="TextBox 59"/>
          <p:cNvSpPr txBox="1">
            <a:spLocks noChangeArrowheads="1"/>
          </p:cNvSpPr>
          <p:nvPr/>
        </p:nvSpPr>
        <p:spPr bwMode="auto">
          <a:xfrm flipH="1">
            <a:off x="5418161" y="2138394"/>
            <a:ext cx="1796494" cy="30007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73" tIns="34287" rIns="68573" bIns="3428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defTabSz="6857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b="1" dirty="0">
                <a:solidFill>
                  <a:srgbClr val="1F1F1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点击添加关键字</a:t>
            </a:r>
            <a:endParaRPr lang="en-US" altLang="ko-KR" sz="1500" kern="0" dirty="0">
              <a:solidFill>
                <a:srgbClr val="1F1F1F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矩形 57"/>
          <p:cNvSpPr>
            <a:spLocks noChangeArrowheads="1"/>
          </p:cNvSpPr>
          <p:nvPr/>
        </p:nvSpPr>
        <p:spPr bwMode="auto">
          <a:xfrm>
            <a:off x="1551580" y="2405502"/>
            <a:ext cx="5663075" cy="411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r" defTabSz="685749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75" dirty="0">
                <a:solidFill>
                  <a:srgbClr val="1F1F1F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975" dirty="0">
              <a:solidFill>
                <a:srgbClr val="1F1F1F">
                  <a:lumMod val="85000"/>
                  <a:lumOff val="15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54" name="任意多边形 53"/>
          <p:cNvSpPr/>
          <p:nvPr/>
        </p:nvSpPr>
        <p:spPr>
          <a:xfrm rot="5400000">
            <a:off x="8335112" y="2462069"/>
            <a:ext cx="4491" cy="2070"/>
          </a:xfrm>
          <a:custGeom>
            <a:avLst/>
            <a:gdLst>
              <a:gd name="connsiteX0" fmla="*/ 0 w 5988"/>
              <a:gd name="connsiteY0" fmla="*/ 0 h 2760"/>
              <a:gd name="connsiteX1" fmla="*/ 3001 w 5988"/>
              <a:gd name="connsiteY1" fmla="*/ 2375 h 2760"/>
              <a:gd name="connsiteX2" fmla="*/ 5988 w 5988"/>
              <a:gd name="connsiteY2" fmla="*/ 11 h 2760"/>
              <a:gd name="connsiteX3" fmla="*/ 3000 w 5988"/>
              <a:gd name="connsiteY3" fmla="*/ 2760 h 2760"/>
              <a:gd name="connsiteX4" fmla="*/ 0 w 5988"/>
              <a:gd name="connsiteY4" fmla="*/ 0 h 2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88" h="2760">
                <a:moveTo>
                  <a:pt x="0" y="0"/>
                </a:moveTo>
                <a:lnTo>
                  <a:pt x="3001" y="2375"/>
                </a:lnTo>
                <a:lnTo>
                  <a:pt x="5988" y="11"/>
                </a:lnTo>
                <a:lnTo>
                  <a:pt x="3000" y="2760"/>
                </a:lnTo>
                <a:lnTo>
                  <a:pt x="0" y="0"/>
                </a:lnTo>
                <a:close/>
              </a:path>
            </a:pathLst>
          </a:custGeom>
          <a:solidFill>
            <a:srgbClr val="B7B3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rtlCol="0" anchor="ctr">
            <a:noAutofit/>
          </a:bodyPr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3200" dirty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7530861" y="2055479"/>
            <a:ext cx="1612996" cy="815251"/>
            <a:chOff x="10041147" y="2673080"/>
            <a:chExt cx="2150661" cy="1087001"/>
          </a:xfrm>
        </p:grpSpPr>
        <p:sp>
          <p:nvSpPr>
            <p:cNvPr id="51" name="任意多边形 50"/>
            <p:cNvSpPr/>
            <p:nvPr/>
          </p:nvSpPr>
          <p:spPr>
            <a:xfrm rot="5400000">
              <a:off x="10572977" y="2141250"/>
              <a:ext cx="1087001" cy="2150661"/>
            </a:xfrm>
            <a:custGeom>
              <a:avLst/>
              <a:gdLst>
                <a:gd name="connsiteX0" fmla="*/ 0 w 1087001"/>
                <a:gd name="connsiteY0" fmla="*/ 1651026 h 2150661"/>
                <a:gd name="connsiteX1" fmla="*/ 0 w 1087001"/>
                <a:gd name="connsiteY1" fmla="*/ 0 h 2150661"/>
                <a:gd name="connsiteX2" fmla="*/ 1087001 w 1087001"/>
                <a:gd name="connsiteY2" fmla="*/ 0 h 2150661"/>
                <a:gd name="connsiteX3" fmla="*/ 1087001 w 1087001"/>
                <a:gd name="connsiteY3" fmla="*/ 1720529 h 2150661"/>
                <a:gd name="connsiteX4" fmla="*/ 1087000 w 1087001"/>
                <a:gd name="connsiteY4" fmla="*/ 1720530 h 2150661"/>
                <a:gd name="connsiteX5" fmla="*/ 1087000 w 1087001"/>
                <a:gd name="connsiteY5" fmla="*/ 1651026 h 2150661"/>
                <a:gd name="connsiteX6" fmla="*/ 546488 w 1087001"/>
                <a:gd name="connsiteY6" fmla="*/ 2148297 h 2150661"/>
                <a:gd name="connsiteX7" fmla="*/ 543501 w 1087001"/>
                <a:gd name="connsiteY7" fmla="*/ 2150661 h 2150661"/>
                <a:gd name="connsiteX8" fmla="*/ 540500 w 1087001"/>
                <a:gd name="connsiteY8" fmla="*/ 2148286 h 2150661"/>
                <a:gd name="connsiteX9" fmla="*/ 0 w 1087001"/>
                <a:gd name="connsiteY9" fmla="*/ 1651026 h 2150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87001" h="2150661">
                  <a:moveTo>
                    <a:pt x="0" y="1651026"/>
                  </a:moveTo>
                  <a:lnTo>
                    <a:pt x="0" y="0"/>
                  </a:lnTo>
                  <a:lnTo>
                    <a:pt x="1087001" y="0"/>
                  </a:lnTo>
                  <a:lnTo>
                    <a:pt x="1087001" y="1720529"/>
                  </a:lnTo>
                  <a:lnTo>
                    <a:pt x="1087000" y="1720530"/>
                  </a:lnTo>
                  <a:lnTo>
                    <a:pt x="1087000" y="1651026"/>
                  </a:lnTo>
                  <a:lnTo>
                    <a:pt x="546488" y="2148297"/>
                  </a:lnTo>
                  <a:lnTo>
                    <a:pt x="543501" y="2150661"/>
                  </a:lnTo>
                  <a:lnTo>
                    <a:pt x="540500" y="2148286"/>
                  </a:lnTo>
                  <a:lnTo>
                    <a:pt x="0" y="16510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square" rtlCol="0" anchor="ctr">
              <a:noAutofit/>
            </a:bodyPr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3200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60" name="任意多边形 59"/>
            <p:cNvSpPr>
              <a:spLocks/>
            </p:cNvSpPr>
            <p:nvPr/>
          </p:nvSpPr>
          <p:spPr bwMode="auto">
            <a:xfrm>
              <a:off x="10719564" y="2955283"/>
              <a:ext cx="697574" cy="522594"/>
            </a:xfrm>
            <a:custGeom>
              <a:avLst/>
              <a:gdLst>
                <a:gd name="connsiteX0" fmla="*/ 152941 w 574972"/>
                <a:gd name="connsiteY0" fmla="*/ 323694 h 399845"/>
                <a:gd name="connsiteX1" fmla="*/ 152941 w 574972"/>
                <a:gd name="connsiteY1" fmla="*/ 399844 h 399845"/>
                <a:gd name="connsiteX2" fmla="*/ 61228 w 574972"/>
                <a:gd name="connsiteY2" fmla="*/ 399844 h 399845"/>
                <a:gd name="connsiteX3" fmla="*/ 61228 w 574972"/>
                <a:gd name="connsiteY3" fmla="*/ 398217 h 399845"/>
                <a:gd name="connsiteX4" fmla="*/ 65606 w 574972"/>
                <a:gd name="connsiteY4" fmla="*/ 394470 h 399845"/>
                <a:gd name="connsiteX5" fmla="*/ 121790 w 574972"/>
                <a:gd name="connsiteY5" fmla="*/ 346388 h 399845"/>
                <a:gd name="connsiteX6" fmla="*/ 145086 w 574972"/>
                <a:gd name="connsiteY6" fmla="*/ 328444 h 399845"/>
                <a:gd name="connsiteX7" fmla="*/ 147415 w 574972"/>
                <a:gd name="connsiteY7" fmla="*/ 328444 h 399845"/>
                <a:gd name="connsiteX8" fmla="*/ 270881 w 574972"/>
                <a:gd name="connsiteY8" fmla="*/ 219691 h 399845"/>
                <a:gd name="connsiteX9" fmla="*/ 270881 w 574972"/>
                <a:gd name="connsiteY9" fmla="*/ 399845 h 399845"/>
                <a:gd name="connsiteX10" fmla="*/ 179168 w 574972"/>
                <a:gd name="connsiteY10" fmla="*/ 399845 h 399845"/>
                <a:gd name="connsiteX11" fmla="*/ 179168 w 574972"/>
                <a:gd name="connsiteY11" fmla="*/ 296830 h 399845"/>
                <a:gd name="connsiteX12" fmla="*/ 185489 w 574972"/>
                <a:gd name="connsiteY12" fmla="*/ 291396 h 399845"/>
                <a:gd name="connsiteX13" fmla="*/ 216939 w 574972"/>
                <a:gd name="connsiteY13" fmla="*/ 264361 h 399845"/>
                <a:gd name="connsiteX14" fmla="*/ 226257 w 574972"/>
                <a:gd name="connsiteY14" fmla="*/ 259235 h 399845"/>
                <a:gd name="connsiteX15" fmla="*/ 240235 w 574972"/>
                <a:gd name="connsiteY15" fmla="*/ 246418 h 399845"/>
                <a:gd name="connsiteX16" fmla="*/ 263531 w 574972"/>
                <a:gd name="connsiteY16" fmla="*/ 225912 h 399845"/>
                <a:gd name="connsiteX17" fmla="*/ 297108 w 574972"/>
                <a:gd name="connsiteY17" fmla="*/ 209429 h 399845"/>
                <a:gd name="connsiteX18" fmla="*/ 300913 w 574972"/>
                <a:gd name="connsiteY18" fmla="*/ 213616 h 399845"/>
                <a:gd name="connsiteX19" fmla="*/ 309758 w 574972"/>
                <a:gd name="connsiteY19" fmla="*/ 223349 h 399845"/>
                <a:gd name="connsiteX20" fmla="*/ 333054 w 574972"/>
                <a:gd name="connsiteY20" fmla="*/ 248982 h 399845"/>
                <a:gd name="connsiteX21" fmla="*/ 342372 w 574972"/>
                <a:gd name="connsiteY21" fmla="*/ 256672 h 399845"/>
                <a:gd name="connsiteX22" fmla="*/ 344702 w 574972"/>
                <a:gd name="connsiteY22" fmla="*/ 261799 h 399845"/>
                <a:gd name="connsiteX23" fmla="*/ 370328 w 574972"/>
                <a:gd name="connsiteY23" fmla="*/ 264362 h 399845"/>
                <a:gd name="connsiteX24" fmla="*/ 379646 w 574972"/>
                <a:gd name="connsiteY24" fmla="*/ 256672 h 399845"/>
                <a:gd name="connsiteX25" fmla="*/ 388821 w 574972"/>
                <a:gd name="connsiteY25" fmla="*/ 248907 h 399845"/>
                <a:gd name="connsiteX26" fmla="*/ 388821 w 574972"/>
                <a:gd name="connsiteY26" fmla="*/ 399844 h 399845"/>
                <a:gd name="connsiteX27" fmla="*/ 297108 w 574972"/>
                <a:gd name="connsiteY27" fmla="*/ 399844 h 399845"/>
                <a:gd name="connsiteX28" fmla="*/ 506761 w 574972"/>
                <a:gd name="connsiteY28" fmla="*/ 139370 h 399845"/>
                <a:gd name="connsiteX29" fmla="*/ 506761 w 574972"/>
                <a:gd name="connsiteY29" fmla="*/ 399844 h 399845"/>
                <a:gd name="connsiteX30" fmla="*/ 415048 w 574972"/>
                <a:gd name="connsiteY30" fmla="*/ 399844 h 399845"/>
                <a:gd name="connsiteX31" fmla="*/ 415048 w 574972"/>
                <a:gd name="connsiteY31" fmla="*/ 222112 h 399845"/>
                <a:gd name="connsiteX32" fmla="*/ 418375 w 574972"/>
                <a:gd name="connsiteY32" fmla="*/ 219183 h 399845"/>
                <a:gd name="connsiteX33" fmla="*/ 428203 w 574972"/>
                <a:gd name="connsiteY33" fmla="*/ 210532 h 399845"/>
                <a:gd name="connsiteX34" fmla="*/ 458488 w 574972"/>
                <a:gd name="connsiteY34" fmla="*/ 184898 h 399845"/>
                <a:gd name="connsiteX35" fmla="*/ 496198 w 574972"/>
                <a:gd name="connsiteY35" fmla="*/ 149332 h 399845"/>
                <a:gd name="connsiteX36" fmla="*/ 463151 w 574972"/>
                <a:gd name="connsiteY36" fmla="*/ 0 h 399845"/>
                <a:gd name="connsiteX37" fmla="*/ 533039 w 574972"/>
                <a:gd name="connsiteY37" fmla="*/ 0 h 399845"/>
                <a:gd name="connsiteX38" fmla="*/ 554006 w 574972"/>
                <a:gd name="connsiteY38" fmla="*/ 0 h 399845"/>
                <a:gd name="connsiteX39" fmla="*/ 567983 w 574972"/>
                <a:gd name="connsiteY39" fmla="*/ 5127 h 399845"/>
                <a:gd name="connsiteX40" fmla="*/ 574972 w 574972"/>
                <a:gd name="connsiteY40" fmla="*/ 20506 h 399845"/>
                <a:gd name="connsiteX41" fmla="*/ 574972 w 574972"/>
                <a:gd name="connsiteY41" fmla="*/ 117913 h 399845"/>
                <a:gd name="connsiteX42" fmla="*/ 554006 w 574972"/>
                <a:gd name="connsiteY42" fmla="*/ 138419 h 399845"/>
                <a:gd name="connsiteX43" fmla="*/ 535369 w 574972"/>
                <a:gd name="connsiteY43" fmla="*/ 117913 h 399845"/>
                <a:gd name="connsiteX44" fmla="*/ 535369 w 574972"/>
                <a:gd name="connsiteY44" fmla="*/ 66646 h 399845"/>
                <a:gd name="connsiteX45" fmla="*/ 533039 w 574972"/>
                <a:gd name="connsiteY45" fmla="*/ 69209 h 399845"/>
                <a:gd name="connsiteX46" fmla="*/ 467811 w 574972"/>
                <a:gd name="connsiteY46" fmla="*/ 130729 h 399845"/>
                <a:gd name="connsiteX47" fmla="*/ 437526 w 574972"/>
                <a:gd name="connsiteY47" fmla="*/ 156362 h 399845"/>
                <a:gd name="connsiteX48" fmla="*/ 414230 w 574972"/>
                <a:gd name="connsiteY48" fmla="*/ 176869 h 399845"/>
                <a:gd name="connsiteX49" fmla="*/ 383945 w 574972"/>
                <a:gd name="connsiteY49" fmla="*/ 202502 h 399845"/>
                <a:gd name="connsiteX50" fmla="*/ 374627 w 574972"/>
                <a:gd name="connsiteY50" fmla="*/ 210192 h 399845"/>
                <a:gd name="connsiteX51" fmla="*/ 349001 w 574972"/>
                <a:gd name="connsiteY51" fmla="*/ 207629 h 399845"/>
                <a:gd name="connsiteX52" fmla="*/ 346671 w 574972"/>
                <a:gd name="connsiteY52" fmla="*/ 202502 h 399845"/>
                <a:gd name="connsiteX53" fmla="*/ 337353 w 574972"/>
                <a:gd name="connsiteY53" fmla="*/ 194812 h 399845"/>
                <a:gd name="connsiteX54" fmla="*/ 314057 w 574972"/>
                <a:gd name="connsiteY54" fmla="*/ 169179 h 399845"/>
                <a:gd name="connsiteX55" fmla="*/ 293091 w 574972"/>
                <a:gd name="connsiteY55" fmla="*/ 146109 h 399845"/>
                <a:gd name="connsiteX56" fmla="*/ 262806 w 574972"/>
                <a:gd name="connsiteY56" fmla="*/ 171742 h 399845"/>
                <a:gd name="connsiteX57" fmla="*/ 239510 w 574972"/>
                <a:gd name="connsiteY57" fmla="*/ 192249 h 399845"/>
                <a:gd name="connsiteX58" fmla="*/ 225532 w 574972"/>
                <a:gd name="connsiteY58" fmla="*/ 205065 h 399845"/>
                <a:gd name="connsiteX59" fmla="*/ 216214 w 574972"/>
                <a:gd name="connsiteY59" fmla="*/ 210192 h 399845"/>
                <a:gd name="connsiteX60" fmla="*/ 141666 w 574972"/>
                <a:gd name="connsiteY60" fmla="*/ 274275 h 399845"/>
                <a:gd name="connsiteX61" fmla="*/ 139337 w 574972"/>
                <a:gd name="connsiteY61" fmla="*/ 274275 h 399845"/>
                <a:gd name="connsiteX62" fmla="*/ 116041 w 574972"/>
                <a:gd name="connsiteY62" fmla="*/ 292218 h 399845"/>
                <a:gd name="connsiteX63" fmla="*/ 32175 w 574972"/>
                <a:gd name="connsiteY63" fmla="*/ 363992 h 399845"/>
                <a:gd name="connsiteX64" fmla="*/ 22856 w 574972"/>
                <a:gd name="connsiteY64" fmla="*/ 366555 h 399845"/>
                <a:gd name="connsiteX65" fmla="*/ 4220 w 574972"/>
                <a:gd name="connsiteY65" fmla="*/ 358865 h 399845"/>
                <a:gd name="connsiteX66" fmla="*/ 6549 w 574972"/>
                <a:gd name="connsiteY66" fmla="*/ 328105 h 399845"/>
                <a:gd name="connsiteX67" fmla="*/ 18197 w 574972"/>
                <a:gd name="connsiteY67" fmla="*/ 317851 h 399845"/>
                <a:gd name="connsiteX68" fmla="*/ 116041 w 574972"/>
                <a:gd name="connsiteY68" fmla="*/ 238389 h 399845"/>
                <a:gd name="connsiteX69" fmla="*/ 139337 w 574972"/>
                <a:gd name="connsiteY69" fmla="*/ 220445 h 399845"/>
                <a:gd name="connsiteX70" fmla="*/ 141666 w 574972"/>
                <a:gd name="connsiteY70" fmla="*/ 217882 h 399845"/>
                <a:gd name="connsiteX71" fmla="*/ 216214 w 574972"/>
                <a:gd name="connsiteY71" fmla="*/ 156362 h 399845"/>
                <a:gd name="connsiteX72" fmla="*/ 223203 w 574972"/>
                <a:gd name="connsiteY72" fmla="*/ 148672 h 399845"/>
                <a:gd name="connsiteX73" fmla="*/ 239510 w 574972"/>
                <a:gd name="connsiteY73" fmla="*/ 138419 h 399845"/>
                <a:gd name="connsiteX74" fmla="*/ 262806 w 574972"/>
                <a:gd name="connsiteY74" fmla="*/ 117913 h 399845"/>
                <a:gd name="connsiteX75" fmla="*/ 283772 w 574972"/>
                <a:gd name="connsiteY75" fmla="*/ 99969 h 399845"/>
                <a:gd name="connsiteX76" fmla="*/ 309398 w 574972"/>
                <a:gd name="connsiteY76" fmla="*/ 102533 h 399845"/>
                <a:gd name="connsiteX77" fmla="*/ 314057 w 574972"/>
                <a:gd name="connsiteY77" fmla="*/ 107659 h 399845"/>
                <a:gd name="connsiteX78" fmla="*/ 337353 w 574972"/>
                <a:gd name="connsiteY78" fmla="*/ 133292 h 399845"/>
                <a:gd name="connsiteX79" fmla="*/ 346671 w 574972"/>
                <a:gd name="connsiteY79" fmla="*/ 140982 h 399845"/>
                <a:gd name="connsiteX80" fmla="*/ 365308 w 574972"/>
                <a:gd name="connsiteY80" fmla="*/ 161489 h 399845"/>
                <a:gd name="connsiteX81" fmla="*/ 383945 w 574972"/>
                <a:gd name="connsiteY81" fmla="*/ 146109 h 399845"/>
                <a:gd name="connsiteX82" fmla="*/ 414230 w 574972"/>
                <a:gd name="connsiteY82" fmla="*/ 120476 h 399845"/>
                <a:gd name="connsiteX83" fmla="*/ 437526 w 574972"/>
                <a:gd name="connsiteY83" fmla="*/ 99969 h 399845"/>
                <a:gd name="connsiteX84" fmla="*/ 477129 w 574972"/>
                <a:gd name="connsiteY84" fmla="*/ 61520 h 399845"/>
                <a:gd name="connsiteX85" fmla="*/ 498095 w 574972"/>
                <a:gd name="connsiteY85" fmla="*/ 43576 h 399845"/>
                <a:gd name="connsiteX86" fmla="*/ 486447 w 574972"/>
                <a:gd name="connsiteY86" fmla="*/ 43576 h 399845"/>
                <a:gd name="connsiteX87" fmla="*/ 463151 w 574972"/>
                <a:gd name="connsiteY87" fmla="*/ 43576 h 399845"/>
                <a:gd name="connsiteX88" fmla="*/ 456163 w 574972"/>
                <a:gd name="connsiteY88" fmla="*/ 41013 h 399845"/>
                <a:gd name="connsiteX89" fmla="*/ 442185 w 574972"/>
                <a:gd name="connsiteY89" fmla="*/ 20506 h 399845"/>
                <a:gd name="connsiteX90" fmla="*/ 453833 w 574972"/>
                <a:gd name="connsiteY90" fmla="*/ 2563 h 399845"/>
                <a:gd name="connsiteX91" fmla="*/ 456163 w 574972"/>
                <a:gd name="connsiteY91" fmla="*/ 2563 h 399845"/>
                <a:gd name="connsiteX92" fmla="*/ 463151 w 574972"/>
                <a:gd name="connsiteY92" fmla="*/ 0 h 399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574972" h="399845">
                  <a:moveTo>
                    <a:pt x="152941" y="323694"/>
                  </a:moveTo>
                  <a:lnTo>
                    <a:pt x="152941" y="399844"/>
                  </a:lnTo>
                  <a:lnTo>
                    <a:pt x="61228" y="399844"/>
                  </a:lnTo>
                  <a:lnTo>
                    <a:pt x="61228" y="398217"/>
                  </a:lnTo>
                  <a:lnTo>
                    <a:pt x="65606" y="394470"/>
                  </a:lnTo>
                  <a:cubicBezTo>
                    <a:pt x="121790" y="346388"/>
                    <a:pt x="121790" y="346388"/>
                    <a:pt x="121790" y="346388"/>
                  </a:cubicBezTo>
                  <a:cubicBezTo>
                    <a:pt x="145086" y="328444"/>
                    <a:pt x="145086" y="328444"/>
                    <a:pt x="145086" y="328444"/>
                  </a:cubicBezTo>
                  <a:cubicBezTo>
                    <a:pt x="147415" y="328444"/>
                    <a:pt x="147415" y="328444"/>
                    <a:pt x="147415" y="328444"/>
                  </a:cubicBezTo>
                  <a:close/>
                  <a:moveTo>
                    <a:pt x="270881" y="219691"/>
                  </a:moveTo>
                  <a:lnTo>
                    <a:pt x="270881" y="399845"/>
                  </a:lnTo>
                  <a:lnTo>
                    <a:pt x="179168" y="399845"/>
                  </a:lnTo>
                  <a:lnTo>
                    <a:pt x="179168" y="296830"/>
                  </a:lnTo>
                  <a:lnTo>
                    <a:pt x="185489" y="291396"/>
                  </a:lnTo>
                  <a:cubicBezTo>
                    <a:pt x="216939" y="264361"/>
                    <a:pt x="216939" y="264361"/>
                    <a:pt x="216939" y="264361"/>
                  </a:cubicBezTo>
                  <a:cubicBezTo>
                    <a:pt x="226257" y="259235"/>
                    <a:pt x="226257" y="259235"/>
                    <a:pt x="226257" y="259235"/>
                  </a:cubicBezTo>
                  <a:cubicBezTo>
                    <a:pt x="240235" y="246418"/>
                    <a:pt x="240235" y="246418"/>
                    <a:pt x="240235" y="246418"/>
                  </a:cubicBezTo>
                  <a:cubicBezTo>
                    <a:pt x="263531" y="225912"/>
                    <a:pt x="263531" y="225912"/>
                    <a:pt x="263531" y="225912"/>
                  </a:cubicBezTo>
                  <a:close/>
                  <a:moveTo>
                    <a:pt x="297108" y="209429"/>
                  </a:moveTo>
                  <a:lnTo>
                    <a:pt x="300913" y="213616"/>
                  </a:lnTo>
                  <a:cubicBezTo>
                    <a:pt x="309758" y="223349"/>
                    <a:pt x="309758" y="223349"/>
                    <a:pt x="309758" y="223349"/>
                  </a:cubicBezTo>
                  <a:cubicBezTo>
                    <a:pt x="333054" y="248982"/>
                    <a:pt x="333054" y="248982"/>
                    <a:pt x="333054" y="248982"/>
                  </a:cubicBezTo>
                  <a:cubicBezTo>
                    <a:pt x="342372" y="256672"/>
                    <a:pt x="342372" y="256672"/>
                    <a:pt x="342372" y="256672"/>
                  </a:cubicBezTo>
                  <a:cubicBezTo>
                    <a:pt x="344702" y="261799"/>
                    <a:pt x="344702" y="261799"/>
                    <a:pt x="344702" y="261799"/>
                  </a:cubicBezTo>
                  <a:cubicBezTo>
                    <a:pt x="351691" y="269489"/>
                    <a:pt x="363339" y="269489"/>
                    <a:pt x="370328" y="264362"/>
                  </a:cubicBezTo>
                  <a:cubicBezTo>
                    <a:pt x="379646" y="256672"/>
                    <a:pt x="379646" y="256672"/>
                    <a:pt x="379646" y="256672"/>
                  </a:cubicBezTo>
                  <a:lnTo>
                    <a:pt x="388821" y="248907"/>
                  </a:lnTo>
                  <a:lnTo>
                    <a:pt x="388821" y="399844"/>
                  </a:lnTo>
                  <a:lnTo>
                    <a:pt x="297108" y="399844"/>
                  </a:lnTo>
                  <a:close/>
                  <a:moveTo>
                    <a:pt x="506761" y="139370"/>
                  </a:moveTo>
                  <a:lnTo>
                    <a:pt x="506761" y="399844"/>
                  </a:lnTo>
                  <a:lnTo>
                    <a:pt x="415048" y="399844"/>
                  </a:lnTo>
                  <a:lnTo>
                    <a:pt x="415048" y="222112"/>
                  </a:lnTo>
                  <a:lnTo>
                    <a:pt x="418375" y="219183"/>
                  </a:lnTo>
                  <a:cubicBezTo>
                    <a:pt x="428203" y="210532"/>
                    <a:pt x="428203" y="210532"/>
                    <a:pt x="428203" y="210532"/>
                  </a:cubicBezTo>
                  <a:cubicBezTo>
                    <a:pt x="458488" y="184898"/>
                    <a:pt x="458488" y="184898"/>
                    <a:pt x="458488" y="184898"/>
                  </a:cubicBezTo>
                  <a:cubicBezTo>
                    <a:pt x="474795" y="169518"/>
                    <a:pt x="487025" y="157984"/>
                    <a:pt x="496198" y="149332"/>
                  </a:cubicBezTo>
                  <a:close/>
                  <a:moveTo>
                    <a:pt x="463151" y="0"/>
                  </a:moveTo>
                  <a:cubicBezTo>
                    <a:pt x="463151" y="0"/>
                    <a:pt x="463151" y="0"/>
                    <a:pt x="533039" y="0"/>
                  </a:cubicBezTo>
                  <a:cubicBezTo>
                    <a:pt x="533039" y="0"/>
                    <a:pt x="533039" y="0"/>
                    <a:pt x="554006" y="0"/>
                  </a:cubicBezTo>
                  <a:cubicBezTo>
                    <a:pt x="558665" y="0"/>
                    <a:pt x="563324" y="2563"/>
                    <a:pt x="567983" y="5127"/>
                  </a:cubicBezTo>
                  <a:cubicBezTo>
                    <a:pt x="572643" y="10253"/>
                    <a:pt x="574972" y="15380"/>
                    <a:pt x="574972" y="20506"/>
                  </a:cubicBezTo>
                  <a:lnTo>
                    <a:pt x="574972" y="117913"/>
                  </a:lnTo>
                  <a:cubicBezTo>
                    <a:pt x="574972" y="128166"/>
                    <a:pt x="565654" y="138419"/>
                    <a:pt x="554006" y="138419"/>
                  </a:cubicBezTo>
                  <a:cubicBezTo>
                    <a:pt x="542358" y="138419"/>
                    <a:pt x="535369" y="128166"/>
                    <a:pt x="535369" y="117913"/>
                  </a:cubicBezTo>
                  <a:cubicBezTo>
                    <a:pt x="535369" y="117913"/>
                    <a:pt x="535369" y="117913"/>
                    <a:pt x="535369" y="66646"/>
                  </a:cubicBezTo>
                  <a:cubicBezTo>
                    <a:pt x="535369" y="66646"/>
                    <a:pt x="535369" y="66646"/>
                    <a:pt x="533039" y="69209"/>
                  </a:cubicBezTo>
                  <a:cubicBezTo>
                    <a:pt x="533039" y="69209"/>
                    <a:pt x="533039" y="69209"/>
                    <a:pt x="467811" y="130729"/>
                  </a:cubicBezTo>
                  <a:cubicBezTo>
                    <a:pt x="467811" y="130729"/>
                    <a:pt x="467811" y="130729"/>
                    <a:pt x="437526" y="156362"/>
                  </a:cubicBezTo>
                  <a:cubicBezTo>
                    <a:pt x="437526" y="156362"/>
                    <a:pt x="437526" y="156362"/>
                    <a:pt x="414230" y="176869"/>
                  </a:cubicBezTo>
                  <a:cubicBezTo>
                    <a:pt x="414230" y="176869"/>
                    <a:pt x="414230" y="176869"/>
                    <a:pt x="383945" y="202502"/>
                  </a:cubicBezTo>
                  <a:cubicBezTo>
                    <a:pt x="383945" y="202502"/>
                    <a:pt x="383945" y="202502"/>
                    <a:pt x="374627" y="210192"/>
                  </a:cubicBezTo>
                  <a:cubicBezTo>
                    <a:pt x="367638" y="215319"/>
                    <a:pt x="355990" y="215319"/>
                    <a:pt x="349001" y="207629"/>
                  </a:cubicBezTo>
                  <a:cubicBezTo>
                    <a:pt x="349001" y="207629"/>
                    <a:pt x="349001" y="207629"/>
                    <a:pt x="346671" y="202502"/>
                  </a:cubicBezTo>
                  <a:cubicBezTo>
                    <a:pt x="346671" y="202502"/>
                    <a:pt x="346671" y="202502"/>
                    <a:pt x="337353" y="194812"/>
                  </a:cubicBezTo>
                  <a:cubicBezTo>
                    <a:pt x="337353" y="194812"/>
                    <a:pt x="337353" y="194812"/>
                    <a:pt x="314057" y="169179"/>
                  </a:cubicBezTo>
                  <a:cubicBezTo>
                    <a:pt x="314057" y="169179"/>
                    <a:pt x="314057" y="169179"/>
                    <a:pt x="293091" y="146109"/>
                  </a:cubicBezTo>
                  <a:cubicBezTo>
                    <a:pt x="293091" y="146109"/>
                    <a:pt x="293091" y="146109"/>
                    <a:pt x="262806" y="171742"/>
                  </a:cubicBezTo>
                  <a:cubicBezTo>
                    <a:pt x="262806" y="171742"/>
                    <a:pt x="262806" y="171742"/>
                    <a:pt x="239510" y="192249"/>
                  </a:cubicBezTo>
                  <a:cubicBezTo>
                    <a:pt x="239510" y="192249"/>
                    <a:pt x="239510" y="192249"/>
                    <a:pt x="225532" y="205065"/>
                  </a:cubicBezTo>
                  <a:cubicBezTo>
                    <a:pt x="225532" y="205065"/>
                    <a:pt x="225532" y="205065"/>
                    <a:pt x="216214" y="210192"/>
                  </a:cubicBezTo>
                  <a:cubicBezTo>
                    <a:pt x="216214" y="210192"/>
                    <a:pt x="216214" y="210192"/>
                    <a:pt x="141666" y="274275"/>
                  </a:cubicBezTo>
                  <a:cubicBezTo>
                    <a:pt x="141666" y="274275"/>
                    <a:pt x="141666" y="274275"/>
                    <a:pt x="139337" y="274275"/>
                  </a:cubicBezTo>
                  <a:cubicBezTo>
                    <a:pt x="139337" y="274275"/>
                    <a:pt x="139337" y="274275"/>
                    <a:pt x="116041" y="292218"/>
                  </a:cubicBezTo>
                  <a:cubicBezTo>
                    <a:pt x="116041" y="292218"/>
                    <a:pt x="116041" y="292218"/>
                    <a:pt x="32175" y="363992"/>
                  </a:cubicBezTo>
                  <a:cubicBezTo>
                    <a:pt x="29845" y="366555"/>
                    <a:pt x="25186" y="366555"/>
                    <a:pt x="22856" y="366555"/>
                  </a:cubicBezTo>
                  <a:cubicBezTo>
                    <a:pt x="15868" y="369118"/>
                    <a:pt x="8879" y="366555"/>
                    <a:pt x="4220" y="358865"/>
                  </a:cubicBezTo>
                  <a:cubicBezTo>
                    <a:pt x="-2769" y="348612"/>
                    <a:pt x="-440" y="335795"/>
                    <a:pt x="6549" y="328105"/>
                  </a:cubicBezTo>
                  <a:cubicBezTo>
                    <a:pt x="6549" y="328105"/>
                    <a:pt x="6549" y="328105"/>
                    <a:pt x="18197" y="317851"/>
                  </a:cubicBezTo>
                  <a:cubicBezTo>
                    <a:pt x="18197" y="317851"/>
                    <a:pt x="18197" y="317851"/>
                    <a:pt x="116041" y="238389"/>
                  </a:cubicBezTo>
                  <a:cubicBezTo>
                    <a:pt x="116041" y="238389"/>
                    <a:pt x="116041" y="238389"/>
                    <a:pt x="139337" y="220445"/>
                  </a:cubicBezTo>
                  <a:cubicBezTo>
                    <a:pt x="139337" y="220445"/>
                    <a:pt x="139337" y="220445"/>
                    <a:pt x="141666" y="217882"/>
                  </a:cubicBezTo>
                  <a:cubicBezTo>
                    <a:pt x="141666" y="217882"/>
                    <a:pt x="141666" y="217882"/>
                    <a:pt x="216214" y="156362"/>
                  </a:cubicBezTo>
                  <a:cubicBezTo>
                    <a:pt x="216214" y="156362"/>
                    <a:pt x="216214" y="156362"/>
                    <a:pt x="223203" y="148672"/>
                  </a:cubicBezTo>
                  <a:cubicBezTo>
                    <a:pt x="223203" y="148672"/>
                    <a:pt x="223203" y="148672"/>
                    <a:pt x="239510" y="138419"/>
                  </a:cubicBezTo>
                  <a:cubicBezTo>
                    <a:pt x="239510" y="138419"/>
                    <a:pt x="239510" y="138419"/>
                    <a:pt x="262806" y="117913"/>
                  </a:cubicBezTo>
                  <a:cubicBezTo>
                    <a:pt x="262806" y="117913"/>
                    <a:pt x="262806" y="117913"/>
                    <a:pt x="283772" y="99969"/>
                  </a:cubicBezTo>
                  <a:cubicBezTo>
                    <a:pt x="293091" y="92279"/>
                    <a:pt x="302409" y="94843"/>
                    <a:pt x="309398" y="102533"/>
                  </a:cubicBezTo>
                  <a:cubicBezTo>
                    <a:pt x="309398" y="102533"/>
                    <a:pt x="309398" y="102533"/>
                    <a:pt x="314057" y="107659"/>
                  </a:cubicBezTo>
                  <a:cubicBezTo>
                    <a:pt x="314057" y="107659"/>
                    <a:pt x="314057" y="107659"/>
                    <a:pt x="337353" y="133292"/>
                  </a:cubicBezTo>
                  <a:cubicBezTo>
                    <a:pt x="337353" y="133292"/>
                    <a:pt x="337353" y="133292"/>
                    <a:pt x="346671" y="140982"/>
                  </a:cubicBezTo>
                  <a:cubicBezTo>
                    <a:pt x="346671" y="140982"/>
                    <a:pt x="346671" y="140982"/>
                    <a:pt x="365308" y="161489"/>
                  </a:cubicBezTo>
                  <a:cubicBezTo>
                    <a:pt x="365308" y="161489"/>
                    <a:pt x="365308" y="161489"/>
                    <a:pt x="383945" y="146109"/>
                  </a:cubicBezTo>
                  <a:cubicBezTo>
                    <a:pt x="383945" y="146109"/>
                    <a:pt x="383945" y="146109"/>
                    <a:pt x="414230" y="120476"/>
                  </a:cubicBezTo>
                  <a:cubicBezTo>
                    <a:pt x="414230" y="120476"/>
                    <a:pt x="414230" y="120476"/>
                    <a:pt x="437526" y="99969"/>
                  </a:cubicBezTo>
                  <a:cubicBezTo>
                    <a:pt x="437526" y="99969"/>
                    <a:pt x="437526" y="99969"/>
                    <a:pt x="477129" y="61520"/>
                  </a:cubicBezTo>
                  <a:cubicBezTo>
                    <a:pt x="477129" y="61520"/>
                    <a:pt x="477129" y="61520"/>
                    <a:pt x="498095" y="43576"/>
                  </a:cubicBezTo>
                  <a:cubicBezTo>
                    <a:pt x="498095" y="43576"/>
                    <a:pt x="498095" y="43576"/>
                    <a:pt x="486447" y="43576"/>
                  </a:cubicBezTo>
                  <a:cubicBezTo>
                    <a:pt x="486447" y="43576"/>
                    <a:pt x="486447" y="43576"/>
                    <a:pt x="463151" y="43576"/>
                  </a:cubicBezTo>
                  <a:cubicBezTo>
                    <a:pt x="460822" y="43576"/>
                    <a:pt x="458492" y="43576"/>
                    <a:pt x="456163" y="41013"/>
                  </a:cubicBezTo>
                  <a:cubicBezTo>
                    <a:pt x="449174" y="38450"/>
                    <a:pt x="442185" y="30760"/>
                    <a:pt x="442185" y="20506"/>
                  </a:cubicBezTo>
                  <a:cubicBezTo>
                    <a:pt x="442185" y="12816"/>
                    <a:pt x="446844" y="5127"/>
                    <a:pt x="453833" y="2563"/>
                  </a:cubicBezTo>
                  <a:cubicBezTo>
                    <a:pt x="453833" y="2563"/>
                    <a:pt x="456163" y="2563"/>
                    <a:pt x="456163" y="2563"/>
                  </a:cubicBezTo>
                  <a:cubicBezTo>
                    <a:pt x="458492" y="0"/>
                    <a:pt x="460822" y="0"/>
                    <a:pt x="4631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425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24363" y="3920933"/>
            <a:ext cx="7028054" cy="815250"/>
            <a:chOff x="949774" y="5192437"/>
            <a:chExt cx="9370739" cy="1087000"/>
          </a:xfrm>
        </p:grpSpPr>
        <p:sp>
          <p:nvSpPr>
            <p:cNvPr id="87" name="Notched Right Arrow 32"/>
            <p:cNvSpPr/>
            <p:nvPr/>
          </p:nvSpPr>
          <p:spPr>
            <a:xfrm rot="10800000">
              <a:off x="949774" y="5192437"/>
              <a:ext cx="9370739" cy="1087000"/>
            </a:xfrm>
            <a:prstGeom prst="notchedRightArrow">
              <a:avLst>
                <a:gd name="adj1" fmla="val 100000"/>
                <a:gd name="adj2" fmla="val 46000"/>
              </a:avLst>
            </a:prstGeom>
            <a:solidFill>
              <a:srgbClr val="CBCB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 dirty="0">
                <a:solidFill>
                  <a:srgbClr val="1F1F1F">
                    <a:lumMod val="85000"/>
                    <a:lumOff val="15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89" name="Oval 36"/>
            <p:cNvSpPr>
              <a:spLocks noChangeAspect="1"/>
            </p:cNvSpPr>
            <p:nvPr/>
          </p:nvSpPr>
          <p:spPr>
            <a:xfrm>
              <a:off x="1337222" y="5388816"/>
              <a:ext cx="694248" cy="694244"/>
            </a:xfrm>
            <a:prstGeom prst="ellipse">
              <a:avLst/>
            </a:prstGeom>
            <a:solidFill>
              <a:srgbClr val="CBCBCB"/>
            </a:solidFill>
            <a:ln w="38100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500" dirty="0">
                  <a:solidFill>
                    <a:srgbClr val="736666"/>
                  </a:solidFill>
                  <a:latin typeface="Impact" panose="020B0806030902050204" pitchFamily="34" charset="0"/>
                  <a:ea typeface="微软雅黑"/>
                </a:rPr>
                <a:t>04</a:t>
              </a:r>
            </a:p>
          </p:txBody>
        </p:sp>
      </p:grpSp>
      <p:sp>
        <p:nvSpPr>
          <p:cNvPr id="44" name="TextBox 59"/>
          <p:cNvSpPr txBox="1">
            <a:spLocks noChangeArrowheads="1"/>
          </p:cNvSpPr>
          <p:nvPr/>
        </p:nvSpPr>
        <p:spPr bwMode="auto">
          <a:xfrm flipH="1">
            <a:off x="5418161" y="3999964"/>
            <a:ext cx="1796494" cy="30007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73" tIns="34287" rIns="68573" bIns="3428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defTabSz="6857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b="1" dirty="0">
                <a:solidFill>
                  <a:srgbClr val="1F1F1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点击添加关键字</a:t>
            </a:r>
            <a:endParaRPr lang="en-US" altLang="ko-KR" sz="1500" kern="0" dirty="0">
              <a:solidFill>
                <a:srgbClr val="1F1F1F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矩形 49"/>
          <p:cNvSpPr>
            <a:spLocks noChangeArrowheads="1"/>
          </p:cNvSpPr>
          <p:nvPr/>
        </p:nvSpPr>
        <p:spPr bwMode="auto">
          <a:xfrm>
            <a:off x="1551580" y="4267072"/>
            <a:ext cx="5663075" cy="411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r" defTabSz="685749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75" dirty="0">
                <a:solidFill>
                  <a:srgbClr val="1F1F1F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975" dirty="0">
              <a:solidFill>
                <a:srgbClr val="1F1F1F">
                  <a:lumMod val="85000"/>
                  <a:lumOff val="15000"/>
                </a:srgbClr>
              </a:solidFill>
              <a:latin typeface="Arial"/>
              <a:ea typeface="微软雅黑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7531005" y="3922217"/>
            <a:ext cx="1612996" cy="815251"/>
            <a:chOff x="10041340" y="5162064"/>
            <a:chExt cx="2150661" cy="1087001"/>
          </a:xfrm>
        </p:grpSpPr>
        <p:sp>
          <p:nvSpPr>
            <p:cNvPr id="69" name="任意多边形 68"/>
            <p:cNvSpPr/>
            <p:nvPr/>
          </p:nvSpPr>
          <p:spPr>
            <a:xfrm rot="5400000">
              <a:off x="10573170" y="4630234"/>
              <a:ext cx="1087001" cy="2150661"/>
            </a:xfrm>
            <a:custGeom>
              <a:avLst/>
              <a:gdLst>
                <a:gd name="connsiteX0" fmla="*/ 0 w 1087001"/>
                <a:gd name="connsiteY0" fmla="*/ 1651026 h 2150661"/>
                <a:gd name="connsiteX1" fmla="*/ 0 w 1087001"/>
                <a:gd name="connsiteY1" fmla="*/ 0 h 2150661"/>
                <a:gd name="connsiteX2" fmla="*/ 1087001 w 1087001"/>
                <a:gd name="connsiteY2" fmla="*/ 0 h 2150661"/>
                <a:gd name="connsiteX3" fmla="*/ 1087001 w 1087001"/>
                <a:gd name="connsiteY3" fmla="*/ 1720529 h 2150661"/>
                <a:gd name="connsiteX4" fmla="*/ 1087000 w 1087001"/>
                <a:gd name="connsiteY4" fmla="*/ 1720530 h 2150661"/>
                <a:gd name="connsiteX5" fmla="*/ 1087000 w 1087001"/>
                <a:gd name="connsiteY5" fmla="*/ 1651026 h 2150661"/>
                <a:gd name="connsiteX6" fmla="*/ 546488 w 1087001"/>
                <a:gd name="connsiteY6" fmla="*/ 2148297 h 2150661"/>
                <a:gd name="connsiteX7" fmla="*/ 543501 w 1087001"/>
                <a:gd name="connsiteY7" fmla="*/ 2150661 h 2150661"/>
                <a:gd name="connsiteX8" fmla="*/ 540500 w 1087001"/>
                <a:gd name="connsiteY8" fmla="*/ 2148286 h 2150661"/>
                <a:gd name="connsiteX9" fmla="*/ 0 w 1087001"/>
                <a:gd name="connsiteY9" fmla="*/ 1651026 h 2150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87001" h="2150661">
                  <a:moveTo>
                    <a:pt x="0" y="1651026"/>
                  </a:moveTo>
                  <a:lnTo>
                    <a:pt x="0" y="0"/>
                  </a:lnTo>
                  <a:lnTo>
                    <a:pt x="1087001" y="0"/>
                  </a:lnTo>
                  <a:lnTo>
                    <a:pt x="1087001" y="1720529"/>
                  </a:lnTo>
                  <a:lnTo>
                    <a:pt x="1087000" y="1720530"/>
                  </a:lnTo>
                  <a:lnTo>
                    <a:pt x="1087000" y="1651026"/>
                  </a:lnTo>
                  <a:lnTo>
                    <a:pt x="546488" y="2148297"/>
                  </a:lnTo>
                  <a:lnTo>
                    <a:pt x="543501" y="2150661"/>
                  </a:lnTo>
                  <a:lnTo>
                    <a:pt x="540500" y="2148286"/>
                  </a:lnTo>
                  <a:lnTo>
                    <a:pt x="0" y="16510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square" rtlCol="0" anchor="ctr">
              <a:noAutofit/>
            </a:bodyPr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3200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61" name="Freeform 168"/>
            <p:cNvSpPr>
              <a:spLocks noChangeAspect="1" noEditPoints="1"/>
            </p:cNvSpPr>
            <p:nvPr/>
          </p:nvSpPr>
          <p:spPr bwMode="auto">
            <a:xfrm>
              <a:off x="10755422" y="5420286"/>
              <a:ext cx="626245" cy="570557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425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379553" y="1122751"/>
            <a:ext cx="7028054" cy="815251"/>
            <a:chOff x="1855445" y="1397359"/>
            <a:chExt cx="9370739" cy="1087001"/>
          </a:xfrm>
        </p:grpSpPr>
        <p:sp>
          <p:nvSpPr>
            <p:cNvPr id="42" name="Notched Right Arrow 20"/>
            <p:cNvSpPr/>
            <p:nvPr/>
          </p:nvSpPr>
          <p:spPr>
            <a:xfrm>
              <a:off x="1855445" y="1397359"/>
              <a:ext cx="9370739" cy="1087001"/>
            </a:xfrm>
            <a:prstGeom prst="notchedRightArrow">
              <a:avLst>
                <a:gd name="adj1" fmla="val 100000"/>
                <a:gd name="adj2" fmla="val 46001"/>
              </a:avLst>
            </a:prstGeom>
            <a:solidFill>
              <a:srgbClr val="CBCB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 dirty="0">
                <a:solidFill>
                  <a:srgbClr val="1F1F1F">
                    <a:lumMod val="85000"/>
                    <a:lumOff val="15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46" name="Oval 28"/>
            <p:cNvSpPr>
              <a:spLocks noChangeAspect="1"/>
            </p:cNvSpPr>
            <p:nvPr/>
          </p:nvSpPr>
          <p:spPr>
            <a:xfrm>
              <a:off x="10150853" y="1593737"/>
              <a:ext cx="694248" cy="694244"/>
            </a:xfrm>
            <a:prstGeom prst="ellipse">
              <a:avLst/>
            </a:prstGeom>
            <a:solidFill>
              <a:srgbClr val="CBCBCB"/>
            </a:solidFill>
            <a:ln w="38100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500" dirty="0">
                  <a:solidFill>
                    <a:srgbClr val="736666"/>
                  </a:solidFill>
                  <a:latin typeface="Impact" panose="020B0806030902050204" pitchFamily="34" charset="0"/>
                  <a:ea typeface="微软雅黑"/>
                </a:rPr>
                <a:t>01</a:t>
              </a:r>
            </a:p>
          </p:txBody>
        </p:sp>
      </p:grpSp>
      <p:sp>
        <p:nvSpPr>
          <p:cNvPr id="55" name="TextBox 59"/>
          <p:cNvSpPr txBox="1">
            <a:spLocks noChangeArrowheads="1"/>
          </p:cNvSpPr>
          <p:nvPr/>
        </p:nvSpPr>
        <p:spPr bwMode="auto">
          <a:xfrm flipH="1">
            <a:off x="1874575" y="1207609"/>
            <a:ext cx="1796494" cy="30007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73" tIns="34287" rIns="68573" bIns="3428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defTabSz="6857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b="1" dirty="0">
                <a:solidFill>
                  <a:srgbClr val="1F1F1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点击添加关键字</a:t>
            </a:r>
            <a:endParaRPr lang="en-US" altLang="ko-KR" sz="1500" kern="0" dirty="0">
              <a:solidFill>
                <a:srgbClr val="1F1F1F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矩形 55"/>
          <p:cNvSpPr>
            <a:spLocks noChangeArrowheads="1"/>
          </p:cNvSpPr>
          <p:nvPr/>
        </p:nvSpPr>
        <p:spPr bwMode="auto">
          <a:xfrm>
            <a:off x="1884811" y="1474717"/>
            <a:ext cx="5663075" cy="411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defTabSz="685749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75" dirty="0">
                <a:solidFill>
                  <a:srgbClr val="1F1F1F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975" dirty="0">
              <a:solidFill>
                <a:srgbClr val="1F1F1F">
                  <a:lumMod val="85000"/>
                  <a:lumOff val="15000"/>
                </a:srgbClr>
              </a:solidFill>
              <a:latin typeface="Arial"/>
              <a:ea typeface="微软雅黑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" y="1122752"/>
            <a:ext cx="1601407" cy="815250"/>
            <a:chOff x="1" y="1429445"/>
            <a:chExt cx="2135209" cy="1087000"/>
          </a:xfrm>
        </p:grpSpPr>
        <p:sp>
          <p:nvSpPr>
            <p:cNvPr id="45" name="任意多边形 44"/>
            <p:cNvSpPr/>
            <p:nvPr/>
          </p:nvSpPr>
          <p:spPr>
            <a:xfrm rot="16200000">
              <a:off x="524106" y="905340"/>
              <a:ext cx="1087000" cy="2135209"/>
            </a:xfrm>
            <a:custGeom>
              <a:avLst/>
              <a:gdLst>
                <a:gd name="connsiteX0" fmla="*/ 1087000 w 1087000"/>
                <a:gd name="connsiteY0" fmla="*/ 0 h 2135209"/>
                <a:gd name="connsiteX1" fmla="*/ 1087000 w 1087000"/>
                <a:gd name="connsiteY1" fmla="*/ 1635178 h 2135209"/>
                <a:gd name="connsiteX2" fmla="*/ 543500 w 1087000"/>
                <a:gd name="connsiteY2" fmla="*/ 2135209 h 2135209"/>
                <a:gd name="connsiteX3" fmla="*/ 0 w 1087000"/>
                <a:gd name="connsiteY3" fmla="*/ 1635178 h 2135209"/>
                <a:gd name="connsiteX4" fmla="*/ 0 w 1087000"/>
                <a:gd name="connsiteY4" fmla="*/ 0 h 2135209"/>
                <a:gd name="connsiteX5" fmla="*/ 1087000 w 1087000"/>
                <a:gd name="connsiteY5" fmla="*/ 0 h 2135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7000" h="2135209">
                  <a:moveTo>
                    <a:pt x="1087000" y="0"/>
                  </a:moveTo>
                  <a:lnTo>
                    <a:pt x="1087000" y="1635178"/>
                  </a:lnTo>
                  <a:lnTo>
                    <a:pt x="543500" y="2135209"/>
                  </a:lnTo>
                  <a:lnTo>
                    <a:pt x="0" y="1635178"/>
                  </a:lnTo>
                  <a:lnTo>
                    <a:pt x="0" y="0"/>
                  </a:lnTo>
                  <a:lnTo>
                    <a:pt x="108700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wrap="square" rtlCol="0" anchor="ctr">
              <a:noAutofit/>
            </a:bodyPr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4400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62" name="任意多边形 61"/>
            <p:cNvSpPr>
              <a:spLocks/>
            </p:cNvSpPr>
            <p:nvPr/>
          </p:nvSpPr>
          <p:spPr bwMode="auto">
            <a:xfrm>
              <a:off x="786724" y="1653765"/>
              <a:ext cx="658017" cy="638359"/>
            </a:xfrm>
            <a:custGeom>
              <a:avLst/>
              <a:gdLst>
                <a:gd name="connsiteX0" fmla="*/ 262805 w 519288"/>
                <a:gd name="connsiteY0" fmla="*/ 111558 h 503774"/>
                <a:gd name="connsiteX1" fmla="*/ 439744 w 519288"/>
                <a:gd name="connsiteY1" fmla="*/ 276036 h 503774"/>
                <a:gd name="connsiteX2" fmla="*/ 439744 w 519288"/>
                <a:gd name="connsiteY2" fmla="*/ 484796 h 503774"/>
                <a:gd name="connsiteX3" fmla="*/ 433425 w 519288"/>
                <a:gd name="connsiteY3" fmla="*/ 503774 h 503774"/>
                <a:gd name="connsiteX4" fmla="*/ 414467 w 519288"/>
                <a:gd name="connsiteY4" fmla="*/ 503774 h 503774"/>
                <a:gd name="connsiteX5" fmla="*/ 319678 w 519288"/>
                <a:gd name="connsiteY5" fmla="*/ 503774 h 503774"/>
                <a:gd name="connsiteX6" fmla="*/ 313359 w 519288"/>
                <a:gd name="connsiteY6" fmla="*/ 503774 h 503774"/>
                <a:gd name="connsiteX7" fmla="*/ 307040 w 519288"/>
                <a:gd name="connsiteY7" fmla="*/ 497448 h 503774"/>
                <a:gd name="connsiteX8" fmla="*/ 307040 w 519288"/>
                <a:gd name="connsiteY8" fmla="*/ 396231 h 503774"/>
                <a:gd name="connsiteX9" fmla="*/ 212251 w 519288"/>
                <a:gd name="connsiteY9" fmla="*/ 396231 h 503774"/>
                <a:gd name="connsiteX10" fmla="*/ 212251 w 519288"/>
                <a:gd name="connsiteY10" fmla="*/ 497448 h 503774"/>
                <a:gd name="connsiteX11" fmla="*/ 212251 w 519288"/>
                <a:gd name="connsiteY11" fmla="*/ 503774 h 503774"/>
                <a:gd name="connsiteX12" fmla="*/ 199612 w 519288"/>
                <a:gd name="connsiteY12" fmla="*/ 503774 h 503774"/>
                <a:gd name="connsiteX13" fmla="*/ 104823 w 519288"/>
                <a:gd name="connsiteY13" fmla="*/ 503774 h 503774"/>
                <a:gd name="connsiteX14" fmla="*/ 92185 w 519288"/>
                <a:gd name="connsiteY14" fmla="*/ 503774 h 503774"/>
                <a:gd name="connsiteX15" fmla="*/ 79546 w 519288"/>
                <a:gd name="connsiteY15" fmla="*/ 484796 h 503774"/>
                <a:gd name="connsiteX16" fmla="*/ 79546 w 519288"/>
                <a:gd name="connsiteY16" fmla="*/ 276036 h 503774"/>
                <a:gd name="connsiteX17" fmla="*/ 259644 w 519288"/>
                <a:gd name="connsiteY17" fmla="*/ 0 h 503774"/>
                <a:gd name="connsiteX18" fmla="*/ 281809 w 519288"/>
                <a:gd name="connsiteY18" fmla="*/ 9516 h 503774"/>
                <a:gd name="connsiteX19" fmla="*/ 370468 w 519288"/>
                <a:gd name="connsiteY19" fmla="*/ 91992 h 503774"/>
                <a:gd name="connsiteX20" fmla="*/ 370468 w 519288"/>
                <a:gd name="connsiteY20" fmla="*/ 22205 h 503774"/>
                <a:gd name="connsiteX21" fmla="*/ 383134 w 519288"/>
                <a:gd name="connsiteY21" fmla="*/ 9516 h 503774"/>
                <a:gd name="connsiteX22" fmla="*/ 414798 w 519288"/>
                <a:gd name="connsiteY22" fmla="*/ 9516 h 503774"/>
                <a:gd name="connsiteX23" fmla="*/ 427463 w 519288"/>
                <a:gd name="connsiteY23" fmla="*/ 22205 h 503774"/>
                <a:gd name="connsiteX24" fmla="*/ 427463 w 519288"/>
                <a:gd name="connsiteY24" fmla="*/ 142746 h 503774"/>
                <a:gd name="connsiteX25" fmla="*/ 509789 w 519288"/>
                <a:gd name="connsiteY25" fmla="*/ 218877 h 503774"/>
                <a:gd name="connsiteX26" fmla="*/ 509789 w 519288"/>
                <a:gd name="connsiteY26" fmla="*/ 269631 h 503774"/>
                <a:gd name="connsiteX27" fmla="*/ 465460 w 519288"/>
                <a:gd name="connsiteY27" fmla="*/ 269631 h 503774"/>
                <a:gd name="connsiteX28" fmla="*/ 262810 w 519288"/>
                <a:gd name="connsiteY28" fmla="*/ 79303 h 503774"/>
                <a:gd name="connsiteX29" fmla="*/ 60161 w 519288"/>
                <a:gd name="connsiteY29" fmla="*/ 269631 h 503774"/>
                <a:gd name="connsiteX30" fmla="*/ 34830 w 519288"/>
                <a:gd name="connsiteY30" fmla="*/ 275975 h 503774"/>
                <a:gd name="connsiteX31" fmla="*/ 9499 w 519288"/>
                <a:gd name="connsiteY31" fmla="*/ 269631 h 503774"/>
                <a:gd name="connsiteX32" fmla="*/ 9499 w 519288"/>
                <a:gd name="connsiteY32" fmla="*/ 218877 h 503774"/>
                <a:gd name="connsiteX33" fmla="*/ 237479 w 519288"/>
                <a:gd name="connsiteY33" fmla="*/ 9516 h 503774"/>
                <a:gd name="connsiteX34" fmla="*/ 259644 w 519288"/>
                <a:gd name="connsiteY34" fmla="*/ 0 h 503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19288" h="503774">
                  <a:moveTo>
                    <a:pt x="262805" y="111558"/>
                  </a:moveTo>
                  <a:cubicBezTo>
                    <a:pt x="262805" y="111558"/>
                    <a:pt x="262805" y="111558"/>
                    <a:pt x="439744" y="276036"/>
                  </a:cubicBezTo>
                  <a:cubicBezTo>
                    <a:pt x="439744" y="276036"/>
                    <a:pt x="439744" y="276036"/>
                    <a:pt x="439744" y="484796"/>
                  </a:cubicBezTo>
                  <a:cubicBezTo>
                    <a:pt x="439744" y="497448"/>
                    <a:pt x="433425" y="503774"/>
                    <a:pt x="433425" y="503774"/>
                  </a:cubicBezTo>
                  <a:cubicBezTo>
                    <a:pt x="427106" y="503774"/>
                    <a:pt x="420786" y="503774"/>
                    <a:pt x="414467" y="503774"/>
                  </a:cubicBezTo>
                  <a:cubicBezTo>
                    <a:pt x="414467" y="503774"/>
                    <a:pt x="414467" y="503774"/>
                    <a:pt x="319678" y="503774"/>
                  </a:cubicBezTo>
                  <a:cubicBezTo>
                    <a:pt x="319678" y="503774"/>
                    <a:pt x="313359" y="503774"/>
                    <a:pt x="313359" y="503774"/>
                  </a:cubicBezTo>
                  <a:cubicBezTo>
                    <a:pt x="313359" y="503774"/>
                    <a:pt x="307040" y="497448"/>
                    <a:pt x="307040" y="497448"/>
                  </a:cubicBezTo>
                  <a:cubicBezTo>
                    <a:pt x="307040" y="497448"/>
                    <a:pt x="307040" y="497448"/>
                    <a:pt x="307040" y="396231"/>
                  </a:cubicBezTo>
                  <a:cubicBezTo>
                    <a:pt x="307040" y="396231"/>
                    <a:pt x="307040" y="396231"/>
                    <a:pt x="212251" y="396231"/>
                  </a:cubicBezTo>
                  <a:cubicBezTo>
                    <a:pt x="212251" y="396231"/>
                    <a:pt x="212251" y="396231"/>
                    <a:pt x="212251" y="497448"/>
                  </a:cubicBezTo>
                  <a:cubicBezTo>
                    <a:pt x="212251" y="497448"/>
                    <a:pt x="212251" y="503774"/>
                    <a:pt x="212251" y="503774"/>
                  </a:cubicBezTo>
                  <a:cubicBezTo>
                    <a:pt x="205931" y="503774"/>
                    <a:pt x="205931" y="503774"/>
                    <a:pt x="199612" y="503774"/>
                  </a:cubicBezTo>
                  <a:cubicBezTo>
                    <a:pt x="199612" y="503774"/>
                    <a:pt x="199612" y="503774"/>
                    <a:pt x="104823" y="503774"/>
                  </a:cubicBezTo>
                  <a:cubicBezTo>
                    <a:pt x="98504" y="503774"/>
                    <a:pt x="98504" y="503774"/>
                    <a:pt x="92185" y="503774"/>
                  </a:cubicBezTo>
                  <a:cubicBezTo>
                    <a:pt x="85865" y="503774"/>
                    <a:pt x="79546" y="497448"/>
                    <a:pt x="79546" y="484796"/>
                  </a:cubicBezTo>
                  <a:cubicBezTo>
                    <a:pt x="79546" y="484796"/>
                    <a:pt x="79546" y="484796"/>
                    <a:pt x="79546" y="276036"/>
                  </a:cubicBezTo>
                  <a:close/>
                  <a:moveTo>
                    <a:pt x="259644" y="0"/>
                  </a:moveTo>
                  <a:cubicBezTo>
                    <a:pt x="267560" y="0"/>
                    <a:pt x="275476" y="3172"/>
                    <a:pt x="281809" y="9516"/>
                  </a:cubicBezTo>
                  <a:cubicBezTo>
                    <a:pt x="281809" y="9516"/>
                    <a:pt x="281809" y="9516"/>
                    <a:pt x="370468" y="91992"/>
                  </a:cubicBezTo>
                  <a:cubicBezTo>
                    <a:pt x="370468" y="91992"/>
                    <a:pt x="370468" y="91992"/>
                    <a:pt x="370468" y="22205"/>
                  </a:cubicBezTo>
                  <a:cubicBezTo>
                    <a:pt x="370468" y="15861"/>
                    <a:pt x="376801" y="9516"/>
                    <a:pt x="383134" y="9516"/>
                  </a:cubicBezTo>
                  <a:cubicBezTo>
                    <a:pt x="383134" y="9516"/>
                    <a:pt x="383134" y="9516"/>
                    <a:pt x="414798" y="9516"/>
                  </a:cubicBezTo>
                  <a:cubicBezTo>
                    <a:pt x="421130" y="9516"/>
                    <a:pt x="427463" y="15861"/>
                    <a:pt x="427463" y="22205"/>
                  </a:cubicBezTo>
                  <a:cubicBezTo>
                    <a:pt x="427463" y="22205"/>
                    <a:pt x="427463" y="22205"/>
                    <a:pt x="427463" y="142746"/>
                  </a:cubicBezTo>
                  <a:cubicBezTo>
                    <a:pt x="427463" y="142746"/>
                    <a:pt x="427463" y="142746"/>
                    <a:pt x="509789" y="218877"/>
                  </a:cubicBezTo>
                  <a:cubicBezTo>
                    <a:pt x="522455" y="231565"/>
                    <a:pt x="522455" y="250598"/>
                    <a:pt x="509789" y="269631"/>
                  </a:cubicBezTo>
                  <a:cubicBezTo>
                    <a:pt x="503457" y="282319"/>
                    <a:pt x="478126" y="282319"/>
                    <a:pt x="465460" y="269631"/>
                  </a:cubicBezTo>
                  <a:cubicBezTo>
                    <a:pt x="465460" y="269631"/>
                    <a:pt x="465460" y="269631"/>
                    <a:pt x="262810" y="79303"/>
                  </a:cubicBezTo>
                  <a:cubicBezTo>
                    <a:pt x="262810" y="79303"/>
                    <a:pt x="262810" y="79303"/>
                    <a:pt x="60161" y="269631"/>
                  </a:cubicBezTo>
                  <a:cubicBezTo>
                    <a:pt x="53828" y="275975"/>
                    <a:pt x="41163" y="275975"/>
                    <a:pt x="34830" y="275975"/>
                  </a:cubicBezTo>
                  <a:cubicBezTo>
                    <a:pt x="28497" y="275975"/>
                    <a:pt x="15831" y="275975"/>
                    <a:pt x="9499" y="269631"/>
                  </a:cubicBezTo>
                  <a:cubicBezTo>
                    <a:pt x="-3167" y="250598"/>
                    <a:pt x="-3167" y="231565"/>
                    <a:pt x="9499" y="218877"/>
                  </a:cubicBezTo>
                  <a:cubicBezTo>
                    <a:pt x="9499" y="218877"/>
                    <a:pt x="9499" y="218877"/>
                    <a:pt x="237479" y="9516"/>
                  </a:cubicBezTo>
                  <a:cubicBezTo>
                    <a:pt x="243812" y="3172"/>
                    <a:pt x="251728" y="0"/>
                    <a:pt x="25964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069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3975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3210">
        <p14:switch dir="r"/>
      </p:transition>
    </mc:Choice>
    <mc:Fallback xmlns="">
      <p:transition spd="slow" advClick="0" advTm="1321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4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4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10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6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6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2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4" dur="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5" dur="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27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9" dur="6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0" dur="6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2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7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1" dur="4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2" dur="4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44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6" dur="6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7" dur="6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56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8" dur="4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9" dur="4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5650"/>
                                </p:stCondLst>
                                <p:childTnLst>
                                  <p:par>
                                    <p:cTn id="61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3" dur="6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4" dur="6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66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1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43" grpId="0"/>
          <p:bldP spid="57" grpId="0"/>
          <p:bldP spid="58" grpId="0"/>
          <p:bldP spid="44" grpId="0"/>
          <p:bldP spid="50" grpId="0"/>
          <p:bldP spid="55" grpId="0"/>
          <p:bldP spid="5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4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4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10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6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6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2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27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6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6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2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7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4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4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4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6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6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5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4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4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5650"/>
                                </p:stCondLst>
                                <p:childTnLst>
                                  <p:par>
                                    <p:cTn id="61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6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6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66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1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43" grpId="0"/>
          <p:bldP spid="57" grpId="0"/>
          <p:bldP spid="58" grpId="0"/>
          <p:bldP spid="44" grpId="0"/>
          <p:bldP spid="50" grpId="0"/>
          <p:bldP spid="55" grpId="0"/>
          <p:bldP spid="56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72"/>
            <a:ext cx="9144000" cy="514075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5226" y="0"/>
            <a:ext cx="3773112" cy="514033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2771" y="3531845"/>
            <a:ext cx="3748730" cy="104781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9347" y="171513"/>
            <a:ext cx="2310193" cy="1173992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478025" y="630383"/>
            <a:ext cx="3809900" cy="734224"/>
            <a:chOff x="1066892" y="666801"/>
            <a:chExt cx="4800475" cy="925122"/>
          </a:xfrm>
        </p:grpSpPr>
        <p:sp>
          <p:nvSpPr>
            <p:cNvPr id="23" name="Rounded Rectangle 38"/>
            <p:cNvSpPr/>
            <p:nvPr/>
          </p:nvSpPr>
          <p:spPr>
            <a:xfrm rot="5400000">
              <a:off x="3004569" y="-1270876"/>
              <a:ext cx="925122" cy="4800475"/>
            </a:xfrm>
            <a:prstGeom prst="roundRect">
              <a:avLst>
                <a:gd name="adj" fmla="val 50000"/>
              </a:avLst>
            </a:prstGeom>
            <a:solidFill>
              <a:srgbClr val="9B1E1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7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1148159" y="736236"/>
              <a:ext cx="782838" cy="782840"/>
              <a:chOff x="1148159" y="954085"/>
              <a:chExt cx="782838" cy="782840"/>
            </a:xfrm>
          </p:grpSpPr>
          <p:grpSp>
            <p:nvGrpSpPr>
              <p:cNvPr id="24" name="Group 46"/>
              <p:cNvGrpSpPr/>
              <p:nvPr/>
            </p:nvGrpSpPr>
            <p:grpSpPr>
              <a:xfrm rot="5400000">
                <a:off x="1148158" y="954086"/>
                <a:ext cx="782840" cy="782838"/>
                <a:chOff x="1703480" y="3032606"/>
                <a:chExt cx="782840" cy="782838"/>
              </a:xfrm>
            </p:grpSpPr>
            <p:sp>
              <p:nvSpPr>
                <p:cNvPr id="28" name="Oval 44"/>
                <p:cNvSpPr/>
                <p:nvPr/>
              </p:nvSpPr>
              <p:spPr>
                <a:xfrm>
                  <a:off x="1758217" y="3087343"/>
                  <a:ext cx="673367" cy="673365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68574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54545">
                        <a:lumMod val="75000"/>
                      </a:srgbClr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  <p:sp>
              <p:nvSpPr>
                <p:cNvPr id="29" name="Oval 45"/>
                <p:cNvSpPr/>
                <p:nvPr/>
              </p:nvSpPr>
              <p:spPr>
                <a:xfrm>
                  <a:off x="1703480" y="3032606"/>
                  <a:ext cx="782840" cy="782838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rgbClr val="FFFFFF"/>
                  </a:solidFill>
                  <a:prstDash val="sysDot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68574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D8D8D8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27" name="Rectangle 60"/>
              <p:cNvSpPr/>
              <p:nvPr/>
            </p:nvSpPr>
            <p:spPr>
              <a:xfrm>
                <a:off x="1221186" y="1046089"/>
                <a:ext cx="592200" cy="5041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378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01</a:t>
                </a:r>
                <a:endPara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2032714" y="797837"/>
              <a:ext cx="3335067" cy="5816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单击添加文字标题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478025" y="1504978"/>
            <a:ext cx="3809900" cy="734224"/>
            <a:chOff x="1066892" y="666801"/>
            <a:chExt cx="4800475" cy="925122"/>
          </a:xfrm>
        </p:grpSpPr>
        <p:sp>
          <p:nvSpPr>
            <p:cNvPr id="38" name="Rounded Rectangle 38"/>
            <p:cNvSpPr/>
            <p:nvPr/>
          </p:nvSpPr>
          <p:spPr>
            <a:xfrm rot="5400000">
              <a:off x="3004569" y="-1270876"/>
              <a:ext cx="925122" cy="4800475"/>
            </a:xfrm>
            <a:prstGeom prst="roundRect">
              <a:avLst>
                <a:gd name="adj" fmla="val 50000"/>
              </a:avLst>
            </a:prstGeom>
            <a:solidFill>
              <a:srgbClr val="9B1E1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7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1148159" y="736236"/>
              <a:ext cx="782838" cy="782840"/>
              <a:chOff x="1148159" y="954085"/>
              <a:chExt cx="782838" cy="782840"/>
            </a:xfrm>
          </p:grpSpPr>
          <p:grpSp>
            <p:nvGrpSpPr>
              <p:cNvPr id="41" name="Group 46"/>
              <p:cNvGrpSpPr/>
              <p:nvPr/>
            </p:nvGrpSpPr>
            <p:grpSpPr>
              <a:xfrm rot="5400000">
                <a:off x="1148158" y="954086"/>
                <a:ext cx="782840" cy="782838"/>
                <a:chOff x="1703480" y="3032606"/>
                <a:chExt cx="782840" cy="782838"/>
              </a:xfrm>
            </p:grpSpPr>
            <p:sp>
              <p:nvSpPr>
                <p:cNvPr id="43" name="Oval 44"/>
                <p:cNvSpPr/>
                <p:nvPr/>
              </p:nvSpPr>
              <p:spPr>
                <a:xfrm>
                  <a:off x="1758217" y="3087343"/>
                  <a:ext cx="673367" cy="673365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68574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54545">
                        <a:lumMod val="75000"/>
                      </a:srgbClr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  <p:sp>
              <p:nvSpPr>
                <p:cNvPr id="44" name="Oval 45"/>
                <p:cNvSpPr/>
                <p:nvPr/>
              </p:nvSpPr>
              <p:spPr>
                <a:xfrm>
                  <a:off x="1703480" y="3032606"/>
                  <a:ext cx="782840" cy="782838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rgbClr val="FFFFFF"/>
                  </a:solidFill>
                  <a:prstDash val="sysDot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68574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D8D8D8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42" name="Rectangle 60"/>
              <p:cNvSpPr/>
              <p:nvPr/>
            </p:nvSpPr>
            <p:spPr>
              <a:xfrm>
                <a:off x="1230879" y="1046109"/>
                <a:ext cx="592200" cy="5041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378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02</a:t>
                </a:r>
                <a:endPara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  <p:sp>
          <p:nvSpPr>
            <p:cNvPr id="40" name="文本框 39"/>
            <p:cNvSpPr txBox="1"/>
            <p:nvPr/>
          </p:nvSpPr>
          <p:spPr>
            <a:xfrm>
              <a:off x="2032714" y="797837"/>
              <a:ext cx="3335067" cy="5816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单击添加文字标题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1478025" y="2428172"/>
            <a:ext cx="3809900" cy="734224"/>
            <a:chOff x="1066892" y="666801"/>
            <a:chExt cx="4800475" cy="925122"/>
          </a:xfrm>
        </p:grpSpPr>
        <p:sp>
          <p:nvSpPr>
            <p:cNvPr id="55" name="Rounded Rectangle 38"/>
            <p:cNvSpPr/>
            <p:nvPr/>
          </p:nvSpPr>
          <p:spPr>
            <a:xfrm rot="5400000">
              <a:off x="3004569" y="-1270876"/>
              <a:ext cx="925122" cy="4800475"/>
            </a:xfrm>
            <a:prstGeom prst="roundRect">
              <a:avLst>
                <a:gd name="adj" fmla="val 50000"/>
              </a:avLst>
            </a:prstGeom>
            <a:solidFill>
              <a:srgbClr val="9B1E1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7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1148159" y="736236"/>
              <a:ext cx="782838" cy="782840"/>
              <a:chOff x="1148159" y="954085"/>
              <a:chExt cx="782838" cy="782840"/>
            </a:xfrm>
          </p:grpSpPr>
          <p:grpSp>
            <p:nvGrpSpPr>
              <p:cNvPr id="58" name="Group 46"/>
              <p:cNvGrpSpPr/>
              <p:nvPr/>
            </p:nvGrpSpPr>
            <p:grpSpPr>
              <a:xfrm rot="5400000">
                <a:off x="1148158" y="954086"/>
                <a:ext cx="782840" cy="782838"/>
                <a:chOff x="1703480" y="3032606"/>
                <a:chExt cx="782840" cy="782838"/>
              </a:xfrm>
            </p:grpSpPr>
            <p:sp>
              <p:nvSpPr>
                <p:cNvPr id="60" name="Oval 44"/>
                <p:cNvSpPr/>
                <p:nvPr/>
              </p:nvSpPr>
              <p:spPr>
                <a:xfrm>
                  <a:off x="1758217" y="3087343"/>
                  <a:ext cx="673367" cy="673365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68574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54545">
                        <a:lumMod val="75000"/>
                      </a:srgbClr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  <p:sp>
              <p:nvSpPr>
                <p:cNvPr id="61" name="Oval 45"/>
                <p:cNvSpPr/>
                <p:nvPr/>
              </p:nvSpPr>
              <p:spPr>
                <a:xfrm>
                  <a:off x="1703480" y="3032606"/>
                  <a:ext cx="782840" cy="782838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rgbClr val="FFFFFF"/>
                  </a:solidFill>
                  <a:prstDash val="sysDot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68574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D8D8D8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59" name="Rectangle 60"/>
              <p:cNvSpPr/>
              <p:nvPr/>
            </p:nvSpPr>
            <p:spPr>
              <a:xfrm>
                <a:off x="1221185" y="1064408"/>
                <a:ext cx="592200" cy="5041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378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03</a:t>
                </a:r>
                <a:endPara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  <p:sp>
          <p:nvSpPr>
            <p:cNvPr id="57" name="文本框 56"/>
            <p:cNvSpPr txBox="1"/>
            <p:nvPr/>
          </p:nvSpPr>
          <p:spPr>
            <a:xfrm>
              <a:off x="2032714" y="797837"/>
              <a:ext cx="3335067" cy="5816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单击添加文字标题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1478025" y="3323553"/>
            <a:ext cx="3809900" cy="734224"/>
            <a:chOff x="1066892" y="666801"/>
            <a:chExt cx="4800475" cy="925122"/>
          </a:xfrm>
        </p:grpSpPr>
        <p:sp>
          <p:nvSpPr>
            <p:cNvPr id="63" name="Rounded Rectangle 38"/>
            <p:cNvSpPr/>
            <p:nvPr/>
          </p:nvSpPr>
          <p:spPr>
            <a:xfrm rot="5400000">
              <a:off x="3004569" y="-1270876"/>
              <a:ext cx="925122" cy="4800475"/>
            </a:xfrm>
            <a:prstGeom prst="roundRect">
              <a:avLst>
                <a:gd name="adj" fmla="val 50000"/>
              </a:avLst>
            </a:prstGeom>
            <a:solidFill>
              <a:srgbClr val="9B1E1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7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1148159" y="736236"/>
              <a:ext cx="782838" cy="782840"/>
              <a:chOff x="1148159" y="954085"/>
              <a:chExt cx="782838" cy="782840"/>
            </a:xfrm>
          </p:grpSpPr>
          <p:grpSp>
            <p:nvGrpSpPr>
              <p:cNvPr id="66" name="Group 46"/>
              <p:cNvGrpSpPr/>
              <p:nvPr/>
            </p:nvGrpSpPr>
            <p:grpSpPr>
              <a:xfrm rot="5400000">
                <a:off x="1148158" y="954086"/>
                <a:ext cx="782840" cy="782838"/>
                <a:chOff x="1703480" y="3032606"/>
                <a:chExt cx="782840" cy="782838"/>
              </a:xfrm>
            </p:grpSpPr>
            <p:sp>
              <p:nvSpPr>
                <p:cNvPr id="68" name="Oval 44"/>
                <p:cNvSpPr/>
                <p:nvPr/>
              </p:nvSpPr>
              <p:spPr>
                <a:xfrm>
                  <a:off x="1758217" y="3087343"/>
                  <a:ext cx="673367" cy="673365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68574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54545">
                        <a:lumMod val="75000"/>
                      </a:srgbClr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  <p:sp>
              <p:nvSpPr>
                <p:cNvPr id="69" name="Oval 45"/>
                <p:cNvSpPr/>
                <p:nvPr/>
              </p:nvSpPr>
              <p:spPr>
                <a:xfrm>
                  <a:off x="1703480" y="3032606"/>
                  <a:ext cx="782840" cy="782838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rgbClr val="FFFFFF"/>
                  </a:solidFill>
                  <a:prstDash val="sysDot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68574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D8D8D8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67" name="Rectangle 60"/>
              <p:cNvSpPr/>
              <p:nvPr/>
            </p:nvSpPr>
            <p:spPr>
              <a:xfrm>
                <a:off x="1226547" y="1049259"/>
                <a:ext cx="592200" cy="5041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378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04</a:t>
                </a:r>
                <a:endPara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  <p:sp>
          <p:nvSpPr>
            <p:cNvPr id="65" name="文本框 64"/>
            <p:cNvSpPr txBox="1"/>
            <p:nvPr/>
          </p:nvSpPr>
          <p:spPr>
            <a:xfrm>
              <a:off x="2032714" y="797837"/>
              <a:ext cx="3335067" cy="5816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单击添加文字标题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20824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3210">
        <p14:switch dir="r"/>
      </p:transition>
    </mc:Choice>
    <mc:Fallback xmlns="">
      <p:transition spd="slow" advClick="0" advTm="1321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0" objId="79"/>
      </p14:showEvtLst>
    </p:ext>
  </p:extLs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47"/>
          <p:cNvSpPr>
            <a:spLocks noChangeArrowheads="1"/>
          </p:cNvSpPr>
          <p:nvPr/>
        </p:nvSpPr>
        <p:spPr bwMode="auto">
          <a:xfrm>
            <a:off x="836438" y="1000506"/>
            <a:ext cx="3376008" cy="90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685749" fontAlgn="auto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1050" dirty="0">
                <a:solidFill>
                  <a:srgbClr val="1F1F1F">
                    <a:lumMod val="65000"/>
                    <a:lumOff val="35000"/>
                  </a:srgbClr>
                </a:solidFill>
                <a:sym typeface="微软雅黑" pitchFamily="34" charset="-122"/>
              </a:rPr>
              <a:t>在此录入上述图表的综合描述说明，在此录入上述图表的描述说明。在此录入上述图表的综合描述说明，在此录入上述图表的综合描述说明，在此录入上述图表的综合描述说明。</a:t>
            </a:r>
          </a:p>
        </p:txBody>
      </p:sp>
      <p:cxnSp>
        <p:nvCxnSpPr>
          <p:cNvPr id="55" name="Straight Connector 212"/>
          <p:cNvCxnSpPr>
            <a:endCxn id="59" idx="6"/>
          </p:cNvCxnSpPr>
          <p:nvPr/>
        </p:nvCxnSpPr>
        <p:spPr>
          <a:xfrm flipH="1">
            <a:off x="3273537" y="3058019"/>
            <a:ext cx="411089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Freeform 130"/>
          <p:cNvSpPr>
            <a:spLocks noEditPoints="1"/>
          </p:cNvSpPr>
          <p:nvPr/>
        </p:nvSpPr>
        <p:spPr bwMode="auto">
          <a:xfrm>
            <a:off x="3784647" y="2300879"/>
            <a:ext cx="1572935" cy="1514282"/>
          </a:xfrm>
          <a:custGeom>
            <a:avLst/>
            <a:gdLst/>
            <a:ahLst/>
            <a:cxnLst>
              <a:cxn ang="0">
                <a:pos x="275" y="12"/>
              </a:cxn>
              <a:cxn ang="0">
                <a:pos x="297" y="7"/>
              </a:cxn>
              <a:cxn ang="0">
                <a:pos x="237" y="26"/>
              </a:cxn>
              <a:cxn ang="0">
                <a:pos x="731" y="474"/>
              </a:cxn>
              <a:cxn ang="0">
                <a:pos x="724" y="482"/>
              </a:cxn>
              <a:cxn ang="0">
                <a:pos x="470" y="13"/>
              </a:cxn>
              <a:cxn ang="0">
                <a:pos x="454" y="10"/>
              </a:cxn>
              <a:cxn ang="0">
                <a:pos x="470" y="32"/>
              </a:cxn>
              <a:cxn ang="0">
                <a:pos x="475" y="26"/>
              </a:cxn>
              <a:cxn ang="0">
                <a:pos x="432" y="9"/>
              </a:cxn>
              <a:cxn ang="0">
                <a:pos x="423" y="8"/>
              </a:cxn>
              <a:cxn ang="0">
                <a:pos x="397" y="9"/>
              </a:cxn>
              <a:cxn ang="0">
                <a:pos x="386" y="10"/>
              </a:cxn>
              <a:cxn ang="0">
                <a:pos x="390" y="18"/>
              </a:cxn>
              <a:cxn ang="0">
                <a:pos x="538" y="408"/>
              </a:cxn>
              <a:cxn ang="0">
                <a:pos x="730" y="264"/>
              </a:cxn>
              <a:cxn ang="0">
                <a:pos x="478" y="71"/>
              </a:cxn>
              <a:cxn ang="0">
                <a:pos x="418" y="50"/>
              </a:cxn>
              <a:cxn ang="0">
                <a:pos x="363" y="88"/>
              </a:cxn>
              <a:cxn ang="0">
                <a:pos x="418" y="83"/>
              </a:cxn>
              <a:cxn ang="0">
                <a:pos x="389" y="134"/>
              </a:cxn>
              <a:cxn ang="0">
                <a:pos x="366" y="141"/>
              </a:cxn>
              <a:cxn ang="0">
                <a:pos x="283" y="212"/>
              </a:cxn>
              <a:cxn ang="0">
                <a:pos x="375" y="215"/>
              </a:cxn>
              <a:cxn ang="0">
                <a:pos x="451" y="261"/>
              </a:cxn>
              <a:cxn ang="0">
                <a:pos x="492" y="285"/>
              </a:cxn>
              <a:cxn ang="0">
                <a:pos x="500" y="23"/>
              </a:cxn>
              <a:cxn ang="0">
                <a:pos x="512" y="40"/>
              </a:cxn>
              <a:cxn ang="0">
                <a:pos x="514" y="62"/>
              </a:cxn>
              <a:cxn ang="0">
                <a:pos x="671" y="360"/>
              </a:cxn>
              <a:cxn ang="0">
                <a:pos x="733" y="432"/>
              </a:cxn>
              <a:cxn ang="0">
                <a:pos x="314" y="123"/>
              </a:cxn>
              <a:cxn ang="0">
                <a:pos x="291" y="165"/>
              </a:cxn>
              <a:cxn ang="0">
                <a:pos x="288" y="153"/>
              </a:cxn>
              <a:cxn ang="0">
                <a:pos x="460" y="297"/>
              </a:cxn>
              <a:cxn ang="0">
                <a:pos x="364" y="533"/>
              </a:cxn>
              <a:cxn ang="0">
                <a:pos x="48" y="434"/>
              </a:cxn>
              <a:cxn ang="0">
                <a:pos x="126" y="647"/>
              </a:cxn>
              <a:cxn ang="0">
                <a:pos x="166" y="674"/>
              </a:cxn>
              <a:cxn ang="0">
                <a:pos x="11" y="348"/>
              </a:cxn>
              <a:cxn ang="0">
                <a:pos x="290" y="70"/>
              </a:cxn>
              <a:cxn ang="0">
                <a:pos x="88" y="161"/>
              </a:cxn>
              <a:cxn ang="0">
                <a:pos x="351" y="3"/>
              </a:cxn>
              <a:cxn ang="0">
                <a:pos x="352" y="1"/>
              </a:cxn>
              <a:cxn ang="0">
                <a:pos x="347" y="1"/>
              </a:cxn>
              <a:cxn ang="0">
                <a:pos x="341" y="2"/>
              </a:cxn>
              <a:cxn ang="0">
                <a:pos x="322" y="4"/>
              </a:cxn>
              <a:cxn ang="0">
                <a:pos x="281" y="13"/>
              </a:cxn>
              <a:cxn ang="0">
                <a:pos x="270" y="17"/>
              </a:cxn>
              <a:cxn ang="0">
                <a:pos x="242" y="33"/>
              </a:cxn>
              <a:cxn ang="0">
                <a:pos x="175" y="96"/>
              </a:cxn>
              <a:cxn ang="0">
                <a:pos x="299" y="35"/>
              </a:cxn>
              <a:cxn ang="0">
                <a:pos x="351" y="0"/>
              </a:cxn>
              <a:cxn ang="0">
                <a:pos x="330" y="2"/>
              </a:cxn>
              <a:cxn ang="0">
                <a:pos x="271" y="14"/>
              </a:cxn>
              <a:cxn ang="0">
                <a:pos x="319" y="3"/>
              </a:cxn>
              <a:cxn ang="0">
                <a:pos x="186" y="52"/>
              </a:cxn>
              <a:cxn ang="0">
                <a:pos x="208" y="42"/>
              </a:cxn>
              <a:cxn ang="0">
                <a:pos x="179" y="53"/>
              </a:cxn>
              <a:cxn ang="0">
                <a:pos x="193" y="48"/>
              </a:cxn>
              <a:cxn ang="0">
                <a:pos x="108" y="138"/>
              </a:cxn>
              <a:cxn ang="0">
                <a:pos x="86" y="134"/>
              </a:cxn>
              <a:cxn ang="0">
                <a:pos x="66" y="186"/>
              </a:cxn>
            </a:cxnLst>
            <a:rect l="0" t="0" r="r" b="b"/>
            <a:pathLst>
              <a:path w="746" h="719">
                <a:moveTo>
                  <a:pt x="713" y="218"/>
                </a:moveTo>
                <a:cubicBezTo>
                  <a:pt x="709" y="210"/>
                  <a:pt x="709" y="210"/>
                  <a:pt x="709" y="210"/>
                </a:cubicBezTo>
                <a:cubicBezTo>
                  <a:pt x="711" y="213"/>
                  <a:pt x="712" y="216"/>
                  <a:pt x="713" y="218"/>
                </a:cubicBezTo>
                <a:cubicBezTo>
                  <a:pt x="713" y="218"/>
                  <a:pt x="713" y="218"/>
                  <a:pt x="713" y="218"/>
                </a:cubicBezTo>
                <a:moveTo>
                  <a:pt x="709" y="210"/>
                </a:moveTo>
                <a:cubicBezTo>
                  <a:pt x="706" y="203"/>
                  <a:pt x="701" y="194"/>
                  <a:pt x="697" y="187"/>
                </a:cubicBezTo>
                <a:cubicBezTo>
                  <a:pt x="697" y="186"/>
                  <a:pt x="697" y="186"/>
                  <a:pt x="697" y="186"/>
                </a:cubicBezTo>
                <a:cubicBezTo>
                  <a:pt x="702" y="195"/>
                  <a:pt x="704" y="199"/>
                  <a:pt x="709" y="210"/>
                </a:cubicBezTo>
                <a:cubicBezTo>
                  <a:pt x="709" y="210"/>
                  <a:pt x="709" y="210"/>
                  <a:pt x="709" y="210"/>
                </a:cubicBezTo>
                <a:moveTo>
                  <a:pt x="696" y="186"/>
                </a:moveTo>
                <a:cubicBezTo>
                  <a:pt x="697" y="186"/>
                  <a:pt x="697" y="186"/>
                  <a:pt x="697" y="186"/>
                </a:cubicBezTo>
                <a:cubicBezTo>
                  <a:pt x="697" y="187"/>
                  <a:pt x="697" y="187"/>
                  <a:pt x="697" y="187"/>
                </a:cubicBezTo>
                <a:cubicBezTo>
                  <a:pt x="697" y="186"/>
                  <a:pt x="697" y="186"/>
                  <a:pt x="696" y="186"/>
                </a:cubicBezTo>
                <a:moveTo>
                  <a:pt x="746" y="352"/>
                </a:moveTo>
                <a:cubicBezTo>
                  <a:pt x="745" y="351"/>
                  <a:pt x="745" y="350"/>
                  <a:pt x="745" y="348"/>
                </a:cubicBezTo>
                <a:cubicBezTo>
                  <a:pt x="745" y="350"/>
                  <a:pt x="745" y="351"/>
                  <a:pt x="746" y="352"/>
                </a:cubicBezTo>
                <a:cubicBezTo>
                  <a:pt x="746" y="352"/>
                  <a:pt x="746" y="352"/>
                  <a:pt x="746" y="352"/>
                </a:cubicBezTo>
                <a:moveTo>
                  <a:pt x="745" y="347"/>
                </a:moveTo>
                <a:cubicBezTo>
                  <a:pt x="745" y="346"/>
                  <a:pt x="745" y="344"/>
                  <a:pt x="745" y="343"/>
                </a:cubicBezTo>
                <a:cubicBezTo>
                  <a:pt x="745" y="345"/>
                  <a:pt x="745" y="347"/>
                  <a:pt x="745" y="348"/>
                </a:cubicBezTo>
                <a:cubicBezTo>
                  <a:pt x="745" y="348"/>
                  <a:pt x="745" y="348"/>
                  <a:pt x="745" y="347"/>
                </a:cubicBezTo>
                <a:moveTo>
                  <a:pt x="743" y="327"/>
                </a:moveTo>
                <a:cubicBezTo>
                  <a:pt x="743" y="321"/>
                  <a:pt x="743" y="321"/>
                  <a:pt x="743" y="321"/>
                </a:cubicBezTo>
                <a:cubicBezTo>
                  <a:pt x="743" y="324"/>
                  <a:pt x="743" y="326"/>
                  <a:pt x="743" y="329"/>
                </a:cubicBezTo>
                <a:cubicBezTo>
                  <a:pt x="743" y="328"/>
                  <a:pt x="743" y="327"/>
                  <a:pt x="743" y="327"/>
                </a:cubicBezTo>
                <a:moveTo>
                  <a:pt x="309" y="4"/>
                </a:moveTo>
                <a:cubicBezTo>
                  <a:pt x="309" y="5"/>
                  <a:pt x="309" y="5"/>
                  <a:pt x="309" y="5"/>
                </a:cubicBezTo>
                <a:cubicBezTo>
                  <a:pt x="313" y="4"/>
                  <a:pt x="313" y="4"/>
                  <a:pt x="313" y="4"/>
                </a:cubicBezTo>
                <a:cubicBezTo>
                  <a:pt x="313" y="4"/>
                  <a:pt x="313" y="4"/>
                  <a:pt x="313" y="4"/>
                </a:cubicBezTo>
                <a:cubicBezTo>
                  <a:pt x="312" y="4"/>
                  <a:pt x="311" y="4"/>
                  <a:pt x="309" y="4"/>
                </a:cubicBezTo>
                <a:moveTo>
                  <a:pt x="307" y="5"/>
                </a:moveTo>
                <a:cubicBezTo>
                  <a:pt x="304" y="5"/>
                  <a:pt x="304" y="5"/>
                  <a:pt x="304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6" y="5"/>
                  <a:pt x="306" y="5"/>
                  <a:pt x="307" y="5"/>
                </a:cubicBezTo>
                <a:moveTo>
                  <a:pt x="259" y="17"/>
                </a:moveTo>
                <a:cubicBezTo>
                  <a:pt x="259" y="17"/>
                  <a:pt x="258" y="17"/>
                  <a:pt x="258" y="17"/>
                </a:cubicBezTo>
                <a:cubicBezTo>
                  <a:pt x="258" y="17"/>
                  <a:pt x="259" y="17"/>
                  <a:pt x="259" y="17"/>
                </a:cubicBezTo>
                <a:moveTo>
                  <a:pt x="266" y="15"/>
                </a:moveTo>
                <a:cubicBezTo>
                  <a:pt x="267" y="14"/>
                  <a:pt x="267" y="14"/>
                  <a:pt x="268" y="14"/>
                </a:cubicBezTo>
                <a:cubicBezTo>
                  <a:pt x="268" y="14"/>
                  <a:pt x="268" y="14"/>
                  <a:pt x="268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66" y="15"/>
                  <a:pt x="266" y="15"/>
                  <a:pt x="266" y="15"/>
                </a:cubicBezTo>
                <a:moveTo>
                  <a:pt x="269" y="14"/>
                </a:moveTo>
                <a:cubicBezTo>
                  <a:pt x="269" y="14"/>
                  <a:pt x="269" y="14"/>
                  <a:pt x="269" y="14"/>
                </a:cubicBezTo>
                <a:cubicBezTo>
                  <a:pt x="269" y="14"/>
                  <a:pt x="269" y="14"/>
                  <a:pt x="268" y="14"/>
                </a:cubicBezTo>
                <a:cubicBezTo>
                  <a:pt x="267" y="14"/>
                  <a:pt x="267" y="14"/>
                  <a:pt x="266" y="15"/>
                </a:cubicBezTo>
                <a:cubicBezTo>
                  <a:pt x="269" y="14"/>
                  <a:pt x="269" y="14"/>
                  <a:pt x="269" y="14"/>
                </a:cubicBezTo>
                <a:moveTo>
                  <a:pt x="267" y="14"/>
                </a:moveTo>
                <a:cubicBezTo>
                  <a:pt x="268" y="14"/>
                  <a:pt x="268" y="14"/>
                  <a:pt x="268" y="14"/>
                </a:cubicBezTo>
                <a:cubicBezTo>
                  <a:pt x="269" y="14"/>
                  <a:pt x="269" y="14"/>
                  <a:pt x="270" y="13"/>
                </a:cubicBezTo>
                <a:cubicBezTo>
                  <a:pt x="269" y="14"/>
                  <a:pt x="268" y="14"/>
                  <a:pt x="268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7" y="14"/>
                  <a:pt x="267" y="14"/>
                  <a:pt x="267" y="14"/>
                </a:cubicBezTo>
                <a:moveTo>
                  <a:pt x="270" y="13"/>
                </a:moveTo>
                <a:cubicBezTo>
                  <a:pt x="274" y="12"/>
                  <a:pt x="274" y="12"/>
                  <a:pt x="274" y="12"/>
                </a:cubicBezTo>
                <a:cubicBezTo>
                  <a:pt x="274" y="12"/>
                  <a:pt x="274" y="12"/>
                  <a:pt x="274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3" y="13"/>
                  <a:pt x="272" y="13"/>
                  <a:pt x="270" y="13"/>
                </a:cubicBezTo>
                <a:cubicBezTo>
                  <a:pt x="269" y="14"/>
                  <a:pt x="269" y="14"/>
                  <a:pt x="268" y="14"/>
                </a:cubicBezTo>
                <a:cubicBezTo>
                  <a:pt x="270" y="13"/>
                  <a:pt x="270" y="13"/>
                  <a:pt x="270" y="13"/>
                </a:cubicBezTo>
                <a:moveTo>
                  <a:pt x="279" y="11"/>
                </a:moveTo>
                <a:cubicBezTo>
                  <a:pt x="279" y="11"/>
                  <a:pt x="279" y="11"/>
                  <a:pt x="279" y="11"/>
                </a:cubicBezTo>
                <a:cubicBezTo>
                  <a:pt x="280" y="11"/>
                  <a:pt x="281" y="11"/>
                  <a:pt x="281" y="10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3" y="10"/>
                  <a:pt x="283" y="10"/>
                  <a:pt x="283" y="10"/>
                </a:cubicBezTo>
                <a:cubicBezTo>
                  <a:pt x="282" y="10"/>
                  <a:pt x="281" y="10"/>
                  <a:pt x="280" y="11"/>
                </a:cubicBezTo>
                <a:cubicBezTo>
                  <a:pt x="280" y="11"/>
                  <a:pt x="280" y="11"/>
                  <a:pt x="280" y="11"/>
                </a:cubicBezTo>
                <a:cubicBezTo>
                  <a:pt x="279" y="11"/>
                  <a:pt x="279" y="11"/>
                  <a:pt x="279" y="11"/>
                </a:cubicBezTo>
                <a:moveTo>
                  <a:pt x="286" y="9"/>
                </a:moveTo>
                <a:cubicBezTo>
                  <a:pt x="287" y="9"/>
                  <a:pt x="287" y="9"/>
                  <a:pt x="287" y="9"/>
                </a:cubicBezTo>
                <a:cubicBezTo>
                  <a:pt x="289" y="9"/>
                  <a:pt x="289" y="9"/>
                  <a:pt x="289" y="9"/>
                </a:cubicBezTo>
                <a:cubicBezTo>
                  <a:pt x="290" y="8"/>
                  <a:pt x="290" y="8"/>
                  <a:pt x="290" y="8"/>
                </a:cubicBezTo>
                <a:cubicBezTo>
                  <a:pt x="288" y="9"/>
                  <a:pt x="288" y="9"/>
                  <a:pt x="288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6" y="9"/>
                  <a:pt x="286" y="9"/>
                  <a:pt x="286" y="9"/>
                </a:cubicBezTo>
                <a:moveTo>
                  <a:pt x="293" y="8"/>
                </a:moveTo>
                <a:cubicBezTo>
                  <a:pt x="294" y="7"/>
                  <a:pt x="294" y="7"/>
                  <a:pt x="294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6" y="7"/>
                  <a:pt x="296" y="7"/>
                  <a:pt x="296" y="7"/>
                </a:cubicBezTo>
                <a:cubicBezTo>
                  <a:pt x="293" y="8"/>
                  <a:pt x="293" y="8"/>
                  <a:pt x="293" y="8"/>
                </a:cubicBezTo>
                <a:cubicBezTo>
                  <a:pt x="292" y="8"/>
                  <a:pt x="292" y="8"/>
                  <a:pt x="292" y="8"/>
                </a:cubicBezTo>
                <a:cubicBezTo>
                  <a:pt x="292" y="8"/>
                  <a:pt x="291" y="8"/>
                  <a:pt x="291" y="8"/>
                </a:cubicBezTo>
                <a:cubicBezTo>
                  <a:pt x="293" y="8"/>
                  <a:pt x="293" y="8"/>
                  <a:pt x="293" y="8"/>
                </a:cubicBezTo>
                <a:moveTo>
                  <a:pt x="298" y="7"/>
                </a:move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moveTo>
                  <a:pt x="309" y="5"/>
                </a:moveTo>
                <a:cubicBezTo>
                  <a:pt x="314" y="4"/>
                  <a:pt x="314" y="4"/>
                  <a:pt x="314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4" y="4"/>
                  <a:pt x="313" y="4"/>
                  <a:pt x="312" y="4"/>
                </a:cubicBezTo>
                <a:cubicBezTo>
                  <a:pt x="311" y="4"/>
                  <a:pt x="311" y="4"/>
                  <a:pt x="311" y="4"/>
                </a:cubicBezTo>
                <a:cubicBezTo>
                  <a:pt x="308" y="5"/>
                  <a:pt x="308" y="5"/>
                  <a:pt x="308" y="5"/>
                </a:cubicBezTo>
                <a:cubicBezTo>
                  <a:pt x="309" y="5"/>
                  <a:pt x="309" y="5"/>
                  <a:pt x="309" y="5"/>
                </a:cubicBezTo>
                <a:moveTo>
                  <a:pt x="315" y="4"/>
                </a:moveTo>
                <a:cubicBezTo>
                  <a:pt x="315" y="4"/>
                  <a:pt x="315" y="4"/>
                  <a:pt x="315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5" y="4"/>
                  <a:pt x="315" y="4"/>
                  <a:pt x="315" y="4"/>
                </a:cubicBezTo>
                <a:moveTo>
                  <a:pt x="295" y="7"/>
                </a:moveTo>
                <a:cubicBezTo>
                  <a:pt x="295" y="7"/>
                  <a:pt x="295" y="7"/>
                  <a:pt x="295" y="7"/>
                </a:cubicBezTo>
                <a:cubicBezTo>
                  <a:pt x="295" y="7"/>
                  <a:pt x="295" y="7"/>
                  <a:pt x="294" y="8"/>
                </a:cubicBezTo>
                <a:cubicBezTo>
                  <a:pt x="295" y="7"/>
                  <a:pt x="295" y="7"/>
                  <a:pt x="295" y="7"/>
                </a:cubicBezTo>
                <a:moveTo>
                  <a:pt x="295" y="7"/>
                </a:moveTo>
                <a:cubicBezTo>
                  <a:pt x="296" y="7"/>
                  <a:pt x="296" y="7"/>
                  <a:pt x="296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301" y="6"/>
                  <a:pt x="301" y="6"/>
                  <a:pt x="301" y="6"/>
                </a:cubicBezTo>
                <a:cubicBezTo>
                  <a:pt x="300" y="6"/>
                  <a:pt x="300" y="6"/>
                  <a:pt x="300" y="6"/>
                </a:cubicBezTo>
                <a:cubicBezTo>
                  <a:pt x="303" y="6"/>
                  <a:pt x="303" y="6"/>
                  <a:pt x="303" y="6"/>
                </a:cubicBezTo>
                <a:cubicBezTo>
                  <a:pt x="305" y="5"/>
                  <a:pt x="305" y="5"/>
                  <a:pt x="305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2" y="6"/>
                  <a:pt x="300" y="6"/>
                  <a:pt x="297" y="7"/>
                </a:cubicBezTo>
                <a:cubicBezTo>
                  <a:pt x="296" y="7"/>
                  <a:pt x="296" y="7"/>
                  <a:pt x="295" y="7"/>
                </a:cubicBezTo>
                <a:cubicBezTo>
                  <a:pt x="295" y="7"/>
                  <a:pt x="295" y="7"/>
                  <a:pt x="295" y="7"/>
                </a:cubicBezTo>
                <a:moveTo>
                  <a:pt x="2" y="405"/>
                </a:moveTo>
                <a:cubicBezTo>
                  <a:pt x="2" y="405"/>
                  <a:pt x="2" y="405"/>
                  <a:pt x="2" y="405"/>
                </a:cubicBezTo>
                <a:cubicBezTo>
                  <a:pt x="2" y="406"/>
                  <a:pt x="2" y="406"/>
                  <a:pt x="2" y="406"/>
                </a:cubicBezTo>
                <a:cubicBezTo>
                  <a:pt x="2" y="405"/>
                  <a:pt x="2" y="405"/>
                  <a:pt x="2" y="405"/>
                </a:cubicBezTo>
                <a:moveTo>
                  <a:pt x="2" y="404"/>
                </a:moveTo>
                <a:cubicBezTo>
                  <a:pt x="2" y="403"/>
                  <a:pt x="2" y="402"/>
                  <a:pt x="1" y="401"/>
                </a:cubicBezTo>
                <a:cubicBezTo>
                  <a:pt x="2" y="401"/>
                  <a:pt x="2" y="401"/>
                  <a:pt x="2" y="402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4"/>
                  <a:pt x="2" y="404"/>
                  <a:pt x="2" y="404"/>
                </a:cubicBezTo>
                <a:moveTo>
                  <a:pt x="1" y="383"/>
                </a:moveTo>
                <a:cubicBezTo>
                  <a:pt x="1" y="385"/>
                  <a:pt x="1" y="386"/>
                  <a:pt x="1" y="388"/>
                </a:cubicBezTo>
                <a:cubicBezTo>
                  <a:pt x="1" y="392"/>
                  <a:pt x="1" y="395"/>
                  <a:pt x="1" y="398"/>
                </a:cubicBezTo>
                <a:cubicBezTo>
                  <a:pt x="1" y="399"/>
                  <a:pt x="1" y="399"/>
                  <a:pt x="1" y="399"/>
                </a:cubicBezTo>
                <a:cubicBezTo>
                  <a:pt x="1" y="394"/>
                  <a:pt x="1" y="388"/>
                  <a:pt x="1" y="383"/>
                </a:cubicBezTo>
                <a:moveTo>
                  <a:pt x="23" y="243"/>
                </a:moveTo>
                <a:cubicBezTo>
                  <a:pt x="24" y="240"/>
                  <a:pt x="26" y="236"/>
                  <a:pt x="27" y="232"/>
                </a:cubicBezTo>
                <a:cubicBezTo>
                  <a:pt x="26" y="235"/>
                  <a:pt x="25" y="237"/>
                  <a:pt x="25" y="239"/>
                </a:cubicBezTo>
                <a:cubicBezTo>
                  <a:pt x="23" y="243"/>
                  <a:pt x="23" y="243"/>
                  <a:pt x="23" y="243"/>
                </a:cubicBezTo>
                <a:cubicBezTo>
                  <a:pt x="23" y="243"/>
                  <a:pt x="23" y="243"/>
                  <a:pt x="23" y="243"/>
                </a:cubicBezTo>
                <a:moveTo>
                  <a:pt x="33" y="217"/>
                </a:moveTo>
                <a:cubicBezTo>
                  <a:pt x="33" y="218"/>
                  <a:pt x="33" y="218"/>
                  <a:pt x="33" y="219"/>
                </a:cubicBezTo>
                <a:cubicBezTo>
                  <a:pt x="31" y="224"/>
                  <a:pt x="29" y="228"/>
                  <a:pt x="27" y="232"/>
                </a:cubicBezTo>
                <a:cubicBezTo>
                  <a:pt x="26" y="236"/>
                  <a:pt x="24" y="240"/>
                  <a:pt x="23" y="243"/>
                </a:cubicBezTo>
                <a:cubicBezTo>
                  <a:pt x="27" y="232"/>
                  <a:pt x="29" y="227"/>
                  <a:pt x="33" y="217"/>
                </a:cubicBezTo>
                <a:moveTo>
                  <a:pt x="33" y="217"/>
                </a:moveTo>
                <a:cubicBezTo>
                  <a:pt x="33" y="217"/>
                  <a:pt x="33" y="217"/>
                  <a:pt x="33" y="217"/>
                </a:cubicBezTo>
                <a:cubicBezTo>
                  <a:pt x="33" y="218"/>
                  <a:pt x="33" y="218"/>
                  <a:pt x="33" y="218"/>
                </a:cubicBezTo>
                <a:cubicBezTo>
                  <a:pt x="33" y="219"/>
                  <a:pt x="33" y="219"/>
                  <a:pt x="33" y="219"/>
                </a:cubicBezTo>
                <a:cubicBezTo>
                  <a:pt x="33" y="218"/>
                  <a:pt x="33" y="218"/>
                  <a:pt x="33" y="217"/>
                </a:cubicBezTo>
                <a:moveTo>
                  <a:pt x="47" y="190"/>
                </a:moveTo>
                <a:cubicBezTo>
                  <a:pt x="47" y="190"/>
                  <a:pt x="48" y="189"/>
                  <a:pt x="48" y="188"/>
                </a:cubicBezTo>
                <a:cubicBezTo>
                  <a:pt x="48" y="189"/>
                  <a:pt x="48" y="189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moveTo>
                  <a:pt x="47" y="190"/>
                </a:moveTo>
                <a:cubicBezTo>
                  <a:pt x="47" y="190"/>
                  <a:pt x="48" y="189"/>
                  <a:pt x="48" y="188"/>
                </a:cubicBezTo>
                <a:cubicBezTo>
                  <a:pt x="48" y="189"/>
                  <a:pt x="47" y="190"/>
                  <a:pt x="47" y="190"/>
                </a:cubicBezTo>
                <a:cubicBezTo>
                  <a:pt x="52" y="181"/>
                  <a:pt x="55" y="177"/>
                  <a:pt x="59" y="170"/>
                </a:cubicBezTo>
                <a:cubicBezTo>
                  <a:pt x="55" y="176"/>
                  <a:pt x="52" y="182"/>
                  <a:pt x="48" y="188"/>
                </a:cubicBezTo>
                <a:cubicBezTo>
                  <a:pt x="48" y="189"/>
                  <a:pt x="47" y="190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moveTo>
                  <a:pt x="135" y="87"/>
                </a:moveTo>
                <a:cubicBezTo>
                  <a:pt x="136" y="86"/>
                  <a:pt x="136" y="85"/>
                  <a:pt x="137" y="85"/>
                </a:cubicBezTo>
                <a:cubicBezTo>
                  <a:pt x="138" y="84"/>
                  <a:pt x="139" y="83"/>
                  <a:pt x="140" y="82"/>
                </a:cubicBezTo>
                <a:cubicBezTo>
                  <a:pt x="140" y="82"/>
                  <a:pt x="140" y="82"/>
                  <a:pt x="140" y="82"/>
                </a:cubicBezTo>
                <a:cubicBezTo>
                  <a:pt x="138" y="83"/>
                  <a:pt x="138" y="83"/>
                  <a:pt x="138" y="83"/>
                </a:cubicBezTo>
                <a:cubicBezTo>
                  <a:pt x="134" y="87"/>
                  <a:pt x="134" y="87"/>
                  <a:pt x="134" y="87"/>
                </a:cubicBezTo>
                <a:cubicBezTo>
                  <a:pt x="134" y="87"/>
                  <a:pt x="134" y="87"/>
                  <a:pt x="134" y="87"/>
                </a:cubicBezTo>
                <a:cubicBezTo>
                  <a:pt x="135" y="87"/>
                  <a:pt x="135" y="87"/>
                  <a:pt x="135" y="87"/>
                </a:cubicBezTo>
                <a:moveTo>
                  <a:pt x="140" y="81"/>
                </a:moveTo>
                <a:cubicBezTo>
                  <a:pt x="141" y="81"/>
                  <a:pt x="141" y="81"/>
                  <a:pt x="141" y="81"/>
                </a:cubicBezTo>
                <a:cubicBezTo>
                  <a:pt x="143" y="79"/>
                  <a:pt x="143" y="79"/>
                  <a:pt x="143" y="79"/>
                </a:cubicBezTo>
                <a:cubicBezTo>
                  <a:pt x="140" y="81"/>
                  <a:pt x="137" y="83"/>
                  <a:pt x="137" y="84"/>
                </a:cubicBezTo>
                <a:cubicBezTo>
                  <a:pt x="137" y="84"/>
                  <a:pt x="139" y="82"/>
                  <a:pt x="140" y="81"/>
                </a:cubicBezTo>
                <a:moveTo>
                  <a:pt x="231" y="28"/>
                </a:moveTo>
                <a:cubicBezTo>
                  <a:pt x="233" y="28"/>
                  <a:pt x="233" y="28"/>
                  <a:pt x="233" y="28"/>
                </a:cubicBezTo>
                <a:cubicBezTo>
                  <a:pt x="237" y="26"/>
                  <a:pt x="237" y="26"/>
                  <a:pt x="237" y="26"/>
                </a:cubicBezTo>
                <a:cubicBezTo>
                  <a:pt x="237" y="26"/>
                  <a:pt x="237" y="26"/>
                  <a:pt x="237" y="26"/>
                </a:cubicBezTo>
                <a:cubicBezTo>
                  <a:pt x="236" y="25"/>
                  <a:pt x="236" y="25"/>
                  <a:pt x="236" y="25"/>
                </a:cubicBezTo>
                <a:cubicBezTo>
                  <a:pt x="231" y="28"/>
                  <a:pt x="231" y="28"/>
                  <a:pt x="231" y="28"/>
                </a:cubicBezTo>
                <a:cubicBezTo>
                  <a:pt x="228" y="29"/>
                  <a:pt x="228" y="29"/>
                  <a:pt x="228" y="29"/>
                </a:cubicBezTo>
                <a:cubicBezTo>
                  <a:pt x="228" y="30"/>
                  <a:pt x="228" y="30"/>
                  <a:pt x="228" y="30"/>
                </a:cubicBezTo>
                <a:cubicBezTo>
                  <a:pt x="231" y="28"/>
                  <a:pt x="231" y="28"/>
                  <a:pt x="231" y="28"/>
                </a:cubicBezTo>
                <a:moveTo>
                  <a:pt x="695" y="448"/>
                </a:moveTo>
                <a:cubicBezTo>
                  <a:pt x="695" y="447"/>
                  <a:pt x="695" y="446"/>
                  <a:pt x="695" y="445"/>
                </a:cubicBezTo>
                <a:cubicBezTo>
                  <a:pt x="695" y="445"/>
                  <a:pt x="695" y="444"/>
                  <a:pt x="695" y="444"/>
                </a:cubicBezTo>
                <a:cubicBezTo>
                  <a:pt x="695" y="443"/>
                  <a:pt x="696" y="443"/>
                  <a:pt x="696" y="443"/>
                </a:cubicBezTo>
                <a:cubicBezTo>
                  <a:pt x="696" y="443"/>
                  <a:pt x="696" y="440"/>
                  <a:pt x="694" y="436"/>
                </a:cubicBezTo>
                <a:cubicBezTo>
                  <a:pt x="694" y="436"/>
                  <a:pt x="694" y="436"/>
                  <a:pt x="694" y="433"/>
                </a:cubicBezTo>
                <a:cubicBezTo>
                  <a:pt x="694" y="432"/>
                  <a:pt x="694" y="432"/>
                  <a:pt x="694" y="432"/>
                </a:cubicBezTo>
                <a:cubicBezTo>
                  <a:pt x="693" y="433"/>
                  <a:pt x="693" y="433"/>
                  <a:pt x="693" y="433"/>
                </a:cubicBezTo>
                <a:cubicBezTo>
                  <a:pt x="692" y="435"/>
                  <a:pt x="692" y="435"/>
                  <a:pt x="692" y="435"/>
                </a:cubicBezTo>
                <a:cubicBezTo>
                  <a:pt x="692" y="435"/>
                  <a:pt x="692" y="437"/>
                  <a:pt x="692" y="438"/>
                </a:cubicBezTo>
                <a:cubicBezTo>
                  <a:pt x="692" y="438"/>
                  <a:pt x="692" y="438"/>
                  <a:pt x="692" y="439"/>
                </a:cubicBezTo>
                <a:cubicBezTo>
                  <a:pt x="692" y="439"/>
                  <a:pt x="692" y="439"/>
                  <a:pt x="692" y="439"/>
                </a:cubicBezTo>
                <a:cubicBezTo>
                  <a:pt x="692" y="440"/>
                  <a:pt x="692" y="441"/>
                  <a:pt x="692" y="441"/>
                </a:cubicBezTo>
                <a:cubicBezTo>
                  <a:pt x="691" y="444"/>
                  <a:pt x="691" y="444"/>
                  <a:pt x="691" y="444"/>
                </a:cubicBezTo>
                <a:cubicBezTo>
                  <a:pt x="690" y="447"/>
                  <a:pt x="690" y="449"/>
                  <a:pt x="690" y="450"/>
                </a:cubicBezTo>
                <a:cubicBezTo>
                  <a:pt x="690" y="451"/>
                  <a:pt x="691" y="453"/>
                  <a:pt x="691" y="453"/>
                </a:cubicBezTo>
                <a:cubicBezTo>
                  <a:pt x="692" y="453"/>
                  <a:pt x="692" y="453"/>
                  <a:pt x="694" y="453"/>
                </a:cubicBezTo>
                <a:cubicBezTo>
                  <a:pt x="694" y="451"/>
                  <a:pt x="695" y="449"/>
                  <a:pt x="695" y="448"/>
                </a:cubicBezTo>
                <a:moveTo>
                  <a:pt x="711" y="529"/>
                </a:moveTo>
                <a:cubicBezTo>
                  <a:pt x="714" y="522"/>
                  <a:pt x="714" y="522"/>
                  <a:pt x="714" y="522"/>
                </a:cubicBezTo>
                <a:cubicBezTo>
                  <a:pt x="714" y="522"/>
                  <a:pt x="715" y="520"/>
                  <a:pt x="715" y="520"/>
                </a:cubicBezTo>
                <a:cubicBezTo>
                  <a:pt x="714" y="521"/>
                  <a:pt x="713" y="521"/>
                  <a:pt x="712" y="522"/>
                </a:cubicBezTo>
                <a:cubicBezTo>
                  <a:pt x="712" y="522"/>
                  <a:pt x="712" y="522"/>
                  <a:pt x="711" y="523"/>
                </a:cubicBezTo>
                <a:cubicBezTo>
                  <a:pt x="712" y="523"/>
                  <a:pt x="712" y="523"/>
                  <a:pt x="712" y="523"/>
                </a:cubicBezTo>
                <a:cubicBezTo>
                  <a:pt x="711" y="524"/>
                  <a:pt x="711" y="525"/>
                  <a:pt x="711" y="525"/>
                </a:cubicBezTo>
                <a:cubicBezTo>
                  <a:pt x="711" y="525"/>
                  <a:pt x="711" y="525"/>
                  <a:pt x="711" y="525"/>
                </a:cubicBezTo>
                <a:cubicBezTo>
                  <a:pt x="711" y="526"/>
                  <a:pt x="711" y="526"/>
                  <a:pt x="710" y="527"/>
                </a:cubicBezTo>
                <a:cubicBezTo>
                  <a:pt x="710" y="528"/>
                  <a:pt x="710" y="528"/>
                  <a:pt x="710" y="528"/>
                </a:cubicBezTo>
                <a:cubicBezTo>
                  <a:pt x="710" y="528"/>
                  <a:pt x="710" y="528"/>
                  <a:pt x="710" y="528"/>
                </a:cubicBezTo>
                <a:cubicBezTo>
                  <a:pt x="710" y="528"/>
                  <a:pt x="711" y="527"/>
                  <a:pt x="711" y="527"/>
                </a:cubicBezTo>
                <a:cubicBezTo>
                  <a:pt x="711" y="527"/>
                  <a:pt x="711" y="526"/>
                  <a:pt x="712" y="527"/>
                </a:cubicBezTo>
                <a:cubicBezTo>
                  <a:pt x="711" y="527"/>
                  <a:pt x="711" y="528"/>
                  <a:pt x="711" y="529"/>
                </a:cubicBezTo>
                <a:cubicBezTo>
                  <a:pt x="711" y="528"/>
                  <a:pt x="711" y="528"/>
                  <a:pt x="711" y="528"/>
                </a:cubicBezTo>
                <a:cubicBezTo>
                  <a:pt x="711" y="528"/>
                  <a:pt x="711" y="528"/>
                  <a:pt x="711" y="528"/>
                </a:cubicBezTo>
                <a:cubicBezTo>
                  <a:pt x="711" y="529"/>
                  <a:pt x="710" y="530"/>
                  <a:pt x="710" y="531"/>
                </a:cubicBezTo>
                <a:cubicBezTo>
                  <a:pt x="710" y="531"/>
                  <a:pt x="710" y="531"/>
                  <a:pt x="710" y="531"/>
                </a:cubicBezTo>
                <a:cubicBezTo>
                  <a:pt x="710" y="531"/>
                  <a:pt x="710" y="531"/>
                  <a:pt x="710" y="531"/>
                </a:cubicBezTo>
                <a:cubicBezTo>
                  <a:pt x="710" y="530"/>
                  <a:pt x="710" y="530"/>
                  <a:pt x="711" y="529"/>
                </a:cubicBezTo>
                <a:moveTo>
                  <a:pt x="712" y="517"/>
                </a:moveTo>
                <a:cubicBezTo>
                  <a:pt x="712" y="517"/>
                  <a:pt x="712" y="516"/>
                  <a:pt x="712" y="516"/>
                </a:cubicBezTo>
                <a:cubicBezTo>
                  <a:pt x="712" y="515"/>
                  <a:pt x="712" y="515"/>
                  <a:pt x="712" y="515"/>
                </a:cubicBezTo>
                <a:cubicBezTo>
                  <a:pt x="713" y="515"/>
                  <a:pt x="713" y="514"/>
                  <a:pt x="713" y="514"/>
                </a:cubicBezTo>
                <a:cubicBezTo>
                  <a:pt x="713" y="514"/>
                  <a:pt x="713" y="515"/>
                  <a:pt x="712" y="515"/>
                </a:cubicBezTo>
                <a:cubicBezTo>
                  <a:pt x="712" y="515"/>
                  <a:pt x="712" y="516"/>
                  <a:pt x="712" y="516"/>
                </a:cubicBezTo>
                <a:cubicBezTo>
                  <a:pt x="712" y="517"/>
                  <a:pt x="712" y="517"/>
                  <a:pt x="712" y="517"/>
                </a:cubicBezTo>
                <a:moveTo>
                  <a:pt x="728" y="487"/>
                </a:moveTo>
                <a:cubicBezTo>
                  <a:pt x="734" y="465"/>
                  <a:pt x="734" y="465"/>
                  <a:pt x="734" y="465"/>
                </a:cubicBezTo>
                <a:cubicBezTo>
                  <a:pt x="733" y="469"/>
                  <a:pt x="733" y="469"/>
                  <a:pt x="733" y="469"/>
                </a:cubicBezTo>
                <a:cubicBezTo>
                  <a:pt x="732" y="471"/>
                  <a:pt x="732" y="473"/>
                  <a:pt x="731" y="475"/>
                </a:cubicBezTo>
                <a:cubicBezTo>
                  <a:pt x="731" y="476"/>
                  <a:pt x="731" y="476"/>
                  <a:pt x="731" y="476"/>
                </a:cubicBezTo>
                <a:cubicBezTo>
                  <a:pt x="731" y="475"/>
                  <a:pt x="731" y="475"/>
                  <a:pt x="731" y="474"/>
                </a:cubicBezTo>
                <a:cubicBezTo>
                  <a:pt x="731" y="473"/>
                  <a:pt x="731" y="473"/>
                  <a:pt x="731" y="473"/>
                </a:cubicBezTo>
                <a:cubicBezTo>
                  <a:pt x="731" y="474"/>
                  <a:pt x="731" y="474"/>
                  <a:pt x="731" y="474"/>
                </a:cubicBezTo>
                <a:cubicBezTo>
                  <a:pt x="728" y="480"/>
                  <a:pt x="727" y="486"/>
                  <a:pt x="725" y="493"/>
                </a:cubicBezTo>
                <a:cubicBezTo>
                  <a:pt x="725" y="493"/>
                  <a:pt x="725" y="493"/>
                  <a:pt x="725" y="493"/>
                </a:cubicBezTo>
                <a:cubicBezTo>
                  <a:pt x="725" y="494"/>
                  <a:pt x="725" y="494"/>
                  <a:pt x="725" y="494"/>
                </a:cubicBezTo>
                <a:cubicBezTo>
                  <a:pt x="723" y="498"/>
                  <a:pt x="723" y="498"/>
                  <a:pt x="722" y="501"/>
                </a:cubicBezTo>
                <a:cubicBezTo>
                  <a:pt x="722" y="504"/>
                  <a:pt x="721" y="504"/>
                  <a:pt x="721" y="504"/>
                </a:cubicBezTo>
                <a:cubicBezTo>
                  <a:pt x="722" y="504"/>
                  <a:pt x="722" y="504"/>
                  <a:pt x="722" y="504"/>
                </a:cubicBezTo>
                <a:cubicBezTo>
                  <a:pt x="728" y="487"/>
                  <a:pt x="728" y="487"/>
                  <a:pt x="728" y="487"/>
                </a:cubicBezTo>
                <a:moveTo>
                  <a:pt x="714" y="506"/>
                </a:moveTo>
                <a:cubicBezTo>
                  <a:pt x="715" y="505"/>
                  <a:pt x="715" y="503"/>
                  <a:pt x="716" y="502"/>
                </a:cubicBezTo>
                <a:cubicBezTo>
                  <a:pt x="716" y="501"/>
                  <a:pt x="716" y="501"/>
                  <a:pt x="716" y="501"/>
                </a:cubicBezTo>
                <a:cubicBezTo>
                  <a:pt x="716" y="500"/>
                  <a:pt x="716" y="500"/>
                  <a:pt x="716" y="500"/>
                </a:cubicBezTo>
                <a:cubicBezTo>
                  <a:pt x="716" y="500"/>
                  <a:pt x="716" y="500"/>
                  <a:pt x="716" y="500"/>
                </a:cubicBezTo>
                <a:cubicBezTo>
                  <a:pt x="716" y="500"/>
                  <a:pt x="716" y="499"/>
                  <a:pt x="716" y="496"/>
                </a:cubicBezTo>
                <a:cubicBezTo>
                  <a:pt x="718" y="491"/>
                  <a:pt x="718" y="491"/>
                  <a:pt x="718" y="491"/>
                </a:cubicBezTo>
                <a:cubicBezTo>
                  <a:pt x="715" y="496"/>
                  <a:pt x="715" y="502"/>
                  <a:pt x="715" y="503"/>
                </a:cubicBezTo>
                <a:cubicBezTo>
                  <a:pt x="715" y="503"/>
                  <a:pt x="715" y="503"/>
                  <a:pt x="715" y="504"/>
                </a:cubicBezTo>
                <a:cubicBezTo>
                  <a:pt x="714" y="505"/>
                  <a:pt x="714" y="506"/>
                  <a:pt x="714" y="506"/>
                </a:cubicBezTo>
                <a:cubicBezTo>
                  <a:pt x="714" y="506"/>
                  <a:pt x="714" y="506"/>
                  <a:pt x="714" y="506"/>
                </a:cubicBezTo>
                <a:moveTo>
                  <a:pt x="719" y="481"/>
                </a:moveTo>
                <a:cubicBezTo>
                  <a:pt x="719" y="480"/>
                  <a:pt x="719" y="480"/>
                  <a:pt x="719" y="480"/>
                </a:cubicBezTo>
                <a:cubicBezTo>
                  <a:pt x="719" y="480"/>
                  <a:pt x="719" y="480"/>
                  <a:pt x="719" y="481"/>
                </a:cubicBezTo>
                <a:cubicBezTo>
                  <a:pt x="719" y="481"/>
                  <a:pt x="719" y="481"/>
                  <a:pt x="719" y="481"/>
                </a:cubicBezTo>
                <a:moveTo>
                  <a:pt x="719" y="485"/>
                </a:moveTo>
                <a:cubicBezTo>
                  <a:pt x="719" y="484"/>
                  <a:pt x="719" y="484"/>
                  <a:pt x="719" y="484"/>
                </a:cubicBezTo>
                <a:cubicBezTo>
                  <a:pt x="719" y="483"/>
                  <a:pt x="719" y="482"/>
                  <a:pt x="719" y="482"/>
                </a:cubicBezTo>
                <a:cubicBezTo>
                  <a:pt x="720" y="479"/>
                  <a:pt x="720" y="479"/>
                  <a:pt x="720" y="479"/>
                </a:cubicBezTo>
                <a:cubicBezTo>
                  <a:pt x="719" y="478"/>
                  <a:pt x="719" y="478"/>
                  <a:pt x="719" y="478"/>
                </a:cubicBezTo>
                <a:cubicBezTo>
                  <a:pt x="719" y="479"/>
                  <a:pt x="719" y="479"/>
                  <a:pt x="719" y="479"/>
                </a:cubicBezTo>
                <a:cubicBezTo>
                  <a:pt x="719" y="480"/>
                  <a:pt x="719" y="480"/>
                  <a:pt x="719" y="482"/>
                </a:cubicBezTo>
                <a:cubicBezTo>
                  <a:pt x="719" y="485"/>
                  <a:pt x="719" y="485"/>
                  <a:pt x="718" y="486"/>
                </a:cubicBezTo>
                <a:cubicBezTo>
                  <a:pt x="719" y="485"/>
                  <a:pt x="719" y="485"/>
                  <a:pt x="719" y="485"/>
                </a:cubicBezTo>
                <a:moveTo>
                  <a:pt x="720" y="475"/>
                </a:moveTo>
                <a:cubicBezTo>
                  <a:pt x="720" y="475"/>
                  <a:pt x="720" y="474"/>
                  <a:pt x="720" y="474"/>
                </a:cubicBezTo>
                <a:cubicBezTo>
                  <a:pt x="720" y="473"/>
                  <a:pt x="720" y="473"/>
                  <a:pt x="720" y="473"/>
                </a:cubicBezTo>
                <a:cubicBezTo>
                  <a:pt x="720" y="472"/>
                  <a:pt x="720" y="471"/>
                  <a:pt x="720" y="471"/>
                </a:cubicBezTo>
                <a:cubicBezTo>
                  <a:pt x="720" y="470"/>
                  <a:pt x="720" y="470"/>
                  <a:pt x="720" y="470"/>
                </a:cubicBezTo>
                <a:cubicBezTo>
                  <a:pt x="720" y="470"/>
                  <a:pt x="720" y="471"/>
                  <a:pt x="720" y="471"/>
                </a:cubicBezTo>
                <a:cubicBezTo>
                  <a:pt x="720" y="472"/>
                  <a:pt x="720" y="472"/>
                  <a:pt x="719" y="473"/>
                </a:cubicBezTo>
                <a:cubicBezTo>
                  <a:pt x="719" y="474"/>
                  <a:pt x="719" y="474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20" y="475"/>
                  <a:pt x="720" y="475"/>
                  <a:pt x="720" y="475"/>
                </a:cubicBezTo>
                <a:moveTo>
                  <a:pt x="721" y="502"/>
                </a:moveTo>
                <a:cubicBezTo>
                  <a:pt x="721" y="502"/>
                  <a:pt x="723" y="495"/>
                  <a:pt x="723" y="494"/>
                </a:cubicBezTo>
                <a:cubicBezTo>
                  <a:pt x="722" y="495"/>
                  <a:pt x="722" y="495"/>
                  <a:pt x="721" y="497"/>
                </a:cubicBezTo>
                <a:cubicBezTo>
                  <a:pt x="721" y="497"/>
                  <a:pt x="721" y="497"/>
                  <a:pt x="721" y="497"/>
                </a:cubicBezTo>
                <a:cubicBezTo>
                  <a:pt x="723" y="492"/>
                  <a:pt x="723" y="492"/>
                  <a:pt x="723" y="492"/>
                </a:cubicBezTo>
                <a:cubicBezTo>
                  <a:pt x="723" y="492"/>
                  <a:pt x="723" y="492"/>
                  <a:pt x="723" y="492"/>
                </a:cubicBezTo>
                <a:cubicBezTo>
                  <a:pt x="722" y="491"/>
                  <a:pt x="722" y="491"/>
                  <a:pt x="722" y="491"/>
                </a:cubicBezTo>
                <a:cubicBezTo>
                  <a:pt x="723" y="490"/>
                  <a:pt x="723" y="489"/>
                  <a:pt x="723" y="488"/>
                </a:cubicBezTo>
                <a:cubicBezTo>
                  <a:pt x="724" y="486"/>
                  <a:pt x="724" y="484"/>
                  <a:pt x="725" y="482"/>
                </a:cubicBezTo>
                <a:cubicBezTo>
                  <a:pt x="724" y="482"/>
                  <a:pt x="724" y="482"/>
                  <a:pt x="724" y="482"/>
                </a:cubicBezTo>
                <a:cubicBezTo>
                  <a:pt x="724" y="482"/>
                  <a:pt x="724" y="482"/>
                  <a:pt x="724" y="482"/>
                </a:cubicBezTo>
                <a:cubicBezTo>
                  <a:pt x="724" y="480"/>
                  <a:pt x="725" y="477"/>
                  <a:pt x="726" y="474"/>
                </a:cubicBezTo>
                <a:cubicBezTo>
                  <a:pt x="725" y="475"/>
                  <a:pt x="725" y="475"/>
                  <a:pt x="725" y="475"/>
                </a:cubicBezTo>
                <a:cubicBezTo>
                  <a:pt x="725" y="475"/>
                  <a:pt x="725" y="475"/>
                  <a:pt x="725" y="475"/>
                </a:cubicBezTo>
                <a:cubicBezTo>
                  <a:pt x="725" y="475"/>
                  <a:pt x="724" y="474"/>
                  <a:pt x="725" y="473"/>
                </a:cubicBezTo>
                <a:cubicBezTo>
                  <a:pt x="725" y="472"/>
                  <a:pt x="725" y="472"/>
                  <a:pt x="725" y="472"/>
                </a:cubicBezTo>
                <a:cubicBezTo>
                  <a:pt x="725" y="471"/>
                  <a:pt x="725" y="464"/>
                  <a:pt x="725" y="461"/>
                </a:cubicBezTo>
                <a:cubicBezTo>
                  <a:pt x="725" y="461"/>
                  <a:pt x="725" y="461"/>
                  <a:pt x="725" y="457"/>
                </a:cubicBezTo>
                <a:cubicBezTo>
                  <a:pt x="725" y="457"/>
                  <a:pt x="724" y="458"/>
                  <a:pt x="724" y="458"/>
                </a:cubicBezTo>
                <a:cubicBezTo>
                  <a:pt x="724" y="458"/>
                  <a:pt x="723" y="456"/>
                  <a:pt x="723" y="455"/>
                </a:cubicBezTo>
                <a:cubicBezTo>
                  <a:pt x="722" y="455"/>
                  <a:pt x="722" y="456"/>
                  <a:pt x="722" y="458"/>
                </a:cubicBezTo>
                <a:cubicBezTo>
                  <a:pt x="722" y="461"/>
                  <a:pt x="722" y="461"/>
                  <a:pt x="722" y="465"/>
                </a:cubicBezTo>
                <a:cubicBezTo>
                  <a:pt x="723" y="468"/>
                  <a:pt x="721" y="470"/>
                  <a:pt x="721" y="473"/>
                </a:cubicBezTo>
                <a:cubicBezTo>
                  <a:pt x="721" y="473"/>
                  <a:pt x="721" y="473"/>
                  <a:pt x="721" y="473"/>
                </a:cubicBezTo>
                <a:cubicBezTo>
                  <a:pt x="722" y="474"/>
                  <a:pt x="722" y="474"/>
                  <a:pt x="722" y="474"/>
                </a:cubicBezTo>
                <a:cubicBezTo>
                  <a:pt x="722" y="475"/>
                  <a:pt x="721" y="478"/>
                  <a:pt x="721" y="481"/>
                </a:cubicBezTo>
                <a:cubicBezTo>
                  <a:pt x="721" y="481"/>
                  <a:pt x="720" y="481"/>
                  <a:pt x="720" y="482"/>
                </a:cubicBezTo>
                <a:cubicBezTo>
                  <a:pt x="720" y="485"/>
                  <a:pt x="720" y="488"/>
                  <a:pt x="719" y="491"/>
                </a:cubicBezTo>
                <a:cubicBezTo>
                  <a:pt x="719" y="494"/>
                  <a:pt x="718" y="497"/>
                  <a:pt x="717" y="500"/>
                </a:cubicBezTo>
                <a:cubicBezTo>
                  <a:pt x="716" y="506"/>
                  <a:pt x="715" y="512"/>
                  <a:pt x="713" y="517"/>
                </a:cubicBezTo>
                <a:cubicBezTo>
                  <a:pt x="714" y="516"/>
                  <a:pt x="715" y="515"/>
                  <a:pt x="715" y="514"/>
                </a:cubicBezTo>
                <a:cubicBezTo>
                  <a:pt x="715" y="514"/>
                  <a:pt x="716" y="513"/>
                  <a:pt x="716" y="513"/>
                </a:cubicBezTo>
                <a:cubicBezTo>
                  <a:pt x="716" y="513"/>
                  <a:pt x="718" y="508"/>
                  <a:pt x="719" y="506"/>
                </a:cubicBezTo>
                <a:cubicBezTo>
                  <a:pt x="719" y="506"/>
                  <a:pt x="719" y="506"/>
                  <a:pt x="719" y="505"/>
                </a:cubicBezTo>
                <a:cubicBezTo>
                  <a:pt x="720" y="503"/>
                  <a:pt x="720" y="503"/>
                  <a:pt x="720" y="503"/>
                </a:cubicBezTo>
                <a:cubicBezTo>
                  <a:pt x="720" y="504"/>
                  <a:pt x="720" y="504"/>
                  <a:pt x="720" y="504"/>
                </a:cubicBezTo>
                <a:cubicBezTo>
                  <a:pt x="720" y="503"/>
                  <a:pt x="720" y="503"/>
                  <a:pt x="721" y="502"/>
                </a:cubicBezTo>
                <a:moveTo>
                  <a:pt x="482" y="16"/>
                </a:moveTo>
                <a:cubicBezTo>
                  <a:pt x="480" y="15"/>
                  <a:pt x="479" y="15"/>
                  <a:pt x="479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80" y="15"/>
                  <a:pt x="480" y="15"/>
                  <a:pt x="481" y="15"/>
                </a:cubicBezTo>
                <a:cubicBezTo>
                  <a:pt x="481" y="15"/>
                  <a:pt x="481" y="15"/>
                  <a:pt x="481" y="15"/>
                </a:cubicBezTo>
                <a:cubicBezTo>
                  <a:pt x="481" y="16"/>
                  <a:pt x="482" y="16"/>
                  <a:pt x="482" y="16"/>
                </a:cubicBezTo>
                <a:cubicBezTo>
                  <a:pt x="483" y="16"/>
                  <a:pt x="483" y="16"/>
                  <a:pt x="483" y="16"/>
                </a:cubicBezTo>
                <a:cubicBezTo>
                  <a:pt x="483" y="16"/>
                  <a:pt x="483" y="16"/>
                  <a:pt x="483" y="16"/>
                </a:cubicBezTo>
                <a:cubicBezTo>
                  <a:pt x="483" y="16"/>
                  <a:pt x="482" y="16"/>
                  <a:pt x="482" y="16"/>
                </a:cubicBezTo>
                <a:moveTo>
                  <a:pt x="492" y="21"/>
                </a:moveTo>
                <a:cubicBezTo>
                  <a:pt x="492" y="20"/>
                  <a:pt x="488" y="19"/>
                  <a:pt x="488" y="19"/>
                </a:cubicBezTo>
                <a:cubicBezTo>
                  <a:pt x="488" y="19"/>
                  <a:pt x="488" y="19"/>
                  <a:pt x="488" y="19"/>
                </a:cubicBezTo>
                <a:cubicBezTo>
                  <a:pt x="489" y="20"/>
                  <a:pt x="490" y="20"/>
                  <a:pt x="490" y="20"/>
                </a:cubicBezTo>
                <a:cubicBezTo>
                  <a:pt x="491" y="20"/>
                  <a:pt x="491" y="20"/>
                  <a:pt x="491" y="21"/>
                </a:cubicBezTo>
                <a:cubicBezTo>
                  <a:pt x="491" y="20"/>
                  <a:pt x="491" y="20"/>
                  <a:pt x="491" y="20"/>
                </a:cubicBezTo>
                <a:cubicBezTo>
                  <a:pt x="491" y="20"/>
                  <a:pt x="492" y="21"/>
                  <a:pt x="492" y="21"/>
                </a:cubicBezTo>
                <a:cubicBezTo>
                  <a:pt x="492" y="21"/>
                  <a:pt x="492" y="21"/>
                  <a:pt x="492" y="21"/>
                </a:cubicBezTo>
                <a:moveTo>
                  <a:pt x="476" y="14"/>
                </a:moveTo>
                <a:cubicBezTo>
                  <a:pt x="475" y="14"/>
                  <a:pt x="475" y="14"/>
                  <a:pt x="474" y="14"/>
                </a:cubicBezTo>
                <a:cubicBezTo>
                  <a:pt x="474" y="13"/>
                  <a:pt x="473" y="13"/>
                  <a:pt x="473" y="13"/>
                </a:cubicBezTo>
                <a:cubicBezTo>
                  <a:pt x="473" y="13"/>
                  <a:pt x="473" y="13"/>
                  <a:pt x="473" y="13"/>
                </a:cubicBezTo>
                <a:cubicBezTo>
                  <a:pt x="469" y="12"/>
                  <a:pt x="468" y="12"/>
                  <a:pt x="467" y="12"/>
                </a:cubicBezTo>
                <a:cubicBezTo>
                  <a:pt x="468" y="12"/>
                  <a:pt x="469" y="12"/>
                  <a:pt x="469" y="12"/>
                </a:cubicBezTo>
                <a:cubicBezTo>
                  <a:pt x="469" y="12"/>
                  <a:pt x="469" y="12"/>
                  <a:pt x="469" y="12"/>
                </a:cubicBezTo>
                <a:cubicBezTo>
                  <a:pt x="467" y="12"/>
                  <a:pt x="465" y="11"/>
                  <a:pt x="463" y="11"/>
                </a:cubicBezTo>
                <a:cubicBezTo>
                  <a:pt x="463" y="11"/>
                  <a:pt x="463" y="11"/>
                  <a:pt x="463" y="11"/>
                </a:cubicBezTo>
                <a:cubicBezTo>
                  <a:pt x="465" y="12"/>
                  <a:pt x="468" y="12"/>
                  <a:pt x="470" y="13"/>
                </a:cubicBezTo>
                <a:cubicBezTo>
                  <a:pt x="470" y="13"/>
                  <a:pt x="470" y="13"/>
                  <a:pt x="470" y="13"/>
                </a:cubicBezTo>
                <a:cubicBezTo>
                  <a:pt x="482" y="17"/>
                  <a:pt x="482" y="17"/>
                  <a:pt x="483" y="17"/>
                </a:cubicBezTo>
                <a:cubicBezTo>
                  <a:pt x="482" y="16"/>
                  <a:pt x="480" y="16"/>
                  <a:pt x="479" y="15"/>
                </a:cubicBezTo>
                <a:cubicBezTo>
                  <a:pt x="480" y="16"/>
                  <a:pt x="480" y="16"/>
                  <a:pt x="480" y="16"/>
                </a:cubicBezTo>
                <a:cubicBezTo>
                  <a:pt x="480" y="16"/>
                  <a:pt x="480" y="16"/>
                  <a:pt x="480" y="16"/>
                </a:cubicBezTo>
                <a:cubicBezTo>
                  <a:pt x="479" y="15"/>
                  <a:pt x="479" y="15"/>
                  <a:pt x="478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7" y="14"/>
                  <a:pt x="476" y="14"/>
                </a:cubicBezTo>
                <a:moveTo>
                  <a:pt x="460" y="10"/>
                </a:moveTo>
                <a:cubicBezTo>
                  <a:pt x="455" y="9"/>
                  <a:pt x="455" y="9"/>
                  <a:pt x="455" y="9"/>
                </a:cubicBezTo>
                <a:cubicBezTo>
                  <a:pt x="455" y="9"/>
                  <a:pt x="456" y="9"/>
                  <a:pt x="457" y="10"/>
                </a:cubicBezTo>
                <a:cubicBezTo>
                  <a:pt x="457" y="10"/>
                  <a:pt x="457" y="10"/>
                  <a:pt x="455" y="9"/>
                </a:cubicBezTo>
                <a:cubicBezTo>
                  <a:pt x="454" y="9"/>
                  <a:pt x="454" y="9"/>
                  <a:pt x="453" y="9"/>
                </a:cubicBezTo>
                <a:cubicBezTo>
                  <a:pt x="453" y="9"/>
                  <a:pt x="453" y="9"/>
                  <a:pt x="453" y="9"/>
                </a:cubicBezTo>
                <a:cubicBezTo>
                  <a:pt x="454" y="9"/>
                  <a:pt x="455" y="9"/>
                  <a:pt x="456" y="10"/>
                </a:cubicBezTo>
                <a:cubicBezTo>
                  <a:pt x="455" y="10"/>
                  <a:pt x="455" y="10"/>
                  <a:pt x="455" y="10"/>
                </a:cubicBezTo>
                <a:cubicBezTo>
                  <a:pt x="456" y="10"/>
                  <a:pt x="457" y="10"/>
                  <a:pt x="458" y="10"/>
                </a:cubicBezTo>
                <a:cubicBezTo>
                  <a:pt x="457" y="10"/>
                  <a:pt x="457" y="10"/>
                  <a:pt x="457" y="10"/>
                </a:cubicBezTo>
                <a:cubicBezTo>
                  <a:pt x="458" y="11"/>
                  <a:pt x="459" y="11"/>
                  <a:pt x="460" y="11"/>
                </a:cubicBezTo>
                <a:cubicBezTo>
                  <a:pt x="461" y="11"/>
                  <a:pt x="461" y="11"/>
                  <a:pt x="461" y="11"/>
                </a:cubicBezTo>
                <a:cubicBezTo>
                  <a:pt x="462" y="11"/>
                  <a:pt x="462" y="11"/>
                  <a:pt x="466" y="13"/>
                </a:cubicBezTo>
                <a:cubicBezTo>
                  <a:pt x="467" y="13"/>
                  <a:pt x="467" y="13"/>
                  <a:pt x="467" y="13"/>
                </a:cubicBezTo>
                <a:cubicBezTo>
                  <a:pt x="468" y="13"/>
                  <a:pt x="469" y="13"/>
                  <a:pt x="470" y="13"/>
                </a:cubicBezTo>
                <a:cubicBezTo>
                  <a:pt x="470" y="13"/>
                  <a:pt x="470" y="13"/>
                  <a:pt x="470" y="13"/>
                </a:cubicBezTo>
                <a:cubicBezTo>
                  <a:pt x="471" y="13"/>
                  <a:pt x="471" y="13"/>
                  <a:pt x="471" y="13"/>
                </a:cubicBezTo>
                <a:cubicBezTo>
                  <a:pt x="471" y="13"/>
                  <a:pt x="471" y="13"/>
                  <a:pt x="471" y="13"/>
                </a:cubicBezTo>
                <a:cubicBezTo>
                  <a:pt x="470" y="13"/>
                  <a:pt x="470" y="13"/>
                  <a:pt x="469" y="13"/>
                </a:cubicBezTo>
                <a:cubicBezTo>
                  <a:pt x="468" y="12"/>
                  <a:pt x="467" y="12"/>
                  <a:pt x="466" y="12"/>
                </a:cubicBezTo>
                <a:cubicBezTo>
                  <a:pt x="464" y="12"/>
                  <a:pt x="462" y="11"/>
                  <a:pt x="460" y="10"/>
                </a:cubicBezTo>
                <a:moveTo>
                  <a:pt x="445" y="7"/>
                </a:moveTo>
                <a:cubicBezTo>
                  <a:pt x="444" y="7"/>
                  <a:pt x="444" y="7"/>
                  <a:pt x="444" y="7"/>
                </a:cubicBezTo>
                <a:cubicBezTo>
                  <a:pt x="444" y="7"/>
                  <a:pt x="444" y="7"/>
                  <a:pt x="444" y="7"/>
                </a:cubicBezTo>
                <a:cubicBezTo>
                  <a:pt x="443" y="7"/>
                  <a:pt x="443" y="7"/>
                  <a:pt x="443" y="7"/>
                </a:cubicBezTo>
                <a:cubicBezTo>
                  <a:pt x="440" y="6"/>
                  <a:pt x="439" y="6"/>
                  <a:pt x="438" y="6"/>
                </a:cubicBezTo>
                <a:cubicBezTo>
                  <a:pt x="440" y="6"/>
                  <a:pt x="441" y="6"/>
                  <a:pt x="442" y="7"/>
                </a:cubicBezTo>
                <a:cubicBezTo>
                  <a:pt x="442" y="7"/>
                  <a:pt x="442" y="7"/>
                  <a:pt x="442" y="7"/>
                </a:cubicBezTo>
                <a:cubicBezTo>
                  <a:pt x="444" y="7"/>
                  <a:pt x="445" y="7"/>
                  <a:pt x="447" y="8"/>
                </a:cubicBezTo>
                <a:cubicBezTo>
                  <a:pt x="447" y="8"/>
                  <a:pt x="447" y="8"/>
                  <a:pt x="447" y="8"/>
                </a:cubicBezTo>
                <a:cubicBezTo>
                  <a:pt x="450" y="9"/>
                  <a:pt x="450" y="9"/>
                  <a:pt x="450" y="9"/>
                </a:cubicBezTo>
                <a:cubicBezTo>
                  <a:pt x="450" y="9"/>
                  <a:pt x="450" y="9"/>
                  <a:pt x="450" y="9"/>
                </a:cubicBezTo>
                <a:cubicBezTo>
                  <a:pt x="450" y="9"/>
                  <a:pt x="450" y="9"/>
                  <a:pt x="450" y="9"/>
                </a:cubicBezTo>
                <a:cubicBezTo>
                  <a:pt x="451" y="9"/>
                  <a:pt x="452" y="9"/>
                  <a:pt x="452" y="9"/>
                </a:cubicBezTo>
                <a:cubicBezTo>
                  <a:pt x="454" y="9"/>
                  <a:pt x="454" y="9"/>
                  <a:pt x="454" y="9"/>
                </a:cubicBezTo>
                <a:cubicBezTo>
                  <a:pt x="454" y="9"/>
                  <a:pt x="453" y="9"/>
                  <a:pt x="452" y="9"/>
                </a:cubicBezTo>
                <a:cubicBezTo>
                  <a:pt x="453" y="9"/>
                  <a:pt x="453" y="9"/>
                  <a:pt x="453" y="9"/>
                </a:cubicBezTo>
                <a:cubicBezTo>
                  <a:pt x="452" y="9"/>
                  <a:pt x="452" y="9"/>
                  <a:pt x="451" y="9"/>
                </a:cubicBezTo>
                <a:cubicBezTo>
                  <a:pt x="451" y="8"/>
                  <a:pt x="451" y="8"/>
                  <a:pt x="451" y="8"/>
                </a:cubicBezTo>
                <a:cubicBezTo>
                  <a:pt x="451" y="8"/>
                  <a:pt x="451" y="8"/>
                  <a:pt x="449" y="8"/>
                </a:cubicBezTo>
                <a:cubicBezTo>
                  <a:pt x="448" y="8"/>
                  <a:pt x="447" y="7"/>
                  <a:pt x="446" y="7"/>
                </a:cubicBezTo>
                <a:cubicBezTo>
                  <a:pt x="446" y="7"/>
                  <a:pt x="446" y="7"/>
                  <a:pt x="446" y="7"/>
                </a:cubicBezTo>
                <a:cubicBezTo>
                  <a:pt x="446" y="7"/>
                  <a:pt x="445" y="7"/>
                  <a:pt x="445" y="7"/>
                </a:cubicBezTo>
                <a:moveTo>
                  <a:pt x="459" y="11"/>
                </a:moveTo>
                <a:cubicBezTo>
                  <a:pt x="458" y="10"/>
                  <a:pt x="458" y="10"/>
                  <a:pt x="458" y="10"/>
                </a:cubicBezTo>
                <a:cubicBezTo>
                  <a:pt x="457" y="10"/>
                  <a:pt x="457" y="10"/>
                  <a:pt x="457" y="10"/>
                </a:cubicBezTo>
                <a:cubicBezTo>
                  <a:pt x="456" y="10"/>
                  <a:pt x="456" y="10"/>
                  <a:pt x="456" y="10"/>
                </a:cubicBezTo>
                <a:cubicBezTo>
                  <a:pt x="456" y="10"/>
                  <a:pt x="456" y="10"/>
                  <a:pt x="456" y="10"/>
                </a:cubicBezTo>
                <a:cubicBezTo>
                  <a:pt x="455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3" y="9"/>
                  <a:pt x="453" y="9"/>
                  <a:pt x="453" y="9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7" y="10"/>
                  <a:pt x="457" y="10"/>
                  <a:pt x="458" y="11"/>
                </a:cubicBezTo>
                <a:cubicBezTo>
                  <a:pt x="458" y="11"/>
                  <a:pt x="458" y="11"/>
                  <a:pt x="458" y="11"/>
                </a:cubicBezTo>
                <a:cubicBezTo>
                  <a:pt x="458" y="11"/>
                  <a:pt x="459" y="11"/>
                  <a:pt x="460" y="11"/>
                </a:cubicBezTo>
                <a:cubicBezTo>
                  <a:pt x="460" y="11"/>
                  <a:pt x="460" y="11"/>
                  <a:pt x="460" y="11"/>
                </a:cubicBezTo>
                <a:cubicBezTo>
                  <a:pt x="460" y="11"/>
                  <a:pt x="459" y="11"/>
                  <a:pt x="459" y="11"/>
                </a:cubicBezTo>
                <a:moveTo>
                  <a:pt x="440" y="6"/>
                </a:moveTo>
                <a:cubicBezTo>
                  <a:pt x="440" y="6"/>
                  <a:pt x="437" y="6"/>
                  <a:pt x="436" y="6"/>
                </a:cubicBezTo>
                <a:cubicBezTo>
                  <a:pt x="437" y="6"/>
                  <a:pt x="437" y="6"/>
                  <a:pt x="437" y="6"/>
                </a:cubicBezTo>
                <a:cubicBezTo>
                  <a:pt x="437" y="6"/>
                  <a:pt x="436" y="6"/>
                  <a:pt x="436" y="6"/>
                </a:cubicBezTo>
                <a:cubicBezTo>
                  <a:pt x="437" y="6"/>
                  <a:pt x="437" y="6"/>
                  <a:pt x="437" y="6"/>
                </a:cubicBezTo>
                <a:cubicBezTo>
                  <a:pt x="438" y="6"/>
                  <a:pt x="439" y="6"/>
                  <a:pt x="440" y="6"/>
                </a:cubicBezTo>
                <a:cubicBezTo>
                  <a:pt x="440" y="7"/>
                  <a:pt x="441" y="7"/>
                  <a:pt x="442" y="7"/>
                </a:cubicBezTo>
                <a:cubicBezTo>
                  <a:pt x="442" y="7"/>
                  <a:pt x="442" y="7"/>
                  <a:pt x="442" y="7"/>
                </a:cubicBezTo>
                <a:cubicBezTo>
                  <a:pt x="441" y="7"/>
                  <a:pt x="441" y="7"/>
                  <a:pt x="440" y="6"/>
                </a:cubicBezTo>
                <a:moveTo>
                  <a:pt x="487" y="60"/>
                </a:moveTo>
                <a:cubicBezTo>
                  <a:pt x="487" y="59"/>
                  <a:pt x="487" y="59"/>
                  <a:pt x="486" y="59"/>
                </a:cubicBezTo>
                <a:cubicBezTo>
                  <a:pt x="485" y="59"/>
                  <a:pt x="485" y="59"/>
                  <a:pt x="485" y="59"/>
                </a:cubicBezTo>
                <a:cubicBezTo>
                  <a:pt x="484" y="58"/>
                  <a:pt x="484" y="58"/>
                  <a:pt x="484" y="58"/>
                </a:cubicBezTo>
                <a:cubicBezTo>
                  <a:pt x="483" y="58"/>
                  <a:pt x="482" y="58"/>
                  <a:pt x="480" y="58"/>
                </a:cubicBezTo>
                <a:cubicBezTo>
                  <a:pt x="481" y="58"/>
                  <a:pt x="481" y="58"/>
                  <a:pt x="481" y="58"/>
                </a:cubicBezTo>
                <a:cubicBezTo>
                  <a:pt x="482" y="59"/>
                  <a:pt x="482" y="59"/>
                  <a:pt x="482" y="59"/>
                </a:cubicBezTo>
                <a:cubicBezTo>
                  <a:pt x="483" y="60"/>
                  <a:pt x="483" y="61"/>
                  <a:pt x="484" y="62"/>
                </a:cubicBezTo>
                <a:cubicBezTo>
                  <a:pt x="485" y="62"/>
                  <a:pt x="485" y="62"/>
                  <a:pt x="486" y="62"/>
                </a:cubicBezTo>
                <a:cubicBezTo>
                  <a:pt x="487" y="62"/>
                  <a:pt x="486" y="62"/>
                  <a:pt x="486" y="61"/>
                </a:cubicBezTo>
                <a:cubicBezTo>
                  <a:pt x="486" y="61"/>
                  <a:pt x="486" y="61"/>
                  <a:pt x="486" y="61"/>
                </a:cubicBezTo>
                <a:cubicBezTo>
                  <a:pt x="486" y="61"/>
                  <a:pt x="486" y="61"/>
                  <a:pt x="486" y="61"/>
                </a:cubicBezTo>
                <a:cubicBezTo>
                  <a:pt x="487" y="61"/>
                  <a:pt x="487" y="61"/>
                  <a:pt x="487" y="61"/>
                </a:cubicBezTo>
                <a:cubicBezTo>
                  <a:pt x="487" y="61"/>
                  <a:pt x="487" y="61"/>
                  <a:pt x="487" y="61"/>
                </a:cubicBezTo>
                <a:cubicBezTo>
                  <a:pt x="487" y="60"/>
                  <a:pt x="487" y="60"/>
                  <a:pt x="487" y="60"/>
                </a:cubicBezTo>
                <a:moveTo>
                  <a:pt x="473" y="23"/>
                </a:moveTo>
                <a:cubicBezTo>
                  <a:pt x="471" y="22"/>
                  <a:pt x="471" y="22"/>
                  <a:pt x="468" y="21"/>
                </a:cubicBezTo>
                <a:cubicBezTo>
                  <a:pt x="468" y="21"/>
                  <a:pt x="468" y="21"/>
                  <a:pt x="468" y="21"/>
                </a:cubicBezTo>
                <a:cubicBezTo>
                  <a:pt x="468" y="21"/>
                  <a:pt x="468" y="21"/>
                  <a:pt x="468" y="21"/>
                </a:cubicBezTo>
                <a:cubicBezTo>
                  <a:pt x="468" y="21"/>
                  <a:pt x="468" y="21"/>
                  <a:pt x="467" y="21"/>
                </a:cubicBezTo>
                <a:cubicBezTo>
                  <a:pt x="468" y="22"/>
                  <a:pt x="469" y="22"/>
                  <a:pt x="470" y="23"/>
                </a:cubicBezTo>
                <a:cubicBezTo>
                  <a:pt x="470" y="23"/>
                  <a:pt x="470" y="23"/>
                  <a:pt x="470" y="23"/>
                </a:cubicBezTo>
                <a:cubicBezTo>
                  <a:pt x="469" y="23"/>
                  <a:pt x="469" y="23"/>
                  <a:pt x="469" y="23"/>
                </a:cubicBezTo>
                <a:cubicBezTo>
                  <a:pt x="469" y="23"/>
                  <a:pt x="470" y="23"/>
                  <a:pt x="470" y="23"/>
                </a:cubicBezTo>
                <a:cubicBezTo>
                  <a:pt x="469" y="23"/>
                  <a:pt x="469" y="23"/>
                  <a:pt x="469" y="23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8" y="24"/>
                  <a:pt x="468" y="24"/>
                  <a:pt x="467" y="24"/>
                </a:cubicBezTo>
                <a:cubicBezTo>
                  <a:pt x="467" y="24"/>
                  <a:pt x="467" y="24"/>
                  <a:pt x="467" y="24"/>
                </a:cubicBezTo>
                <a:cubicBezTo>
                  <a:pt x="467" y="24"/>
                  <a:pt x="467" y="24"/>
                  <a:pt x="467" y="24"/>
                </a:cubicBezTo>
                <a:cubicBezTo>
                  <a:pt x="466" y="24"/>
                  <a:pt x="466" y="24"/>
                  <a:pt x="466" y="24"/>
                </a:cubicBezTo>
                <a:cubicBezTo>
                  <a:pt x="466" y="24"/>
                  <a:pt x="466" y="24"/>
                  <a:pt x="466" y="24"/>
                </a:cubicBezTo>
                <a:cubicBezTo>
                  <a:pt x="466" y="25"/>
                  <a:pt x="466" y="25"/>
                  <a:pt x="468" y="26"/>
                </a:cubicBezTo>
                <a:cubicBezTo>
                  <a:pt x="467" y="26"/>
                  <a:pt x="466" y="26"/>
                  <a:pt x="466" y="26"/>
                </a:cubicBezTo>
                <a:cubicBezTo>
                  <a:pt x="466" y="26"/>
                  <a:pt x="466" y="26"/>
                  <a:pt x="467" y="27"/>
                </a:cubicBezTo>
                <a:cubicBezTo>
                  <a:pt x="467" y="27"/>
                  <a:pt x="467" y="27"/>
                  <a:pt x="467" y="27"/>
                </a:cubicBezTo>
                <a:cubicBezTo>
                  <a:pt x="467" y="27"/>
                  <a:pt x="467" y="27"/>
                  <a:pt x="466" y="28"/>
                </a:cubicBezTo>
                <a:cubicBezTo>
                  <a:pt x="466" y="28"/>
                  <a:pt x="466" y="28"/>
                  <a:pt x="469" y="30"/>
                </a:cubicBezTo>
                <a:cubicBezTo>
                  <a:pt x="468" y="30"/>
                  <a:pt x="467" y="29"/>
                  <a:pt x="467" y="30"/>
                </a:cubicBezTo>
                <a:cubicBezTo>
                  <a:pt x="468" y="30"/>
                  <a:pt x="469" y="31"/>
                  <a:pt x="470" y="32"/>
                </a:cubicBezTo>
                <a:cubicBezTo>
                  <a:pt x="470" y="33"/>
                  <a:pt x="470" y="33"/>
                  <a:pt x="470" y="33"/>
                </a:cubicBezTo>
                <a:cubicBezTo>
                  <a:pt x="471" y="33"/>
                  <a:pt x="471" y="33"/>
                  <a:pt x="472" y="34"/>
                </a:cubicBezTo>
                <a:cubicBezTo>
                  <a:pt x="471" y="34"/>
                  <a:pt x="471" y="33"/>
                  <a:pt x="470" y="34"/>
                </a:cubicBezTo>
                <a:cubicBezTo>
                  <a:pt x="470" y="34"/>
                  <a:pt x="470" y="34"/>
                  <a:pt x="470" y="35"/>
                </a:cubicBezTo>
                <a:cubicBezTo>
                  <a:pt x="470" y="35"/>
                  <a:pt x="472" y="37"/>
                  <a:pt x="472" y="36"/>
                </a:cubicBezTo>
                <a:cubicBezTo>
                  <a:pt x="472" y="36"/>
                  <a:pt x="472" y="36"/>
                  <a:pt x="474" y="37"/>
                </a:cubicBezTo>
                <a:cubicBezTo>
                  <a:pt x="474" y="37"/>
                  <a:pt x="474" y="37"/>
                  <a:pt x="474" y="37"/>
                </a:cubicBezTo>
                <a:cubicBezTo>
                  <a:pt x="475" y="37"/>
                  <a:pt x="475" y="37"/>
                  <a:pt x="475" y="37"/>
                </a:cubicBezTo>
                <a:cubicBezTo>
                  <a:pt x="474" y="38"/>
                  <a:pt x="473" y="37"/>
                  <a:pt x="473" y="38"/>
                </a:cubicBezTo>
                <a:cubicBezTo>
                  <a:pt x="473" y="38"/>
                  <a:pt x="474" y="39"/>
                  <a:pt x="475" y="39"/>
                </a:cubicBezTo>
                <a:cubicBezTo>
                  <a:pt x="474" y="39"/>
                  <a:pt x="473" y="39"/>
                  <a:pt x="473" y="40"/>
                </a:cubicBezTo>
                <a:cubicBezTo>
                  <a:pt x="474" y="41"/>
                  <a:pt x="475" y="41"/>
                  <a:pt x="475" y="42"/>
                </a:cubicBezTo>
                <a:cubicBezTo>
                  <a:pt x="475" y="42"/>
                  <a:pt x="475" y="42"/>
                  <a:pt x="476" y="43"/>
                </a:cubicBezTo>
                <a:cubicBezTo>
                  <a:pt x="475" y="43"/>
                  <a:pt x="475" y="43"/>
                  <a:pt x="475" y="43"/>
                </a:cubicBezTo>
                <a:cubicBezTo>
                  <a:pt x="475" y="43"/>
                  <a:pt x="475" y="43"/>
                  <a:pt x="476" y="44"/>
                </a:cubicBezTo>
                <a:cubicBezTo>
                  <a:pt x="476" y="44"/>
                  <a:pt x="476" y="44"/>
                  <a:pt x="476" y="44"/>
                </a:cubicBezTo>
                <a:cubicBezTo>
                  <a:pt x="477" y="46"/>
                  <a:pt x="478" y="46"/>
                  <a:pt x="479" y="47"/>
                </a:cubicBezTo>
                <a:cubicBezTo>
                  <a:pt x="479" y="47"/>
                  <a:pt x="480" y="47"/>
                  <a:pt x="480" y="47"/>
                </a:cubicBezTo>
                <a:cubicBezTo>
                  <a:pt x="480" y="47"/>
                  <a:pt x="480" y="47"/>
                  <a:pt x="480" y="47"/>
                </a:cubicBezTo>
                <a:cubicBezTo>
                  <a:pt x="480" y="47"/>
                  <a:pt x="480" y="47"/>
                  <a:pt x="480" y="47"/>
                </a:cubicBezTo>
                <a:cubicBezTo>
                  <a:pt x="481" y="47"/>
                  <a:pt x="481" y="47"/>
                  <a:pt x="482" y="48"/>
                </a:cubicBezTo>
                <a:cubicBezTo>
                  <a:pt x="482" y="47"/>
                  <a:pt x="482" y="47"/>
                  <a:pt x="481" y="47"/>
                </a:cubicBezTo>
                <a:cubicBezTo>
                  <a:pt x="484" y="48"/>
                  <a:pt x="485" y="48"/>
                  <a:pt x="486" y="49"/>
                </a:cubicBezTo>
                <a:cubicBezTo>
                  <a:pt x="486" y="50"/>
                  <a:pt x="486" y="50"/>
                  <a:pt x="486" y="50"/>
                </a:cubicBezTo>
                <a:cubicBezTo>
                  <a:pt x="487" y="51"/>
                  <a:pt x="487" y="51"/>
                  <a:pt x="487" y="51"/>
                </a:cubicBezTo>
                <a:cubicBezTo>
                  <a:pt x="488" y="51"/>
                  <a:pt x="488" y="51"/>
                  <a:pt x="488" y="51"/>
                </a:cubicBezTo>
                <a:cubicBezTo>
                  <a:pt x="488" y="51"/>
                  <a:pt x="489" y="51"/>
                  <a:pt x="490" y="51"/>
                </a:cubicBezTo>
                <a:cubicBezTo>
                  <a:pt x="492" y="51"/>
                  <a:pt x="494" y="52"/>
                  <a:pt x="495" y="52"/>
                </a:cubicBezTo>
                <a:cubicBezTo>
                  <a:pt x="495" y="52"/>
                  <a:pt x="496" y="52"/>
                  <a:pt x="496" y="52"/>
                </a:cubicBezTo>
                <a:cubicBezTo>
                  <a:pt x="496" y="52"/>
                  <a:pt x="496" y="52"/>
                  <a:pt x="497" y="52"/>
                </a:cubicBezTo>
                <a:cubicBezTo>
                  <a:pt x="496" y="52"/>
                  <a:pt x="496" y="51"/>
                  <a:pt x="495" y="51"/>
                </a:cubicBezTo>
                <a:cubicBezTo>
                  <a:pt x="495" y="51"/>
                  <a:pt x="495" y="51"/>
                  <a:pt x="487" y="46"/>
                </a:cubicBezTo>
                <a:cubicBezTo>
                  <a:pt x="486" y="45"/>
                  <a:pt x="484" y="44"/>
                  <a:pt x="483" y="43"/>
                </a:cubicBezTo>
                <a:cubicBezTo>
                  <a:pt x="483" y="43"/>
                  <a:pt x="483" y="43"/>
                  <a:pt x="483" y="43"/>
                </a:cubicBezTo>
                <a:cubicBezTo>
                  <a:pt x="483" y="42"/>
                  <a:pt x="483" y="42"/>
                  <a:pt x="481" y="41"/>
                </a:cubicBezTo>
                <a:cubicBezTo>
                  <a:pt x="480" y="40"/>
                  <a:pt x="480" y="40"/>
                  <a:pt x="480" y="40"/>
                </a:cubicBezTo>
                <a:cubicBezTo>
                  <a:pt x="480" y="40"/>
                  <a:pt x="480" y="40"/>
                  <a:pt x="480" y="40"/>
                </a:cubicBezTo>
                <a:cubicBezTo>
                  <a:pt x="480" y="39"/>
                  <a:pt x="480" y="39"/>
                  <a:pt x="479" y="39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7"/>
                  <a:pt x="479" y="37"/>
                  <a:pt x="479" y="37"/>
                </a:cubicBezTo>
                <a:cubicBezTo>
                  <a:pt x="479" y="37"/>
                  <a:pt x="479" y="37"/>
                  <a:pt x="479" y="37"/>
                </a:cubicBezTo>
                <a:cubicBezTo>
                  <a:pt x="479" y="37"/>
                  <a:pt x="479" y="37"/>
                  <a:pt x="478" y="36"/>
                </a:cubicBezTo>
                <a:cubicBezTo>
                  <a:pt x="478" y="35"/>
                  <a:pt x="477" y="35"/>
                  <a:pt x="477" y="35"/>
                </a:cubicBezTo>
                <a:cubicBezTo>
                  <a:pt x="477" y="35"/>
                  <a:pt x="477" y="35"/>
                  <a:pt x="477" y="35"/>
                </a:cubicBezTo>
                <a:cubicBezTo>
                  <a:pt x="477" y="34"/>
                  <a:pt x="475" y="33"/>
                  <a:pt x="474" y="32"/>
                </a:cubicBezTo>
                <a:cubicBezTo>
                  <a:pt x="475" y="32"/>
                  <a:pt x="475" y="32"/>
                  <a:pt x="476" y="32"/>
                </a:cubicBezTo>
                <a:cubicBezTo>
                  <a:pt x="475" y="31"/>
                  <a:pt x="475" y="31"/>
                  <a:pt x="475" y="31"/>
                </a:cubicBezTo>
                <a:cubicBezTo>
                  <a:pt x="476" y="31"/>
                  <a:pt x="476" y="31"/>
                  <a:pt x="476" y="31"/>
                </a:cubicBezTo>
                <a:cubicBezTo>
                  <a:pt x="475" y="31"/>
                  <a:pt x="475" y="31"/>
                  <a:pt x="475" y="31"/>
                </a:cubicBezTo>
                <a:cubicBezTo>
                  <a:pt x="475" y="30"/>
                  <a:pt x="475" y="30"/>
                  <a:pt x="475" y="30"/>
                </a:cubicBezTo>
                <a:cubicBezTo>
                  <a:pt x="475" y="30"/>
                  <a:pt x="475" y="30"/>
                  <a:pt x="475" y="30"/>
                </a:cubicBezTo>
                <a:cubicBezTo>
                  <a:pt x="475" y="29"/>
                  <a:pt x="473" y="29"/>
                  <a:pt x="472" y="28"/>
                </a:cubicBezTo>
                <a:cubicBezTo>
                  <a:pt x="473" y="27"/>
                  <a:pt x="473" y="28"/>
                  <a:pt x="474" y="28"/>
                </a:cubicBezTo>
                <a:cubicBezTo>
                  <a:pt x="474" y="27"/>
                  <a:pt x="473" y="27"/>
                  <a:pt x="473" y="27"/>
                </a:cubicBezTo>
                <a:cubicBezTo>
                  <a:pt x="473" y="27"/>
                  <a:pt x="473" y="27"/>
                  <a:pt x="473" y="27"/>
                </a:cubicBezTo>
                <a:cubicBezTo>
                  <a:pt x="473" y="26"/>
                  <a:pt x="473" y="26"/>
                  <a:pt x="473" y="26"/>
                </a:cubicBezTo>
                <a:cubicBezTo>
                  <a:pt x="474" y="26"/>
                  <a:pt x="474" y="26"/>
                  <a:pt x="475" y="26"/>
                </a:cubicBezTo>
                <a:cubicBezTo>
                  <a:pt x="475" y="26"/>
                  <a:pt x="474" y="26"/>
                  <a:pt x="474" y="26"/>
                </a:cubicBezTo>
                <a:cubicBezTo>
                  <a:pt x="475" y="25"/>
                  <a:pt x="475" y="25"/>
                  <a:pt x="475" y="25"/>
                </a:cubicBezTo>
                <a:cubicBezTo>
                  <a:pt x="474" y="25"/>
                  <a:pt x="474" y="25"/>
                  <a:pt x="474" y="25"/>
                </a:cubicBezTo>
                <a:cubicBezTo>
                  <a:pt x="475" y="25"/>
                  <a:pt x="475" y="25"/>
                  <a:pt x="476" y="25"/>
                </a:cubicBezTo>
                <a:cubicBezTo>
                  <a:pt x="475" y="24"/>
                  <a:pt x="475" y="24"/>
                  <a:pt x="473" y="23"/>
                </a:cubicBezTo>
                <a:cubicBezTo>
                  <a:pt x="473" y="23"/>
                  <a:pt x="473" y="23"/>
                  <a:pt x="473" y="23"/>
                </a:cubicBezTo>
                <a:cubicBezTo>
                  <a:pt x="474" y="23"/>
                  <a:pt x="474" y="23"/>
                  <a:pt x="474" y="23"/>
                </a:cubicBezTo>
                <a:cubicBezTo>
                  <a:pt x="474" y="23"/>
                  <a:pt x="473" y="23"/>
                  <a:pt x="473" y="23"/>
                </a:cubicBezTo>
                <a:moveTo>
                  <a:pt x="504" y="38"/>
                </a:moveTo>
                <a:cubicBezTo>
                  <a:pt x="503" y="37"/>
                  <a:pt x="501" y="36"/>
                  <a:pt x="501" y="36"/>
                </a:cubicBezTo>
                <a:cubicBezTo>
                  <a:pt x="500" y="36"/>
                  <a:pt x="500" y="36"/>
                  <a:pt x="500" y="36"/>
                </a:cubicBezTo>
                <a:cubicBezTo>
                  <a:pt x="500" y="36"/>
                  <a:pt x="500" y="36"/>
                  <a:pt x="500" y="36"/>
                </a:cubicBezTo>
                <a:cubicBezTo>
                  <a:pt x="501" y="37"/>
                  <a:pt x="501" y="37"/>
                  <a:pt x="501" y="37"/>
                </a:cubicBezTo>
                <a:cubicBezTo>
                  <a:pt x="502" y="38"/>
                  <a:pt x="502" y="38"/>
                  <a:pt x="502" y="38"/>
                </a:cubicBezTo>
                <a:cubicBezTo>
                  <a:pt x="503" y="39"/>
                  <a:pt x="503" y="39"/>
                  <a:pt x="503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5" y="38"/>
                  <a:pt x="505" y="38"/>
                  <a:pt x="505" y="38"/>
                </a:cubicBezTo>
                <a:cubicBezTo>
                  <a:pt x="505" y="38"/>
                  <a:pt x="504" y="38"/>
                  <a:pt x="504" y="38"/>
                </a:cubicBezTo>
                <a:moveTo>
                  <a:pt x="428" y="7"/>
                </a:moveTo>
                <a:cubicBezTo>
                  <a:pt x="428" y="7"/>
                  <a:pt x="428" y="7"/>
                  <a:pt x="428" y="7"/>
                </a:cubicBezTo>
                <a:cubicBezTo>
                  <a:pt x="428" y="7"/>
                  <a:pt x="427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7" y="7"/>
                  <a:pt x="427" y="7"/>
                  <a:pt x="427" y="7"/>
                </a:cubicBezTo>
                <a:cubicBezTo>
                  <a:pt x="426" y="7"/>
                  <a:pt x="426" y="7"/>
                  <a:pt x="426" y="7"/>
                </a:cubicBezTo>
                <a:cubicBezTo>
                  <a:pt x="426" y="7"/>
                  <a:pt x="427" y="7"/>
                  <a:pt x="427" y="7"/>
                </a:cubicBezTo>
                <a:cubicBezTo>
                  <a:pt x="427" y="7"/>
                  <a:pt x="427" y="7"/>
                  <a:pt x="427" y="7"/>
                </a:cubicBezTo>
                <a:cubicBezTo>
                  <a:pt x="427" y="7"/>
                  <a:pt x="431" y="8"/>
                  <a:pt x="431" y="8"/>
                </a:cubicBezTo>
                <a:cubicBezTo>
                  <a:pt x="431" y="8"/>
                  <a:pt x="431" y="8"/>
                  <a:pt x="431" y="8"/>
                </a:cubicBezTo>
                <a:cubicBezTo>
                  <a:pt x="431" y="8"/>
                  <a:pt x="431" y="8"/>
                  <a:pt x="429" y="7"/>
                </a:cubicBezTo>
                <a:cubicBezTo>
                  <a:pt x="429" y="7"/>
                  <a:pt x="429" y="7"/>
                  <a:pt x="429" y="7"/>
                </a:cubicBezTo>
                <a:cubicBezTo>
                  <a:pt x="428" y="7"/>
                  <a:pt x="428" y="7"/>
                  <a:pt x="428" y="7"/>
                </a:cubicBezTo>
                <a:moveTo>
                  <a:pt x="431" y="8"/>
                </a:moveTo>
                <a:cubicBezTo>
                  <a:pt x="430" y="8"/>
                  <a:pt x="430" y="8"/>
                  <a:pt x="429" y="8"/>
                </a:cubicBezTo>
                <a:cubicBezTo>
                  <a:pt x="429" y="8"/>
                  <a:pt x="429" y="8"/>
                  <a:pt x="428" y="8"/>
                </a:cubicBezTo>
                <a:cubicBezTo>
                  <a:pt x="427" y="7"/>
                  <a:pt x="426" y="7"/>
                  <a:pt x="425" y="7"/>
                </a:cubicBezTo>
                <a:cubicBezTo>
                  <a:pt x="424" y="6"/>
                  <a:pt x="424" y="6"/>
                  <a:pt x="424" y="6"/>
                </a:cubicBezTo>
                <a:cubicBezTo>
                  <a:pt x="424" y="6"/>
                  <a:pt x="424" y="6"/>
                  <a:pt x="424" y="6"/>
                </a:cubicBezTo>
                <a:cubicBezTo>
                  <a:pt x="424" y="6"/>
                  <a:pt x="424" y="6"/>
                  <a:pt x="424" y="7"/>
                </a:cubicBezTo>
                <a:cubicBezTo>
                  <a:pt x="425" y="7"/>
                  <a:pt x="425" y="7"/>
                  <a:pt x="426" y="7"/>
                </a:cubicBezTo>
                <a:cubicBezTo>
                  <a:pt x="425" y="7"/>
                  <a:pt x="425" y="7"/>
                  <a:pt x="425" y="7"/>
                </a:cubicBezTo>
                <a:cubicBezTo>
                  <a:pt x="425" y="7"/>
                  <a:pt x="426" y="7"/>
                  <a:pt x="426" y="7"/>
                </a:cubicBezTo>
                <a:cubicBezTo>
                  <a:pt x="426" y="7"/>
                  <a:pt x="426" y="7"/>
                  <a:pt x="426" y="7"/>
                </a:cubicBezTo>
                <a:cubicBezTo>
                  <a:pt x="427" y="8"/>
                  <a:pt x="427" y="8"/>
                  <a:pt x="428" y="8"/>
                </a:cubicBezTo>
                <a:cubicBezTo>
                  <a:pt x="428" y="8"/>
                  <a:pt x="429" y="8"/>
                  <a:pt x="430" y="9"/>
                </a:cubicBezTo>
                <a:cubicBezTo>
                  <a:pt x="430" y="8"/>
                  <a:pt x="430" y="8"/>
                  <a:pt x="430" y="8"/>
                </a:cubicBezTo>
                <a:cubicBezTo>
                  <a:pt x="429" y="8"/>
                  <a:pt x="429" y="8"/>
                  <a:pt x="429" y="8"/>
                </a:cubicBezTo>
                <a:cubicBezTo>
                  <a:pt x="430" y="8"/>
                  <a:pt x="430" y="8"/>
                  <a:pt x="430" y="8"/>
                </a:cubicBezTo>
                <a:cubicBezTo>
                  <a:pt x="430" y="8"/>
                  <a:pt x="430" y="8"/>
                  <a:pt x="430" y="8"/>
                </a:cubicBezTo>
                <a:cubicBezTo>
                  <a:pt x="430" y="8"/>
                  <a:pt x="430" y="8"/>
                  <a:pt x="431" y="8"/>
                </a:cubicBezTo>
                <a:cubicBezTo>
                  <a:pt x="431" y="8"/>
                  <a:pt x="431" y="8"/>
                  <a:pt x="431" y="8"/>
                </a:cubicBezTo>
                <a:moveTo>
                  <a:pt x="433" y="10"/>
                </a:moveTo>
                <a:cubicBezTo>
                  <a:pt x="433" y="10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3" y="10"/>
                  <a:pt x="433" y="10"/>
                  <a:pt x="433" y="10"/>
                </a:cubicBezTo>
                <a:cubicBezTo>
                  <a:pt x="434" y="10"/>
                  <a:pt x="434" y="10"/>
                  <a:pt x="434" y="10"/>
                </a:cubicBezTo>
                <a:cubicBezTo>
                  <a:pt x="434" y="10"/>
                  <a:pt x="434" y="10"/>
                  <a:pt x="434" y="10"/>
                </a:cubicBezTo>
                <a:cubicBezTo>
                  <a:pt x="433" y="10"/>
                  <a:pt x="433" y="10"/>
                  <a:pt x="433" y="10"/>
                </a:cubicBezTo>
                <a:cubicBezTo>
                  <a:pt x="433" y="10"/>
                  <a:pt x="433" y="10"/>
                  <a:pt x="433" y="10"/>
                </a:cubicBezTo>
                <a:moveTo>
                  <a:pt x="430" y="9"/>
                </a:moveTo>
                <a:cubicBezTo>
                  <a:pt x="429" y="9"/>
                  <a:pt x="429" y="9"/>
                  <a:pt x="429" y="9"/>
                </a:cubicBezTo>
                <a:cubicBezTo>
                  <a:pt x="428" y="8"/>
                  <a:pt x="428" y="8"/>
                  <a:pt x="428" y="8"/>
                </a:cubicBezTo>
                <a:cubicBezTo>
                  <a:pt x="428" y="8"/>
                  <a:pt x="428" y="8"/>
                  <a:pt x="427" y="8"/>
                </a:cubicBezTo>
                <a:cubicBezTo>
                  <a:pt x="427" y="8"/>
                  <a:pt x="427" y="8"/>
                  <a:pt x="427" y="8"/>
                </a:cubicBezTo>
                <a:cubicBezTo>
                  <a:pt x="428" y="9"/>
                  <a:pt x="428" y="9"/>
                  <a:pt x="428" y="9"/>
                </a:cubicBezTo>
                <a:cubicBezTo>
                  <a:pt x="428" y="9"/>
                  <a:pt x="428" y="9"/>
                  <a:pt x="428" y="9"/>
                </a:cubicBezTo>
                <a:cubicBezTo>
                  <a:pt x="429" y="9"/>
                  <a:pt x="429" y="10"/>
                  <a:pt x="430" y="10"/>
                </a:cubicBezTo>
                <a:cubicBezTo>
                  <a:pt x="431" y="10"/>
                  <a:pt x="431" y="10"/>
                  <a:pt x="431" y="10"/>
                </a:cubicBezTo>
                <a:cubicBezTo>
                  <a:pt x="430" y="9"/>
                  <a:pt x="429" y="9"/>
                  <a:pt x="429" y="9"/>
                </a:cubicBezTo>
                <a:cubicBezTo>
                  <a:pt x="430" y="10"/>
                  <a:pt x="431" y="10"/>
                  <a:pt x="432" y="10"/>
                </a:cubicBezTo>
                <a:cubicBezTo>
                  <a:pt x="431" y="10"/>
                  <a:pt x="431" y="10"/>
                  <a:pt x="431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1" y="10"/>
                  <a:pt x="430" y="9"/>
                  <a:pt x="429" y="9"/>
                </a:cubicBezTo>
                <a:cubicBezTo>
                  <a:pt x="430" y="9"/>
                  <a:pt x="430" y="9"/>
                  <a:pt x="430" y="9"/>
                </a:cubicBezTo>
                <a:moveTo>
                  <a:pt x="425" y="7"/>
                </a:moveTo>
                <a:cubicBezTo>
                  <a:pt x="424" y="7"/>
                  <a:pt x="424" y="7"/>
                  <a:pt x="424" y="7"/>
                </a:cubicBezTo>
                <a:cubicBezTo>
                  <a:pt x="423" y="7"/>
                  <a:pt x="423" y="7"/>
                  <a:pt x="423" y="6"/>
                </a:cubicBezTo>
                <a:cubicBezTo>
                  <a:pt x="422" y="6"/>
                  <a:pt x="422" y="6"/>
                  <a:pt x="422" y="6"/>
                </a:cubicBezTo>
                <a:cubicBezTo>
                  <a:pt x="422" y="7"/>
                  <a:pt x="422" y="7"/>
                  <a:pt x="422" y="7"/>
                </a:cubicBezTo>
                <a:cubicBezTo>
                  <a:pt x="422" y="7"/>
                  <a:pt x="422" y="7"/>
                  <a:pt x="419" y="6"/>
                </a:cubicBezTo>
                <a:cubicBezTo>
                  <a:pt x="419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6"/>
                  <a:pt x="418" y="6"/>
                  <a:pt x="418" y="6"/>
                </a:cubicBezTo>
                <a:cubicBezTo>
                  <a:pt x="419" y="6"/>
                  <a:pt x="420" y="6"/>
                  <a:pt x="421" y="7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7"/>
                  <a:pt x="421" y="7"/>
                  <a:pt x="421" y="7"/>
                </a:cubicBezTo>
                <a:cubicBezTo>
                  <a:pt x="421" y="7"/>
                  <a:pt x="421" y="7"/>
                  <a:pt x="421" y="7"/>
                </a:cubicBezTo>
                <a:cubicBezTo>
                  <a:pt x="422" y="7"/>
                  <a:pt x="422" y="7"/>
                  <a:pt x="422" y="7"/>
                </a:cubicBezTo>
                <a:cubicBezTo>
                  <a:pt x="423" y="7"/>
                  <a:pt x="423" y="8"/>
                  <a:pt x="424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4" y="9"/>
                </a:cubicBezTo>
                <a:cubicBezTo>
                  <a:pt x="424" y="9"/>
                  <a:pt x="424" y="9"/>
                  <a:pt x="424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4" y="9"/>
                  <a:pt x="423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3" y="8"/>
                </a:cubicBezTo>
                <a:cubicBezTo>
                  <a:pt x="423" y="7"/>
                  <a:pt x="423" y="7"/>
                  <a:pt x="423" y="7"/>
                </a:cubicBezTo>
                <a:cubicBezTo>
                  <a:pt x="424" y="8"/>
                  <a:pt x="424" y="8"/>
                  <a:pt x="425" y="8"/>
                </a:cubicBezTo>
                <a:cubicBezTo>
                  <a:pt x="425" y="8"/>
                  <a:pt x="425" y="8"/>
                  <a:pt x="425" y="8"/>
                </a:cubicBezTo>
                <a:cubicBezTo>
                  <a:pt x="422" y="7"/>
                  <a:pt x="422" y="7"/>
                  <a:pt x="422" y="7"/>
                </a:cubicBezTo>
                <a:cubicBezTo>
                  <a:pt x="423" y="7"/>
                  <a:pt x="423" y="7"/>
                  <a:pt x="423" y="7"/>
                </a:cubicBezTo>
                <a:cubicBezTo>
                  <a:pt x="425" y="7"/>
                  <a:pt x="425" y="7"/>
                  <a:pt x="425" y="7"/>
                </a:cubicBezTo>
                <a:cubicBezTo>
                  <a:pt x="425" y="7"/>
                  <a:pt x="425" y="7"/>
                  <a:pt x="425" y="7"/>
                </a:cubicBezTo>
                <a:moveTo>
                  <a:pt x="421" y="8"/>
                </a:moveTo>
                <a:cubicBezTo>
                  <a:pt x="420" y="8"/>
                  <a:pt x="420" y="8"/>
                  <a:pt x="419" y="7"/>
                </a:cubicBezTo>
                <a:cubicBezTo>
                  <a:pt x="419" y="7"/>
                  <a:pt x="419" y="7"/>
                  <a:pt x="419" y="7"/>
                </a:cubicBezTo>
                <a:cubicBezTo>
                  <a:pt x="418" y="7"/>
                  <a:pt x="417" y="7"/>
                  <a:pt x="417" y="7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7"/>
                  <a:pt x="416" y="7"/>
                  <a:pt x="416" y="7"/>
                </a:cubicBezTo>
                <a:cubicBezTo>
                  <a:pt x="416" y="7"/>
                  <a:pt x="417" y="7"/>
                  <a:pt x="417" y="7"/>
                </a:cubicBezTo>
                <a:cubicBezTo>
                  <a:pt x="417" y="7"/>
                  <a:pt x="417" y="7"/>
                  <a:pt x="416" y="7"/>
                </a:cubicBezTo>
                <a:cubicBezTo>
                  <a:pt x="416" y="7"/>
                  <a:pt x="416" y="7"/>
                  <a:pt x="416" y="7"/>
                </a:cubicBezTo>
                <a:cubicBezTo>
                  <a:pt x="417" y="7"/>
                  <a:pt x="417" y="7"/>
                  <a:pt x="417" y="7"/>
                </a:cubicBezTo>
                <a:cubicBezTo>
                  <a:pt x="416" y="7"/>
                  <a:pt x="416" y="7"/>
                  <a:pt x="416" y="7"/>
                </a:cubicBezTo>
                <a:cubicBezTo>
                  <a:pt x="416" y="7"/>
                  <a:pt x="416" y="7"/>
                  <a:pt x="415" y="7"/>
                </a:cubicBezTo>
                <a:cubicBezTo>
                  <a:pt x="416" y="8"/>
                  <a:pt x="416" y="8"/>
                  <a:pt x="416" y="8"/>
                </a:cubicBezTo>
                <a:cubicBezTo>
                  <a:pt x="416" y="8"/>
                  <a:pt x="415" y="7"/>
                  <a:pt x="415" y="7"/>
                </a:cubicBezTo>
                <a:cubicBezTo>
                  <a:pt x="414" y="7"/>
                  <a:pt x="414" y="7"/>
                  <a:pt x="414" y="7"/>
                </a:cubicBezTo>
                <a:cubicBezTo>
                  <a:pt x="416" y="8"/>
                  <a:pt x="417" y="9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8" y="8"/>
                  <a:pt x="418" y="8"/>
                </a:cubicBezTo>
                <a:cubicBezTo>
                  <a:pt x="418" y="8"/>
                  <a:pt x="418" y="8"/>
                  <a:pt x="418" y="8"/>
                </a:cubicBezTo>
                <a:cubicBezTo>
                  <a:pt x="419" y="8"/>
                  <a:pt x="419" y="8"/>
                  <a:pt x="420" y="9"/>
                </a:cubicBezTo>
                <a:cubicBezTo>
                  <a:pt x="419" y="9"/>
                  <a:pt x="419" y="9"/>
                  <a:pt x="419" y="9"/>
                </a:cubicBezTo>
                <a:cubicBezTo>
                  <a:pt x="420" y="9"/>
                  <a:pt x="420" y="9"/>
                  <a:pt x="420" y="9"/>
                </a:cubicBezTo>
                <a:cubicBezTo>
                  <a:pt x="421" y="9"/>
                  <a:pt x="421" y="10"/>
                  <a:pt x="422" y="10"/>
                </a:cubicBezTo>
                <a:cubicBezTo>
                  <a:pt x="424" y="10"/>
                  <a:pt x="424" y="10"/>
                  <a:pt x="424" y="10"/>
                </a:cubicBezTo>
                <a:cubicBezTo>
                  <a:pt x="424" y="10"/>
                  <a:pt x="423" y="9"/>
                  <a:pt x="421" y="9"/>
                </a:cubicBezTo>
                <a:cubicBezTo>
                  <a:pt x="421" y="9"/>
                  <a:pt x="421" y="9"/>
                  <a:pt x="421" y="9"/>
                </a:cubicBezTo>
                <a:cubicBezTo>
                  <a:pt x="421" y="9"/>
                  <a:pt x="421" y="9"/>
                  <a:pt x="422" y="9"/>
                </a:cubicBezTo>
                <a:cubicBezTo>
                  <a:pt x="422" y="9"/>
                  <a:pt x="422" y="9"/>
                  <a:pt x="422" y="9"/>
                </a:cubicBezTo>
                <a:cubicBezTo>
                  <a:pt x="422" y="9"/>
                  <a:pt x="422" y="9"/>
                  <a:pt x="422" y="9"/>
                </a:cubicBezTo>
                <a:cubicBezTo>
                  <a:pt x="422" y="8"/>
                  <a:pt x="421" y="8"/>
                  <a:pt x="421" y="8"/>
                </a:cubicBezTo>
                <a:moveTo>
                  <a:pt x="399" y="10"/>
                </a:moveTo>
                <a:cubicBezTo>
                  <a:pt x="399" y="9"/>
                  <a:pt x="399" y="9"/>
                  <a:pt x="399" y="9"/>
                </a:cubicBezTo>
                <a:cubicBezTo>
                  <a:pt x="398" y="9"/>
                  <a:pt x="398" y="9"/>
                  <a:pt x="398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6" y="8"/>
                  <a:pt x="395" y="8"/>
                  <a:pt x="395" y="8"/>
                </a:cubicBezTo>
                <a:cubicBezTo>
                  <a:pt x="395" y="9"/>
                  <a:pt x="395" y="9"/>
                  <a:pt x="394" y="9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3" y="8"/>
                  <a:pt x="393" y="8"/>
                  <a:pt x="393" y="8"/>
                </a:cubicBezTo>
                <a:cubicBezTo>
                  <a:pt x="393" y="8"/>
                  <a:pt x="393" y="8"/>
                  <a:pt x="393" y="8"/>
                </a:cubicBezTo>
                <a:cubicBezTo>
                  <a:pt x="393" y="9"/>
                  <a:pt x="393" y="9"/>
                  <a:pt x="393" y="9"/>
                </a:cubicBezTo>
                <a:cubicBezTo>
                  <a:pt x="393" y="9"/>
                  <a:pt x="393" y="9"/>
                  <a:pt x="393" y="9"/>
                </a:cubicBezTo>
                <a:cubicBezTo>
                  <a:pt x="393" y="9"/>
                  <a:pt x="392" y="8"/>
                  <a:pt x="392" y="8"/>
                </a:cubicBezTo>
                <a:cubicBezTo>
                  <a:pt x="392" y="8"/>
                  <a:pt x="390" y="8"/>
                  <a:pt x="389" y="8"/>
                </a:cubicBezTo>
                <a:cubicBezTo>
                  <a:pt x="389" y="8"/>
                  <a:pt x="388" y="9"/>
                  <a:pt x="390" y="9"/>
                </a:cubicBezTo>
                <a:cubicBezTo>
                  <a:pt x="390" y="9"/>
                  <a:pt x="390" y="9"/>
                  <a:pt x="390" y="9"/>
                </a:cubicBezTo>
                <a:cubicBezTo>
                  <a:pt x="391" y="9"/>
                  <a:pt x="391" y="9"/>
                  <a:pt x="391" y="9"/>
                </a:cubicBezTo>
                <a:cubicBezTo>
                  <a:pt x="391" y="9"/>
                  <a:pt x="391" y="9"/>
                  <a:pt x="392" y="9"/>
                </a:cubicBezTo>
                <a:cubicBezTo>
                  <a:pt x="392" y="9"/>
                  <a:pt x="392" y="10"/>
                  <a:pt x="393" y="10"/>
                </a:cubicBezTo>
                <a:cubicBezTo>
                  <a:pt x="392" y="10"/>
                  <a:pt x="391" y="10"/>
                  <a:pt x="391" y="10"/>
                </a:cubicBezTo>
                <a:cubicBezTo>
                  <a:pt x="391" y="10"/>
                  <a:pt x="391" y="10"/>
                  <a:pt x="391" y="10"/>
                </a:cubicBezTo>
                <a:cubicBezTo>
                  <a:pt x="391" y="11"/>
                  <a:pt x="392" y="11"/>
                  <a:pt x="392" y="11"/>
                </a:cubicBezTo>
                <a:cubicBezTo>
                  <a:pt x="393" y="11"/>
                  <a:pt x="393" y="11"/>
                  <a:pt x="394" y="11"/>
                </a:cubicBezTo>
                <a:cubicBezTo>
                  <a:pt x="394" y="11"/>
                  <a:pt x="394" y="11"/>
                  <a:pt x="394" y="11"/>
                </a:cubicBezTo>
                <a:cubicBezTo>
                  <a:pt x="395" y="11"/>
                  <a:pt x="395" y="11"/>
                  <a:pt x="395" y="11"/>
                </a:cubicBezTo>
                <a:cubicBezTo>
                  <a:pt x="396" y="12"/>
                  <a:pt x="396" y="12"/>
                  <a:pt x="396" y="12"/>
                </a:cubicBezTo>
                <a:cubicBezTo>
                  <a:pt x="397" y="12"/>
                  <a:pt x="397" y="11"/>
                  <a:pt x="397" y="11"/>
                </a:cubicBezTo>
                <a:cubicBezTo>
                  <a:pt x="398" y="11"/>
                  <a:pt x="398" y="11"/>
                  <a:pt x="399" y="11"/>
                </a:cubicBezTo>
                <a:cubicBezTo>
                  <a:pt x="398" y="11"/>
                  <a:pt x="398" y="11"/>
                  <a:pt x="398" y="11"/>
                </a:cubicBezTo>
                <a:cubicBezTo>
                  <a:pt x="398" y="10"/>
                  <a:pt x="398" y="10"/>
                  <a:pt x="398" y="10"/>
                </a:cubicBezTo>
                <a:cubicBezTo>
                  <a:pt x="398" y="10"/>
                  <a:pt x="399" y="10"/>
                  <a:pt x="399" y="10"/>
                </a:cubicBezTo>
                <a:moveTo>
                  <a:pt x="390" y="11"/>
                </a:move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moveTo>
                  <a:pt x="401" y="18"/>
                </a:moveTo>
                <a:cubicBezTo>
                  <a:pt x="401" y="17"/>
                  <a:pt x="401" y="17"/>
                  <a:pt x="401" y="17"/>
                </a:cubicBezTo>
                <a:cubicBezTo>
                  <a:pt x="401" y="17"/>
                  <a:pt x="401" y="17"/>
                  <a:pt x="399" y="17"/>
                </a:cubicBezTo>
                <a:cubicBezTo>
                  <a:pt x="398" y="16"/>
                  <a:pt x="398" y="16"/>
                  <a:pt x="398" y="16"/>
                </a:cubicBezTo>
                <a:cubicBezTo>
                  <a:pt x="398" y="15"/>
                  <a:pt x="397" y="15"/>
                  <a:pt x="396" y="15"/>
                </a:cubicBezTo>
                <a:cubicBezTo>
                  <a:pt x="396" y="15"/>
                  <a:pt x="396" y="14"/>
                  <a:pt x="395" y="14"/>
                </a:cubicBezTo>
                <a:cubicBezTo>
                  <a:pt x="395" y="14"/>
                  <a:pt x="395" y="14"/>
                  <a:pt x="394" y="13"/>
                </a:cubicBezTo>
                <a:cubicBezTo>
                  <a:pt x="394" y="13"/>
                  <a:pt x="394" y="13"/>
                  <a:pt x="393" y="13"/>
                </a:cubicBezTo>
                <a:cubicBezTo>
                  <a:pt x="393" y="13"/>
                  <a:pt x="393" y="12"/>
                  <a:pt x="392" y="12"/>
                </a:cubicBezTo>
                <a:cubicBezTo>
                  <a:pt x="392" y="12"/>
                  <a:pt x="392" y="12"/>
                  <a:pt x="392" y="12"/>
                </a:cubicBezTo>
                <a:cubicBezTo>
                  <a:pt x="392" y="12"/>
                  <a:pt x="392" y="12"/>
                  <a:pt x="391" y="12"/>
                </a:cubicBezTo>
                <a:cubicBezTo>
                  <a:pt x="390" y="12"/>
                  <a:pt x="390" y="12"/>
                  <a:pt x="390" y="12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89" y="11"/>
                  <a:pt x="389" y="11"/>
                  <a:pt x="389" y="11"/>
                </a:cubicBezTo>
                <a:cubicBezTo>
                  <a:pt x="389" y="10"/>
                  <a:pt x="389" y="10"/>
                  <a:pt x="389" y="10"/>
                </a:cubicBezTo>
                <a:cubicBezTo>
                  <a:pt x="388" y="10"/>
                  <a:pt x="387" y="9"/>
                  <a:pt x="387" y="9"/>
                </a:cubicBezTo>
                <a:cubicBezTo>
                  <a:pt x="387" y="9"/>
                  <a:pt x="387" y="9"/>
                  <a:pt x="387" y="9"/>
                </a:cubicBezTo>
                <a:cubicBezTo>
                  <a:pt x="386" y="9"/>
                  <a:pt x="386" y="9"/>
                  <a:pt x="386" y="10"/>
                </a:cubicBezTo>
                <a:cubicBezTo>
                  <a:pt x="386" y="10"/>
                  <a:pt x="386" y="10"/>
                  <a:pt x="386" y="10"/>
                </a:cubicBezTo>
                <a:cubicBezTo>
                  <a:pt x="386" y="11"/>
                  <a:pt x="387" y="11"/>
                  <a:pt x="387" y="11"/>
                </a:cubicBezTo>
                <a:cubicBezTo>
                  <a:pt x="386" y="12"/>
                  <a:pt x="386" y="12"/>
                  <a:pt x="386" y="12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9"/>
                  <a:pt x="385" y="9"/>
                  <a:pt x="385" y="9"/>
                </a:cubicBezTo>
                <a:cubicBezTo>
                  <a:pt x="384" y="10"/>
                  <a:pt x="384" y="10"/>
                  <a:pt x="384" y="10"/>
                </a:cubicBezTo>
                <a:cubicBezTo>
                  <a:pt x="383" y="10"/>
                  <a:pt x="383" y="10"/>
                  <a:pt x="383" y="10"/>
                </a:cubicBezTo>
                <a:cubicBezTo>
                  <a:pt x="383" y="10"/>
                  <a:pt x="383" y="10"/>
                  <a:pt x="383" y="10"/>
                </a:cubicBezTo>
                <a:cubicBezTo>
                  <a:pt x="383" y="9"/>
                  <a:pt x="383" y="9"/>
                  <a:pt x="383" y="9"/>
                </a:cubicBezTo>
                <a:cubicBezTo>
                  <a:pt x="383" y="9"/>
                  <a:pt x="383" y="9"/>
                  <a:pt x="383" y="9"/>
                </a:cubicBezTo>
                <a:cubicBezTo>
                  <a:pt x="383" y="9"/>
                  <a:pt x="383" y="9"/>
                  <a:pt x="382" y="10"/>
                </a:cubicBezTo>
                <a:cubicBezTo>
                  <a:pt x="382" y="10"/>
                  <a:pt x="381" y="10"/>
                  <a:pt x="381" y="10"/>
                </a:cubicBezTo>
                <a:cubicBezTo>
                  <a:pt x="378" y="10"/>
                  <a:pt x="380" y="11"/>
                  <a:pt x="380" y="11"/>
                </a:cubicBezTo>
                <a:cubicBezTo>
                  <a:pt x="380" y="11"/>
                  <a:pt x="381" y="11"/>
                  <a:pt x="381" y="11"/>
                </a:cubicBezTo>
                <a:cubicBezTo>
                  <a:pt x="381" y="11"/>
                  <a:pt x="381" y="12"/>
                  <a:pt x="381" y="12"/>
                </a:cubicBezTo>
                <a:cubicBezTo>
                  <a:pt x="380" y="13"/>
                  <a:pt x="381" y="13"/>
                  <a:pt x="381" y="14"/>
                </a:cubicBezTo>
                <a:cubicBezTo>
                  <a:pt x="380" y="14"/>
                  <a:pt x="380" y="12"/>
                  <a:pt x="379" y="12"/>
                </a:cubicBezTo>
                <a:cubicBezTo>
                  <a:pt x="379" y="13"/>
                  <a:pt x="379" y="13"/>
                  <a:pt x="379" y="14"/>
                </a:cubicBezTo>
                <a:cubicBezTo>
                  <a:pt x="380" y="15"/>
                  <a:pt x="381" y="15"/>
                  <a:pt x="381" y="15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382" y="15"/>
                  <a:pt x="382" y="15"/>
                  <a:pt x="382" y="15"/>
                </a:cubicBezTo>
                <a:cubicBezTo>
                  <a:pt x="382" y="15"/>
                  <a:pt x="382" y="15"/>
                  <a:pt x="383" y="15"/>
                </a:cubicBezTo>
                <a:cubicBezTo>
                  <a:pt x="383" y="15"/>
                  <a:pt x="383" y="15"/>
                  <a:pt x="383" y="15"/>
                </a:cubicBezTo>
                <a:cubicBezTo>
                  <a:pt x="384" y="15"/>
                  <a:pt x="384" y="14"/>
                  <a:pt x="384" y="14"/>
                </a:cubicBezTo>
                <a:cubicBezTo>
                  <a:pt x="384" y="14"/>
                  <a:pt x="384" y="14"/>
                  <a:pt x="385" y="14"/>
                </a:cubicBezTo>
                <a:cubicBezTo>
                  <a:pt x="385" y="14"/>
                  <a:pt x="385" y="14"/>
                  <a:pt x="385" y="14"/>
                </a:cubicBezTo>
                <a:cubicBezTo>
                  <a:pt x="385" y="13"/>
                  <a:pt x="385" y="13"/>
                  <a:pt x="385" y="13"/>
                </a:cubicBezTo>
                <a:cubicBezTo>
                  <a:pt x="385" y="13"/>
                  <a:pt x="385" y="13"/>
                  <a:pt x="385" y="13"/>
                </a:cubicBezTo>
                <a:cubicBezTo>
                  <a:pt x="385" y="13"/>
                  <a:pt x="385" y="13"/>
                  <a:pt x="385" y="14"/>
                </a:cubicBezTo>
                <a:cubicBezTo>
                  <a:pt x="386" y="14"/>
                  <a:pt x="386" y="14"/>
                  <a:pt x="387" y="14"/>
                </a:cubicBezTo>
                <a:cubicBezTo>
                  <a:pt x="387" y="14"/>
                  <a:pt x="387" y="14"/>
                  <a:pt x="387" y="14"/>
                </a:cubicBezTo>
                <a:cubicBezTo>
                  <a:pt x="388" y="14"/>
                  <a:pt x="388" y="14"/>
                  <a:pt x="388" y="14"/>
                </a:cubicBezTo>
                <a:cubicBezTo>
                  <a:pt x="388" y="15"/>
                  <a:pt x="388" y="15"/>
                  <a:pt x="388" y="15"/>
                </a:cubicBezTo>
                <a:cubicBezTo>
                  <a:pt x="388" y="15"/>
                  <a:pt x="388" y="15"/>
                  <a:pt x="388" y="15"/>
                </a:cubicBezTo>
                <a:cubicBezTo>
                  <a:pt x="388" y="15"/>
                  <a:pt x="388" y="15"/>
                  <a:pt x="387" y="15"/>
                </a:cubicBezTo>
                <a:cubicBezTo>
                  <a:pt x="387" y="15"/>
                  <a:pt x="387" y="15"/>
                  <a:pt x="387" y="15"/>
                </a:cubicBezTo>
                <a:cubicBezTo>
                  <a:pt x="387" y="15"/>
                  <a:pt x="383" y="15"/>
                  <a:pt x="383" y="16"/>
                </a:cubicBezTo>
                <a:cubicBezTo>
                  <a:pt x="383" y="17"/>
                  <a:pt x="383" y="17"/>
                  <a:pt x="383" y="17"/>
                </a:cubicBezTo>
                <a:cubicBezTo>
                  <a:pt x="384" y="17"/>
                  <a:pt x="384" y="17"/>
                  <a:pt x="384" y="17"/>
                </a:cubicBezTo>
                <a:cubicBezTo>
                  <a:pt x="384" y="17"/>
                  <a:pt x="384" y="17"/>
                  <a:pt x="384" y="17"/>
                </a:cubicBezTo>
                <a:cubicBezTo>
                  <a:pt x="385" y="17"/>
                  <a:pt x="385" y="17"/>
                  <a:pt x="386" y="17"/>
                </a:cubicBezTo>
                <a:cubicBezTo>
                  <a:pt x="386" y="17"/>
                  <a:pt x="387" y="16"/>
                  <a:pt x="387" y="16"/>
                </a:cubicBezTo>
                <a:cubicBezTo>
                  <a:pt x="387" y="16"/>
                  <a:pt x="387" y="16"/>
                  <a:pt x="387" y="16"/>
                </a:cubicBezTo>
                <a:cubicBezTo>
                  <a:pt x="387" y="16"/>
                  <a:pt x="387" y="16"/>
                  <a:pt x="388" y="16"/>
                </a:cubicBezTo>
                <a:cubicBezTo>
                  <a:pt x="387" y="17"/>
                  <a:pt x="387" y="17"/>
                  <a:pt x="387" y="17"/>
                </a:cubicBezTo>
                <a:cubicBezTo>
                  <a:pt x="386" y="18"/>
                  <a:pt x="386" y="18"/>
                  <a:pt x="386" y="18"/>
                </a:cubicBezTo>
                <a:cubicBezTo>
                  <a:pt x="386" y="18"/>
                  <a:pt x="386" y="18"/>
                  <a:pt x="386" y="18"/>
                </a:cubicBezTo>
                <a:cubicBezTo>
                  <a:pt x="383" y="17"/>
                  <a:pt x="383" y="18"/>
                  <a:pt x="384" y="19"/>
                </a:cubicBezTo>
                <a:cubicBezTo>
                  <a:pt x="384" y="19"/>
                  <a:pt x="384" y="19"/>
                  <a:pt x="385" y="19"/>
                </a:cubicBezTo>
                <a:cubicBezTo>
                  <a:pt x="386" y="19"/>
                  <a:pt x="386" y="19"/>
                  <a:pt x="388" y="22"/>
                </a:cubicBezTo>
                <a:cubicBezTo>
                  <a:pt x="388" y="22"/>
                  <a:pt x="388" y="22"/>
                  <a:pt x="388" y="22"/>
                </a:cubicBezTo>
                <a:cubicBezTo>
                  <a:pt x="388" y="21"/>
                  <a:pt x="388" y="21"/>
                  <a:pt x="388" y="21"/>
                </a:cubicBezTo>
                <a:cubicBezTo>
                  <a:pt x="388" y="21"/>
                  <a:pt x="389" y="21"/>
                  <a:pt x="389" y="20"/>
                </a:cubicBezTo>
                <a:cubicBezTo>
                  <a:pt x="389" y="19"/>
                  <a:pt x="389" y="19"/>
                  <a:pt x="389" y="18"/>
                </a:cubicBezTo>
                <a:cubicBezTo>
                  <a:pt x="390" y="18"/>
                  <a:pt x="390" y="18"/>
                  <a:pt x="390" y="18"/>
                </a:cubicBezTo>
                <a:cubicBezTo>
                  <a:pt x="390" y="17"/>
                  <a:pt x="390" y="17"/>
                  <a:pt x="390" y="16"/>
                </a:cubicBezTo>
                <a:cubicBezTo>
                  <a:pt x="391" y="16"/>
                  <a:pt x="391" y="16"/>
                  <a:pt x="391" y="16"/>
                </a:cubicBezTo>
                <a:cubicBezTo>
                  <a:pt x="391" y="15"/>
                  <a:pt x="391" y="14"/>
                  <a:pt x="391" y="14"/>
                </a:cubicBezTo>
                <a:cubicBezTo>
                  <a:pt x="391" y="14"/>
                  <a:pt x="392" y="14"/>
                  <a:pt x="393" y="14"/>
                </a:cubicBezTo>
                <a:cubicBezTo>
                  <a:pt x="393" y="14"/>
                  <a:pt x="393" y="14"/>
                  <a:pt x="393" y="14"/>
                </a:cubicBezTo>
                <a:cubicBezTo>
                  <a:pt x="393" y="14"/>
                  <a:pt x="393" y="15"/>
                  <a:pt x="393" y="15"/>
                </a:cubicBezTo>
                <a:cubicBezTo>
                  <a:pt x="395" y="15"/>
                  <a:pt x="395" y="17"/>
                  <a:pt x="395" y="17"/>
                </a:cubicBezTo>
                <a:cubicBezTo>
                  <a:pt x="394" y="17"/>
                  <a:pt x="394" y="18"/>
                  <a:pt x="395" y="18"/>
                </a:cubicBezTo>
                <a:cubicBezTo>
                  <a:pt x="395" y="18"/>
                  <a:pt x="395" y="18"/>
                  <a:pt x="395" y="18"/>
                </a:cubicBezTo>
                <a:cubicBezTo>
                  <a:pt x="396" y="18"/>
                  <a:pt x="396" y="17"/>
                  <a:pt x="397" y="17"/>
                </a:cubicBezTo>
                <a:cubicBezTo>
                  <a:pt x="397" y="18"/>
                  <a:pt x="397" y="18"/>
                  <a:pt x="398" y="19"/>
                </a:cubicBezTo>
                <a:cubicBezTo>
                  <a:pt x="398" y="19"/>
                  <a:pt x="398" y="19"/>
                  <a:pt x="399" y="19"/>
                </a:cubicBezTo>
                <a:cubicBezTo>
                  <a:pt x="399" y="19"/>
                  <a:pt x="399" y="19"/>
                  <a:pt x="399" y="19"/>
                </a:cubicBezTo>
                <a:cubicBezTo>
                  <a:pt x="399" y="18"/>
                  <a:pt x="399" y="18"/>
                  <a:pt x="399" y="18"/>
                </a:cubicBezTo>
                <a:cubicBezTo>
                  <a:pt x="400" y="18"/>
                  <a:pt x="400" y="18"/>
                  <a:pt x="401" y="18"/>
                </a:cubicBezTo>
                <a:cubicBezTo>
                  <a:pt x="401" y="18"/>
                  <a:pt x="401" y="18"/>
                  <a:pt x="401" y="18"/>
                </a:cubicBezTo>
                <a:moveTo>
                  <a:pt x="609" y="325"/>
                </a:moveTo>
                <a:cubicBezTo>
                  <a:pt x="608" y="313"/>
                  <a:pt x="607" y="300"/>
                  <a:pt x="605" y="288"/>
                </a:cubicBezTo>
                <a:cubicBezTo>
                  <a:pt x="590" y="288"/>
                  <a:pt x="575" y="288"/>
                  <a:pt x="558" y="288"/>
                </a:cubicBezTo>
                <a:cubicBezTo>
                  <a:pt x="537" y="287"/>
                  <a:pt x="514" y="287"/>
                  <a:pt x="492" y="287"/>
                </a:cubicBezTo>
                <a:cubicBezTo>
                  <a:pt x="492" y="287"/>
                  <a:pt x="490" y="292"/>
                  <a:pt x="489" y="294"/>
                </a:cubicBezTo>
                <a:cubicBezTo>
                  <a:pt x="488" y="294"/>
                  <a:pt x="488" y="294"/>
                  <a:pt x="488" y="294"/>
                </a:cubicBezTo>
                <a:cubicBezTo>
                  <a:pt x="488" y="295"/>
                  <a:pt x="488" y="295"/>
                  <a:pt x="488" y="295"/>
                </a:cubicBezTo>
                <a:cubicBezTo>
                  <a:pt x="487" y="295"/>
                  <a:pt x="487" y="295"/>
                  <a:pt x="487" y="295"/>
                </a:cubicBezTo>
                <a:cubicBezTo>
                  <a:pt x="486" y="295"/>
                  <a:pt x="486" y="295"/>
                  <a:pt x="484" y="295"/>
                </a:cubicBezTo>
                <a:cubicBezTo>
                  <a:pt x="484" y="295"/>
                  <a:pt x="484" y="295"/>
                  <a:pt x="484" y="295"/>
                </a:cubicBezTo>
                <a:cubicBezTo>
                  <a:pt x="483" y="295"/>
                  <a:pt x="483" y="295"/>
                  <a:pt x="483" y="295"/>
                </a:cubicBezTo>
                <a:cubicBezTo>
                  <a:pt x="482" y="296"/>
                  <a:pt x="482" y="296"/>
                  <a:pt x="482" y="296"/>
                </a:cubicBezTo>
                <a:cubicBezTo>
                  <a:pt x="482" y="296"/>
                  <a:pt x="482" y="296"/>
                  <a:pt x="482" y="296"/>
                </a:cubicBezTo>
                <a:cubicBezTo>
                  <a:pt x="481" y="296"/>
                  <a:pt x="481" y="296"/>
                  <a:pt x="480" y="296"/>
                </a:cubicBezTo>
                <a:cubicBezTo>
                  <a:pt x="480" y="295"/>
                  <a:pt x="479" y="295"/>
                  <a:pt x="479" y="295"/>
                </a:cubicBezTo>
                <a:cubicBezTo>
                  <a:pt x="479" y="295"/>
                  <a:pt x="478" y="294"/>
                  <a:pt x="478" y="294"/>
                </a:cubicBezTo>
                <a:cubicBezTo>
                  <a:pt x="478" y="294"/>
                  <a:pt x="475" y="294"/>
                  <a:pt x="473" y="294"/>
                </a:cubicBezTo>
                <a:cubicBezTo>
                  <a:pt x="473" y="294"/>
                  <a:pt x="473" y="294"/>
                  <a:pt x="473" y="294"/>
                </a:cubicBezTo>
                <a:cubicBezTo>
                  <a:pt x="472" y="294"/>
                  <a:pt x="472" y="294"/>
                  <a:pt x="472" y="294"/>
                </a:cubicBezTo>
                <a:cubicBezTo>
                  <a:pt x="471" y="294"/>
                  <a:pt x="471" y="294"/>
                  <a:pt x="471" y="294"/>
                </a:cubicBezTo>
                <a:cubicBezTo>
                  <a:pt x="473" y="295"/>
                  <a:pt x="474" y="295"/>
                  <a:pt x="477" y="296"/>
                </a:cubicBezTo>
                <a:cubicBezTo>
                  <a:pt x="478" y="296"/>
                  <a:pt x="478" y="297"/>
                  <a:pt x="478" y="297"/>
                </a:cubicBezTo>
                <a:cubicBezTo>
                  <a:pt x="478" y="298"/>
                  <a:pt x="478" y="298"/>
                  <a:pt x="478" y="298"/>
                </a:cubicBezTo>
                <a:cubicBezTo>
                  <a:pt x="478" y="299"/>
                  <a:pt x="478" y="299"/>
                  <a:pt x="479" y="300"/>
                </a:cubicBezTo>
                <a:cubicBezTo>
                  <a:pt x="479" y="300"/>
                  <a:pt x="479" y="301"/>
                  <a:pt x="479" y="301"/>
                </a:cubicBezTo>
                <a:cubicBezTo>
                  <a:pt x="479" y="302"/>
                  <a:pt x="479" y="302"/>
                  <a:pt x="479" y="302"/>
                </a:cubicBezTo>
                <a:cubicBezTo>
                  <a:pt x="479" y="303"/>
                  <a:pt x="479" y="303"/>
                  <a:pt x="479" y="303"/>
                </a:cubicBezTo>
                <a:cubicBezTo>
                  <a:pt x="479" y="306"/>
                  <a:pt x="482" y="308"/>
                  <a:pt x="483" y="311"/>
                </a:cubicBezTo>
                <a:cubicBezTo>
                  <a:pt x="485" y="314"/>
                  <a:pt x="486" y="314"/>
                  <a:pt x="487" y="315"/>
                </a:cubicBezTo>
                <a:cubicBezTo>
                  <a:pt x="488" y="315"/>
                  <a:pt x="488" y="315"/>
                  <a:pt x="489" y="315"/>
                </a:cubicBezTo>
                <a:cubicBezTo>
                  <a:pt x="491" y="316"/>
                  <a:pt x="491" y="313"/>
                  <a:pt x="492" y="312"/>
                </a:cubicBezTo>
                <a:cubicBezTo>
                  <a:pt x="492" y="313"/>
                  <a:pt x="493" y="313"/>
                  <a:pt x="493" y="313"/>
                </a:cubicBezTo>
                <a:cubicBezTo>
                  <a:pt x="495" y="316"/>
                  <a:pt x="498" y="318"/>
                  <a:pt x="499" y="321"/>
                </a:cubicBezTo>
                <a:cubicBezTo>
                  <a:pt x="505" y="332"/>
                  <a:pt x="505" y="332"/>
                  <a:pt x="505" y="332"/>
                </a:cubicBezTo>
                <a:cubicBezTo>
                  <a:pt x="505" y="333"/>
                  <a:pt x="505" y="333"/>
                  <a:pt x="505" y="333"/>
                </a:cubicBezTo>
                <a:cubicBezTo>
                  <a:pt x="504" y="335"/>
                  <a:pt x="504" y="337"/>
                  <a:pt x="505" y="339"/>
                </a:cubicBezTo>
                <a:cubicBezTo>
                  <a:pt x="506" y="341"/>
                  <a:pt x="509" y="340"/>
                  <a:pt x="510" y="341"/>
                </a:cubicBezTo>
                <a:cubicBezTo>
                  <a:pt x="511" y="342"/>
                  <a:pt x="516" y="352"/>
                  <a:pt x="516" y="352"/>
                </a:cubicBezTo>
                <a:cubicBezTo>
                  <a:pt x="518" y="356"/>
                  <a:pt x="514" y="362"/>
                  <a:pt x="519" y="364"/>
                </a:cubicBezTo>
                <a:cubicBezTo>
                  <a:pt x="519" y="364"/>
                  <a:pt x="525" y="368"/>
                  <a:pt x="527" y="373"/>
                </a:cubicBezTo>
                <a:cubicBezTo>
                  <a:pt x="527" y="376"/>
                  <a:pt x="528" y="376"/>
                  <a:pt x="529" y="377"/>
                </a:cubicBezTo>
                <a:cubicBezTo>
                  <a:pt x="531" y="379"/>
                  <a:pt x="531" y="379"/>
                  <a:pt x="538" y="397"/>
                </a:cubicBezTo>
                <a:cubicBezTo>
                  <a:pt x="538" y="401"/>
                  <a:pt x="538" y="404"/>
                  <a:pt x="538" y="408"/>
                </a:cubicBezTo>
                <a:cubicBezTo>
                  <a:pt x="539" y="414"/>
                  <a:pt x="547" y="415"/>
                  <a:pt x="549" y="412"/>
                </a:cubicBezTo>
                <a:cubicBezTo>
                  <a:pt x="553" y="408"/>
                  <a:pt x="553" y="408"/>
                  <a:pt x="555" y="407"/>
                </a:cubicBezTo>
                <a:cubicBezTo>
                  <a:pt x="557" y="407"/>
                  <a:pt x="559" y="407"/>
                  <a:pt x="561" y="407"/>
                </a:cubicBezTo>
                <a:cubicBezTo>
                  <a:pt x="561" y="407"/>
                  <a:pt x="561" y="407"/>
                  <a:pt x="561" y="407"/>
                </a:cubicBezTo>
                <a:cubicBezTo>
                  <a:pt x="562" y="408"/>
                  <a:pt x="562" y="408"/>
                  <a:pt x="563" y="408"/>
                </a:cubicBezTo>
                <a:cubicBezTo>
                  <a:pt x="563" y="408"/>
                  <a:pt x="563" y="408"/>
                  <a:pt x="563" y="408"/>
                </a:cubicBezTo>
                <a:cubicBezTo>
                  <a:pt x="564" y="408"/>
                  <a:pt x="564" y="407"/>
                  <a:pt x="565" y="406"/>
                </a:cubicBezTo>
                <a:cubicBezTo>
                  <a:pt x="569" y="400"/>
                  <a:pt x="577" y="402"/>
                  <a:pt x="582" y="397"/>
                </a:cubicBezTo>
                <a:cubicBezTo>
                  <a:pt x="583" y="396"/>
                  <a:pt x="583" y="396"/>
                  <a:pt x="586" y="396"/>
                </a:cubicBezTo>
                <a:cubicBezTo>
                  <a:pt x="587" y="395"/>
                  <a:pt x="587" y="395"/>
                  <a:pt x="587" y="395"/>
                </a:cubicBezTo>
                <a:cubicBezTo>
                  <a:pt x="587" y="392"/>
                  <a:pt x="587" y="392"/>
                  <a:pt x="588" y="391"/>
                </a:cubicBezTo>
                <a:cubicBezTo>
                  <a:pt x="589" y="391"/>
                  <a:pt x="589" y="391"/>
                  <a:pt x="591" y="390"/>
                </a:cubicBezTo>
                <a:cubicBezTo>
                  <a:pt x="593" y="389"/>
                  <a:pt x="593" y="389"/>
                  <a:pt x="601" y="389"/>
                </a:cubicBezTo>
                <a:cubicBezTo>
                  <a:pt x="601" y="389"/>
                  <a:pt x="601" y="385"/>
                  <a:pt x="603" y="382"/>
                </a:cubicBezTo>
                <a:cubicBezTo>
                  <a:pt x="605" y="382"/>
                  <a:pt x="606" y="382"/>
                  <a:pt x="608" y="382"/>
                </a:cubicBezTo>
                <a:cubicBezTo>
                  <a:pt x="609" y="379"/>
                  <a:pt x="610" y="376"/>
                  <a:pt x="610" y="376"/>
                </a:cubicBezTo>
                <a:cubicBezTo>
                  <a:pt x="611" y="365"/>
                  <a:pt x="610" y="354"/>
                  <a:pt x="610" y="342"/>
                </a:cubicBezTo>
                <a:cubicBezTo>
                  <a:pt x="609" y="343"/>
                  <a:pt x="609" y="343"/>
                  <a:pt x="609" y="343"/>
                </a:cubicBezTo>
                <a:cubicBezTo>
                  <a:pt x="608" y="342"/>
                  <a:pt x="609" y="340"/>
                  <a:pt x="608" y="339"/>
                </a:cubicBezTo>
                <a:cubicBezTo>
                  <a:pt x="607" y="339"/>
                  <a:pt x="607" y="339"/>
                  <a:pt x="607" y="338"/>
                </a:cubicBezTo>
                <a:cubicBezTo>
                  <a:pt x="607" y="335"/>
                  <a:pt x="606" y="333"/>
                  <a:pt x="606" y="331"/>
                </a:cubicBezTo>
                <a:cubicBezTo>
                  <a:pt x="606" y="330"/>
                  <a:pt x="606" y="330"/>
                  <a:pt x="605" y="329"/>
                </a:cubicBezTo>
                <a:cubicBezTo>
                  <a:pt x="602" y="331"/>
                  <a:pt x="602" y="331"/>
                  <a:pt x="601" y="340"/>
                </a:cubicBezTo>
                <a:cubicBezTo>
                  <a:pt x="600" y="340"/>
                  <a:pt x="599" y="340"/>
                  <a:pt x="597" y="340"/>
                </a:cubicBezTo>
                <a:cubicBezTo>
                  <a:pt x="596" y="340"/>
                  <a:pt x="596" y="340"/>
                  <a:pt x="596" y="340"/>
                </a:cubicBezTo>
                <a:cubicBezTo>
                  <a:pt x="595" y="340"/>
                  <a:pt x="594" y="339"/>
                  <a:pt x="593" y="339"/>
                </a:cubicBezTo>
                <a:cubicBezTo>
                  <a:pt x="592" y="339"/>
                  <a:pt x="592" y="339"/>
                  <a:pt x="592" y="339"/>
                </a:cubicBezTo>
                <a:cubicBezTo>
                  <a:pt x="589" y="341"/>
                  <a:pt x="589" y="341"/>
                  <a:pt x="588" y="343"/>
                </a:cubicBezTo>
                <a:cubicBezTo>
                  <a:pt x="588" y="343"/>
                  <a:pt x="584" y="342"/>
                  <a:pt x="584" y="337"/>
                </a:cubicBezTo>
                <a:cubicBezTo>
                  <a:pt x="584" y="337"/>
                  <a:pt x="584" y="336"/>
                  <a:pt x="585" y="336"/>
                </a:cubicBezTo>
                <a:cubicBezTo>
                  <a:pt x="586" y="335"/>
                  <a:pt x="586" y="335"/>
                  <a:pt x="587" y="335"/>
                </a:cubicBezTo>
                <a:cubicBezTo>
                  <a:pt x="587" y="335"/>
                  <a:pt x="588" y="335"/>
                  <a:pt x="588" y="335"/>
                </a:cubicBezTo>
                <a:cubicBezTo>
                  <a:pt x="594" y="338"/>
                  <a:pt x="594" y="334"/>
                  <a:pt x="594" y="334"/>
                </a:cubicBezTo>
                <a:cubicBezTo>
                  <a:pt x="593" y="334"/>
                  <a:pt x="593" y="334"/>
                  <a:pt x="593" y="334"/>
                </a:cubicBezTo>
                <a:cubicBezTo>
                  <a:pt x="592" y="333"/>
                  <a:pt x="592" y="333"/>
                  <a:pt x="591" y="333"/>
                </a:cubicBezTo>
                <a:cubicBezTo>
                  <a:pt x="591" y="333"/>
                  <a:pt x="590" y="333"/>
                  <a:pt x="590" y="334"/>
                </a:cubicBezTo>
                <a:cubicBezTo>
                  <a:pt x="589" y="334"/>
                  <a:pt x="589" y="334"/>
                  <a:pt x="588" y="334"/>
                </a:cubicBezTo>
                <a:cubicBezTo>
                  <a:pt x="585" y="333"/>
                  <a:pt x="582" y="333"/>
                  <a:pt x="580" y="332"/>
                </a:cubicBezTo>
                <a:cubicBezTo>
                  <a:pt x="579" y="332"/>
                  <a:pt x="578" y="332"/>
                  <a:pt x="578" y="332"/>
                </a:cubicBezTo>
                <a:cubicBezTo>
                  <a:pt x="578" y="330"/>
                  <a:pt x="578" y="327"/>
                  <a:pt x="577" y="325"/>
                </a:cubicBezTo>
                <a:cubicBezTo>
                  <a:pt x="576" y="324"/>
                  <a:pt x="576" y="324"/>
                  <a:pt x="570" y="321"/>
                </a:cubicBezTo>
                <a:cubicBezTo>
                  <a:pt x="568" y="316"/>
                  <a:pt x="565" y="311"/>
                  <a:pt x="565" y="305"/>
                </a:cubicBezTo>
                <a:cubicBezTo>
                  <a:pt x="566" y="301"/>
                  <a:pt x="571" y="303"/>
                  <a:pt x="572" y="303"/>
                </a:cubicBezTo>
                <a:cubicBezTo>
                  <a:pt x="572" y="304"/>
                  <a:pt x="572" y="304"/>
                  <a:pt x="576" y="308"/>
                </a:cubicBezTo>
                <a:cubicBezTo>
                  <a:pt x="578" y="310"/>
                  <a:pt x="578" y="310"/>
                  <a:pt x="580" y="314"/>
                </a:cubicBezTo>
                <a:cubicBezTo>
                  <a:pt x="581" y="317"/>
                  <a:pt x="584" y="317"/>
                  <a:pt x="586" y="319"/>
                </a:cubicBezTo>
                <a:cubicBezTo>
                  <a:pt x="589" y="323"/>
                  <a:pt x="590" y="323"/>
                  <a:pt x="598" y="324"/>
                </a:cubicBezTo>
                <a:cubicBezTo>
                  <a:pt x="599" y="324"/>
                  <a:pt x="599" y="324"/>
                  <a:pt x="599" y="324"/>
                </a:cubicBezTo>
                <a:cubicBezTo>
                  <a:pt x="599" y="324"/>
                  <a:pt x="600" y="324"/>
                  <a:pt x="600" y="324"/>
                </a:cubicBezTo>
                <a:cubicBezTo>
                  <a:pt x="601" y="324"/>
                  <a:pt x="602" y="324"/>
                  <a:pt x="604" y="323"/>
                </a:cubicBezTo>
                <a:cubicBezTo>
                  <a:pt x="604" y="323"/>
                  <a:pt x="605" y="323"/>
                  <a:pt x="605" y="323"/>
                </a:cubicBezTo>
                <a:cubicBezTo>
                  <a:pt x="607" y="323"/>
                  <a:pt x="607" y="323"/>
                  <a:pt x="609" y="325"/>
                </a:cubicBezTo>
                <a:cubicBezTo>
                  <a:pt x="609" y="325"/>
                  <a:pt x="609" y="325"/>
                  <a:pt x="609" y="325"/>
                </a:cubicBezTo>
                <a:moveTo>
                  <a:pt x="680" y="160"/>
                </a:moveTo>
                <a:cubicBezTo>
                  <a:pt x="671" y="147"/>
                  <a:pt x="657" y="130"/>
                  <a:pt x="646" y="118"/>
                </a:cubicBezTo>
                <a:cubicBezTo>
                  <a:pt x="649" y="120"/>
                  <a:pt x="614" y="121"/>
                  <a:pt x="550" y="121"/>
                </a:cubicBezTo>
                <a:cubicBezTo>
                  <a:pt x="577" y="168"/>
                  <a:pt x="596" y="225"/>
                  <a:pt x="605" y="288"/>
                </a:cubicBezTo>
                <a:cubicBezTo>
                  <a:pt x="690" y="289"/>
                  <a:pt x="736" y="287"/>
                  <a:pt x="736" y="284"/>
                </a:cubicBezTo>
                <a:cubicBezTo>
                  <a:pt x="730" y="264"/>
                  <a:pt x="730" y="264"/>
                  <a:pt x="730" y="264"/>
                </a:cubicBezTo>
                <a:cubicBezTo>
                  <a:pt x="718" y="228"/>
                  <a:pt x="718" y="227"/>
                  <a:pt x="709" y="210"/>
                </a:cubicBezTo>
                <a:cubicBezTo>
                  <a:pt x="693" y="178"/>
                  <a:pt x="690" y="173"/>
                  <a:pt x="680" y="160"/>
                </a:cubicBezTo>
                <a:moveTo>
                  <a:pt x="415" y="119"/>
                </a:moveTo>
                <a:cubicBezTo>
                  <a:pt x="416" y="119"/>
                  <a:pt x="418" y="119"/>
                  <a:pt x="420" y="119"/>
                </a:cubicBezTo>
                <a:cubicBezTo>
                  <a:pt x="419" y="119"/>
                  <a:pt x="419" y="119"/>
                  <a:pt x="419" y="119"/>
                </a:cubicBezTo>
                <a:cubicBezTo>
                  <a:pt x="418" y="119"/>
                  <a:pt x="418" y="119"/>
                  <a:pt x="418" y="119"/>
                </a:cubicBezTo>
                <a:cubicBezTo>
                  <a:pt x="418" y="119"/>
                  <a:pt x="418" y="119"/>
                  <a:pt x="418" y="119"/>
                </a:cubicBezTo>
                <a:cubicBezTo>
                  <a:pt x="418" y="119"/>
                  <a:pt x="418" y="119"/>
                  <a:pt x="417" y="118"/>
                </a:cubicBezTo>
                <a:cubicBezTo>
                  <a:pt x="417" y="117"/>
                  <a:pt x="417" y="117"/>
                  <a:pt x="417" y="117"/>
                </a:cubicBezTo>
                <a:cubicBezTo>
                  <a:pt x="417" y="117"/>
                  <a:pt x="417" y="117"/>
                  <a:pt x="417" y="117"/>
                </a:cubicBezTo>
                <a:cubicBezTo>
                  <a:pt x="416" y="117"/>
                  <a:pt x="416" y="117"/>
                  <a:pt x="415" y="117"/>
                </a:cubicBezTo>
                <a:cubicBezTo>
                  <a:pt x="415" y="117"/>
                  <a:pt x="415" y="117"/>
                  <a:pt x="415" y="117"/>
                </a:cubicBezTo>
                <a:cubicBezTo>
                  <a:pt x="414" y="118"/>
                  <a:pt x="414" y="118"/>
                  <a:pt x="414" y="118"/>
                </a:cubicBezTo>
                <a:cubicBezTo>
                  <a:pt x="414" y="118"/>
                  <a:pt x="414" y="118"/>
                  <a:pt x="414" y="118"/>
                </a:cubicBezTo>
                <a:cubicBezTo>
                  <a:pt x="415" y="119"/>
                  <a:pt x="415" y="119"/>
                  <a:pt x="415" y="119"/>
                </a:cubicBezTo>
                <a:moveTo>
                  <a:pt x="416" y="52"/>
                </a:moveTo>
                <a:cubicBezTo>
                  <a:pt x="416" y="51"/>
                  <a:pt x="416" y="50"/>
                  <a:pt x="415" y="50"/>
                </a:cubicBezTo>
                <a:cubicBezTo>
                  <a:pt x="415" y="50"/>
                  <a:pt x="415" y="50"/>
                  <a:pt x="415" y="50"/>
                </a:cubicBezTo>
                <a:cubicBezTo>
                  <a:pt x="415" y="50"/>
                  <a:pt x="415" y="50"/>
                  <a:pt x="415" y="50"/>
                </a:cubicBezTo>
                <a:cubicBezTo>
                  <a:pt x="414" y="50"/>
                  <a:pt x="414" y="50"/>
                  <a:pt x="413" y="50"/>
                </a:cubicBezTo>
                <a:cubicBezTo>
                  <a:pt x="414" y="50"/>
                  <a:pt x="414" y="50"/>
                  <a:pt x="414" y="50"/>
                </a:cubicBezTo>
                <a:cubicBezTo>
                  <a:pt x="414" y="51"/>
                  <a:pt x="414" y="51"/>
                  <a:pt x="414" y="51"/>
                </a:cubicBezTo>
                <a:cubicBezTo>
                  <a:pt x="414" y="51"/>
                  <a:pt x="414" y="52"/>
                  <a:pt x="414" y="52"/>
                </a:cubicBezTo>
                <a:cubicBezTo>
                  <a:pt x="415" y="52"/>
                  <a:pt x="415" y="52"/>
                  <a:pt x="416" y="52"/>
                </a:cubicBezTo>
                <a:moveTo>
                  <a:pt x="550" y="121"/>
                </a:moveTo>
                <a:cubicBezTo>
                  <a:pt x="537" y="99"/>
                  <a:pt x="522" y="79"/>
                  <a:pt x="507" y="62"/>
                </a:cubicBezTo>
                <a:cubicBezTo>
                  <a:pt x="507" y="63"/>
                  <a:pt x="507" y="63"/>
                  <a:pt x="507" y="63"/>
                </a:cubicBezTo>
                <a:cubicBezTo>
                  <a:pt x="506" y="64"/>
                  <a:pt x="506" y="64"/>
                  <a:pt x="506" y="64"/>
                </a:cubicBezTo>
                <a:cubicBezTo>
                  <a:pt x="505" y="63"/>
                  <a:pt x="504" y="63"/>
                  <a:pt x="504" y="63"/>
                </a:cubicBezTo>
                <a:cubicBezTo>
                  <a:pt x="504" y="63"/>
                  <a:pt x="504" y="63"/>
                  <a:pt x="503" y="63"/>
                </a:cubicBezTo>
                <a:cubicBezTo>
                  <a:pt x="503" y="64"/>
                  <a:pt x="504" y="65"/>
                  <a:pt x="504" y="65"/>
                </a:cubicBezTo>
                <a:cubicBezTo>
                  <a:pt x="504" y="65"/>
                  <a:pt x="503" y="65"/>
                  <a:pt x="503" y="65"/>
                </a:cubicBezTo>
                <a:cubicBezTo>
                  <a:pt x="501" y="64"/>
                  <a:pt x="501" y="64"/>
                  <a:pt x="498" y="61"/>
                </a:cubicBezTo>
                <a:cubicBezTo>
                  <a:pt x="497" y="62"/>
                  <a:pt x="497" y="62"/>
                  <a:pt x="497" y="62"/>
                </a:cubicBezTo>
                <a:cubicBezTo>
                  <a:pt x="497" y="62"/>
                  <a:pt x="497" y="62"/>
                  <a:pt x="496" y="62"/>
                </a:cubicBezTo>
                <a:cubicBezTo>
                  <a:pt x="496" y="63"/>
                  <a:pt x="496" y="63"/>
                  <a:pt x="496" y="63"/>
                </a:cubicBezTo>
                <a:cubicBezTo>
                  <a:pt x="495" y="63"/>
                  <a:pt x="495" y="63"/>
                  <a:pt x="495" y="63"/>
                </a:cubicBezTo>
                <a:cubicBezTo>
                  <a:pt x="494" y="63"/>
                  <a:pt x="494" y="63"/>
                  <a:pt x="494" y="63"/>
                </a:cubicBezTo>
                <a:cubicBezTo>
                  <a:pt x="494" y="64"/>
                  <a:pt x="493" y="64"/>
                  <a:pt x="493" y="64"/>
                </a:cubicBezTo>
                <a:cubicBezTo>
                  <a:pt x="492" y="65"/>
                  <a:pt x="492" y="65"/>
                  <a:pt x="492" y="65"/>
                </a:cubicBezTo>
                <a:cubicBezTo>
                  <a:pt x="490" y="65"/>
                  <a:pt x="490" y="65"/>
                  <a:pt x="490" y="67"/>
                </a:cubicBezTo>
                <a:cubicBezTo>
                  <a:pt x="489" y="67"/>
                  <a:pt x="489" y="67"/>
                  <a:pt x="488" y="67"/>
                </a:cubicBezTo>
                <a:cubicBezTo>
                  <a:pt x="487" y="68"/>
                  <a:pt x="487" y="68"/>
                  <a:pt x="487" y="68"/>
                </a:cubicBezTo>
                <a:cubicBezTo>
                  <a:pt x="490" y="70"/>
                  <a:pt x="490" y="70"/>
                  <a:pt x="490" y="70"/>
                </a:cubicBezTo>
                <a:cubicBezTo>
                  <a:pt x="489" y="72"/>
                  <a:pt x="489" y="72"/>
                  <a:pt x="486" y="73"/>
                </a:cubicBezTo>
                <a:cubicBezTo>
                  <a:pt x="486" y="73"/>
                  <a:pt x="486" y="73"/>
                  <a:pt x="486" y="73"/>
                </a:cubicBezTo>
                <a:cubicBezTo>
                  <a:pt x="480" y="69"/>
                  <a:pt x="480" y="69"/>
                  <a:pt x="480" y="68"/>
                </a:cubicBezTo>
                <a:cubicBezTo>
                  <a:pt x="481" y="68"/>
                  <a:pt x="482" y="68"/>
                  <a:pt x="483" y="68"/>
                </a:cubicBezTo>
                <a:cubicBezTo>
                  <a:pt x="483" y="67"/>
                  <a:pt x="482" y="66"/>
                  <a:pt x="482" y="65"/>
                </a:cubicBezTo>
                <a:cubicBezTo>
                  <a:pt x="481" y="65"/>
                  <a:pt x="481" y="65"/>
                  <a:pt x="480" y="65"/>
                </a:cubicBezTo>
                <a:cubicBezTo>
                  <a:pt x="479" y="64"/>
                  <a:pt x="479" y="64"/>
                  <a:pt x="477" y="63"/>
                </a:cubicBezTo>
                <a:cubicBezTo>
                  <a:pt x="477" y="63"/>
                  <a:pt x="477" y="63"/>
                  <a:pt x="476" y="63"/>
                </a:cubicBezTo>
                <a:cubicBezTo>
                  <a:pt x="476" y="63"/>
                  <a:pt x="476" y="63"/>
                  <a:pt x="476" y="63"/>
                </a:cubicBezTo>
                <a:cubicBezTo>
                  <a:pt x="475" y="62"/>
                  <a:pt x="475" y="62"/>
                  <a:pt x="473" y="62"/>
                </a:cubicBezTo>
                <a:cubicBezTo>
                  <a:pt x="472" y="62"/>
                  <a:pt x="472" y="62"/>
                  <a:pt x="472" y="62"/>
                </a:cubicBezTo>
                <a:cubicBezTo>
                  <a:pt x="471" y="63"/>
                  <a:pt x="471" y="63"/>
                  <a:pt x="472" y="63"/>
                </a:cubicBezTo>
                <a:cubicBezTo>
                  <a:pt x="472" y="64"/>
                  <a:pt x="472" y="64"/>
                  <a:pt x="473" y="64"/>
                </a:cubicBezTo>
                <a:cubicBezTo>
                  <a:pt x="475" y="65"/>
                  <a:pt x="476" y="67"/>
                  <a:pt x="476" y="68"/>
                </a:cubicBezTo>
                <a:cubicBezTo>
                  <a:pt x="476" y="69"/>
                  <a:pt x="476" y="70"/>
                  <a:pt x="478" y="71"/>
                </a:cubicBezTo>
                <a:cubicBezTo>
                  <a:pt x="479" y="71"/>
                  <a:pt x="479" y="71"/>
                  <a:pt x="481" y="73"/>
                </a:cubicBezTo>
                <a:cubicBezTo>
                  <a:pt x="481" y="73"/>
                  <a:pt x="481" y="73"/>
                  <a:pt x="481" y="73"/>
                </a:cubicBezTo>
                <a:cubicBezTo>
                  <a:pt x="481" y="75"/>
                  <a:pt x="482" y="76"/>
                  <a:pt x="483" y="77"/>
                </a:cubicBezTo>
                <a:cubicBezTo>
                  <a:pt x="480" y="77"/>
                  <a:pt x="480" y="77"/>
                  <a:pt x="480" y="76"/>
                </a:cubicBezTo>
                <a:cubicBezTo>
                  <a:pt x="479" y="75"/>
                  <a:pt x="479" y="75"/>
                  <a:pt x="479" y="75"/>
                </a:cubicBezTo>
                <a:cubicBezTo>
                  <a:pt x="479" y="75"/>
                  <a:pt x="479" y="75"/>
                  <a:pt x="474" y="75"/>
                </a:cubicBezTo>
                <a:cubicBezTo>
                  <a:pt x="474" y="76"/>
                  <a:pt x="474" y="77"/>
                  <a:pt x="474" y="77"/>
                </a:cubicBezTo>
                <a:cubicBezTo>
                  <a:pt x="471" y="78"/>
                  <a:pt x="471" y="78"/>
                  <a:pt x="471" y="80"/>
                </a:cubicBezTo>
                <a:cubicBezTo>
                  <a:pt x="470" y="80"/>
                  <a:pt x="470" y="80"/>
                  <a:pt x="470" y="80"/>
                </a:cubicBezTo>
                <a:cubicBezTo>
                  <a:pt x="470" y="80"/>
                  <a:pt x="470" y="80"/>
                  <a:pt x="470" y="80"/>
                </a:cubicBezTo>
                <a:cubicBezTo>
                  <a:pt x="471" y="82"/>
                  <a:pt x="474" y="83"/>
                  <a:pt x="475" y="85"/>
                </a:cubicBezTo>
                <a:cubicBezTo>
                  <a:pt x="474" y="85"/>
                  <a:pt x="474" y="85"/>
                  <a:pt x="474" y="85"/>
                </a:cubicBezTo>
                <a:cubicBezTo>
                  <a:pt x="471" y="85"/>
                  <a:pt x="471" y="85"/>
                  <a:pt x="470" y="85"/>
                </a:cubicBezTo>
                <a:cubicBezTo>
                  <a:pt x="470" y="85"/>
                  <a:pt x="470" y="85"/>
                  <a:pt x="469" y="85"/>
                </a:cubicBezTo>
                <a:cubicBezTo>
                  <a:pt x="464" y="84"/>
                  <a:pt x="462" y="82"/>
                  <a:pt x="462" y="81"/>
                </a:cubicBezTo>
                <a:cubicBezTo>
                  <a:pt x="461" y="82"/>
                  <a:pt x="461" y="82"/>
                  <a:pt x="460" y="83"/>
                </a:cubicBezTo>
                <a:cubicBezTo>
                  <a:pt x="460" y="84"/>
                  <a:pt x="460" y="85"/>
                  <a:pt x="463" y="85"/>
                </a:cubicBezTo>
                <a:cubicBezTo>
                  <a:pt x="463" y="86"/>
                  <a:pt x="463" y="86"/>
                  <a:pt x="463" y="86"/>
                </a:cubicBezTo>
                <a:cubicBezTo>
                  <a:pt x="464" y="87"/>
                  <a:pt x="464" y="87"/>
                  <a:pt x="464" y="87"/>
                </a:cubicBezTo>
                <a:cubicBezTo>
                  <a:pt x="466" y="87"/>
                  <a:pt x="467" y="87"/>
                  <a:pt x="468" y="88"/>
                </a:cubicBezTo>
                <a:cubicBezTo>
                  <a:pt x="468" y="89"/>
                  <a:pt x="468" y="89"/>
                  <a:pt x="468" y="89"/>
                </a:cubicBezTo>
                <a:cubicBezTo>
                  <a:pt x="467" y="89"/>
                  <a:pt x="466" y="89"/>
                  <a:pt x="465" y="89"/>
                </a:cubicBezTo>
                <a:cubicBezTo>
                  <a:pt x="464" y="90"/>
                  <a:pt x="464" y="90"/>
                  <a:pt x="464" y="90"/>
                </a:cubicBezTo>
                <a:cubicBezTo>
                  <a:pt x="455" y="83"/>
                  <a:pt x="455" y="83"/>
                  <a:pt x="455" y="83"/>
                </a:cubicBezTo>
                <a:cubicBezTo>
                  <a:pt x="454" y="83"/>
                  <a:pt x="453" y="83"/>
                  <a:pt x="453" y="83"/>
                </a:cubicBezTo>
                <a:cubicBezTo>
                  <a:pt x="452" y="80"/>
                  <a:pt x="452" y="80"/>
                  <a:pt x="452" y="80"/>
                </a:cubicBezTo>
                <a:cubicBezTo>
                  <a:pt x="450" y="75"/>
                  <a:pt x="443" y="75"/>
                  <a:pt x="441" y="70"/>
                </a:cubicBezTo>
                <a:cubicBezTo>
                  <a:pt x="443" y="71"/>
                  <a:pt x="452" y="74"/>
                  <a:pt x="452" y="74"/>
                </a:cubicBezTo>
                <a:cubicBezTo>
                  <a:pt x="454" y="74"/>
                  <a:pt x="455" y="75"/>
                  <a:pt x="457" y="75"/>
                </a:cubicBezTo>
                <a:cubicBezTo>
                  <a:pt x="459" y="75"/>
                  <a:pt x="460" y="76"/>
                  <a:pt x="462" y="76"/>
                </a:cubicBezTo>
                <a:cubicBezTo>
                  <a:pt x="463" y="76"/>
                  <a:pt x="463" y="76"/>
                  <a:pt x="464" y="76"/>
                </a:cubicBezTo>
                <a:cubicBezTo>
                  <a:pt x="464" y="76"/>
                  <a:pt x="464" y="76"/>
                  <a:pt x="464" y="76"/>
                </a:cubicBezTo>
                <a:cubicBezTo>
                  <a:pt x="477" y="72"/>
                  <a:pt x="464" y="66"/>
                  <a:pt x="464" y="66"/>
                </a:cubicBezTo>
                <a:cubicBezTo>
                  <a:pt x="454" y="62"/>
                  <a:pt x="454" y="62"/>
                  <a:pt x="454" y="62"/>
                </a:cubicBezTo>
                <a:cubicBezTo>
                  <a:pt x="453" y="61"/>
                  <a:pt x="452" y="61"/>
                  <a:pt x="451" y="61"/>
                </a:cubicBezTo>
                <a:cubicBezTo>
                  <a:pt x="450" y="60"/>
                  <a:pt x="450" y="60"/>
                  <a:pt x="447" y="60"/>
                </a:cubicBezTo>
                <a:cubicBezTo>
                  <a:pt x="446" y="60"/>
                  <a:pt x="446" y="60"/>
                  <a:pt x="446" y="60"/>
                </a:cubicBezTo>
                <a:cubicBezTo>
                  <a:pt x="445" y="60"/>
                  <a:pt x="444" y="59"/>
                  <a:pt x="443" y="58"/>
                </a:cubicBezTo>
                <a:cubicBezTo>
                  <a:pt x="442" y="58"/>
                  <a:pt x="441" y="58"/>
                  <a:pt x="441" y="58"/>
                </a:cubicBezTo>
                <a:cubicBezTo>
                  <a:pt x="441" y="59"/>
                  <a:pt x="441" y="59"/>
                  <a:pt x="441" y="59"/>
                </a:cubicBezTo>
                <a:cubicBezTo>
                  <a:pt x="440" y="60"/>
                  <a:pt x="440" y="60"/>
                  <a:pt x="440" y="60"/>
                </a:cubicBezTo>
                <a:cubicBezTo>
                  <a:pt x="439" y="59"/>
                  <a:pt x="439" y="59"/>
                  <a:pt x="439" y="59"/>
                </a:cubicBezTo>
                <a:cubicBezTo>
                  <a:pt x="439" y="59"/>
                  <a:pt x="439" y="58"/>
                  <a:pt x="439" y="58"/>
                </a:cubicBezTo>
                <a:cubicBezTo>
                  <a:pt x="439" y="57"/>
                  <a:pt x="439" y="57"/>
                  <a:pt x="439" y="57"/>
                </a:cubicBezTo>
                <a:cubicBezTo>
                  <a:pt x="438" y="57"/>
                  <a:pt x="437" y="57"/>
                  <a:pt x="436" y="55"/>
                </a:cubicBezTo>
                <a:cubicBezTo>
                  <a:pt x="436" y="55"/>
                  <a:pt x="435" y="55"/>
                  <a:pt x="435" y="55"/>
                </a:cubicBezTo>
                <a:cubicBezTo>
                  <a:pt x="434" y="56"/>
                  <a:pt x="434" y="56"/>
                  <a:pt x="434" y="56"/>
                </a:cubicBezTo>
                <a:cubicBezTo>
                  <a:pt x="432" y="56"/>
                  <a:pt x="431" y="55"/>
                  <a:pt x="429" y="54"/>
                </a:cubicBezTo>
                <a:cubicBezTo>
                  <a:pt x="428" y="54"/>
                  <a:pt x="428" y="54"/>
                  <a:pt x="428" y="54"/>
                </a:cubicBezTo>
                <a:cubicBezTo>
                  <a:pt x="428" y="54"/>
                  <a:pt x="429" y="54"/>
                  <a:pt x="429" y="54"/>
                </a:cubicBezTo>
                <a:cubicBezTo>
                  <a:pt x="429" y="53"/>
                  <a:pt x="429" y="53"/>
                  <a:pt x="430" y="52"/>
                </a:cubicBezTo>
                <a:cubicBezTo>
                  <a:pt x="429" y="52"/>
                  <a:pt x="427" y="50"/>
                  <a:pt x="423" y="50"/>
                </a:cubicBezTo>
                <a:cubicBezTo>
                  <a:pt x="423" y="50"/>
                  <a:pt x="423" y="51"/>
                  <a:pt x="423" y="51"/>
                </a:cubicBezTo>
                <a:cubicBezTo>
                  <a:pt x="423" y="51"/>
                  <a:pt x="423" y="51"/>
                  <a:pt x="422" y="51"/>
                </a:cubicBezTo>
                <a:cubicBezTo>
                  <a:pt x="422" y="51"/>
                  <a:pt x="421" y="51"/>
                  <a:pt x="421" y="50"/>
                </a:cubicBezTo>
                <a:cubicBezTo>
                  <a:pt x="422" y="49"/>
                  <a:pt x="422" y="49"/>
                  <a:pt x="422" y="49"/>
                </a:cubicBezTo>
                <a:cubicBezTo>
                  <a:pt x="422" y="49"/>
                  <a:pt x="422" y="49"/>
                  <a:pt x="422" y="49"/>
                </a:cubicBezTo>
                <a:cubicBezTo>
                  <a:pt x="418" y="48"/>
                  <a:pt x="418" y="48"/>
                  <a:pt x="418" y="48"/>
                </a:cubicBezTo>
                <a:cubicBezTo>
                  <a:pt x="418" y="49"/>
                  <a:pt x="418" y="50"/>
                  <a:pt x="418" y="50"/>
                </a:cubicBezTo>
                <a:cubicBezTo>
                  <a:pt x="418" y="51"/>
                  <a:pt x="418" y="51"/>
                  <a:pt x="418" y="52"/>
                </a:cubicBezTo>
                <a:cubicBezTo>
                  <a:pt x="418" y="52"/>
                  <a:pt x="418" y="52"/>
                  <a:pt x="418" y="52"/>
                </a:cubicBezTo>
                <a:cubicBezTo>
                  <a:pt x="418" y="50"/>
                  <a:pt x="418" y="50"/>
                  <a:pt x="417" y="49"/>
                </a:cubicBezTo>
                <a:cubicBezTo>
                  <a:pt x="416" y="49"/>
                  <a:pt x="416" y="49"/>
                  <a:pt x="415" y="49"/>
                </a:cubicBezTo>
                <a:cubicBezTo>
                  <a:pt x="415" y="48"/>
                  <a:pt x="415" y="48"/>
                  <a:pt x="415" y="48"/>
                </a:cubicBezTo>
                <a:cubicBezTo>
                  <a:pt x="414" y="48"/>
                  <a:pt x="414" y="48"/>
                  <a:pt x="414" y="48"/>
                </a:cubicBezTo>
                <a:cubicBezTo>
                  <a:pt x="414" y="48"/>
                  <a:pt x="414" y="48"/>
                  <a:pt x="414" y="48"/>
                </a:cubicBezTo>
                <a:cubicBezTo>
                  <a:pt x="413" y="48"/>
                  <a:pt x="412" y="49"/>
                  <a:pt x="411" y="49"/>
                </a:cubicBezTo>
                <a:cubicBezTo>
                  <a:pt x="411" y="50"/>
                  <a:pt x="411" y="50"/>
                  <a:pt x="410" y="51"/>
                </a:cubicBezTo>
                <a:cubicBezTo>
                  <a:pt x="410" y="51"/>
                  <a:pt x="410" y="51"/>
                  <a:pt x="410" y="51"/>
                </a:cubicBezTo>
                <a:cubicBezTo>
                  <a:pt x="409" y="50"/>
                  <a:pt x="409" y="50"/>
                  <a:pt x="409" y="50"/>
                </a:cubicBezTo>
                <a:cubicBezTo>
                  <a:pt x="409" y="50"/>
                  <a:pt x="409" y="50"/>
                  <a:pt x="409" y="49"/>
                </a:cubicBezTo>
                <a:cubicBezTo>
                  <a:pt x="409" y="49"/>
                  <a:pt x="408" y="49"/>
                  <a:pt x="407" y="49"/>
                </a:cubicBezTo>
                <a:cubicBezTo>
                  <a:pt x="406" y="49"/>
                  <a:pt x="405" y="49"/>
                  <a:pt x="404" y="50"/>
                </a:cubicBezTo>
                <a:cubicBezTo>
                  <a:pt x="405" y="52"/>
                  <a:pt x="405" y="52"/>
                  <a:pt x="407" y="52"/>
                </a:cubicBezTo>
                <a:cubicBezTo>
                  <a:pt x="408" y="53"/>
                  <a:pt x="408" y="53"/>
                  <a:pt x="408" y="54"/>
                </a:cubicBezTo>
                <a:cubicBezTo>
                  <a:pt x="408" y="54"/>
                  <a:pt x="407" y="54"/>
                  <a:pt x="407" y="54"/>
                </a:cubicBezTo>
                <a:cubicBezTo>
                  <a:pt x="406" y="53"/>
                  <a:pt x="406" y="53"/>
                  <a:pt x="404" y="53"/>
                </a:cubicBezTo>
                <a:cubicBezTo>
                  <a:pt x="402" y="53"/>
                  <a:pt x="402" y="53"/>
                  <a:pt x="402" y="53"/>
                </a:cubicBezTo>
                <a:cubicBezTo>
                  <a:pt x="402" y="55"/>
                  <a:pt x="402" y="55"/>
                  <a:pt x="402" y="56"/>
                </a:cubicBezTo>
                <a:cubicBezTo>
                  <a:pt x="401" y="55"/>
                  <a:pt x="401" y="54"/>
                  <a:pt x="401" y="54"/>
                </a:cubicBezTo>
                <a:cubicBezTo>
                  <a:pt x="399" y="54"/>
                  <a:pt x="398" y="52"/>
                  <a:pt x="396" y="52"/>
                </a:cubicBezTo>
                <a:cubicBezTo>
                  <a:pt x="396" y="52"/>
                  <a:pt x="396" y="53"/>
                  <a:pt x="396" y="53"/>
                </a:cubicBezTo>
                <a:cubicBezTo>
                  <a:pt x="397" y="56"/>
                  <a:pt x="395" y="57"/>
                  <a:pt x="394" y="57"/>
                </a:cubicBezTo>
                <a:cubicBezTo>
                  <a:pt x="394" y="57"/>
                  <a:pt x="393" y="56"/>
                  <a:pt x="393" y="55"/>
                </a:cubicBezTo>
                <a:cubicBezTo>
                  <a:pt x="393" y="56"/>
                  <a:pt x="393" y="56"/>
                  <a:pt x="393" y="56"/>
                </a:cubicBezTo>
                <a:cubicBezTo>
                  <a:pt x="392" y="56"/>
                  <a:pt x="392" y="56"/>
                  <a:pt x="391" y="56"/>
                </a:cubicBezTo>
                <a:cubicBezTo>
                  <a:pt x="391" y="57"/>
                  <a:pt x="391" y="57"/>
                  <a:pt x="391" y="57"/>
                </a:cubicBezTo>
                <a:cubicBezTo>
                  <a:pt x="391" y="58"/>
                  <a:pt x="392" y="58"/>
                  <a:pt x="392" y="59"/>
                </a:cubicBezTo>
                <a:cubicBezTo>
                  <a:pt x="392" y="59"/>
                  <a:pt x="392" y="60"/>
                  <a:pt x="392" y="60"/>
                </a:cubicBezTo>
                <a:cubicBezTo>
                  <a:pt x="391" y="60"/>
                  <a:pt x="391" y="60"/>
                  <a:pt x="391" y="60"/>
                </a:cubicBezTo>
                <a:cubicBezTo>
                  <a:pt x="391" y="60"/>
                  <a:pt x="391" y="60"/>
                  <a:pt x="388" y="59"/>
                </a:cubicBezTo>
                <a:cubicBezTo>
                  <a:pt x="389" y="59"/>
                  <a:pt x="389" y="58"/>
                  <a:pt x="389" y="57"/>
                </a:cubicBezTo>
                <a:cubicBezTo>
                  <a:pt x="388" y="57"/>
                  <a:pt x="388" y="57"/>
                  <a:pt x="388" y="57"/>
                </a:cubicBezTo>
                <a:cubicBezTo>
                  <a:pt x="388" y="58"/>
                  <a:pt x="388" y="58"/>
                  <a:pt x="388" y="59"/>
                </a:cubicBezTo>
                <a:cubicBezTo>
                  <a:pt x="385" y="59"/>
                  <a:pt x="385" y="59"/>
                  <a:pt x="384" y="59"/>
                </a:cubicBezTo>
                <a:cubicBezTo>
                  <a:pt x="385" y="60"/>
                  <a:pt x="385" y="60"/>
                  <a:pt x="385" y="60"/>
                </a:cubicBezTo>
                <a:cubicBezTo>
                  <a:pt x="384" y="61"/>
                  <a:pt x="384" y="61"/>
                  <a:pt x="384" y="61"/>
                </a:cubicBezTo>
                <a:cubicBezTo>
                  <a:pt x="382" y="61"/>
                  <a:pt x="382" y="61"/>
                  <a:pt x="381" y="62"/>
                </a:cubicBezTo>
                <a:cubicBezTo>
                  <a:pt x="380" y="62"/>
                  <a:pt x="380" y="62"/>
                  <a:pt x="380" y="62"/>
                </a:cubicBezTo>
                <a:cubicBezTo>
                  <a:pt x="380" y="64"/>
                  <a:pt x="380" y="64"/>
                  <a:pt x="380" y="64"/>
                </a:cubicBezTo>
                <a:cubicBezTo>
                  <a:pt x="379" y="64"/>
                  <a:pt x="379" y="64"/>
                  <a:pt x="379" y="64"/>
                </a:cubicBezTo>
                <a:cubicBezTo>
                  <a:pt x="378" y="65"/>
                  <a:pt x="378" y="65"/>
                  <a:pt x="378" y="65"/>
                </a:cubicBezTo>
                <a:cubicBezTo>
                  <a:pt x="379" y="65"/>
                  <a:pt x="379" y="65"/>
                  <a:pt x="379" y="65"/>
                </a:cubicBezTo>
                <a:cubicBezTo>
                  <a:pt x="382" y="63"/>
                  <a:pt x="382" y="63"/>
                  <a:pt x="383" y="63"/>
                </a:cubicBezTo>
                <a:cubicBezTo>
                  <a:pt x="386" y="61"/>
                  <a:pt x="388" y="62"/>
                  <a:pt x="390" y="62"/>
                </a:cubicBezTo>
                <a:cubicBezTo>
                  <a:pt x="390" y="62"/>
                  <a:pt x="390" y="63"/>
                  <a:pt x="390" y="63"/>
                </a:cubicBezTo>
                <a:cubicBezTo>
                  <a:pt x="389" y="63"/>
                  <a:pt x="389" y="63"/>
                  <a:pt x="386" y="64"/>
                </a:cubicBezTo>
                <a:cubicBezTo>
                  <a:pt x="386" y="65"/>
                  <a:pt x="385" y="66"/>
                  <a:pt x="385" y="68"/>
                </a:cubicBezTo>
                <a:cubicBezTo>
                  <a:pt x="384" y="68"/>
                  <a:pt x="383" y="69"/>
                  <a:pt x="383" y="69"/>
                </a:cubicBezTo>
                <a:cubicBezTo>
                  <a:pt x="382" y="71"/>
                  <a:pt x="379" y="72"/>
                  <a:pt x="379" y="72"/>
                </a:cubicBezTo>
                <a:cubicBezTo>
                  <a:pt x="378" y="74"/>
                  <a:pt x="377" y="76"/>
                  <a:pt x="377" y="78"/>
                </a:cubicBezTo>
                <a:cubicBezTo>
                  <a:pt x="376" y="78"/>
                  <a:pt x="376" y="78"/>
                  <a:pt x="376" y="78"/>
                </a:cubicBezTo>
                <a:cubicBezTo>
                  <a:pt x="376" y="78"/>
                  <a:pt x="375" y="79"/>
                  <a:pt x="371" y="81"/>
                </a:cubicBezTo>
                <a:cubicBezTo>
                  <a:pt x="370" y="82"/>
                  <a:pt x="370" y="82"/>
                  <a:pt x="370" y="82"/>
                </a:cubicBezTo>
                <a:cubicBezTo>
                  <a:pt x="371" y="82"/>
                  <a:pt x="371" y="82"/>
                  <a:pt x="371" y="82"/>
                </a:cubicBezTo>
                <a:cubicBezTo>
                  <a:pt x="372" y="82"/>
                  <a:pt x="373" y="82"/>
                  <a:pt x="373" y="82"/>
                </a:cubicBezTo>
                <a:cubicBezTo>
                  <a:pt x="372" y="86"/>
                  <a:pt x="367" y="86"/>
                  <a:pt x="365" y="89"/>
                </a:cubicBezTo>
                <a:cubicBezTo>
                  <a:pt x="364" y="89"/>
                  <a:pt x="363" y="89"/>
                  <a:pt x="363" y="88"/>
                </a:cubicBezTo>
                <a:cubicBezTo>
                  <a:pt x="362" y="88"/>
                  <a:pt x="361" y="88"/>
                  <a:pt x="361" y="88"/>
                </a:cubicBezTo>
                <a:cubicBezTo>
                  <a:pt x="361" y="90"/>
                  <a:pt x="361" y="90"/>
                  <a:pt x="361" y="90"/>
                </a:cubicBezTo>
                <a:cubicBezTo>
                  <a:pt x="361" y="90"/>
                  <a:pt x="361" y="91"/>
                  <a:pt x="361" y="91"/>
                </a:cubicBezTo>
                <a:cubicBezTo>
                  <a:pt x="360" y="91"/>
                  <a:pt x="360" y="92"/>
                  <a:pt x="359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6" y="92"/>
                  <a:pt x="355" y="93"/>
                  <a:pt x="353" y="94"/>
                </a:cubicBezTo>
                <a:cubicBezTo>
                  <a:pt x="352" y="97"/>
                  <a:pt x="349" y="97"/>
                  <a:pt x="347" y="98"/>
                </a:cubicBezTo>
                <a:cubicBezTo>
                  <a:pt x="347" y="99"/>
                  <a:pt x="347" y="100"/>
                  <a:pt x="347" y="100"/>
                </a:cubicBezTo>
                <a:cubicBezTo>
                  <a:pt x="347" y="100"/>
                  <a:pt x="347" y="100"/>
                  <a:pt x="346" y="105"/>
                </a:cubicBezTo>
                <a:cubicBezTo>
                  <a:pt x="345" y="105"/>
                  <a:pt x="345" y="105"/>
                  <a:pt x="345" y="105"/>
                </a:cubicBezTo>
                <a:cubicBezTo>
                  <a:pt x="344" y="106"/>
                  <a:pt x="344" y="107"/>
                  <a:pt x="344" y="108"/>
                </a:cubicBezTo>
                <a:cubicBezTo>
                  <a:pt x="345" y="108"/>
                  <a:pt x="346" y="108"/>
                  <a:pt x="346" y="108"/>
                </a:cubicBezTo>
                <a:cubicBezTo>
                  <a:pt x="347" y="108"/>
                  <a:pt x="347" y="108"/>
                  <a:pt x="347" y="108"/>
                </a:cubicBezTo>
                <a:cubicBezTo>
                  <a:pt x="348" y="108"/>
                  <a:pt x="348" y="108"/>
                  <a:pt x="348" y="108"/>
                </a:cubicBezTo>
                <a:cubicBezTo>
                  <a:pt x="348" y="109"/>
                  <a:pt x="347" y="110"/>
                  <a:pt x="347" y="110"/>
                </a:cubicBezTo>
                <a:cubicBezTo>
                  <a:pt x="346" y="112"/>
                  <a:pt x="346" y="112"/>
                  <a:pt x="345" y="112"/>
                </a:cubicBezTo>
                <a:cubicBezTo>
                  <a:pt x="345" y="113"/>
                  <a:pt x="345" y="113"/>
                  <a:pt x="345" y="114"/>
                </a:cubicBezTo>
                <a:cubicBezTo>
                  <a:pt x="346" y="114"/>
                  <a:pt x="346" y="114"/>
                  <a:pt x="348" y="114"/>
                </a:cubicBezTo>
                <a:cubicBezTo>
                  <a:pt x="348" y="116"/>
                  <a:pt x="348" y="116"/>
                  <a:pt x="347" y="117"/>
                </a:cubicBezTo>
                <a:cubicBezTo>
                  <a:pt x="352" y="117"/>
                  <a:pt x="357" y="117"/>
                  <a:pt x="362" y="117"/>
                </a:cubicBezTo>
                <a:cubicBezTo>
                  <a:pt x="363" y="116"/>
                  <a:pt x="363" y="116"/>
                  <a:pt x="366" y="115"/>
                </a:cubicBezTo>
                <a:cubicBezTo>
                  <a:pt x="366" y="114"/>
                  <a:pt x="366" y="114"/>
                  <a:pt x="366" y="113"/>
                </a:cubicBezTo>
                <a:cubicBezTo>
                  <a:pt x="368" y="113"/>
                  <a:pt x="368" y="115"/>
                  <a:pt x="369" y="116"/>
                </a:cubicBezTo>
                <a:cubicBezTo>
                  <a:pt x="369" y="116"/>
                  <a:pt x="369" y="117"/>
                  <a:pt x="369" y="117"/>
                </a:cubicBezTo>
                <a:cubicBezTo>
                  <a:pt x="378" y="118"/>
                  <a:pt x="387" y="118"/>
                  <a:pt x="395" y="118"/>
                </a:cubicBezTo>
                <a:cubicBezTo>
                  <a:pt x="396" y="118"/>
                  <a:pt x="397" y="118"/>
                  <a:pt x="398" y="117"/>
                </a:cubicBezTo>
                <a:cubicBezTo>
                  <a:pt x="398" y="116"/>
                  <a:pt x="399" y="115"/>
                  <a:pt x="401" y="114"/>
                </a:cubicBezTo>
                <a:cubicBezTo>
                  <a:pt x="401" y="113"/>
                  <a:pt x="401" y="112"/>
                  <a:pt x="401" y="112"/>
                </a:cubicBezTo>
                <a:cubicBezTo>
                  <a:pt x="401" y="112"/>
                  <a:pt x="400" y="111"/>
                  <a:pt x="400" y="111"/>
                </a:cubicBezTo>
                <a:cubicBezTo>
                  <a:pt x="399" y="111"/>
                  <a:pt x="398" y="111"/>
                  <a:pt x="396" y="111"/>
                </a:cubicBezTo>
                <a:cubicBezTo>
                  <a:pt x="396" y="109"/>
                  <a:pt x="396" y="109"/>
                  <a:pt x="396" y="107"/>
                </a:cubicBezTo>
                <a:cubicBezTo>
                  <a:pt x="395" y="107"/>
                  <a:pt x="394" y="107"/>
                  <a:pt x="394" y="107"/>
                </a:cubicBezTo>
                <a:cubicBezTo>
                  <a:pt x="394" y="104"/>
                  <a:pt x="394" y="101"/>
                  <a:pt x="393" y="99"/>
                </a:cubicBezTo>
                <a:cubicBezTo>
                  <a:pt x="394" y="99"/>
                  <a:pt x="394" y="99"/>
                  <a:pt x="397" y="94"/>
                </a:cubicBezTo>
                <a:cubicBezTo>
                  <a:pt x="402" y="93"/>
                  <a:pt x="405" y="88"/>
                  <a:pt x="405" y="88"/>
                </a:cubicBezTo>
                <a:cubicBezTo>
                  <a:pt x="406" y="87"/>
                  <a:pt x="406" y="87"/>
                  <a:pt x="408" y="87"/>
                </a:cubicBezTo>
                <a:cubicBezTo>
                  <a:pt x="409" y="86"/>
                  <a:pt x="409" y="86"/>
                  <a:pt x="409" y="86"/>
                </a:cubicBezTo>
                <a:cubicBezTo>
                  <a:pt x="408" y="83"/>
                  <a:pt x="410" y="80"/>
                  <a:pt x="410" y="77"/>
                </a:cubicBezTo>
                <a:cubicBezTo>
                  <a:pt x="411" y="77"/>
                  <a:pt x="411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4" y="77"/>
                  <a:pt x="414" y="77"/>
                  <a:pt x="414" y="77"/>
                </a:cubicBezTo>
                <a:cubicBezTo>
                  <a:pt x="414" y="77"/>
                  <a:pt x="414" y="77"/>
                  <a:pt x="414" y="77"/>
                </a:cubicBezTo>
                <a:cubicBezTo>
                  <a:pt x="415" y="79"/>
                  <a:pt x="415" y="79"/>
                  <a:pt x="416" y="79"/>
                </a:cubicBezTo>
                <a:cubicBezTo>
                  <a:pt x="417" y="78"/>
                  <a:pt x="417" y="78"/>
                  <a:pt x="417" y="78"/>
                </a:cubicBezTo>
                <a:cubicBezTo>
                  <a:pt x="419" y="79"/>
                  <a:pt x="419" y="79"/>
                  <a:pt x="420" y="80"/>
                </a:cubicBezTo>
                <a:cubicBezTo>
                  <a:pt x="420" y="82"/>
                  <a:pt x="420" y="82"/>
                  <a:pt x="420" y="83"/>
                </a:cubicBezTo>
                <a:cubicBezTo>
                  <a:pt x="420" y="83"/>
                  <a:pt x="419" y="83"/>
                  <a:pt x="418" y="83"/>
                </a:cubicBezTo>
                <a:cubicBezTo>
                  <a:pt x="419" y="86"/>
                  <a:pt x="419" y="86"/>
                  <a:pt x="409" y="95"/>
                </a:cubicBezTo>
                <a:cubicBezTo>
                  <a:pt x="409" y="97"/>
                  <a:pt x="408" y="100"/>
                  <a:pt x="409" y="103"/>
                </a:cubicBezTo>
                <a:cubicBezTo>
                  <a:pt x="409" y="104"/>
                  <a:pt x="409" y="104"/>
                  <a:pt x="409" y="104"/>
                </a:cubicBezTo>
                <a:cubicBezTo>
                  <a:pt x="409" y="105"/>
                  <a:pt x="410" y="106"/>
                  <a:pt x="410" y="106"/>
                </a:cubicBezTo>
                <a:cubicBezTo>
                  <a:pt x="411" y="108"/>
                  <a:pt x="419" y="112"/>
                  <a:pt x="419" y="112"/>
                </a:cubicBezTo>
                <a:cubicBezTo>
                  <a:pt x="420" y="112"/>
                  <a:pt x="420" y="112"/>
                  <a:pt x="420" y="112"/>
                </a:cubicBezTo>
                <a:cubicBezTo>
                  <a:pt x="423" y="111"/>
                  <a:pt x="426" y="111"/>
                  <a:pt x="429" y="110"/>
                </a:cubicBezTo>
                <a:cubicBezTo>
                  <a:pt x="429" y="109"/>
                  <a:pt x="429" y="109"/>
                  <a:pt x="429" y="109"/>
                </a:cubicBezTo>
                <a:cubicBezTo>
                  <a:pt x="432" y="109"/>
                  <a:pt x="434" y="109"/>
                  <a:pt x="436" y="109"/>
                </a:cubicBezTo>
                <a:cubicBezTo>
                  <a:pt x="436" y="109"/>
                  <a:pt x="437" y="108"/>
                  <a:pt x="438" y="108"/>
                </a:cubicBezTo>
                <a:cubicBezTo>
                  <a:pt x="438" y="108"/>
                  <a:pt x="438" y="108"/>
                  <a:pt x="438" y="108"/>
                </a:cubicBezTo>
                <a:cubicBezTo>
                  <a:pt x="439" y="109"/>
                  <a:pt x="439" y="109"/>
                  <a:pt x="440" y="110"/>
                </a:cubicBezTo>
                <a:cubicBezTo>
                  <a:pt x="442" y="111"/>
                  <a:pt x="443" y="111"/>
                  <a:pt x="445" y="111"/>
                </a:cubicBezTo>
                <a:cubicBezTo>
                  <a:pt x="445" y="111"/>
                  <a:pt x="445" y="111"/>
                  <a:pt x="445" y="111"/>
                </a:cubicBezTo>
                <a:cubicBezTo>
                  <a:pt x="445" y="112"/>
                  <a:pt x="445" y="112"/>
                  <a:pt x="445" y="112"/>
                </a:cubicBezTo>
                <a:cubicBezTo>
                  <a:pt x="439" y="112"/>
                  <a:pt x="438" y="112"/>
                  <a:pt x="437" y="116"/>
                </a:cubicBezTo>
                <a:cubicBezTo>
                  <a:pt x="432" y="118"/>
                  <a:pt x="428" y="114"/>
                  <a:pt x="424" y="116"/>
                </a:cubicBezTo>
                <a:cubicBezTo>
                  <a:pt x="422" y="116"/>
                  <a:pt x="422" y="116"/>
                  <a:pt x="421" y="116"/>
                </a:cubicBezTo>
                <a:cubicBezTo>
                  <a:pt x="421" y="117"/>
                  <a:pt x="420" y="118"/>
                  <a:pt x="420" y="118"/>
                </a:cubicBezTo>
                <a:cubicBezTo>
                  <a:pt x="453" y="120"/>
                  <a:pt x="485" y="121"/>
                  <a:pt x="515" y="121"/>
                </a:cubicBezTo>
                <a:cubicBezTo>
                  <a:pt x="528" y="121"/>
                  <a:pt x="539" y="121"/>
                  <a:pt x="550" y="121"/>
                </a:cubicBezTo>
                <a:moveTo>
                  <a:pt x="362" y="117"/>
                </a:moveTo>
                <a:cubicBezTo>
                  <a:pt x="357" y="117"/>
                  <a:pt x="352" y="117"/>
                  <a:pt x="347" y="117"/>
                </a:cubicBezTo>
                <a:cubicBezTo>
                  <a:pt x="347" y="117"/>
                  <a:pt x="347" y="117"/>
                  <a:pt x="347" y="117"/>
                </a:cubicBezTo>
                <a:cubicBezTo>
                  <a:pt x="346" y="118"/>
                  <a:pt x="346" y="118"/>
                  <a:pt x="346" y="118"/>
                </a:cubicBezTo>
                <a:cubicBezTo>
                  <a:pt x="346" y="118"/>
                  <a:pt x="346" y="118"/>
                  <a:pt x="346" y="119"/>
                </a:cubicBezTo>
                <a:cubicBezTo>
                  <a:pt x="346" y="119"/>
                  <a:pt x="346" y="119"/>
                  <a:pt x="346" y="119"/>
                </a:cubicBezTo>
                <a:cubicBezTo>
                  <a:pt x="349" y="119"/>
                  <a:pt x="349" y="119"/>
                  <a:pt x="349" y="119"/>
                </a:cubicBezTo>
                <a:cubicBezTo>
                  <a:pt x="349" y="120"/>
                  <a:pt x="349" y="120"/>
                  <a:pt x="349" y="120"/>
                </a:cubicBezTo>
                <a:cubicBezTo>
                  <a:pt x="349" y="120"/>
                  <a:pt x="349" y="120"/>
                  <a:pt x="350" y="121"/>
                </a:cubicBezTo>
                <a:cubicBezTo>
                  <a:pt x="351" y="121"/>
                  <a:pt x="352" y="121"/>
                  <a:pt x="352" y="121"/>
                </a:cubicBezTo>
                <a:cubicBezTo>
                  <a:pt x="353" y="121"/>
                  <a:pt x="353" y="121"/>
                  <a:pt x="354" y="122"/>
                </a:cubicBezTo>
                <a:cubicBezTo>
                  <a:pt x="354" y="122"/>
                  <a:pt x="354" y="122"/>
                  <a:pt x="355" y="122"/>
                </a:cubicBezTo>
                <a:cubicBezTo>
                  <a:pt x="355" y="122"/>
                  <a:pt x="356" y="121"/>
                  <a:pt x="357" y="121"/>
                </a:cubicBezTo>
                <a:cubicBezTo>
                  <a:pt x="357" y="120"/>
                  <a:pt x="357" y="120"/>
                  <a:pt x="357" y="120"/>
                </a:cubicBezTo>
                <a:cubicBezTo>
                  <a:pt x="359" y="120"/>
                  <a:pt x="359" y="120"/>
                  <a:pt x="359" y="120"/>
                </a:cubicBezTo>
                <a:cubicBezTo>
                  <a:pt x="359" y="120"/>
                  <a:pt x="360" y="119"/>
                  <a:pt x="360" y="119"/>
                </a:cubicBezTo>
                <a:cubicBezTo>
                  <a:pt x="360" y="118"/>
                  <a:pt x="360" y="118"/>
                  <a:pt x="360" y="118"/>
                </a:cubicBezTo>
                <a:cubicBezTo>
                  <a:pt x="361" y="118"/>
                  <a:pt x="361" y="118"/>
                  <a:pt x="362" y="117"/>
                </a:cubicBezTo>
                <a:moveTo>
                  <a:pt x="395" y="118"/>
                </a:moveTo>
                <a:cubicBezTo>
                  <a:pt x="387" y="118"/>
                  <a:pt x="378" y="118"/>
                  <a:pt x="369" y="118"/>
                </a:cubicBezTo>
                <a:cubicBezTo>
                  <a:pt x="369" y="119"/>
                  <a:pt x="371" y="119"/>
                  <a:pt x="371" y="121"/>
                </a:cubicBezTo>
                <a:cubicBezTo>
                  <a:pt x="371" y="121"/>
                  <a:pt x="371" y="121"/>
                  <a:pt x="371" y="121"/>
                </a:cubicBezTo>
                <a:cubicBezTo>
                  <a:pt x="371" y="122"/>
                  <a:pt x="370" y="122"/>
                  <a:pt x="370" y="122"/>
                </a:cubicBezTo>
                <a:cubicBezTo>
                  <a:pt x="370" y="122"/>
                  <a:pt x="370" y="124"/>
                  <a:pt x="371" y="125"/>
                </a:cubicBezTo>
                <a:cubicBezTo>
                  <a:pt x="372" y="125"/>
                  <a:pt x="372" y="125"/>
                  <a:pt x="372" y="125"/>
                </a:cubicBezTo>
                <a:cubicBezTo>
                  <a:pt x="372" y="125"/>
                  <a:pt x="373" y="126"/>
                  <a:pt x="373" y="127"/>
                </a:cubicBezTo>
                <a:cubicBezTo>
                  <a:pt x="373" y="127"/>
                  <a:pt x="373" y="128"/>
                  <a:pt x="373" y="128"/>
                </a:cubicBezTo>
                <a:cubicBezTo>
                  <a:pt x="373" y="129"/>
                  <a:pt x="373" y="129"/>
                  <a:pt x="373" y="129"/>
                </a:cubicBezTo>
                <a:cubicBezTo>
                  <a:pt x="373" y="131"/>
                  <a:pt x="374" y="131"/>
                  <a:pt x="375" y="132"/>
                </a:cubicBezTo>
                <a:cubicBezTo>
                  <a:pt x="376" y="133"/>
                  <a:pt x="376" y="133"/>
                  <a:pt x="376" y="134"/>
                </a:cubicBezTo>
                <a:cubicBezTo>
                  <a:pt x="376" y="135"/>
                  <a:pt x="375" y="135"/>
                  <a:pt x="375" y="136"/>
                </a:cubicBezTo>
                <a:cubicBezTo>
                  <a:pt x="375" y="137"/>
                  <a:pt x="375" y="137"/>
                  <a:pt x="375" y="137"/>
                </a:cubicBezTo>
                <a:cubicBezTo>
                  <a:pt x="375" y="137"/>
                  <a:pt x="376" y="138"/>
                  <a:pt x="376" y="138"/>
                </a:cubicBezTo>
                <a:cubicBezTo>
                  <a:pt x="378" y="139"/>
                  <a:pt x="380" y="139"/>
                  <a:pt x="382" y="139"/>
                </a:cubicBezTo>
                <a:cubicBezTo>
                  <a:pt x="382" y="136"/>
                  <a:pt x="383" y="134"/>
                  <a:pt x="385" y="135"/>
                </a:cubicBezTo>
                <a:cubicBezTo>
                  <a:pt x="385" y="135"/>
                  <a:pt x="386" y="135"/>
                  <a:pt x="386" y="135"/>
                </a:cubicBezTo>
                <a:cubicBezTo>
                  <a:pt x="387" y="135"/>
                  <a:pt x="387" y="135"/>
                  <a:pt x="387" y="135"/>
                </a:cubicBezTo>
                <a:cubicBezTo>
                  <a:pt x="388" y="136"/>
                  <a:pt x="388" y="135"/>
                  <a:pt x="389" y="134"/>
                </a:cubicBezTo>
                <a:cubicBezTo>
                  <a:pt x="389" y="134"/>
                  <a:pt x="390" y="134"/>
                  <a:pt x="391" y="134"/>
                </a:cubicBezTo>
                <a:cubicBezTo>
                  <a:pt x="391" y="133"/>
                  <a:pt x="391" y="132"/>
                  <a:pt x="391" y="131"/>
                </a:cubicBezTo>
                <a:cubicBezTo>
                  <a:pt x="392" y="131"/>
                  <a:pt x="394" y="131"/>
                  <a:pt x="395" y="131"/>
                </a:cubicBezTo>
                <a:cubicBezTo>
                  <a:pt x="395" y="130"/>
                  <a:pt x="395" y="130"/>
                  <a:pt x="395" y="129"/>
                </a:cubicBezTo>
                <a:cubicBezTo>
                  <a:pt x="394" y="129"/>
                  <a:pt x="394" y="129"/>
                  <a:pt x="393" y="129"/>
                </a:cubicBezTo>
                <a:cubicBezTo>
                  <a:pt x="391" y="129"/>
                  <a:pt x="391" y="129"/>
                  <a:pt x="391" y="129"/>
                </a:cubicBezTo>
                <a:cubicBezTo>
                  <a:pt x="391" y="128"/>
                  <a:pt x="391" y="128"/>
                  <a:pt x="391" y="128"/>
                </a:cubicBezTo>
                <a:cubicBezTo>
                  <a:pt x="390" y="128"/>
                  <a:pt x="390" y="128"/>
                  <a:pt x="390" y="128"/>
                </a:cubicBezTo>
                <a:cubicBezTo>
                  <a:pt x="392" y="125"/>
                  <a:pt x="392" y="125"/>
                  <a:pt x="392" y="123"/>
                </a:cubicBezTo>
                <a:cubicBezTo>
                  <a:pt x="393" y="120"/>
                  <a:pt x="393" y="120"/>
                  <a:pt x="393" y="120"/>
                </a:cubicBezTo>
                <a:cubicBezTo>
                  <a:pt x="394" y="119"/>
                  <a:pt x="395" y="119"/>
                  <a:pt x="395" y="118"/>
                </a:cubicBezTo>
                <a:moveTo>
                  <a:pt x="605" y="288"/>
                </a:moveTo>
                <a:cubicBezTo>
                  <a:pt x="596" y="225"/>
                  <a:pt x="577" y="168"/>
                  <a:pt x="550" y="121"/>
                </a:cubicBezTo>
                <a:cubicBezTo>
                  <a:pt x="539" y="121"/>
                  <a:pt x="528" y="121"/>
                  <a:pt x="515" y="121"/>
                </a:cubicBezTo>
                <a:cubicBezTo>
                  <a:pt x="485" y="121"/>
                  <a:pt x="453" y="120"/>
                  <a:pt x="420" y="119"/>
                </a:cubicBezTo>
                <a:cubicBezTo>
                  <a:pt x="418" y="119"/>
                  <a:pt x="416" y="119"/>
                  <a:pt x="415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5" y="120"/>
                  <a:pt x="414" y="120"/>
                  <a:pt x="412" y="121"/>
                </a:cubicBezTo>
                <a:cubicBezTo>
                  <a:pt x="412" y="121"/>
                  <a:pt x="412" y="122"/>
                  <a:pt x="413" y="123"/>
                </a:cubicBezTo>
                <a:cubicBezTo>
                  <a:pt x="415" y="124"/>
                  <a:pt x="415" y="124"/>
                  <a:pt x="418" y="124"/>
                </a:cubicBezTo>
                <a:cubicBezTo>
                  <a:pt x="418" y="123"/>
                  <a:pt x="420" y="122"/>
                  <a:pt x="420" y="121"/>
                </a:cubicBezTo>
                <a:cubicBezTo>
                  <a:pt x="423" y="122"/>
                  <a:pt x="424" y="125"/>
                  <a:pt x="426" y="126"/>
                </a:cubicBezTo>
                <a:cubicBezTo>
                  <a:pt x="426" y="126"/>
                  <a:pt x="426" y="127"/>
                  <a:pt x="426" y="127"/>
                </a:cubicBezTo>
                <a:cubicBezTo>
                  <a:pt x="425" y="128"/>
                  <a:pt x="424" y="129"/>
                  <a:pt x="423" y="130"/>
                </a:cubicBezTo>
                <a:cubicBezTo>
                  <a:pt x="423" y="131"/>
                  <a:pt x="422" y="131"/>
                  <a:pt x="421" y="131"/>
                </a:cubicBezTo>
                <a:cubicBezTo>
                  <a:pt x="421" y="131"/>
                  <a:pt x="420" y="131"/>
                  <a:pt x="420" y="131"/>
                </a:cubicBezTo>
                <a:cubicBezTo>
                  <a:pt x="419" y="130"/>
                  <a:pt x="419" y="129"/>
                  <a:pt x="419" y="129"/>
                </a:cubicBezTo>
                <a:cubicBezTo>
                  <a:pt x="418" y="128"/>
                  <a:pt x="417" y="128"/>
                  <a:pt x="417" y="128"/>
                </a:cubicBezTo>
                <a:cubicBezTo>
                  <a:pt x="417" y="127"/>
                  <a:pt x="417" y="126"/>
                  <a:pt x="417" y="126"/>
                </a:cubicBezTo>
                <a:cubicBezTo>
                  <a:pt x="416" y="126"/>
                  <a:pt x="416" y="126"/>
                  <a:pt x="415" y="126"/>
                </a:cubicBezTo>
                <a:cubicBezTo>
                  <a:pt x="415" y="127"/>
                  <a:pt x="414" y="128"/>
                  <a:pt x="413" y="128"/>
                </a:cubicBezTo>
                <a:cubicBezTo>
                  <a:pt x="412" y="133"/>
                  <a:pt x="410" y="141"/>
                  <a:pt x="410" y="141"/>
                </a:cubicBezTo>
                <a:cubicBezTo>
                  <a:pt x="411" y="141"/>
                  <a:pt x="411" y="141"/>
                  <a:pt x="412" y="142"/>
                </a:cubicBezTo>
                <a:cubicBezTo>
                  <a:pt x="411" y="143"/>
                  <a:pt x="411" y="143"/>
                  <a:pt x="411" y="143"/>
                </a:cubicBezTo>
                <a:cubicBezTo>
                  <a:pt x="404" y="141"/>
                  <a:pt x="404" y="141"/>
                  <a:pt x="402" y="143"/>
                </a:cubicBezTo>
                <a:cubicBezTo>
                  <a:pt x="403" y="144"/>
                  <a:pt x="404" y="145"/>
                  <a:pt x="404" y="146"/>
                </a:cubicBezTo>
                <a:cubicBezTo>
                  <a:pt x="404" y="147"/>
                  <a:pt x="404" y="147"/>
                  <a:pt x="404" y="147"/>
                </a:cubicBezTo>
                <a:cubicBezTo>
                  <a:pt x="403" y="147"/>
                  <a:pt x="403" y="147"/>
                  <a:pt x="403" y="147"/>
                </a:cubicBezTo>
                <a:cubicBezTo>
                  <a:pt x="401" y="145"/>
                  <a:pt x="399" y="144"/>
                  <a:pt x="397" y="142"/>
                </a:cubicBezTo>
                <a:cubicBezTo>
                  <a:pt x="383" y="149"/>
                  <a:pt x="379" y="151"/>
                  <a:pt x="379" y="144"/>
                </a:cubicBezTo>
                <a:cubicBezTo>
                  <a:pt x="377" y="144"/>
                  <a:pt x="377" y="144"/>
                  <a:pt x="377" y="144"/>
                </a:cubicBezTo>
                <a:cubicBezTo>
                  <a:pt x="376" y="145"/>
                  <a:pt x="375" y="145"/>
                  <a:pt x="374" y="145"/>
                </a:cubicBezTo>
                <a:cubicBezTo>
                  <a:pt x="373" y="145"/>
                  <a:pt x="372" y="145"/>
                  <a:pt x="372" y="145"/>
                </a:cubicBezTo>
                <a:cubicBezTo>
                  <a:pt x="371" y="145"/>
                  <a:pt x="370" y="145"/>
                  <a:pt x="370" y="145"/>
                </a:cubicBezTo>
                <a:cubicBezTo>
                  <a:pt x="370" y="145"/>
                  <a:pt x="370" y="146"/>
                  <a:pt x="370" y="147"/>
                </a:cubicBezTo>
                <a:cubicBezTo>
                  <a:pt x="369" y="148"/>
                  <a:pt x="368" y="148"/>
                  <a:pt x="368" y="148"/>
                </a:cubicBezTo>
                <a:cubicBezTo>
                  <a:pt x="367" y="148"/>
                  <a:pt x="367" y="147"/>
                  <a:pt x="366" y="147"/>
                </a:cubicBezTo>
                <a:cubicBezTo>
                  <a:pt x="366" y="146"/>
                  <a:pt x="365" y="145"/>
                  <a:pt x="364" y="145"/>
                </a:cubicBezTo>
                <a:cubicBezTo>
                  <a:pt x="363" y="145"/>
                  <a:pt x="363" y="145"/>
                  <a:pt x="362" y="145"/>
                </a:cubicBezTo>
                <a:cubicBezTo>
                  <a:pt x="362" y="144"/>
                  <a:pt x="362" y="144"/>
                  <a:pt x="362" y="143"/>
                </a:cubicBezTo>
                <a:cubicBezTo>
                  <a:pt x="362" y="143"/>
                  <a:pt x="363" y="142"/>
                  <a:pt x="363" y="141"/>
                </a:cubicBezTo>
                <a:cubicBezTo>
                  <a:pt x="364" y="141"/>
                  <a:pt x="365" y="141"/>
                  <a:pt x="366" y="141"/>
                </a:cubicBezTo>
                <a:cubicBezTo>
                  <a:pt x="368" y="142"/>
                  <a:pt x="370" y="143"/>
                  <a:pt x="372" y="143"/>
                </a:cubicBezTo>
                <a:cubicBezTo>
                  <a:pt x="372" y="142"/>
                  <a:pt x="374" y="140"/>
                  <a:pt x="374" y="135"/>
                </a:cubicBezTo>
                <a:cubicBezTo>
                  <a:pt x="373" y="134"/>
                  <a:pt x="373" y="134"/>
                  <a:pt x="372" y="134"/>
                </a:cubicBezTo>
                <a:cubicBezTo>
                  <a:pt x="369" y="135"/>
                  <a:pt x="369" y="135"/>
                  <a:pt x="368" y="136"/>
                </a:cubicBezTo>
                <a:cubicBezTo>
                  <a:pt x="367" y="137"/>
                  <a:pt x="367" y="137"/>
                  <a:pt x="367" y="137"/>
                </a:cubicBezTo>
                <a:cubicBezTo>
                  <a:pt x="366" y="137"/>
                  <a:pt x="366" y="137"/>
                  <a:pt x="366" y="137"/>
                </a:cubicBezTo>
                <a:cubicBezTo>
                  <a:pt x="366" y="136"/>
                  <a:pt x="366" y="136"/>
                  <a:pt x="366" y="135"/>
                </a:cubicBezTo>
                <a:cubicBezTo>
                  <a:pt x="366" y="135"/>
                  <a:pt x="367" y="134"/>
                  <a:pt x="367" y="134"/>
                </a:cubicBezTo>
                <a:cubicBezTo>
                  <a:pt x="367" y="132"/>
                  <a:pt x="367" y="132"/>
                  <a:pt x="367" y="131"/>
                </a:cubicBezTo>
                <a:cubicBezTo>
                  <a:pt x="367" y="132"/>
                  <a:pt x="366" y="132"/>
                  <a:pt x="366" y="132"/>
                </a:cubicBezTo>
                <a:cubicBezTo>
                  <a:pt x="365" y="125"/>
                  <a:pt x="365" y="125"/>
                  <a:pt x="364" y="124"/>
                </a:cubicBezTo>
                <a:cubicBezTo>
                  <a:pt x="360" y="128"/>
                  <a:pt x="360" y="128"/>
                  <a:pt x="359" y="128"/>
                </a:cubicBezTo>
                <a:cubicBezTo>
                  <a:pt x="358" y="129"/>
                  <a:pt x="358" y="129"/>
                  <a:pt x="358" y="130"/>
                </a:cubicBezTo>
                <a:cubicBezTo>
                  <a:pt x="358" y="131"/>
                  <a:pt x="358" y="131"/>
                  <a:pt x="358" y="131"/>
                </a:cubicBezTo>
                <a:cubicBezTo>
                  <a:pt x="357" y="132"/>
                  <a:pt x="356" y="132"/>
                  <a:pt x="355" y="133"/>
                </a:cubicBezTo>
                <a:cubicBezTo>
                  <a:pt x="353" y="136"/>
                  <a:pt x="357" y="138"/>
                  <a:pt x="356" y="141"/>
                </a:cubicBezTo>
                <a:cubicBezTo>
                  <a:pt x="356" y="142"/>
                  <a:pt x="356" y="142"/>
                  <a:pt x="356" y="142"/>
                </a:cubicBezTo>
                <a:cubicBezTo>
                  <a:pt x="355" y="144"/>
                  <a:pt x="355" y="144"/>
                  <a:pt x="355" y="144"/>
                </a:cubicBezTo>
                <a:cubicBezTo>
                  <a:pt x="356" y="145"/>
                  <a:pt x="356" y="147"/>
                  <a:pt x="356" y="148"/>
                </a:cubicBezTo>
                <a:cubicBezTo>
                  <a:pt x="356" y="149"/>
                  <a:pt x="356" y="150"/>
                  <a:pt x="356" y="150"/>
                </a:cubicBezTo>
                <a:cubicBezTo>
                  <a:pt x="356" y="150"/>
                  <a:pt x="355" y="150"/>
                  <a:pt x="355" y="150"/>
                </a:cubicBezTo>
                <a:cubicBezTo>
                  <a:pt x="354" y="150"/>
                  <a:pt x="354" y="150"/>
                  <a:pt x="353" y="150"/>
                </a:cubicBezTo>
                <a:cubicBezTo>
                  <a:pt x="351" y="151"/>
                  <a:pt x="351" y="151"/>
                  <a:pt x="350" y="150"/>
                </a:cubicBezTo>
                <a:cubicBezTo>
                  <a:pt x="346" y="150"/>
                  <a:pt x="346" y="150"/>
                  <a:pt x="337" y="156"/>
                </a:cubicBezTo>
                <a:cubicBezTo>
                  <a:pt x="336" y="155"/>
                  <a:pt x="336" y="155"/>
                  <a:pt x="335" y="155"/>
                </a:cubicBezTo>
                <a:cubicBezTo>
                  <a:pt x="335" y="155"/>
                  <a:pt x="335" y="155"/>
                  <a:pt x="334" y="155"/>
                </a:cubicBezTo>
                <a:cubicBezTo>
                  <a:pt x="334" y="155"/>
                  <a:pt x="333" y="155"/>
                  <a:pt x="333" y="155"/>
                </a:cubicBezTo>
                <a:cubicBezTo>
                  <a:pt x="332" y="155"/>
                  <a:pt x="332" y="156"/>
                  <a:pt x="332" y="157"/>
                </a:cubicBezTo>
                <a:cubicBezTo>
                  <a:pt x="334" y="158"/>
                  <a:pt x="334" y="158"/>
                  <a:pt x="334" y="158"/>
                </a:cubicBezTo>
                <a:cubicBezTo>
                  <a:pt x="334" y="159"/>
                  <a:pt x="334" y="160"/>
                  <a:pt x="333" y="161"/>
                </a:cubicBezTo>
                <a:cubicBezTo>
                  <a:pt x="330" y="161"/>
                  <a:pt x="330" y="161"/>
                  <a:pt x="325" y="165"/>
                </a:cubicBezTo>
                <a:cubicBezTo>
                  <a:pt x="324" y="165"/>
                  <a:pt x="324" y="165"/>
                  <a:pt x="324" y="165"/>
                </a:cubicBezTo>
                <a:cubicBezTo>
                  <a:pt x="323" y="165"/>
                  <a:pt x="322" y="165"/>
                  <a:pt x="322" y="165"/>
                </a:cubicBezTo>
                <a:cubicBezTo>
                  <a:pt x="320" y="167"/>
                  <a:pt x="320" y="169"/>
                  <a:pt x="319" y="171"/>
                </a:cubicBezTo>
                <a:cubicBezTo>
                  <a:pt x="317" y="171"/>
                  <a:pt x="316" y="171"/>
                  <a:pt x="314" y="172"/>
                </a:cubicBezTo>
                <a:cubicBezTo>
                  <a:pt x="314" y="173"/>
                  <a:pt x="313" y="174"/>
                  <a:pt x="313" y="175"/>
                </a:cubicBezTo>
                <a:cubicBezTo>
                  <a:pt x="312" y="175"/>
                  <a:pt x="311" y="175"/>
                  <a:pt x="310" y="175"/>
                </a:cubicBezTo>
                <a:cubicBezTo>
                  <a:pt x="309" y="174"/>
                  <a:pt x="309" y="174"/>
                  <a:pt x="309" y="174"/>
                </a:cubicBezTo>
                <a:cubicBezTo>
                  <a:pt x="308" y="174"/>
                  <a:pt x="307" y="174"/>
                  <a:pt x="307" y="174"/>
                </a:cubicBezTo>
                <a:cubicBezTo>
                  <a:pt x="306" y="173"/>
                  <a:pt x="306" y="173"/>
                  <a:pt x="306" y="173"/>
                </a:cubicBezTo>
                <a:cubicBezTo>
                  <a:pt x="305" y="172"/>
                  <a:pt x="305" y="172"/>
                  <a:pt x="304" y="172"/>
                </a:cubicBezTo>
                <a:cubicBezTo>
                  <a:pt x="303" y="173"/>
                  <a:pt x="303" y="174"/>
                  <a:pt x="303" y="175"/>
                </a:cubicBezTo>
                <a:cubicBezTo>
                  <a:pt x="303" y="175"/>
                  <a:pt x="304" y="176"/>
                  <a:pt x="304" y="176"/>
                </a:cubicBezTo>
                <a:cubicBezTo>
                  <a:pt x="304" y="176"/>
                  <a:pt x="303" y="177"/>
                  <a:pt x="303" y="178"/>
                </a:cubicBezTo>
                <a:cubicBezTo>
                  <a:pt x="303" y="179"/>
                  <a:pt x="303" y="179"/>
                  <a:pt x="303" y="179"/>
                </a:cubicBezTo>
                <a:cubicBezTo>
                  <a:pt x="303" y="179"/>
                  <a:pt x="303" y="180"/>
                  <a:pt x="303" y="180"/>
                </a:cubicBezTo>
                <a:cubicBezTo>
                  <a:pt x="301" y="180"/>
                  <a:pt x="298" y="180"/>
                  <a:pt x="296" y="180"/>
                </a:cubicBezTo>
                <a:cubicBezTo>
                  <a:pt x="295" y="179"/>
                  <a:pt x="295" y="179"/>
                  <a:pt x="295" y="178"/>
                </a:cubicBezTo>
                <a:cubicBezTo>
                  <a:pt x="289" y="179"/>
                  <a:pt x="289" y="179"/>
                  <a:pt x="288" y="180"/>
                </a:cubicBezTo>
                <a:cubicBezTo>
                  <a:pt x="288" y="182"/>
                  <a:pt x="289" y="182"/>
                  <a:pt x="289" y="182"/>
                </a:cubicBezTo>
                <a:cubicBezTo>
                  <a:pt x="290" y="183"/>
                  <a:pt x="291" y="184"/>
                  <a:pt x="292" y="184"/>
                </a:cubicBezTo>
                <a:cubicBezTo>
                  <a:pt x="294" y="184"/>
                  <a:pt x="294" y="184"/>
                  <a:pt x="295" y="184"/>
                </a:cubicBezTo>
                <a:cubicBezTo>
                  <a:pt x="298" y="187"/>
                  <a:pt x="298" y="187"/>
                  <a:pt x="298" y="188"/>
                </a:cubicBezTo>
                <a:cubicBezTo>
                  <a:pt x="299" y="191"/>
                  <a:pt x="299" y="193"/>
                  <a:pt x="299" y="195"/>
                </a:cubicBezTo>
                <a:cubicBezTo>
                  <a:pt x="300" y="196"/>
                  <a:pt x="301" y="197"/>
                  <a:pt x="302" y="199"/>
                </a:cubicBezTo>
                <a:cubicBezTo>
                  <a:pt x="302" y="201"/>
                  <a:pt x="302" y="201"/>
                  <a:pt x="297" y="213"/>
                </a:cubicBezTo>
                <a:cubicBezTo>
                  <a:pt x="296" y="214"/>
                  <a:pt x="294" y="215"/>
                  <a:pt x="293" y="215"/>
                </a:cubicBezTo>
                <a:cubicBezTo>
                  <a:pt x="292" y="215"/>
                  <a:pt x="292" y="215"/>
                  <a:pt x="292" y="215"/>
                </a:cubicBezTo>
                <a:cubicBezTo>
                  <a:pt x="289" y="214"/>
                  <a:pt x="286" y="214"/>
                  <a:pt x="283" y="212"/>
                </a:cubicBezTo>
                <a:cubicBezTo>
                  <a:pt x="279" y="211"/>
                  <a:pt x="276" y="211"/>
                  <a:pt x="273" y="211"/>
                </a:cubicBezTo>
                <a:cubicBezTo>
                  <a:pt x="269" y="210"/>
                  <a:pt x="269" y="210"/>
                  <a:pt x="268" y="209"/>
                </a:cubicBezTo>
                <a:cubicBezTo>
                  <a:pt x="268" y="209"/>
                  <a:pt x="268" y="209"/>
                  <a:pt x="268" y="209"/>
                </a:cubicBezTo>
                <a:cubicBezTo>
                  <a:pt x="267" y="210"/>
                  <a:pt x="267" y="210"/>
                  <a:pt x="266" y="210"/>
                </a:cubicBezTo>
                <a:cubicBezTo>
                  <a:pt x="264" y="212"/>
                  <a:pt x="262" y="212"/>
                  <a:pt x="260" y="212"/>
                </a:cubicBezTo>
                <a:cubicBezTo>
                  <a:pt x="260" y="213"/>
                  <a:pt x="260" y="213"/>
                  <a:pt x="260" y="213"/>
                </a:cubicBezTo>
                <a:cubicBezTo>
                  <a:pt x="262" y="217"/>
                  <a:pt x="258" y="221"/>
                  <a:pt x="260" y="225"/>
                </a:cubicBezTo>
                <a:cubicBezTo>
                  <a:pt x="259" y="227"/>
                  <a:pt x="259" y="229"/>
                  <a:pt x="259" y="232"/>
                </a:cubicBezTo>
                <a:cubicBezTo>
                  <a:pt x="254" y="239"/>
                  <a:pt x="254" y="239"/>
                  <a:pt x="255" y="241"/>
                </a:cubicBezTo>
                <a:cubicBezTo>
                  <a:pt x="256" y="243"/>
                  <a:pt x="256" y="244"/>
                  <a:pt x="256" y="244"/>
                </a:cubicBezTo>
                <a:cubicBezTo>
                  <a:pt x="255" y="245"/>
                  <a:pt x="255" y="245"/>
                  <a:pt x="255" y="245"/>
                </a:cubicBezTo>
                <a:cubicBezTo>
                  <a:pt x="254" y="247"/>
                  <a:pt x="254" y="247"/>
                  <a:pt x="254" y="251"/>
                </a:cubicBezTo>
                <a:cubicBezTo>
                  <a:pt x="255" y="251"/>
                  <a:pt x="256" y="251"/>
                  <a:pt x="257" y="251"/>
                </a:cubicBezTo>
                <a:cubicBezTo>
                  <a:pt x="259" y="251"/>
                  <a:pt x="260" y="250"/>
                  <a:pt x="262" y="253"/>
                </a:cubicBezTo>
                <a:cubicBezTo>
                  <a:pt x="263" y="253"/>
                  <a:pt x="264" y="252"/>
                  <a:pt x="265" y="252"/>
                </a:cubicBezTo>
                <a:cubicBezTo>
                  <a:pt x="266" y="252"/>
                  <a:pt x="266" y="252"/>
                  <a:pt x="269" y="254"/>
                </a:cubicBezTo>
                <a:cubicBezTo>
                  <a:pt x="270" y="255"/>
                  <a:pt x="270" y="257"/>
                  <a:pt x="271" y="258"/>
                </a:cubicBezTo>
                <a:cubicBezTo>
                  <a:pt x="271" y="258"/>
                  <a:pt x="272" y="258"/>
                  <a:pt x="272" y="258"/>
                </a:cubicBezTo>
                <a:cubicBezTo>
                  <a:pt x="271" y="257"/>
                  <a:pt x="271" y="257"/>
                  <a:pt x="271" y="257"/>
                </a:cubicBezTo>
                <a:cubicBezTo>
                  <a:pt x="281" y="254"/>
                  <a:pt x="289" y="246"/>
                  <a:pt x="301" y="246"/>
                </a:cubicBezTo>
                <a:cubicBezTo>
                  <a:pt x="303" y="244"/>
                  <a:pt x="303" y="243"/>
                  <a:pt x="303" y="242"/>
                </a:cubicBezTo>
                <a:cubicBezTo>
                  <a:pt x="302" y="241"/>
                  <a:pt x="301" y="240"/>
                  <a:pt x="301" y="239"/>
                </a:cubicBezTo>
                <a:cubicBezTo>
                  <a:pt x="301" y="238"/>
                  <a:pt x="301" y="238"/>
                  <a:pt x="304" y="232"/>
                </a:cubicBezTo>
                <a:cubicBezTo>
                  <a:pt x="306" y="229"/>
                  <a:pt x="320" y="226"/>
                  <a:pt x="320" y="226"/>
                </a:cubicBezTo>
                <a:cubicBezTo>
                  <a:pt x="322" y="224"/>
                  <a:pt x="322" y="223"/>
                  <a:pt x="322" y="222"/>
                </a:cubicBezTo>
                <a:cubicBezTo>
                  <a:pt x="322" y="222"/>
                  <a:pt x="322" y="222"/>
                  <a:pt x="322" y="221"/>
                </a:cubicBezTo>
                <a:cubicBezTo>
                  <a:pt x="322" y="216"/>
                  <a:pt x="322" y="212"/>
                  <a:pt x="329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1" y="214"/>
                  <a:pt x="331" y="214"/>
                  <a:pt x="331" y="214"/>
                </a:cubicBezTo>
                <a:cubicBezTo>
                  <a:pt x="334" y="216"/>
                  <a:pt x="334" y="216"/>
                  <a:pt x="336" y="216"/>
                </a:cubicBezTo>
                <a:cubicBezTo>
                  <a:pt x="337" y="216"/>
                  <a:pt x="337" y="216"/>
                  <a:pt x="338" y="216"/>
                </a:cubicBezTo>
                <a:cubicBezTo>
                  <a:pt x="338" y="216"/>
                  <a:pt x="339" y="216"/>
                  <a:pt x="340" y="216"/>
                </a:cubicBezTo>
                <a:cubicBezTo>
                  <a:pt x="340" y="214"/>
                  <a:pt x="340" y="214"/>
                  <a:pt x="342" y="212"/>
                </a:cubicBezTo>
                <a:cubicBezTo>
                  <a:pt x="344" y="212"/>
                  <a:pt x="344" y="212"/>
                  <a:pt x="345" y="212"/>
                </a:cubicBezTo>
                <a:cubicBezTo>
                  <a:pt x="346" y="212"/>
                  <a:pt x="348" y="212"/>
                  <a:pt x="351" y="208"/>
                </a:cubicBezTo>
                <a:cubicBezTo>
                  <a:pt x="358" y="209"/>
                  <a:pt x="357" y="217"/>
                  <a:pt x="362" y="220"/>
                </a:cubicBezTo>
                <a:cubicBezTo>
                  <a:pt x="363" y="220"/>
                  <a:pt x="364" y="221"/>
                  <a:pt x="364" y="223"/>
                </a:cubicBezTo>
                <a:cubicBezTo>
                  <a:pt x="380" y="233"/>
                  <a:pt x="388" y="241"/>
                  <a:pt x="387" y="246"/>
                </a:cubicBezTo>
                <a:cubicBezTo>
                  <a:pt x="385" y="247"/>
                  <a:pt x="373" y="249"/>
                  <a:pt x="369" y="249"/>
                </a:cubicBezTo>
                <a:cubicBezTo>
                  <a:pt x="369" y="249"/>
                  <a:pt x="368" y="250"/>
                  <a:pt x="368" y="250"/>
                </a:cubicBezTo>
                <a:cubicBezTo>
                  <a:pt x="371" y="252"/>
                  <a:pt x="373" y="255"/>
                  <a:pt x="377" y="256"/>
                </a:cubicBezTo>
                <a:cubicBezTo>
                  <a:pt x="379" y="256"/>
                  <a:pt x="382" y="256"/>
                  <a:pt x="384" y="256"/>
                </a:cubicBezTo>
                <a:cubicBezTo>
                  <a:pt x="384" y="255"/>
                  <a:pt x="384" y="253"/>
                  <a:pt x="384" y="252"/>
                </a:cubicBezTo>
                <a:cubicBezTo>
                  <a:pt x="389" y="250"/>
                  <a:pt x="392" y="245"/>
                  <a:pt x="396" y="242"/>
                </a:cubicBezTo>
                <a:cubicBezTo>
                  <a:pt x="396" y="240"/>
                  <a:pt x="396" y="240"/>
                  <a:pt x="396" y="239"/>
                </a:cubicBezTo>
                <a:cubicBezTo>
                  <a:pt x="393" y="239"/>
                  <a:pt x="393" y="239"/>
                  <a:pt x="392" y="239"/>
                </a:cubicBezTo>
                <a:cubicBezTo>
                  <a:pt x="391" y="239"/>
                  <a:pt x="391" y="238"/>
                  <a:pt x="391" y="238"/>
                </a:cubicBezTo>
                <a:cubicBezTo>
                  <a:pt x="393" y="236"/>
                  <a:pt x="394" y="236"/>
                  <a:pt x="395" y="236"/>
                </a:cubicBezTo>
                <a:cubicBezTo>
                  <a:pt x="398" y="237"/>
                  <a:pt x="398" y="237"/>
                  <a:pt x="400" y="239"/>
                </a:cubicBezTo>
                <a:cubicBezTo>
                  <a:pt x="400" y="239"/>
                  <a:pt x="400" y="239"/>
                  <a:pt x="400" y="234"/>
                </a:cubicBezTo>
                <a:cubicBezTo>
                  <a:pt x="396" y="231"/>
                  <a:pt x="391" y="230"/>
                  <a:pt x="389" y="226"/>
                </a:cubicBezTo>
                <a:cubicBezTo>
                  <a:pt x="388" y="226"/>
                  <a:pt x="385" y="226"/>
                  <a:pt x="380" y="221"/>
                </a:cubicBezTo>
                <a:cubicBezTo>
                  <a:pt x="381" y="219"/>
                  <a:pt x="381" y="219"/>
                  <a:pt x="375" y="215"/>
                </a:cubicBezTo>
                <a:cubicBezTo>
                  <a:pt x="375" y="214"/>
                  <a:pt x="374" y="214"/>
                  <a:pt x="374" y="214"/>
                </a:cubicBezTo>
                <a:cubicBezTo>
                  <a:pt x="374" y="213"/>
                  <a:pt x="373" y="212"/>
                  <a:pt x="373" y="211"/>
                </a:cubicBezTo>
                <a:cubicBezTo>
                  <a:pt x="372" y="210"/>
                  <a:pt x="370" y="210"/>
                  <a:pt x="369" y="210"/>
                </a:cubicBezTo>
                <a:cubicBezTo>
                  <a:pt x="369" y="209"/>
                  <a:pt x="369" y="209"/>
                  <a:pt x="369" y="208"/>
                </a:cubicBezTo>
                <a:cubicBezTo>
                  <a:pt x="370" y="207"/>
                  <a:pt x="370" y="207"/>
                  <a:pt x="370" y="207"/>
                </a:cubicBezTo>
                <a:cubicBezTo>
                  <a:pt x="371" y="206"/>
                  <a:pt x="371" y="205"/>
                  <a:pt x="371" y="205"/>
                </a:cubicBezTo>
                <a:cubicBezTo>
                  <a:pt x="371" y="204"/>
                  <a:pt x="371" y="203"/>
                  <a:pt x="371" y="202"/>
                </a:cubicBezTo>
                <a:cubicBezTo>
                  <a:pt x="374" y="201"/>
                  <a:pt x="375" y="202"/>
                  <a:pt x="376" y="205"/>
                </a:cubicBezTo>
                <a:cubicBezTo>
                  <a:pt x="384" y="206"/>
                  <a:pt x="386" y="216"/>
                  <a:pt x="394" y="217"/>
                </a:cubicBezTo>
                <a:cubicBezTo>
                  <a:pt x="394" y="218"/>
                  <a:pt x="394" y="218"/>
                  <a:pt x="395" y="218"/>
                </a:cubicBezTo>
                <a:cubicBezTo>
                  <a:pt x="398" y="222"/>
                  <a:pt x="404" y="223"/>
                  <a:pt x="406" y="228"/>
                </a:cubicBezTo>
                <a:cubicBezTo>
                  <a:pt x="404" y="234"/>
                  <a:pt x="404" y="234"/>
                  <a:pt x="406" y="236"/>
                </a:cubicBezTo>
                <a:cubicBezTo>
                  <a:pt x="407" y="239"/>
                  <a:pt x="407" y="242"/>
                  <a:pt x="411" y="242"/>
                </a:cubicBezTo>
                <a:cubicBezTo>
                  <a:pt x="413" y="244"/>
                  <a:pt x="413" y="246"/>
                  <a:pt x="413" y="247"/>
                </a:cubicBezTo>
                <a:cubicBezTo>
                  <a:pt x="412" y="247"/>
                  <a:pt x="411" y="247"/>
                  <a:pt x="410" y="247"/>
                </a:cubicBezTo>
                <a:cubicBezTo>
                  <a:pt x="410" y="247"/>
                  <a:pt x="409" y="246"/>
                  <a:pt x="409" y="246"/>
                </a:cubicBezTo>
                <a:cubicBezTo>
                  <a:pt x="409" y="246"/>
                  <a:pt x="408" y="247"/>
                  <a:pt x="408" y="247"/>
                </a:cubicBezTo>
                <a:cubicBezTo>
                  <a:pt x="411" y="251"/>
                  <a:pt x="411" y="251"/>
                  <a:pt x="414" y="252"/>
                </a:cubicBezTo>
                <a:cubicBezTo>
                  <a:pt x="414" y="252"/>
                  <a:pt x="414" y="251"/>
                  <a:pt x="414" y="251"/>
                </a:cubicBezTo>
                <a:cubicBezTo>
                  <a:pt x="416" y="252"/>
                  <a:pt x="417" y="252"/>
                  <a:pt x="419" y="254"/>
                </a:cubicBezTo>
                <a:cubicBezTo>
                  <a:pt x="418" y="256"/>
                  <a:pt x="418" y="257"/>
                  <a:pt x="419" y="258"/>
                </a:cubicBezTo>
                <a:cubicBezTo>
                  <a:pt x="421" y="259"/>
                  <a:pt x="421" y="259"/>
                  <a:pt x="422" y="259"/>
                </a:cubicBezTo>
                <a:cubicBezTo>
                  <a:pt x="423" y="259"/>
                  <a:pt x="424" y="259"/>
                  <a:pt x="424" y="259"/>
                </a:cubicBezTo>
                <a:cubicBezTo>
                  <a:pt x="425" y="258"/>
                  <a:pt x="426" y="257"/>
                  <a:pt x="426" y="256"/>
                </a:cubicBezTo>
                <a:cubicBezTo>
                  <a:pt x="426" y="255"/>
                  <a:pt x="426" y="255"/>
                  <a:pt x="426" y="254"/>
                </a:cubicBezTo>
                <a:cubicBezTo>
                  <a:pt x="426" y="254"/>
                  <a:pt x="426" y="253"/>
                  <a:pt x="426" y="253"/>
                </a:cubicBezTo>
                <a:cubicBezTo>
                  <a:pt x="426" y="252"/>
                  <a:pt x="427" y="252"/>
                  <a:pt x="427" y="251"/>
                </a:cubicBezTo>
                <a:cubicBezTo>
                  <a:pt x="428" y="252"/>
                  <a:pt x="430" y="252"/>
                  <a:pt x="430" y="253"/>
                </a:cubicBezTo>
                <a:cubicBezTo>
                  <a:pt x="431" y="253"/>
                  <a:pt x="432" y="253"/>
                  <a:pt x="432" y="253"/>
                </a:cubicBezTo>
                <a:cubicBezTo>
                  <a:pt x="432" y="253"/>
                  <a:pt x="433" y="252"/>
                  <a:pt x="433" y="252"/>
                </a:cubicBezTo>
                <a:cubicBezTo>
                  <a:pt x="433" y="251"/>
                  <a:pt x="433" y="249"/>
                  <a:pt x="433" y="248"/>
                </a:cubicBezTo>
                <a:cubicBezTo>
                  <a:pt x="435" y="248"/>
                  <a:pt x="436" y="248"/>
                  <a:pt x="437" y="248"/>
                </a:cubicBezTo>
                <a:cubicBezTo>
                  <a:pt x="436" y="246"/>
                  <a:pt x="435" y="246"/>
                  <a:pt x="433" y="245"/>
                </a:cubicBezTo>
                <a:cubicBezTo>
                  <a:pt x="433" y="246"/>
                  <a:pt x="432" y="247"/>
                  <a:pt x="432" y="248"/>
                </a:cubicBezTo>
                <a:cubicBezTo>
                  <a:pt x="429" y="248"/>
                  <a:pt x="429" y="247"/>
                  <a:pt x="427" y="241"/>
                </a:cubicBezTo>
                <a:cubicBezTo>
                  <a:pt x="424" y="240"/>
                  <a:pt x="424" y="240"/>
                  <a:pt x="422" y="238"/>
                </a:cubicBezTo>
                <a:cubicBezTo>
                  <a:pt x="422" y="237"/>
                  <a:pt x="422" y="237"/>
                  <a:pt x="422" y="236"/>
                </a:cubicBezTo>
                <a:cubicBezTo>
                  <a:pt x="424" y="236"/>
                  <a:pt x="424" y="236"/>
                  <a:pt x="424" y="236"/>
                </a:cubicBezTo>
                <a:cubicBezTo>
                  <a:pt x="425" y="236"/>
                  <a:pt x="426" y="237"/>
                  <a:pt x="427" y="237"/>
                </a:cubicBezTo>
                <a:cubicBezTo>
                  <a:pt x="429" y="237"/>
                  <a:pt x="429" y="237"/>
                  <a:pt x="430" y="237"/>
                </a:cubicBezTo>
                <a:cubicBezTo>
                  <a:pt x="430" y="237"/>
                  <a:pt x="430" y="238"/>
                  <a:pt x="431" y="238"/>
                </a:cubicBezTo>
                <a:cubicBezTo>
                  <a:pt x="431" y="237"/>
                  <a:pt x="431" y="235"/>
                  <a:pt x="431" y="234"/>
                </a:cubicBezTo>
                <a:cubicBezTo>
                  <a:pt x="433" y="232"/>
                  <a:pt x="433" y="232"/>
                  <a:pt x="442" y="236"/>
                </a:cubicBezTo>
                <a:cubicBezTo>
                  <a:pt x="442" y="236"/>
                  <a:pt x="443" y="237"/>
                  <a:pt x="443" y="238"/>
                </a:cubicBezTo>
                <a:cubicBezTo>
                  <a:pt x="443" y="238"/>
                  <a:pt x="443" y="238"/>
                  <a:pt x="444" y="238"/>
                </a:cubicBezTo>
                <a:cubicBezTo>
                  <a:pt x="445" y="240"/>
                  <a:pt x="445" y="240"/>
                  <a:pt x="445" y="240"/>
                </a:cubicBezTo>
                <a:cubicBezTo>
                  <a:pt x="444" y="240"/>
                  <a:pt x="443" y="241"/>
                  <a:pt x="443" y="241"/>
                </a:cubicBezTo>
                <a:cubicBezTo>
                  <a:pt x="443" y="244"/>
                  <a:pt x="448" y="245"/>
                  <a:pt x="447" y="249"/>
                </a:cubicBezTo>
                <a:cubicBezTo>
                  <a:pt x="447" y="250"/>
                  <a:pt x="447" y="251"/>
                  <a:pt x="447" y="251"/>
                </a:cubicBezTo>
                <a:cubicBezTo>
                  <a:pt x="447" y="252"/>
                  <a:pt x="447" y="252"/>
                  <a:pt x="447" y="253"/>
                </a:cubicBezTo>
                <a:cubicBezTo>
                  <a:pt x="447" y="254"/>
                  <a:pt x="448" y="255"/>
                  <a:pt x="449" y="256"/>
                </a:cubicBezTo>
                <a:cubicBezTo>
                  <a:pt x="449" y="256"/>
                  <a:pt x="449" y="256"/>
                  <a:pt x="449" y="256"/>
                </a:cubicBezTo>
                <a:cubicBezTo>
                  <a:pt x="450" y="257"/>
                  <a:pt x="450" y="257"/>
                  <a:pt x="450" y="257"/>
                </a:cubicBezTo>
                <a:cubicBezTo>
                  <a:pt x="450" y="257"/>
                  <a:pt x="450" y="257"/>
                  <a:pt x="450" y="257"/>
                </a:cubicBezTo>
                <a:cubicBezTo>
                  <a:pt x="451" y="258"/>
                  <a:pt x="451" y="258"/>
                  <a:pt x="451" y="258"/>
                </a:cubicBezTo>
                <a:cubicBezTo>
                  <a:pt x="452" y="258"/>
                  <a:pt x="452" y="258"/>
                  <a:pt x="452" y="258"/>
                </a:cubicBezTo>
                <a:cubicBezTo>
                  <a:pt x="452" y="259"/>
                  <a:pt x="452" y="259"/>
                  <a:pt x="452" y="260"/>
                </a:cubicBezTo>
                <a:cubicBezTo>
                  <a:pt x="452" y="261"/>
                  <a:pt x="452" y="261"/>
                  <a:pt x="452" y="261"/>
                </a:cubicBezTo>
                <a:cubicBezTo>
                  <a:pt x="451" y="261"/>
                  <a:pt x="451" y="261"/>
                  <a:pt x="451" y="261"/>
                </a:cubicBezTo>
                <a:cubicBezTo>
                  <a:pt x="451" y="262"/>
                  <a:pt x="451" y="262"/>
                  <a:pt x="451" y="262"/>
                </a:cubicBezTo>
                <a:cubicBezTo>
                  <a:pt x="451" y="263"/>
                  <a:pt x="451" y="264"/>
                  <a:pt x="452" y="265"/>
                </a:cubicBezTo>
                <a:cubicBezTo>
                  <a:pt x="452" y="266"/>
                  <a:pt x="452" y="266"/>
                  <a:pt x="452" y="266"/>
                </a:cubicBezTo>
                <a:cubicBezTo>
                  <a:pt x="453" y="266"/>
                  <a:pt x="453" y="266"/>
                  <a:pt x="453" y="266"/>
                </a:cubicBezTo>
                <a:cubicBezTo>
                  <a:pt x="454" y="265"/>
                  <a:pt x="454" y="265"/>
                  <a:pt x="454" y="265"/>
                </a:cubicBezTo>
                <a:cubicBezTo>
                  <a:pt x="454" y="263"/>
                  <a:pt x="454" y="263"/>
                  <a:pt x="454" y="263"/>
                </a:cubicBezTo>
                <a:cubicBezTo>
                  <a:pt x="454" y="262"/>
                  <a:pt x="454" y="261"/>
                  <a:pt x="454" y="261"/>
                </a:cubicBezTo>
                <a:cubicBezTo>
                  <a:pt x="455" y="259"/>
                  <a:pt x="455" y="259"/>
                  <a:pt x="455" y="259"/>
                </a:cubicBezTo>
                <a:cubicBezTo>
                  <a:pt x="456" y="259"/>
                  <a:pt x="456" y="259"/>
                  <a:pt x="456" y="259"/>
                </a:cubicBezTo>
                <a:cubicBezTo>
                  <a:pt x="456" y="260"/>
                  <a:pt x="456" y="260"/>
                  <a:pt x="456" y="260"/>
                </a:cubicBezTo>
                <a:cubicBezTo>
                  <a:pt x="457" y="260"/>
                  <a:pt x="457" y="260"/>
                  <a:pt x="457" y="260"/>
                </a:cubicBezTo>
                <a:cubicBezTo>
                  <a:pt x="457" y="261"/>
                  <a:pt x="457" y="261"/>
                  <a:pt x="457" y="261"/>
                </a:cubicBezTo>
                <a:cubicBezTo>
                  <a:pt x="458" y="261"/>
                  <a:pt x="459" y="262"/>
                  <a:pt x="459" y="262"/>
                </a:cubicBezTo>
                <a:cubicBezTo>
                  <a:pt x="460" y="263"/>
                  <a:pt x="460" y="263"/>
                  <a:pt x="460" y="263"/>
                </a:cubicBezTo>
                <a:cubicBezTo>
                  <a:pt x="460" y="264"/>
                  <a:pt x="460" y="264"/>
                  <a:pt x="460" y="264"/>
                </a:cubicBezTo>
                <a:cubicBezTo>
                  <a:pt x="461" y="264"/>
                  <a:pt x="461" y="264"/>
                  <a:pt x="461" y="264"/>
                </a:cubicBezTo>
                <a:cubicBezTo>
                  <a:pt x="462" y="264"/>
                  <a:pt x="462" y="264"/>
                  <a:pt x="462" y="264"/>
                </a:cubicBezTo>
                <a:cubicBezTo>
                  <a:pt x="462" y="264"/>
                  <a:pt x="464" y="264"/>
                  <a:pt x="464" y="265"/>
                </a:cubicBezTo>
                <a:cubicBezTo>
                  <a:pt x="466" y="265"/>
                  <a:pt x="466" y="265"/>
                  <a:pt x="466" y="265"/>
                </a:cubicBezTo>
                <a:cubicBezTo>
                  <a:pt x="467" y="265"/>
                  <a:pt x="467" y="265"/>
                  <a:pt x="467" y="265"/>
                </a:cubicBezTo>
                <a:cubicBezTo>
                  <a:pt x="467" y="264"/>
                  <a:pt x="467" y="264"/>
                  <a:pt x="467" y="264"/>
                </a:cubicBezTo>
                <a:cubicBezTo>
                  <a:pt x="467" y="264"/>
                  <a:pt x="467" y="264"/>
                  <a:pt x="467" y="264"/>
                </a:cubicBezTo>
                <a:cubicBezTo>
                  <a:pt x="467" y="263"/>
                  <a:pt x="467" y="263"/>
                  <a:pt x="467" y="263"/>
                </a:cubicBezTo>
                <a:cubicBezTo>
                  <a:pt x="467" y="262"/>
                  <a:pt x="467" y="261"/>
                  <a:pt x="468" y="260"/>
                </a:cubicBezTo>
                <a:cubicBezTo>
                  <a:pt x="468" y="259"/>
                  <a:pt x="468" y="259"/>
                  <a:pt x="468" y="259"/>
                </a:cubicBezTo>
                <a:cubicBezTo>
                  <a:pt x="469" y="259"/>
                  <a:pt x="469" y="259"/>
                  <a:pt x="469" y="259"/>
                </a:cubicBezTo>
                <a:cubicBezTo>
                  <a:pt x="470" y="259"/>
                  <a:pt x="471" y="259"/>
                  <a:pt x="472" y="260"/>
                </a:cubicBezTo>
                <a:cubicBezTo>
                  <a:pt x="474" y="261"/>
                  <a:pt x="474" y="261"/>
                  <a:pt x="474" y="261"/>
                </a:cubicBezTo>
                <a:cubicBezTo>
                  <a:pt x="476" y="263"/>
                  <a:pt x="476" y="263"/>
                  <a:pt x="476" y="263"/>
                </a:cubicBezTo>
                <a:cubicBezTo>
                  <a:pt x="477" y="263"/>
                  <a:pt x="477" y="263"/>
                  <a:pt x="477" y="263"/>
                </a:cubicBezTo>
                <a:cubicBezTo>
                  <a:pt x="477" y="264"/>
                  <a:pt x="477" y="264"/>
                  <a:pt x="477" y="264"/>
                </a:cubicBezTo>
                <a:cubicBezTo>
                  <a:pt x="478" y="264"/>
                  <a:pt x="478" y="264"/>
                  <a:pt x="478" y="264"/>
                </a:cubicBezTo>
                <a:cubicBezTo>
                  <a:pt x="478" y="264"/>
                  <a:pt x="478" y="264"/>
                  <a:pt x="478" y="264"/>
                </a:cubicBezTo>
                <a:cubicBezTo>
                  <a:pt x="481" y="264"/>
                  <a:pt x="484" y="264"/>
                  <a:pt x="486" y="265"/>
                </a:cubicBezTo>
                <a:cubicBezTo>
                  <a:pt x="486" y="264"/>
                  <a:pt x="486" y="263"/>
                  <a:pt x="486" y="263"/>
                </a:cubicBezTo>
                <a:cubicBezTo>
                  <a:pt x="486" y="262"/>
                  <a:pt x="486" y="262"/>
                  <a:pt x="486" y="262"/>
                </a:cubicBezTo>
                <a:cubicBezTo>
                  <a:pt x="486" y="261"/>
                  <a:pt x="486" y="261"/>
                  <a:pt x="486" y="260"/>
                </a:cubicBezTo>
                <a:cubicBezTo>
                  <a:pt x="486" y="260"/>
                  <a:pt x="487" y="260"/>
                  <a:pt x="487" y="260"/>
                </a:cubicBezTo>
                <a:cubicBezTo>
                  <a:pt x="488" y="259"/>
                  <a:pt x="488" y="259"/>
                  <a:pt x="488" y="259"/>
                </a:cubicBezTo>
                <a:cubicBezTo>
                  <a:pt x="489" y="259"/>
                  <a:pt x="489" y="259"/>
                  <a:pt x="489" y="259"/>
                </a:cubicBezTo>
                <a:cubicBezTo>
                  <a:pt x="490" y="260"/>
                  <a:pt x="491" y="261"/>
                  <a:pt x="492" y="261"/>
                </a:cubicBezTo>
                <a:cubicBezTo>
                  <a:pt x="493" y="262"/>
                  <a:pt x="494" y="262"/>
                  <a:pt x="494" y="262"/>
                </a:cubicBezTo>
                <a:cubicBezTo>
                  <a:pt x="494" y="261"/>
                  <a:pt x="494" y="261"/>
                  <a:pt x="494" y="261"/>
                </a:cubicBezTo>
                <a:cubicBezTo>
                  <a:pt x="495" y="261"/>
                  <a:pt x="495" y="261"/>
                  <a:pt x="495" y="261"/>
                </a:cubicBezTo>
                <a:cubicBezTo>
                  <a:pt x="495" y="260"/>
                  <a:pt x="495" y="260"/>
                  <a:pt x="495" y="260"/>
                </a:cubicBezTo>
                <a:cubicBezTo>
                  <a:pt x="496" y="260"/>
                  <a:pt x="496" y="260"/>
                  <a:pt x="496" y="260"/>
                </a:cubicBezTo>
                <a:cubicBezTo>
                  <a:pt x="497" y="262"/>
                  <a:pt x="497" y="262"/>
                  <a:pt x="497" y="262"/>
                </a:cubicBezTo>
                <a:cubicBezTo>
                  <a:pt x="497" y="263"/>
                  <a:pt x="497" y="263"/>
                  <a:pt x="497" y="263"/>
                </a:cubicBezTo>
                <a:cubicBezTo>
                  <a:pt x="497" y="264"/>
                  <a:pt x="497" y="265"/>
                  <a:pt x="497" y="266"/>
                </a:cubicBezTo>
                <a:cubicBezTo>
                  <a:pt x="496" y="268"/>
                  <a:pt x="496" y="270"/>
                  <a:pt x="497" y="273"/>
                </a:cubicBezTo>
                <a:cubicBezTo>
                  <a:pt x="497" y="273"/>
                  <a:pt x="497" y="273"/>
                  <a:pt x="497" y="273"/>
                </a:cubicBezTo>
                <a:cubicBezTo>
                  <a:pt x="497" y="274"/>
                  <a:pt x="498" y="274"/>
                  <a:pt x="498" y="275"/>
                </a:cubicBezTo>
                <a:cubicBezTo>
                  <a:pt x="498" y="275"/>
                  <a:pt x="497" y="276"/>
                  <a:pt x="497" y="277"/>
                </a:cubicBezTo>
                <a:cubicBezTo>
                  <a:pt x="497" y="277"/>
                  <a:pt x="497" y="277"/>
                  <a:pt x="497" y="277"/>
                </a:cubicBezTo>
                <a:cubicBezTo>
                  <a:pt x="497" y="278"/>
                  <a:pt x="497" y="278"/>
                  <a:pt x="497" y="278"/>
                </a:cubicBezTo>
                <a:cubicBezTo>
                  <a:pt x="496" y="280"/>
                  <a:pt x="496" y="280"/>
                  <a:pt x="496" y="280"/>
                </a:cubicBezTo>
                <a:cubicBezTo>
                  <a:pt x="496" y="280"/>
                  <a:pt x="496" y="280"/>
                  <a:pt x="496" y="280"/>
                </a:cubicBezTo>
                <a:cubicBezTo>
                  <a:pt x="494" y="284"/>
                  <a:pt x="494" y="284"/>
                  <a:pt x="493" y="284"/>
                </a:cubicBezTo>
                <a:cubicBezTo>
                  <a:pt x="492" y="285"/>
                  <a:pt x="492" y="285"/>
                  <a:pt x="492" y="285"/>
                </a:cubicBezTo>
                <a:cubicBezTo>
                  <a:pt x="492" y="285"/>
                  <a:pt x="492" y="285"/>
                  <a:pt x="492" y="285"/>
                </a:cubicBezTo>
                <a:cubicBezTo>
                  <a:pt x="492" y="286"/>
                  <a:pt x="492" y="286"/>
                  <a:pt x="492" y="286"/>
                </a:cubicBezTo>
                <a:cubicBezTo>
                  <a:pt x="514" y="287"/>
                  <a:pt x="537" y="287"/>
                  <a:pt x="558" y="288"/>
                </a:cubicBezTo>
                <a:cubicBezTo>
                  <a:pt x="575" y="288"/>
                  <a:pt x="590" y="288"/>
                  <a:pt x="605" y="288"/>
                </a:cubicBezTo>
                <a:moveTo>
                  <a:pt x="554" y="46"/>
                </a:moveTo>
                <a:cubicBezTo>
                  <a:pt x="531" y="34"/>
                  <a:pt x="531" y="34"/>
                  <a:pt x="531" y="34"/>
                </a:cubicBezTo>
                <a:cubicBezTo>
                  <a:pt x="531" y="34"/>
                  <a:pt x="531" y="34"/>
                  <a:pt x="531" y="34"/>
                </a:cubicBezTo>
                <a:cubicBezTo>
                  <a:pt x="532" y="34"/>
                  <a:pt x="532" y="34"/>
                  <a:pt x="532" y="34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2" y="35"/>
                  <a:pt x="532" y="35"/>
                  <a:pt x="532" y="35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4" y="35"/>
                  <a:pt x="534" y="35"/>
                  <a:pt x="534" y="35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2" y="35"/>
                  <a:pt x="530" y="34"/>
                  <a:pt x="529" y="33"/>
                </a:cubicBezTo>
                <a:cubicBezTo>
                  <a:pt x="530" y="33"/>
                  <a:pt x="530" y="34"/>
                  <a:pt x="531" y="34"/>
                </a:cubicBezTo>
                <a:cubicBezTo>
                  <a:pt x="531" y="34"/>
                  <a:pt x="530" y="34"/>
                  <a:pt x="529" y="33"/>
                </a:cubicBezTo>
                <a:cubicBezTo>
                  <a:pt x="528" y="33"/>
                  <a:pt x="528" y="33"/>
                  <a:pt x="525" y="31"/>
                </a:cubicBezTo>
                <a:cubicBezTo>
                  <a:pt x="524" y="31"/>
                  <a:pt x="524" y="31"/>
                  <a:pt x="524" y="31"/>
                </a:cubicBezTo>
                <a:cubicBezTo>
                  <a:pt x="523" y="31"/>
                  <a:pt x="523" y="31"/>
                  <a:pt x="523" y="31"/>
                </a:cubicBezTo>
                <a:cubicBezTo>
                  <a:pt x="525" y="32"/>
                  <a:pt x="527" y="32"/>
                  <a:pt x="529" y="33"/>
                </a:cubicBezTo>
                <a:cubicBezTo>
                  <a:pt x="529" y="33"/>
                  <a:pt x="529" y="33"/>
                  <a:pt x="529" y="33"/>
                </a:cubicBezTo>
                <a:cubicBezTo>
                  <a:pt x="529" y="34"/>
                  <a:pt x="529" y="34"/>
                  <a:pt x="529" y="34"/>
                </a:cubicBezTo>
                <a:cubicBezTo>
                  <a:pt x="530" y="34"/>
                  <a:pt x="531" y="34"/>
                  <a:pt x="532" y="35"/>
                </a:cubicBezTo>
                <a:cubicBezTo>
                  <a:pt x="532" y="35"/>
                  <a:pt x="532" y="35"/>
                  <a:pt x="533" y="35"/>
                </a:cubicBezTo>
                <a:cubicBezTo>
                  <a:pt x="533" y="35"/>
                  <a:pt x="534" y="36"/>
                  <a:pt x="534" y="36"/>
                </a:cubicBezTo>
                <a:cubicBezTo>
                  <a:pt x="534" y="36"/>
                  <a:pt x="534" y="36"/>
                  <a:pt x="534" y="36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6" y="37"/>
                  <a:pt x="536" y="37"/>
                  <a:pt x="536" y="37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5" y="37"/>
                  <a:pt x="529" y="34"/>
                  <a:pt x="526" y="32"/>
                </a:cubicBezTo>
                <a:cubicBezTo>
                  <a:pt x="526" y="32"/>
                  <a:pt x="526" y="32"/>
                  <a:pt x="526" y="32"/>
                </a:cubicBezTo>
                <a:cubicBezTo>
                  <a:pt x="525" y="32"/>
                  <a:pt x="524" y="31"/>
                  <a:pt x="524" y="31"/>
                </a:cubicBezTo>
                <a:cubicBezTo>
                  <a:pt x="523" y="31"/>
                  <a:pt x="523" y="31"/>
                  <a:pt x="522" y="30"/>
                </a:cubicBezTo>
                <a:cubicBezTo>
                  <a:pt x="522" y="30"/>
                  <a:pt x="522" y="30"/>
                  <a:pt x="522" y="30"/>
                </a:cubicBezTo>
                <a:cubicBezTo>
                  <a:pt x="521" y="30"/>
                  <a:pt x="521" y="30"/>
                  <a:pt x="517" y="28"/>
                </a:cubicBezTo>
                <a:cubicBezTo>
                  <a:pt x="517" y="28"/>
                  <a:pt x="517" y="28"/>
                  <a:pt x="517" y="28"/>
                </a:cubicBezTo>
                <a:cubicBezTo>
                  <a:pt x="516" y="27"/>
                  <a:pt x="514" y="27"/>
                  <a:pt x="513" y="26"/>
                </a:cubicBezTo>
                <a:cubicBezTo>
                  <a:pt x="513" y="26"/>
                  <a:pt x="513" y="26"/>
                  <a:pt x="513" y="26"/>
                </a:cubicBezTo>
                <a:cubicBezTo>
                  <a:pt x="511" y="25"/>
                  <a:pt x="509" y="25"/>
                  <a:pt x="507" y="24"/>
                </a:cubicBezTo>
                <a:cubicBezTo>
                  <a:pt x="507" y="24"/>
                  <a:pt x="507" y="24"/>
                  <a:pt x="507" y="24"/>
                </a:cubicBezTo>
                <a:cubicBezTo>
                  <a:pt x="504" y="23"/>
                  <a:pt x="502" y="22"/>
                  <a:pt x="499" y="21"/>
                </a:cubicBezTo>
                <a:cubicBezTo>
                  <a:pt x="498" y="21"/>
                  <a:pt x="498" y="21"/>
                  <a:pt x="498" y="21"/>
                </a:cubicBezTo>
                <a:cubicBezTo>
                  <a:pt x="498" y="21"/>
                  <a:pt x="498" y="21"/>
                  <a:pt x="498" y="21"/>
                </a:cubicBezTo>
                <a:cubicBezTo>
                  <a:pt x="498" y="21"/>
                  <a:pt x="499" y="21"/>
                  <a:pt x="499" y="21"/>
                </a:cubicBezTo>
                <a:cubicBezTo>
                  <a:pt x="499" y="21"/>
                  <a:pt x="498" y="21"/>
                  <a:pt x="497" y="21"/>
                </a:cubicBezTo>
                <a:cubicBezTo>
                  <a:pt x="498" y="21"/>
                  <a:pt x="499" y="21"/>
                  <a:pt x="500" y="22"/>
                </a:cubicBezTo>
                <a:cubicBezTo>
                  <a:pt x="500" y="22"/>
                  <a:pt x="500" y="22"/>
                  <a:pt x="500" y="22"/>
                </a:cubicBezTo>
                <a:cubicBezTo>
                  <a:pt x="499" y="22"/>
                  <a:pt x="499" y="22"/>
                  <a:pt x="499" y="22"/>
                </a:cubicBezTo>
                <a:cubicBezTo>
                  <a:pt x="499" y="21"/>
                  <a:pt x="498" y="21"/>
                  <a:pt x="498" y="21"/>
                </a:cubicBezTo>
                <a:cubicBezTo>
                  <a:pt x="497" y="21"/>
                  <a:pt x="496" y="20"/>
                  <a:pt x="494" y="20"/>
                </a:cubicBezTo>
                <a:cubicBezTo>
                  <a:pt x="494" y="20"/>
                  <a:pt x="494" y="20"/>
                  <a:pt x="494" y="20"/>
                </a:cubicBezTo>
                <a:cubicBezTo>
                  <a:pt x="494" y="20"/>
                  <a:pt x="493" y="20"/>
                  <a:pt x="489" y="18"/>
                </a:cubicBezTo>
                <a:cubicBezTo>
                  <a:pt x="489" y="18"/>
                  <a:pt x="488" y="18"/>
                  <a:pt x="487" y="17"/>
                </a:cubicBezTo>
                <a:cubicBezTo>
                  <a:pt x="486" y="18"/>
                  <a:pt x="486" y="18"/>
                  <a:pt x="486" y="18"/>
                </a:cubicBezTo>
                <a:cubicBezTo>
                  <a:pt x="497" y="21"/>
                  <a:pt x="497" y="21"/>
                  <a:pt x="499" y="22"/>
                </a:cubicBezTo>
                <a:cubicBezTo>
                  <a:pt x="498" y="22"/>
                  <a:pt x="498" y="22"/>
                  <a:pt x="498" y="22"/>
                </a:cubicBezTo>
                <a:cubicBezTo>
                  <a:pt x="498" y="22"/>
                  <a:pt x="499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1" y="24"/>
                  <a:pt x="501" y="24"/>
                  <a:pt x="502" y="24"/>
                </a:cubicBezTo>
                <a:cubicBezTo>
                  <a:pt x="502" y="24"/>
                  <a:pt x="503" y="24"/>
                  <a:pt x="503" y="25"/>
                </a:cubicBezTo>
                <a:cubicBezTo>
                  <a:pt x="503" y="24"/>
                  <a:pt x="503" y="24"/>
                  <a:pt x="500" y="24"/>
                </a:cubicBezTo>
                <a:cubicBezTo>
                  <a:pt x="499" y="24"/>
                  <a:pt x="499" y="24"/>
                  <a:pt x="499" y="24"/>
                </a:cubicBezTo>
                <a:cubicBezTo>
                  <a:pt x="498" y="23"/>
                  <a:pt x="498" y="23"/>
                  <a:pt x="498" y="23"/>
                </a:cubicBezTo>
                <a:cubicBezTo>
                  <a:pt x="500" y="24"/>
                  <a:pt x="501" y="25"/>
                  <a:pt x="502" y="25"/>
                </a:cubicBezTo>
                <a:cubicBezTo>
                  <a:pt x="502" y="25"/>
                  <a:pt x="502" y="25"/>
                  <a:pt x="502" y="25"/>
                </a:cubicBezTo>
                <a:cubicBezTo>
                  <a:pt x="503" y="26"/>
                  <a:pt x="504" y="26"/>
                  <a:pt x="504" y="27"/>
                </a:cubicBezTo>
                <a:cubicBezTo>
                  <a:pt x="504" y="27"/>
                  <a:pt x="504" y="27"/>
                  <a:pt x="504" y="27"/>
                </a:cubicBezTo>
                <a:cubicBezTo>
                  <a:pt x="506" y="29"/>
                  <a:pt x="506" y="29"/>
                  <a:pt x="515" y="34"/>
                </a:cubicBezTo>
                <a:cubicBezTo>
                  <a:pt x="516" y="34"/>
                  <a:pt x="516" y="34"/>
                  <a:pt x="517" y="34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6" y="35"/>
                  <a:pt x="516" y="35"/>
                  <a:pt x="515" y="35"/>
                </a:cubicBezTo>
                <a:cubicBezTo>
                  <a:pt x="515" y="36"/>
                  <a:pt x="515" y="36"/>
                  <a:pt x="514" y="36"/>
                </a:cubicBezTo>
                <a:cubicBezTo>
                  <a:pt x="515" y="36"/>
                  <a:pt x="515" y="36"/>
                  <a:pt x="515" y="36"/>
                </a:cubicBezTo>
                <a:cubicBezTo>
                  <a:pt x="515" y="37"/>
                  <a:pt x="515" y="37"/>
                  <a:pt x="515" y="37"/>
                </a:cubicBezTo>
                <a:cubicBezTo>
                  <a:pt x="515" y="37"/>
                  <a:pt x="515" y="37"/>
                  <a:pt x="514" y="37"/>
                </a:cubicBezTo>
                <a:cubicBezTo>
                  <a:pt x="515" y="37"/>
                  <a:pt x="524" y="42"/>
                  <a:pt x="525" y="43"/>
                </a:cubicBezTo>
                <a:cubicBezTo>
                  <a:pt x="526" y="43"/>
                  <a:pt x="526" y="43"/>
                  <a:pt x="526" y="43"/>
                </a:cubicBezTo>
                <a:cubicBezTo>
                  <a:pt x="526" y="43"/>
                  <a:pt x="527" y="43"/>
                  <a:pt x="530" y="44"/>
                </a:cubicBezTo>
                <a:cubicBezTo>
                  <a:pt x="530" y="45"/>
                  <a:pt x="531" y="45"/>
                  <a:pt x="531" y="45"/>
                </a:cubicBezTo>
                <a:cubicBezTo>
                  <a:pt x="532" y="46"/>
                  <a:pt x="532" y="46"/>
                  <a:pt x="532" y="46"/>
                </a:cubicBezTo>
                <a:cubicBezTo>
                  <a:pt x="531" y="46"/>
                  <a:pt x="531" y="46"/>
                  <a:pt x="524" y="43"/>
                </a:cubicBezTo>
                <a:cubicBezTo>
                  <a:pt x="524" y="43"/>
                  <a:pt x="523" y="43"/>
                  <a:pt x="523" y="43"/>
                </a:cubicBezTo>
                <a:cubicBezTo>
                  <a:pt x="522" y="43"/>
                  <a:pt x="521" y="42"/>
                  <a:pt x="520" y="42"/>
                </a:cubicBezTo>
                <a:cubicBezTo>
                  <a:pt x="519" y="41"/>
                  <a:pt x="519" y="41"/>
                  <a:pt x="519" y="41"/>
                </a:cubicBezTo>
                <a:cubicBezTo>
                  <a:pt x="519" y="42"/>
                  <a:pt x="519" y="42"/>
                  <a:pt x="519" y="42"/>
                </a:cubicBezTo>
                <a:cubicBezTo>
                  <a:pt x="520" y="43"/>
                  <a:pt x="520" y="43"/>
                  <a:pt x="520" y="43"/>
                </a:cubicBezTo>
                <a:cubicBezTo>
                  <a:pt x="522" y="43"/>
                  <a:pt x="522" y="43"/>
                  <a:pt x="524" y="45"/>
                </a:cubicBezTo>
                <a:cubicBezTo>
                  <a:pt x="524" y="45"/>
                  <a:pt x="524" y="45"/>
                  <a:pt x="522" y="44"/>
                </a:cubicBezTo>
                <a:cubicBezTo>
                  <a:pt x="521" y="44"/>
                  <a:pt x="521" y="44"/>
                  <a:pt x="521" y="44"/>
                </a:cubicBezTo>
                <a:cubicBezTo>
                  <a:pt x="523" y="46"/>
                  <a:pt x="525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30" y="48"/>
                  <a:pt x="533" y="50"/>
                  <a:pt x="533" y="50"/>
                </a:cubicBezTo>
                <a:cubicBezTo>
                  <a:pt x="530" y="48"/>
                  <a:pt x="526" y="48"/>
                  <a:pt x="523" y="46"/>
                </a:cubicBezTo>
                <a:cubicBezTo>
                  <a:pt x="522" y="46"/>
                  <a:pt x="521" y="45"/>
                  <a:pt x="521" y="45"/>
                </a:cubicBezTo>
                <a:cubicBezTo>
                  <a:pt x="515" y="41"/>
                  <a:pt x="515" y="41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7" y="43"/>
                  <a:pt x="517" y="43"/>
                  <a:pt x="517" y="43"/>
                </a:cubicBezTo>
                <a:cubicBezTo>
                  <a:pt x="518" y="44"/>
                  <a:pt x="518" y="44"/>
                  <a:pt x="519" y="44"/>
                </a:cubicBezTo>
                <a:cubicBezTo>
                  <a:pt x="518" y="44"/>
                  <a:pt x="518" y="44"/>
                  <a:pt x="518" y="44"/>
                </a:cubicBezTo>
                <a:cubicBezTo>
                  <a:pt x="519" y="46"/>
                  <a:pt x="521" y="47"/>
                  <a:pt x="521" y="47"/>
                </a:cubicBezTo>
                <a:cubicBezTo>
                  <a:pt x="521" y="48"/>
                  <a:pt x="521" y="48"/>
                  <a:pt x="521" y="48"/>
                </a:cubicBezTo>
                <a:cubicBezTo>
                  <a:pt x="530" y="53"/>
                  <a:pt x="530" y="53"/>
                  <a:pt x="532" y="54"/>
                </a:cubicBezTo>
                <a:cubicBezTo>
                  <a:pt x="532" y="55"/>
                  <a:pt x="532" y="55"/>
                  <a:pt x="532" y="55"/>
                </a:cubicBezTo>
                <a:cubicBezTo>
                  <a:pt x="534" y="56"/>
                  <a:pt x="537" y="58"/>
                  <a:pt x="539" y="60"/>
                </a:cubicBezTo>
                <a:cubicBezTo>
                  <a:pt x="540" y="60"/>
                  <a:pt x="541" y="60"/>
                  <a:pt x="541" y="60"/>
                </a:cubicBezTo>
                <a:cubicBezTo>
                  <a:pt x="541" y="59"/>
                  <a:pt x="540" y="59"/>
                  <a:pt x="540" y="58"/>
                </a:cubicBezTo>
                <a:cubicBezTo>
                  <a:pt x="540" y="58"/>
                  <a:pt x="540" y="58"/>
                  <a:pt x="540" y="58"/>
                </a:cubicBezTo>
                <a:cubicBezTo>
                  <a:pt x="546" y="60"/>
                  <a:pt x="550" y="65"/>
                  <a:pt x="556" y="67"/>
                </a:cubicBezTo>
                <a:cubicBezTo>
                  <a:pt x="557" y="68"/>
                  <a:pt x="558" y="68"/>
                  <a:pt x="559" y="69"/>
                </a:cubicBezTo>
                <a:cubicBezTo>
                  <a:pt x="558" y="70"/>
                  <a:pt x="558" y="70"/>
                  <a:pt x="558" y="70"/>
                </a:cubicBezTo>
                <a:cubicBezTo>
                  <a:pt x="555" y="68"/>
                  <a:pt x="555" y="68"/>
                  <a:pt x="553" y="67"/>
                </a:cubicBezTo>
                <a:cubicBezTo>
                  <a:pt x="553" y="66"/>
                  <a:pt x="553" y="66"/>
                  <a:pt x="552" y="66"/>
                </a:cubicBezTo>
                <a:cubicBezTo>
                  <a:pt x="552" y="66"/>
                  <a:pt x="546" y="61"/>
                  <a:pt x="544" y="62"/>
                </a:cubicBezTo>
                <a:cubicBezTo>
                  <a:pt x="543" y="62"/>
                  <a:pt x="543" y="62"/>
                  <a:pt x="543" y="62"/>
                </a:cubicBezTo>
                <a:cubicBezTo>
                  <a:pt x="544" y="64"/>
                  <a:pt x="554" y="73"/>
                  <a:pt x="554" y="73"/>
                </a:cubicBezTo>
                <a:cubicBezTo>
                  <a:pt x="553" y="73"/>
                  <a:pt x="553" y="73"/>
                  <a:pt x="553" y="73"/>
                </a:cubicBezTo>
                <a:cubicBezTo>
                  <a:pt x="553" y="73"/>
                  <a:pt x="553" y="74"/>
                  <a:pt x="553" y="75"/>
                </a:cubicBezTo>
                <a:cubicBezTo>
                  <a:pt x="553" y="75"/>
                  <a:pt x="554" y="76"/>
                  <a:pt x="554" y="76"/>
                </a:cubicBezTo>
                <a:cubicBezTo>
                  <a:pt x="554" y="76"/>
                  <a:pt x="554" y="76"/>
                  <a:pt x="554" y="76"/>
                </a:cubicBezTo>
                <a:cubicBezTo>
                  <a:pt x="553" y="76"/>
                  <a:pt x="553" y="76"/>
                  <a:pt x="551" y="76"/>
                </a:cubicBezTo>
                <a:cubicBezTo>
                  <a:pt x="550" y="75"/>
                  <a:pt x="549" y="75"/>
                  <a:pt x="548" y="75"/>
                </a:cubicBezTo>
                <a:cubicBezTo>
                  <a:pt x="547" y="75"/>
                  <a:pt x="547" y="75"/>
                  <a:pt x="547" y="75"/>
                </a:cubicBezTo>
                <a:cubicBezTo>
                  <a:pt x="547" y="74"/>
                  <a:pt x="546" y="74"/>
                  <a:pt x="546" y="73"/>
                </a:cubicBezTo>
                <a:cubicBezTo>
                  <a:pt x="547" y="73"/>
                  <a:pt x="548" y="74"/>
                  <a:pt x="550" y="74"/>
                </a:cubicBezTo>
                <a:cubicBezTo>
                  <a:pt x="550" y="73"/>
                  <a:pt x="550" y="72"/>
                  <a:pt x="547" y="68"/>
                </a:cubicBezTo>
                <a:cubicBezTo>
                  <a:pt x="547" y="68"/>
                  <a:pt x="547" y="68"/>
                  <a:pt x="533" y="57"/>
                </a:cubicBezTo>
                <a:cubicBezTo>
                  <a:pt x="532" y="56"/>
                  <a:pt x="532" y="56"/>
                  <a:pt x="531" y="56"/>
                </a:cubicBezTo>
                <a:cubicBezTo>
                  <a:pt x="527" y="52"/>
                  <a:pt x="527" y="52"/>
                  <a:pt x="520" y="48"/>
                </a:cubicBezTo>
                <a:cubicBezTo>
                  <a:pt x="518" y="47"/>
                  <a:pt x="516" y="45"/>
                  <a:pt x="515" y="44"/>
                </a:cubicBezTo>
                <a:cubicBezTo>
                  <a:pt x="515" y="44"/>
                  <a:pt x="515" y="44"/>
                  <a:pt x="516" y="44"/>
                </a:cubicBezTo>
                <a:cubicBezTo>
                  <a:pt x="510" y="41"/>
                  <a:pt x="510" y="41"/>
                  <a:pt x="510" y="41"/>
                </a:cubicBezTo>
                <a:cubicBezTo>
                  <a:pt x="509" y="41"/>
                  <a:pt x="508" y="40"/>
                  <a:pt x="507" y="40"/>
                </a:cubicBezTo>
                <a:cubicBezTo>
                  <a:pt x="506" y="40"/>
                  <a:pt x="506" y="40"/>
                  <a:pt x="506" y="40"/>
                </a:cubicBezTo>
                <a:cubicBezTo>
                  <a:pt x="505" y="40"/>
                  <a:pt x="505" y="40"/>
                  <a:pt x="505" y="40"/>
                </a:cubicBezTo>
                <a:cubicBezTo>
                  <a:pt x="506" y="41"/>
                  <a:pt x="506" y="41"/>
                  <a:pt x="506" y="41"/>
                </a:cubicBezTo>
                <a:cubicBezTo>
                  <a:pt x="505" y="41"/>
                  <a:pt x="505" y="41"/>
                  <a:pt x="505" y="41"/>
                </a:cubicBezTo>
                <a:cubicBezTo>
                  <a:pt x="506" y="43"/>
                  <a:pt x="513" y="48"/>
                  <a:pt x="513" y="48"/>
                </a:cubicBezTo>
                <a:cubicBezTo>
                  <a:pt x="512" y="48"/>
                  <a:pt x="512" y="48"/>
                  <a:pt x="512" y="48"/>
                </a:cubicBezTo>
                <a:cubicBezTo>
                  <a:pt x="512" y="49"/>
                  <a:pt x="512" y="49"/>
                  <a:pt x="512" y="49"/>
                </a:cubicBezTo>
                <a:cubicBezTo>
                  <a:pt x="513" y="50"/>
                  <a:pt x="513" y="50"/>
                  <a:pt x="513" y="50"/>
                </a:cubicBezTo>
                <a:cubicBezTo>
                  <a:pt x="514" y="50"/>
                  <a:pt x="514" y="50"/>
                  <a:pt x="514" y="50"/>
                </a:cubicBezTo>
                <a:cubicBezTo>
                  <a:pt x="514" y="51"/>
                  <a:pt x="515" y="51"/>
                  <a:pt x="515" y="51"/>
                </a:cubicBezTo>
                <a:cubicBezTo>
                  <a:pt x="516" y="51"/>
                  <a:pt x="519" y="53"/>
                  <a:pt x="520" y="54"/>
                </a:cubicBezTo>
                <a:cubicBezTo>
                  <a:pt x="521" y="56"/>
                  <a:pt x="523" y="57"/>
                  <a:pt x="530" y="60"/>
                </a:cubicBezTo>
                <a:cubicBezTo>
                  <a:pt x="532" y="62"/>
                  <a:pt x="532" y="62"/>
                  <a:pt x="535" y="65"/>
                </a:cubicBezTo>
                <a:cubicBezTo>
                  <a:pt x="535" y="65"/>
                  <a:pt x="534" y="65"/>
                  <a:pt x="534" y="65"/>
                </a:cubicBezTo>
                <a:cubicBezTo>
                  <a:pt x="533" y="65"/>
                  <a:pt x="533" y="65"/>
                  <a:pt x="516" y="57"/>
                </a:cubicBezTo>
                <a:cubicBezTo>
                  <a:pt x="515" y="57"/>
                  <a:pt x="515" y="57"/>
                  <a:pt x="514" y="57"/>
                </a:cubicBezTo>
                <a:cubicBezTo>
                  <a:pt x="513" y="57"/>
                  <a:pt x="512" y="56"/>
                  <a:pt x="511" y="56"/>
                </a:cubicBezTo>
                <a:cubicBezTo>
                  <a:pt x="510" y="56"/>
                  <a:pt x="510" y="56"/>
                  <a:pt x="509" y="56"/>
                </a:cubicBezTo>
                <a:cubicBezTo>
                  <a:pt x="507" y="55"/>
                  <a:pt x="505" y="54"/>
                  <a:pt x="503" y="53"/>
                </a:cubicBezTo>
                <a:cubicBezTo>
                  <a:pt x="502" y="53"/>
                  <a:pt x="502" y="52"/>
                  <a:pt x="501" y="52"/>
                </a:cubicBezTo>
                <a:cubicBezTo>
                  <a:pt x="500" y="52"/>
                  <a:pt x="500" y="52"/>
                  <a:pt x="500" y="52"/>
                </a:cubicBezTo>
                <a:cubicBezTo>
                  <a:pt x="500" y="53"/>
                  <a:pt x="500" y="53"/>
                  <a:pt x="500" y="53"/>
                </a:cubicBezTo>
                <a:cubicBezTo>
                  <a:pt x="504" y="57"/>
                  <a:pt x="511" y="56"/>
                  <a:pt x="514" y="62"/>
                </a:cubicBezTo>
                <a:cubicBezTo>
                  <a:pt x="514" y="62"/>
                  <a:pt x="514" y="62"/>
                  <a:pt x="514" y="62"/>
                </a:cubicBezTo>
                <a:cubicBezTo>
                  <a:pt x="514" y="63"/>
                  <a:pt x="514" y="64"/>
                  <a:pt x="514" y="65"/>
                </a:cubicBezTo>
                <a:cubicBezTo>
                  <a:pt x="514" y="65"/>
                  <a:pt x="514" y="65"/>
                  <a:pt x="514" y="65"/>
                </a:cubicBezTo>
                <a:cubicBezTo>
                  <a:pt x="510" y="61"/>
                  <a:pt x="510" y="61"/>
                  <a:pt x="510" y="61"/>
                </a:cubicBezTo>
                <a:cubicBezTo>
                  <a:pt x="509" y="61"/>
                  <a:pt x="509" y="61"/>
                  <a:pt x="509" y="61"/>
                </a:cubicBezTo>
                <a:cubicBezTo>
                  <a:pt x="509" y="61"/>
                  <a:pt x="509" y="61"/>
                  <a:pt x="509" y="61"/>
                </a:cubicBezTo>
                <a:cubicBezTo>
                  <a:pt x="509" y="62"/>
                  <a:pt x="509" y="62"/>
                  <a:pt x="509" y="62"/>
                </a:cubicBezTo>
                <a:cubicBezTo>
                  <a:pt x="508" y="63"/>
                  <a:pt x="508" y="63"/>
                  <a:pt x="508" y="63"/>
                </a:cubicBezTo>
                <a:cubicBezTo>
                  <a:pt x="508" y="63"/>
                  <a:pt x="508" y="63"/>
                  <a:pt x="508" y="63"/>
                </a:cubicBezTo>
                <a:cubicBezTo>
                  <a:pt x="507" y="62"/>
                  <a:pt x="507" y="62"/>
                  <a:pt x="507" y="62"/>
                </a:cubicBezTo>
                <a:cubicBezTo>
                  <a:pt x="522" y="79"/>
                  <a:pt x="537" y="99"/>
                  <a:pt x="550" y="121"/>
                </a:cubicBezTo>
                <a:cubicBezTo>
                  <a:pt x="614" y="121"/>
                  <a:pt x="649" y="120"/>
                  <a:pt x="646" y="118"/>
                </a:cubicBezTo>
                <a:cubicBezTo>
                  <a:pt x="644" y="116"/>
                  <a:pt x="644" y="116"/>
                  <a:pt x="644" y="116"/>
                </a:cubicBezTo>
                <a:cubicBezTo>
                  <a:pt x="617" y="89"/>
                  <a:pt x="617" y="89"/>
                  <a:pt x="602" y="77"/>
                </a:cubicBezTo>
                <a:cubicBezTo>
                  <a:pt x="573" y="57"/>
                  <a:pt x="569" y="54"/>
                  <a:pt x="554" y="46"/>
                </a:cubicBezTo>
                <a:moveTo>
                  <a:pt x="624" y="357"/>
                </a:moveTo>
                <a:cubicBezTo>
                  <a:pt x="624" y="357"/>
                  <a:pt x="624" y="357"/>
                  <a:pt x="624" y="357"/>
                </a:cubicBezTo>
                <a:cubicBezTo>
                  <a:pt x="624" y="356"/>
                  <a:pt x="624" y="354"/>
                  <a:pt x="623" y="354"/>
                </a:cubicBezTo>
                <a:cubicBezTo>
                  <a:pt x="623" y="353"/>
                  <a:pt x="622" y="353"/>
                  <a:pt x="621" y="353"/>
                </a:cubicBezTo>
                <a:cubicBezTo>
                  <a:pt x="620" y="352"/>
                  <a:pt x="620" y="352"/>
                  <a:pt x="620" y="352"/>
                </a:cubicBezTo>
                <a:cubicBezTo>
                  <a:pt x="619" y="351"/>
                  <a:pt x="620" y="349"/>
                  <a:pt x="619" y="348"/>
                </a:cubicBezTo>
                <a:cubicBezTo>
                  <a:pt x="618" y="346"/>
                  <a:pt x="616" y="345"/>
                  <a:pt x="615" y="345"/>
                </a:cubicBezTo>
                <a:cubicBezTo>
                  <a:pt x="613" y="345"/>
                  <a:pt x="615" y="341"/>
                  <a:pt x="614" y="340"/>
                </a:cubicBezTo>
                <a:cubicBezTo>
                  <a:pt x="612" y="338"/>
                  <a:pt x="612" y="338"/>
                  <a:pt x="612" y="338"/>
                </a:cubicBezTo>
                <a:cubicBezTo>
                  <a:pt x="612" y="338"/>
                  <a:pt x="611" y="338"/>
                  <a:pt x="610" y="338"/>
                </a:cubicBezTo>
                <a:cubicBezTo>
                  <a:pt x="611" y="341"/>
                  <a:pt x="611" y="341"/>
                  <a:pt x="610" y="342"/>
                </a:cubicBezTo>
                <a:cubicBezTo>
                  <a:pt x="610" y="354"/>
                  <a:pt x="611" y="365"/>
                  <a:pt x="610" y="376"/>
                </a:cubicBezTo>
                <a:cubicBezTo>
                  <a:pt x="611" y="376"/>
                  <a:pt x="611" y="376"/>
                  <a:pt x="611" y="376"/>
                </a:cubicBezTo>
                <a:cubicBezTo>
                  <a:pt x="612" y="376"/>
                  <a:pt x="612" y="376"/>
                  <a:pt x="612" y="376"/>
                </a:cubicBezTo>
                <a:cubicBezTo>
                  <a:pt x="613" y="376"/>
                  <a:pt x="613" y="376"/>
                  <a:pt x="613" y="376"/>
                </a:cubicBezTo>
                <a:cubicBezTo>
                  <a:pt x="614" y="375"/>
                  <a:pt x="614" y="374"/>
                  <a:pt x="614" y="374"/>
                </a:cubicBezTo>
                <a:cubicBezTo>
                  <a:pt x="614" y="373"/>
                  <a:pt x="614" y="373"/>
                  <a:pt x="614" y="372"/>
                </a:cubicBezTo>
                <a:cubicBezTo>
                  <a:pt x="614" y="372"/>
                  <a:pt x="614" y="372"/>
                  <a:pt x="614" y="372"/>
                </a:cubicBezTo>
                <a:cubicBezTo>
                  <a:pt x="614" y="370"/>
                  <a:pt x="616" y="368"/>
                  <a:pt x="617" y="368"/>
                </a:cubicBezTo>
                <a:cubicBezTo>
                  <a:pt x="618" y="368"/>
                  <a:pt x="618" y="368"/>
                  <a:pt x="618" y="368"/>
                </a:cubicBezTo>
                <a:cubicBezTo>
                  <a:pt x="618" y="368"/>
                  <a:pt x="618" y="369"/>
                  <a:pt x="619" y="369"/>
                </a:cubicBezTo>
                <a:cubicBezTo>
                  <a:pt x="620" y="366"/>
                  <a:pt x="619" y="362"/>
                  <a:pt x="620" y="359"/>
                </a:cubicBezTo>
                <a:cubicBezTo>
                  <a:pt x="620" y="358"/>
                  <a:pt x="620" y="358"/>
                  <a:pt x="622" y="358"/>
                </a:cubicBezTo>
                <a:cubicBezTo>
                  <a:pt x="622" y="358"/>
                  <a:pt x="623" y="358"/>
                  <a:pt x="624" y="357"/>
                </a:cubicBezTo>
                <a:moveTo>
                  <a:pt x="743" y="321"/>
                </a:moveTo>
                <a:cubicBezTo>
                  <a:pt x="741" y="310"/>
                  <a:pt x="738" y="295"/>
                  <a:pt x="736" y="284"/>
                </a:cubicBezTo>
                <a:cubicBezTo>
                  <a:pt x="736" y="287"/>
                  <a:pt x="690" y="289"/>
                  <a:pt x="605" y="288"/>
                </a:cubicBezTo>
                <a:cubicBezTo>
                  <a:pt x="607" y="300"/>
                  <a:pt x="608" y="313"/>
                  <a:pt x="609" y="325"/>
                </a:cubicBezTo>
                <a:cubicBezTo>
                  <a:pt x="610" y="327"/>
                  <a:pt x="610" y="330"/>
                  <a:pt x="612" y="331"/>
                </a:cubicBezTo>
                <a:cubicBezTo>
                  <a:pt x="614" y="331"/>
                  <a:pt x="616" y="331"/>
                  <a:pt x="618" y="331"/>
                </a:cubicBezTo>
                <a:cubicBezTo>
                  <a:pt x="621" y="330"/>
                  <a:pt x="621" y="334"/>
                  <a:pt x="623" y="334"/>
                </a:cubicBezTo>
                <a:cubicBezTo>
                  <a:pt x="625" y="334"/>
                  <a:pt x="627" y="334"/>
                  <a:pt x="628" y="334"/>
                </a:cubicBezTo>
                <a:cubicBezTo>
                  <a:pt x="629" y="335"/>
                  <a:pt x="629" y="335"/>
                  <a:pt x="630" y="335"/>
                </a:cubicBezTo>
                <a:cubicBezTo>
                  <a:pt x="637" y="335"/>
                  <a:pt x="637" y="335"/>
                  <a:pt x="637" y="335"/>
                </a:cubicBezTo>
                <a:cubicBezTo>
                  <a:pt x="643" y="334"/>
                  <a:pt x="643" y="334"/>
                  <a:pt x="643" y="334"/>
                </a:cubicBezTo>
                <a:cubicBezTo>
                  <a:pt x="644" y="334"/>
                  <a:pt x="646" y="334"/>
                  <a:pt x="647" y="334"/>
                </a:cubicBezTo>
                <a:cubicBezTo>
                  <a:pt x="648" y="334"/>
                  <a:pt x="655" y="341"/>
                  <a:pt x="656" y="346"/>
                </a:cubicBezTo>
                <a:cubicBezTo>
                  <a:pt x="656" y="346"/>
                  <a:pt x="656" y="346"/>
                  <a:pt x="657" y="346"/>
                </a:cubicBezTo>
                <a:cubicBezTo>
                  <a:pt x="657" y="347"/>
                  <a:pt x="657" y="347"/>
                  <a:pt x="658" y="349"/>
                </a:cubicBezTo>
                <a:cubicBezTo>
                  <a:pt x="659" y="349"/>
                  <a:pt x="659" y="349"/>
                  <a:pt x="660" y="349"/>
                </a:cubicBezTo>
                <a:cubicBezTo>
                  <a:pt x="661" y="349"/>
                  <a:pt x="661" y="349"/>
                  <a:pt x="664" y="351"/>
                </a:cubicBezTo>
                <a:cubicBezTo>
                  <a:pt x="657" y="352"/>
                  <a:pt x="661" y="356"/>
                  <a:pt x="661" y="356"/>
                </a:cubicBezTo>
                <a:cubicBezTo>
                  <a:pt x="664" y="358"/>
                  <a:pt x="663" y="363"/>
                  <a:pt x="668" y="363"/>
                </a:cubicBezTo>
                <a:cubicBezTo>
                  <a:pt x="670" y="360"/>
                  <a:pt x="670" y="360"/>
                  <a:pt x="671" y="360"/>
                </a:cubicBezTo>
                <a:cubicBezTo>
                  <a:pt x="671" y="359"/>
                  <a:pt x="671" y="358"/>
                  <a:pt x="672" y="358"/>
                </a:cubicBezTo>
                <a:cubicBezTo>
                  <a:pt x="672" y="358"/>
                  <a:pt x="672" y="357"/>
                  <a:pt x="673" y="357"/>
                </a:cubicBezTo>
                <a:cubicBezTo>
                  <a:pt x="676" y="360"/>
                  <a:pt x="676" y="371"/>
                  <a:pt x="676" y="372"/>
                </a:cubicBezTo>
                <a:cubicBezTo>
                  <a:pt x="676" y="373"/>
                  <a:pt x="676" y="374"/>
                  <a:pt x="676" y="375"/>
                </a:cubicBezTo>
                <a:cubicBezTo>
                  <a:pt x="674" y="389"/>
                  <a:pt x="682" y="401"/>
                  <a:pt x="681" y="415"/>
                </a:cubicBezTo>
                <a:cubicBezTo>
                  <a:pt x="681" y="416"/>
                  <a:pt x="681" y="416"/>
                  <a:pt x="681" y="416"/>
                </a:cubicBezTo>
                <a:cubicBezTo>
                  <a:pt x="680" y="424"/>
                  <a:pt x="683" y="431"/>
                  <a:pt x="683" y="439"/>
                </a:cubicBezTo>
                <a:cubicBezTo>
                  <a:pt x="684" y="439"/>
                  <a:pt x="684" y="440"/>
                  <a:pt x="684" y="441"/>
                </a:cubicBezTo>
                <a:cubicBezTo>
                  <a:pt x="684" y="441"/>
                  <a:pt x="685" y="441"/>
                  <a:pt x="685" y="441"/>
                </a:cubicBezTo>
                <a:cubicBezTo>
                  <a:pt x="690" y="437"/>
                  <a:pt x="690" y="437"/>
                  <a:pt x="696" y="409"/>
                </a:cubicBezTo>
                <a:cubicBezTo>
                  <a:pt x="696" y="407"/>
                  <a:pt x="697" y="405"/>
                  <a:pt x="697" y="402"/>
                </a:cubicBezTo>
                <a:cubicBezTo>
                  <a:pt x="697" y="395"/>
                  <a:pt x="697" y="395"/>
                  <a:pt x="698" y="394"/>
                </a:cubicBezTo>
                <a:cubicBezTo>
                  <a:pt x="705" y="394"/>
                  <a:pt x="710" y="372"/>
                  <a:pt x="710" y="371"/>
                </a:cubicBezTo>
                <a:cubicBezTo>
                  <a:pt x="710" y="371"/>
                  <a:pt x="710" y="371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4" y="367"/>
                  <a:pt x="714" y="367"/>
                  <a:pt x="714" y="367"/>
                </a:cubicBezTo>
                <a:cubicBezTo>
                  <a:pt x="715" y="366"/>
                  <a:pt x="715" y="366"/>
                  <a:pt x="715" y="358"/>
                </a:cubicBezTo>
                <a:cubicBezTo>
                  <a:pt x="716" y="357"/>
                  <a:pt x="716" y="357"/>
                  <a:pt x="717" y="357"/>
                </a:cubicBezTo>
                <a:cubicBezTo>
                  <a:pt x="718" y="358"/>
                  <a:pt x="718" y="358"/>
                  <a:pt x="718" y="358"/>
                </a:cubicBezTo>
                <a:cubicBezTo>
                  <a:pt x="718" y="358"/>
                  <a:pt x="718" y="358"/>
                  <a:pt x="718" y="358"/>
                </a:cubicBezTo>
                <a:cubicBezTo>
                  <a:pt x="719" y="357"/>
                  <a:pt x="720" y="355"/>
                  <a:pt x="721" y="354"/>
                </a:cubicBezTo>
                <a:cubicBezTo>
                  <a:pt x="721" y="353"/>
                  <a:pt x="722" y="353"/>
                  <a:pt x="723" y="353"/>
                </a:cubicBezTo>
                <a:cubicBezTo>
                  <a:pt x="723" y="352"/>
                  <a:pt x="723" y="351"/>
                  <a:pt x="723" y="350"/>
                </a:cubicBezTo>
                <a:cubicBezTo>
                  <a:pt x="724" y="350"/>
                  <a:pt x="724" y="350"/>
                  <a:pt x="724" y="350"/>
                </a:cubicBezTo>
                <a:cubicBezTo>
                  <a:pt x="725" y="353"/>
                  <a:pt x="726" y="358"/>
                  <a:pt x="727" y="365"/>
                </a:cubicBezTo>
                <a:cubicBezTo>
                  <a:pt x="728" y="369"/>
                  <a:pt x="728" y="369"/>
                  <a:pt x="728" y="370"/>
                </a:cubicBezTo>
                <a:cubicBezTo>
                  <a:pt x="728" y="371"/>
                  <a:pt x="728" y="371"/>
                  <a:pt x="728" y="372"/>
                </a:cubicBezTo>
                <a:cubicBezTo>
                  <a:pt x="728" y="373"/>
                  <a:pt x="728" y="373"/>
                  <a:pt x="728" y="375"/>
                </a:cubicBezTo>
                <a:cubicBezTo>
                  <a:pt x="728" y="376"/>
                  <a:pt x="728" y="376"/>
                  <a:pt x="728" y="376"/>
                </a:cubicBezTo>
                <a:cubicBezTo>
                  <a:pt x="729" y="376"/>
                  <a:pt x="729" y="376"/>
                  <a:pt x="729" y="376"/>
                </a:cubicBezTo>
                <a:cubicBezTo>
                  <a:pt x="732" y="381"/>
                  <a:pt x="727" y="387"/>
                  <a:pt x="730" y="392"/>
                </a:cubicBezTo>
                <a:cubicBezTo>
                  <a:pt x="731" y="392"/>
                  <a:pt x="731" y="392"/>
                  <a:pt x="731" y="392"/>
                </a:cubicBezTo>
                <a:cubicBezTo>
                  <a:pt x="731" y="391"/>
                  <a:pt x="732" y="391"/>
                  <a:pt x="733" y="389"/>
                </a:cubicBezTo>
                <a:cubicBezTo>
                  <a:pt x="733" y="389"/>
                  <a:pt x="733" y="388"/>
                  <a:pt x="733" y="388"/>
                </a:cubicBezTo>
                <a:cubicBezTo>
                  <a:pt x="733" y="387"/>
                  <a:pt x="733" y="387"/>
                  <a:pt x="733" y="387"/>
                </a:cubicBezTo>
                <a:cubicBezTo>
                  <a:pt x="733" y="386"/>
                  <a:pt x="733" y="386"/>
                  <a:pt x="733" y="385"/>
                </a:cubicBezTo>
                <a:cubicBezTo>
                  <a:pt x="737" y="389"/>
                  <a:pt x="735" y="403"/>
                  <a:pt x="731" y="428"/>
                </a:cubicBezTo>
                <a:cubicBezTo>
                  <a:pt x="731" y="429"/>
                  <a:pt x="731" y="430"/>
                  <a:pt x="731" y="430"/>
                </a:cubicBezTo>
                <a:cubicBezTo>
                  <a:pt x="730" y="436"/>
                  <a:pt x="731" y="442"/>
                  <a:pt x="730" y="448"/>
                </a:cubicBezTo>
                <a:cubicBezTo>
                  <a:pt x="730" y="449"/>
                  <a:pt x="730" y="449"/>
                  <a:pt x="730" y="449"/>
                </a:cubicBezTo>
                <a:cubicBezTo>
                  <a:pt x="729" y="453"/>
                  <a:pt x="729" y="456"/>
                  <a:pt x="729" y="459"/>
                </a:cubicBezTo>
                <a:cubicBezTo>
                  <a:pt x="728" y="462"/>
                  <a:pt x="728" y="464"/>
                  <a:pt x="727" y="467"/>
                </a:cubicBezTo>
                <a:cubicBezTo>
                  <a:pt x="726" y="470"/>
                  <a:pt x="725" y="476"/>
                  <a:pt x="726" y="480"/>
                </a:cubicBezTo>
                <a:cubicBezTo>
                  <a:pt x="726" y="480"/>
                  <a:pt x="726" y="480"/>
                  <a:pt x="726" y="480"/>
                </a:cubicBezTo>
                <a:cubicBezTo>
                  <a:pt x="727" y="478"/>
                  <a:pt x="727" y="476"/>
                  <a:pt x="727" y="476"/>
                </a:cubicBezTo>
                <a:cubicBezTo>
                  <a:pt x="728" y="473"/>
                  <a:pt x="731" y="459"/>
                  <a:pt x="731" y="459"/>
                </a:cubicBezTo>
                <a:cubicBezTo>
                  <a:pt x="731" y="458"/>
                  <a:pt x="731" y="458"/>
                  <a:pt x="731" y="458"/>
                </a:cubicBezTo>
                <a:cubicBezTo>
                  <a:pt x="731" y="457"/>
                  <a:pt x="731" y="457"/>
                  <a:pt x="732" y="457"/>
                </a:cubicBezTo>
                <a:cubicBezTo>
                  <a:pt x="732" y="456"/>
                  <a:pt x="732" y="456"/>
                  <a:pt x="732" y="455"/>
                </a:cubicBezTo>
                <a:cubicBezTo>
                  <a:pt x="732" y="455"/>
                  <a:pt x="732" y="454"/>
                  <a:pt x="732" y="454"/>
                </a:cubicBezTo>
                <a:cubicBezTo>
                  <a:pt x="732" y="453"/>
                  <a:pt x="733" y="452"/>
                  <a:pt x="733" y="451"/>
                </a:cubicBezTo>
                <a:cubicBezTo>
                  <a:pt x="732" y="450"/>
                  <a:pt x="732" y="438"/>
                  <a:pt x="733" y="434"/>
                </a:cubicBezTo>
                <a:cubicBezTo>
                  <a:pt x="733" y="433"/>
                  <a:pt x="733" y="433"/>
                  <a:pt x="733" y="432"/>
                </a:cubicBezTo>
                <a:cubicBezTo>
                  <a:pt x="733" y="431"/>
                  <a:pt x="733" y="431"/>
                  <a:pt x="733" y="430"/>
                </a:cubicBezTo>
                <a:cubicBezTo>
                  <a:pt x="733" y="428"/>
                  <a:pt x="733" y="426"/>
                  <a:pt x="733" y="424"/>
                </a:cubicBezTo>
                <a:cubicBezTo>
                  <a:pt x="734" y="421"/>
                  <a:pt x="737" y="408"/>
                  <a:pt x="737" y="407"/>
                </a:cubicBezTo>
                <a:cubicBezTo>
                  <a:pt x="738" y="410"/>
                  <a:pt x="737" y="412"/>
                  <a:pt x="737" y="414"/>
                </a:cubicBezTo>
                <a:cubicBezTo>
                  <a:pt x="738" y="414"/>
                  <a:pt x="738" y="414"/>
                  <a:pt x="738" y="414"/>
                </a:cubicBezTo>
                <a:cubicBezTo>
                  <a:pt x="738" y="413"/>
                  <a:pt x="738" y="413"/>
                  <a:pt x="738" y="413"/>
                </a:cubicBezTo>
                <a:cubicBezTo>
                  <a:pt x="739" y="417"/>
                  <a:pt x="739" y="417"/>
                  <a:pt x="737" y="440"/>
                </a:cubicBezTo>
                <a:cubicBezTo>
                  <a:pt x="742" y="419"/>
                  <a:pt x="742" y="419"/>
                  <a:pt x="743" y="409"/>
                </a:cubicBezTo>
                <a:cubicBezTo>
                  <a:pt x="743" y="407"/>
                  <a:pt x="744" y="406"/>
                  <a:pt x="744" y="404"/>
                </a:cubicBezTo>
                <a:cubicBezTo>
                  <a:pt x="745" y="395"/>
                  <a:pt x="745" y="395"/>
                  <a:pt x="744" y="385"/>
                </a:cubicBezTo>
                <a:cubicBezTo>
                  <a:pt x="743" y="379"/>
                  <a:pt x="743" y="364"/>
                  <a:pt x="744" y="355"/>
                </a:cubicBezTo>
                <a:cubicBezTo>
                  <a:pt x="745" y="355"/>
                  <a:pt x="745" y="356"/>
                  <a:pt x="745" y="356"/>
                </a:cubicBezTo>
                <a:cubicBezTo>
                  <a:pt x="745" y="357"/>
                  <a:pt x="745" y="357"/>
                  <a:pt x="745" y="357"/>
                </a:cubicBezTo>
                <a:cubicBezTo>
                  <a:pt x="745" y="360"/>
                  <a:pt x="745" y="362"/>
                  <a:pt x="745" y="364"/>
                </a:cubicBezTo>
                <a:cubicBezTo>
                  <a:pt x="745" y="368"/>
                  <a:pt x="745" y="371"/>
                  <a:pt x="745" y="374"/>
                </a:cubicBezTo>
                <a:cubicBezTo>
                  <a:pt x="745" y="375"/>
                  <a:pt x="745" y="375"/>
                  <a:pt x="746" y="375"/>
                </a:cubicBezTo>
                <a:cubicBezTo>
                  <a:pt x="746" y="365"/>
                  <a:pt x="746" y="365"/>
                  <a:pt x="745" y="364"/>
                </a:cubicBezTo>
                <a:cubicBezTo>
                  <a:pt x="745" y="361"/>
                  <a:pt x="745" y="359"/>
                  <a:pt x="745" y="356"/>
                </a:cubicBezTo>
                <a:cubicBezTo>
                  <a:pt x="745" y="356"/>
                  <a:pt x="745" y="356"/>
                  <a:pt x="745" y="356"/>
                </a:cubicBezTo>
                <a:cubicBezTo>
                  <a:pt x="745" y="355"/>
                  <a:pt x="745" y="354"/>
                  <a:pt x="745" y="353"/>
                </a:cubicBezTo>
                <a:cubicBezTo>
                  <a:pt x="745" y="352"/>
                  <a:pt x="745" y="352"/>
                  <a:pt x="745" y="352"/>
                </a:cubicBezTo>
                <a:cubicBezTo>
                  <a:pt x="745" y="343"/>
                  <a:pt x="744" y="330"/>
                  <a:pt x="743" y="321"/>
                </a:cubicBezTo>
                <a:moveTo>
                  <a:pt x="299" y="117"/>
                </a:moveTo>
                <a:cubicBezTo>
                  <a:pt x="299" y="117"/>
                  <a:pt x="299" y="117"/>
                  <a:pt x="299" y="117"/>
                </a:cubicBezTo>
                <a:cubicBezTo>
                  <a:pt x="297" y="117"/>
                  <a:pt x="297" y="117"/>
                  <a:pt x="297" y="117"/>
                </a:cubicBezTo>
                <a:cubicBezTo>
                  <a:pt x="297" y="118"/>
                  <a:pt x="296" y="118"/>
                  <a:pt x="296" y="118"/>
                </a:cubicBezTo>
                <a:cubicBezTo>
                  <a:pt x="295" y="119"/>
                  <a:pt x="295" y="119"/>
                  <a:pt x="295" y="119"/>
                </a:cubicBezTo>
                <a:cubicBezTo>
                  <a:pt x="295" y="119"/>
                  <a:pt x="295" y="119"/>
                  <a:pt x="295" y="119"/>
                </a:cubicBezTo>
                <a:cubicBezTo>
                  <a:pt x="294" y="119"/>
                  <a:pt x="294" y="119"/>
                  <a:pt x="294" y="119"/>
                </a:cubicBezTo>
                <a:cubicBezTo>
                  <a:pt x="293" y="120"/>
                  <a:pt x="293" y="120"/>
                  <a:pt x="292" y="121"/>
                </a:cubicBezTo>
                <a:cubicBezTo>
                  <a:pt x="292" y="121"/>
                  <a:pt x="292" y="122"/>
                  <a:pt x="292" y="122"/>
                </a:cubicBezTo>
                <a:cubicBezTo>
                  <a:pt x="292" y="123"/>
                  <a:pt x="292" y="123"/>
                  <a:pt x="292" y="123"/>
                </a:cubicBezTo>
                <a:cubicBezTo>
                  <a:pt x="294" y="122"/>
                  <a:pt x="294" y="122"/>
                  <a:pt x="294" y="122"/>
                </a:cubicBezTo>
                <a:cubicBezTo>
                  <a:pt x="295" y="120"/>
                  <a:pt x="295" y="120"/>
                  <a:pt x="295" y="120"/>
                </a:cubicBezTo>
                <a:cubicBezTo>
                  <a:pt x="295" y="120"/>
                  <a:pt x="295" y="120"/>
                  <a:pt x="295" y="120"/>
                </a:cubicBezTo>
                <a:cubicBezTo>
                  <a:pt x="296" y="121"/>
                  <a:pt x="297" y="120"/>
                  <a:pt x="297" y="120"/>
                </a:cubicBezTo>
                <a:cubicBezTo>
                  <a:pt x="297" y="119"/>
                  <a:pt x="297" y="119"/>
                  <a:pt x="297" y="119"/>
                </a:cubicBezTo>
                <a:cubicBezTo>
                  <a:pt x="297" y="119"/>
                  <a:pt x="298" y="119"/>
                  <a:pt x="298" y="118"/>
                </a:cubicBezTo>
                <a:cubicBezTo>
                  <a:pt x="298" y="118"/>
                  <a:pt x="298" y="118"/>
                  <a:pt x="298" y="118"/>
                </a:cubicBezTo>
                <a:cubicBezTo>
                  <a:pt x="298" y="118"/>
                  <a:pt x="299" y="117"/>
                  <a:pt x="299" y="117"/>
                </a:cubicBezTo>
                <a:moveTo>
                  <a:pt x="324" y="158"/>
                </a:moveTo>
                <a:cubicBezTo>
                  <a:pt x="324" y="157"/>
                  <a:pt x="324" y="156"/>
                  <a:pt x="324" y="156"/>
                </a:cubicBezTo>
                <a:cubicBezTo>
                  <a:pt x="323" y="155"/>
                  <a:pt x="323" y="153"/>
                  <a:pt x="323" y="153"/>
                </a:cubicBezTo>
                <a:cubicBezTo>
                  <a:pt x="323" y="152"/>
                  <a:pt x="322" y="152"/>
                  <a:pt x="322" y="151"/>
                </a:cubicBezTo>
                <a:cubicBezTo>
                  <a:pt x="321" y="152"/>
                  <a:pt x="321" y="152"/>
                  <a:pt x="321" y="152"/>
                </a:cubicBezTo>
                <a:cubicBezTo>
                  <a:pt x="321" y="152"/>
                  <a:pt x="321" y="153"/>
                  <a:pt x="319" y="154"/>
                </a:cubicBezTo>
                <a:cubicBezTo>
                  <a:pt x="318" y="155"/>
                  <a:pt x="318" y="155"/>
                  <a:pt x="318" y="149"/>
                </a:cubicBezTo>
                <a:cubicBezTo>
                  <a:pt x="317" y="149"/>
                  <a:pt x="316" y="149"/>
                  <a:pt x="315" y="149"/>
                </a:cubicBezTo>
                <a:cubicBezTo>
                  <a:pt x="316" y="145"/>
                  <a:pt x="317" y="144"/>
                  <a:pt x="314" y="143"/>
                </a:cubicBezTo>
                <a:cubicBezTo>
                  <a:pt x="314" y="143"/>
                  <a:pt x="314" y="143"/>
                  <a:pt x="314" y="142"/>
                </a:cubicBezTo>
                <a:cubicBezTo>
                  <a:pt x="313" y="142"/>
                  <a:pt x="313" y="142"/>
                  <a:pt x="313" y="142"/>
                </a:cubicBezTo>
                <a:cubicBezTo>
                  <a:pt x="313" y="141"/>
                  <a:pt x="313" y="140"/>
                  <a:pt x="312" y="139"/>
                </a:cubicBezTo>
                <a:cubicBezTo>
                  <a:pt x="312" y="139"/>
                  <a:pt x="312" y="139"/>
                  <a:pt x="312" y="139"/>
                </a:cubicBezTo>
                <a:cubicBezTo>
                  <a:pt x="312" y="138"/>
                  <a:pt x="311" y="135"/>
                  <a:pt x="310" y="135"/>
                </a:cubicBezTo>
                <a:cubicBezTo>
                  <a:pt x="306" y="135"/>
                  <a:pt x="306" y="135"/>
                  <a:pt x="306" y="134"/>
                </a:cubicBezTo>
                <a:cubicBezTo>
                  <a:pt x="307" y="131"/>
                  <a:pt x="307" y="131"/>
                  <a:pt x="310" y="131"/>
                </a:cubicBezTo>
                <a:cubicBezTo>
                  <a:pt x="310" y="131"/>
                  <a:pt x="310" y="130"/>
                  <a:pt x="310" y="130"/>
                </a:cubicBezTo>
                <a:cubicBezTo>
                  <a:pt x="310" y="128"/>
                  <a:pt x="312" y="128"/>
                  <a:pt x="313" y="127"/>
                </a:cubicBezTo>
                <a:cubicBezTo>
                  <a:pt x="313" y="126"/>
                  <a:pt x="313" y="125"/>
                  <a:pt x="314" y="123"/>
                </a:cubicBezTo>
                <a:cubicBezTo>
                  <a:pt x="311" y="123"/>
                  <a:pt x="308" y="123"/>
                  <a:pt x="305" y="123"/>
                </a:cubicBezTo>
                <a:cubicBezTo>
                  <a:pt x="307" y="120"/>
                  <a:pt x="307" y="120"/>
                  <a:pt x="307" y="120"/>
                </a:cubicBezTo>
                <a:cubicBezTo>
                  <a:pt x="308" y="119"/>
                  <a:pt x="310" y="119"/>
                  <a:pt x="310" y="118"/>
                </a:cubicBezTo>
                <a:cubicBezTo>
                  <a:pt x="310" y="117"/>
                  <a:pt x="310" y="117"/>
                  <a:pt x="309" y="117"/>
                </a:cubicBezTo>
                <a:cubicBezTo>
                  <a:pt x="309" y="117"/>
                  <a:pt x="309" y="117"/>
                  <a:pt x="309" y="117"/>
                </a:cubicBezTo>
                <a:cubicBezTo>
                  <a:pt x="308" y="117"/>
                  <a:pt x="308" y="117"/>
                  <a:pt x="307" y="117"/>
                </a:cubicBezTo>
                <a:cubicBezTo>
                  <a:pt x="306" y="117"/>
                  <a:pt x="304" y="116"/>
                  <a:pt x="303" y="117"/>
                </a:cubicBezTo>
                <a:cubicBezTo>
                  <a:pt x="303" y="118"/>
                  <a:pt x="302" y="119"/>
                  <a:pt x="301" y="120"/>
                </a:cubicBezTo>
                <a:cubicBezTo>
                  <a:pt x="301" y="121"/>
                  <a:pt x="301" y="122"/>
                  <a:pt x="300" y="123"/>
                </a:cubicBezTo>
                <a:cubicBezTo>
                  <a:pt x="298" y="124"/>
                  <a:pt x="298" y="124"/>
                  <a:pt x="298" y="124"/>
                </a:cubicBezTo>
                <a:cubicBezTo>
                  <a:pt x="297" y="123"/>
                  <a:pt x="297" y="123"/>
                  <a:pt x="297" y="122"/>
                </a:cubicBezTo>
                <a:cubicBezTo>
                  <a:pt x="296" y="123"/>
                  <a:pt x="296" y="123"/>
                  <a:pt x="296" y="123"/>
                </a:cubicBezTo>
                <a:cubicBezTo>
                  <a:pt x="294" y="123"/>
                  <a:pt x="294" y="126"/>
                  <a:pt x="294" y="126"/>
                </a:cubicBezTo>
                <a:cubicBezTo>
                  <a:pt x="295" y="127"/>
                  <a:pt x="296" y="126"/>
                  <a:pt x="297" y="127"/>
                </a:cubicBezTo>
                <a:cubicBezTo>
                  <a:pt x="296" y="128"/>
                  <a:pt x="296" y="128"/>
                  <a:pt x="296" y="128"/>
                </a:cubicBezTo>
                <a:cubicBezTo>
                  <a:pt x="296" y="128"/>
                  <a:pt x="296" y="128"/>
                  <a:pt x="296" y="129"/>
                </a:cubicBezTo>
                <a:cubicBezTo>
                  <a:pt x="295" y="130"/>
                  <a:pt x="296" y="131"/>
                  <a:pt x="294" y="131"/>
                </a:cubicBezTo>
                <a:cubicBezTo>
                  <a:pt x="292" y="132"/>
                  <a:pt x="292" y="133"/>
                  <a:pt x="292" y="133"/>
                </a:cubicBezTo>
                <a:cubicBezTo>
                  <a:pt x="292" y="134"/>
                  <a:pt x="292" y="134"/>
                  <a:pt x="292" y="134"/>
                </a:cubicBezTo>
                <a:cubicBezTo>
                  <a:pt x="292" y="134"/>
                  <a:pt x="293" y="134"/>
                  <a:pt x="294" y="134"/>
                </a:cubicBezTo>
                <a:cubicBezTo>
                  <a:pt x="294" y="134"/>
                  <a:pt x="294" y="133"/>
                  <a:pt x="295" y="134"/>
                </a:cubicBezTo>
                <a:cubicBezTo>
                  <a:pt x="295" y="135"/>
                  <a:pt x="295" y="135"/>
                  <a:pt x="296" y="135"/>
                </a:cubicBezTo>
                <a:cubicBezTo>
                  <a:pt x="296" y="136"/>
                  <a:pt x="297" y="136"/>
                  <a:pt x="297" y="135"/>
                </a:cubicBezTo>
                <a:cubicBezTo>
                  <a:pt x="297" y="135"/>
                  <a:pt x="297" y="135"/>
                  <a:pt x="298" y="134"/>
                </a:cubicBezTo>
                <a:cubicBezTo>
                  <a:pt x="299" y="135"/>
                  <a:pt x="299" y="135"/>
                  <a:pt x="299" y="135"/>
                </a:cubicBezTo>
                <a:cubicBezTo>
                  <a:pt x="298" y="136"/>
                  <a:pt x="299" y="137"/>
                  <a:pt x="299" y="138"/>
                </a:cubicBezTo>
                <a:cubicBezTo>
                  <a:pt x="298" y="139"/>
                  <a:pt x="297" y="138"/>
                  <a:pt x="296" y="139"/>
                </a:cubicBezTo>
                <a:cubicBezTo>
                  <a:pt x="296" y="140"/>
                  <a:pt x="296" y="140"/>
                  <a:pt x="296" y="141"/>
                </a:cubicBezTo>
                <a:cubicBezTo>
                  <a:pt x="298" y="141"/>
                  <a:pt x="299" y="141"/>
                  <a:pt x="301" y="141"/>
                </a:cubicBezTo>
                <a:cubicBezTo>
                  <a:pt x="302" y="140"/>
                  <a:pt x="302" y="140"/>
                  <a:pt x="302" y="140"/>
                </a:cubicBezTo>
                <a:cubicBezTo>
                  <a:pt x="304" y="142"/>
                  <a:pt x="301" y="145"/>
                  <a:pt x="304" y="146"/>
                </a:cubicBezTo>
                <a:cubicBezTo>
                  <a:pt x="304" y="146"/>
                  <a:pt x="304" y="146"/>
                  <a:pt x="304" y="146"/>
                </a:cubicBezTo>
                <a:cubicBezTo>
                  <a:pt x="304" y="147"/>
                  <a:pt x="303" y="148"/>
                  <a:pt x="303" y="149"/>
                </a:cubicBezTo>
                <a:cubicBezTo>
                  <a:pt x="304" y="150"/>
                  <a:pt x="303" y="151"/>
                  <a:pt x="302" y="151"/>
                </a:cubicBezTo>
                <a:cubicBezTo>
                  <a:pt x="300" y="152"/>
                  <a:pt x="299" y="150"/>
                  <a:pt x="297" y="150"/>
                </a:cubicBezTo>
                <a:cubicBezTo>
                  <a:pt x="297" y="150"/>
                  <a:pt x="297" y="150"/>
                  <a:pt x="297" y="150"/>
                </a:cubicBezTo>
                <a:cubicBezTo>
                  <a:pt x="296" y="150"/>
                  <a:pt x="296" y="150"/>
                  <a:pt x="295" y="151"/>
                </a:cubicBezTo>
                <a:cubicBezTo>
                  <a:pt x="295" y="152"/>
                  <a:pt x="295" y="152"/>
                  <a:pt x="295" y="152"/>
                </a:cubicBezTo>
                <a:cubicBezTo>
                  <a:pt x="294" y="152"/>
                  <a:pt x="294" y="152"/>
                  <a:pt x="293" y="152"/>
                </a:cubicBezTo>
                <a:cubicBezTo>
                  <a:pt x="292" y="153"/>
                  <a:pt x="292" y="153"/>
                  <a:pt x="292" y="153"/>
                </a:cubicBezTo>
                <a:cubicBezTo>
                  <a:pt x="294" y="154"/>
                  <a:pt x="295" y="153"/>
                  <a:pt x="297" y="154"/>
                </a:cubicBezTo>
                <a:cubicBezTo>
                  <a:pt x="297" y="154"/>
                  <a:pt x="297" y="155"/>
                  <a:pt x="296" y="156"/>
                </a:cubicBezTo>
                <a:cubicBezTo>
                  <a:pt x="296" y="156"/>
                  <a:pt x="296" y="156"/>
                  <a:pt x="295" y="156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1" y="159"/>
                  <a:pt x="291" y="159"/>
                  <a:pt x="291" y="160"/>
                </a:cubicBezTo>
                <a:cubicBezTo>
                  <a:pt x="293" y="161"/>
                  <a:pt x="295" y="159"/>
                  <a:pt x="296" y="160"/>
                </a:cubicBezTo>
                <a:cubicBezTo>
                  <a:pt x="298" y="161"/>
                  <a:pt x="299" y="160"/>
                  <a:pt x="301" y="161"/>
                </a:cubicBezTo>
                <a:cubicBezTo>
                  <a:pt x="301" y="162"/>
                  <a:pt x="301" y="162"/>
                  <a:pt x="300" y="163"/>
                </a:cubicBezTo>
                <a:cubicBezTo>
                  <a:pt x="300" y="163"/>
                  <a:pt x="299" y="163"/>
                  <a:pt x="296" y="163"/>
                </a:cubicBezTo>
                <a:cubicBezTo>
                  <a:pt x="295" y="163"/>
                  <a:pt x="295" y="164"/>
                  <a:pt x="294" y="165"/>
                </a:cubicBezTo>
                <a:cubicBezTo>
                  <a:pt x="293" y="165"/>
                  <a:pt x="292" y="165"/>
                  <a:pt x="291" y="165"/>
                </a:cubicBezTo>
                <a:cubicBezTo>
                  <a:pt x="291" y="168"/>
                  <a:pt x="291" y="168"/>
                  <a:pt x="287" y="169"/>
                </a:cubicBezTo>
                <a:cubicBezTo>
                  <a:pt x="288" y="170"/>
                  <a:pt x="288" y="170"/>
                  <a:pt x="291" y="169"/>
                </a:cubicBezTo>
                <a:cubicBezTo>
                  <a:pt x="292" y="169"/>
                  <a:pt x="292" y="169"/>
                  <a:pt x="293" y="168"/>
                </a:cubicBezTo>
                <a:cubicBezTo>
                  <a:pt x="293" y="168"/>
                  <a:pt x="293" y="168"/>
                  <a:pt x="295" y="169"/>
                </a:cubicBezTo>
                <a:cubicBezTo>
                  <a:pt x="296" y="169"/>
                  <a:pt x="296" y="169"/>
                  <a:pt x="297" y="169"/>
                </a:cubicBezTo>
                <a:cubicBezTo>
                  <a:pt x="298" y="167"/>
                  <a:pt x="298" y="167"/>
                  <a:pt x="298" y="166"/>
                </a:cubicBezTo>
                <a:cubicBezTo>
                  <a:pt x="300" y="167"/>
                  <a:pt x="302" y="166"/>
                  <a:pt x="304" y="167"/>
                </a:cubicBezTo>
                <a:cubicBezTo>
                  <a:pt x="306" y="167"/>
                  <a:pt x="306" y="165"/>
                  <a:pt x="307" y="165"/>
                </a:cubicBezTo>
                <a:cubicBezTo>
                  <a:pt x="309" y="165"/>
                  <a:pt x="309" y="167"/>
                  <a:pt x="310" y="167"/>
                </a:cubicBezTo>
                <a:cubicBezTo>
                  <a:pt x="311" y="167"/>
                  <a:pt x="311" y="167"/>
                  <a:pt x="311" y="167"/>
                </a:cubicBezTo>
                <a:cubicBezTo>
                  <a:pt x="312" y="167"/>
                  <a:pt x="314" y="167"/>
                  <a:pt x="316" y="166"/>
                </a:cubicBezTo>
                <a:cubicBezTo>
                  <a:pt x="317" y="165"/>
                  <a:pt x="317" y="165"/>
                  <a:pt x="317" y="165"/>
                </a:cubicBezTo>
                <a:cubicBezTo>
                  <a:pt x="319" y="165"/>
                  <a:pt x="319" y="165"/>
                  <a:pt x="320" y="165"/>
                </a:cubicBezTo>
                <a:cubicBezTo>
                  <a:pt x="320" y="164"/>
                  <a:pt x="320" y="164"/>
                  <a:pt x="320" y="164"/>
                </a:cubicBezTo>
                <a:cubicBezTo>
                  <a:pt x="320" y="163"/>
                  <a:pt x="319" y="162"/>
                  <a:pt x="319" y="161"/>
                </a:cubicBezTo>
                <a:cubicBezTo>
                  <a:pt x="319" y="161"/>
                  <a:pt x="319" y="161"/>
                  <a:pt x="319" y="161"/>
                </a:cubicBezTo>
                <a:cubicBezTo>
                  <a:pt x="319" y="160"/>
                  <a:pt x="319" y="159"/>
                  <a:pt x="321" y="160"/>
                </a:cubicBezTo>
                <a:cubicBezTo>
                  <a:pt x="321" y="160"/>
                  <a:pt x="321" y="160"/>
                  <a:pt x="322" y="158"/>
                </a:cubicBezTo>
                <a:cubicBezTo>
                  <a:pt x="323" y="158"/>
                  <a:pt x="323" y="158"/>
                  <a:pt x="324" y="158"/>
                </a:cubicBezTo>
                <a:moveTo>
                  <a:pt x="281" y="142"/>
                </a:moveTo>
                <a:cubicBezTo>
                  <a:pt x="281" y="142"/>
                  <a:pt x="281" y="142"/>
                  <a:pt x="281" y="142"/>
                </a:cubicBezTo>
                <a:cubicBezTo>
                  <a:pt x="281" y="142"/>
                  <a:pt x="281" y="142"/>
                  <a:pt x="281" y="142"/>
                </a:cubicBezTo>
                <a:cubicBezTo>
                  <a:pt x="281" y="142"/>
                  <a:pt x="281" y="142"/>
                  <a:pt x="281" y="142"/>
                </a:cubicBezTo>
                <a:moveTo>
                  <a:pt x="293" y="143"/>
                </a:moveTo>
                <a:cubicBezTo>
                  <a:pt x="293" y="143"/>
                  <a:pt x="294" y="142"/>
                  <a:pt x="293" y="141"/>
                </a:cubicBezTo>
                <a:cubicBezTo>
                  <a:pt x="292" y="140"/>
                  <a:pt x="293" y="139"/>
                  <a:pt x="293" y="139"/>
                </a:cubicBezTo>
                <a:cubicBezTo>
                  <a:pt x="293" y="139"/>
                  <a:pt x="293" y="138"/>
                  <a:pt x="292" y="138"/>
                </a:cubicBezTo>
                <a:cubicBezTo>
                  <a:pt x="292" y="138"/>
                  <a:pt x="291" y="138"/>
                  <a:pt x="291" y="138"/>
                </a:cubicBezTo>
                <a:cubicBezTo>
                  <a:pt x="291" y="137"/>
                  <a:pt x="291" y="137"/>
                  <a:pt x="291" y="137"/>
                </a:cubicBezTo>
                <a:cubicBezTo>
                  <a:pt x="290" y="137"/>
                  <a:pt x="290" y="137"/>
                  <a:pt x="290" y="137"/>
                </a:cubicBezTo>
                <a:cubicBezTo>
                  <a:pt x="289" y="137"/>
                  <a:pt x="288" y="138"/>
                  <a:pt x="288" y="138"/>
                </a:cubicBezTo>
                <a:cubicBezTo>
                  <a:pt x="287" y="138"/>
                  <a:pt x="287" y="138"/>
                  <a:pt x="287" y="139"/>
                </a:cubicBezTo>
                <a:cubicBezTo>
                  <a:pt x="287" y="139"/>
                  <a:pt x="286" y="139"/>
                  <a:pt x="286" y="139"/>
                </a:cubicBezTo>
                <a:cubicBezTo>
                  <a:pt x="285" y="139"/>
                  <a:pt x="285" y="139"/>
                  <a:pt x="285" y="139"/>
                </a:cubicBezTo>
                <a:cubicBezTo>
                  <a:pt x="285" y="138"/>
                  <a:pt x="285" y="138"/>
                  <a:pt x="285" y="137"/>
                </a:cubicBezTo>
                <a:cubicBezTo>
                  <a:pt x="284" y="137"/>
                  <a:pt x="284" y="137"/>
                  <a:pt x="282" y="137"/>
                </a:cubicBezTo>
                <a:cubicBezTo>
                  <a:pt x="282" y="139"/>
                  <a:pt x="281" y="140"/>
                  <a:pt x="281" y="142"/>
                </a:cubicBezTo>
                <a:cubicBezTo>
                  <a:pt x="280" y="142"/>
                  <a:pt x="280" y="143"/>
                  <a:pt x="279" y="142"/>
                </a:cubicBezTo>
                <a:cubicBezTo>
                  <a:pt x="278" y="142"/>
                  <a:pt x="278" y="143"/>
                  <a:pt x="277" y="143"/>
                </a:cubicBezTo>
                <a:cubicBezTo>
                  <a:pt x="277" y="143"/>
                  <a:pt x="277" y="143"/>
                  <a:pt x="276" y="142"/>
                </a:cubicBezTo>
                <a:cubicBezTo>
                  <a:pt x="275" y="142"/>
                  <a:pt x="275" y="142"/>
                  <a:pt x="275" y="142"/>
                </a:cubicBezTo>
                <a:cubicBezTo>
                  <a:pt x="274" y="145"/>
                  <a:pt x="273" y="147"/>
                  <a:pt x="273" y="149"/>
                </a:cubicBezTo>
                <a:cubicBezTo>
                  <a:pt x="274" y="149"/>
                  <a:pt x="274" y="149"/>
                  <a:pt x="276" y="149"/>
                </a:cubicBezTo>
                <a:cubicBezTo>
                  <a:pt x="275" y="150"/>
                  <a:pt x="275" y="151"/>
                  <a:pt x="275" y="152"/>
                </a:cubicBezTo>
                <a:cubicBezTo>
                  <a:pt x="272" y="153"/>
                  <a:pt x="272" y="153"/>
                  <a:pt x="271" y="154"/>
                </a:cubicBezTo>
                <a:cubicBezTo>
                  <a:pt x="271" y="154"/>
                  <a:pt x="271" y="154"/>
                  <a:pt x="271" y="154"/>
                </a:cubicBezTo>
                <a:cubicBezTo>
                  <a:pt x="271" y="155"/>
                  <a:pt x="271" y="156"/>
                  <a:pt x="270" y="156"/>
                </a:cubicBezTo>
                <a:cubicBezTo>
                  <a:pt x="270" y="157"/>
                  <a:pt x="269" y="157"/>
                  <a:pt x="269" y="157"/>
                </a:cubicBezTo>
                <a:cubicBezTo>
                  <a:pt x="269" y="158"/>
                  <a:pt x="269" y="158"/>
                  <a:pt x="269" y="158"/>
                </a:cubicBezTo>
                <a:cubicBezTo>
                  <a:pt x="269" y="158"/>
                  <a:pt x="268" y="159"/>
                  <a:pt x="269" y="159"/>
                </a:cubicBezTo>
                <a:cubicBezTo>
                  <a:pt x="270" y="160"/>
                  <a:pt x="271" y="160"/>
                  <a:pt x="271" y="160"/>
                </a:cubicBezTo>
                <a:cubicBezTo>
                  <a:pt x="273" y="159"/>
                  <a:pt x="274" y="160"/>
                  <a:pt x="274" y="160"/>
                </a:cubicBezTo>
                <a:cubicBezTo>
                  <a:pt x="275" y="160"/>
                  <a:pt x="277" y="159"/>
                  <a:pt x="277" y="159"/>
                </a:cubicBezTo>
                <a:cubicBezTo>
                  <a:pt x="277" y="159"/>
                  <a:pt x="277" y="159"/>
                  <a:pt x="277" y="158"/>
                </a:cubicBezTo>
                <a:cubicBezTo>
                  <a:pt x="278" y="157"/>
                  <a:pt x="278" y="157"/>
                  <a:pt x="278" y="157"/>
                </a:cubicBezTo>
                <a:cubicBezTo>
                  <a:pt x="281" y="157"/>
                  <a:pt x="284" y="157"/>
                  <a:pt x="286" y="157"/>
                </a:cubicBezTo>
                <a:cubicBezTo>
                  <a:pt x="286" y="157"/>
                  <a:pt x="287" y="156"/>
                  <a:pt x="287" y="156"/>
                </a:cubicBezTo>
                <a:cubicBezTo>
                  <a:pt x="287" y="155"/>
                  <a:pt x="286" y="155"/>
                  <a:pt x="286" y="154"/>
                </a:cubicBezTo>
                <a:cubicBezTo>
                  <a:pt x="287" y="153"/>
                  <a:pt x="287" y="154"/>
                  <a:pt x="288" y="153"/>
                </a:cubicBezTo>
                <a:cubicBezTo>
                  <a:pt x="288" y="152"/>
                  <a:pt x="288" y="152"/>
                  <a:pt x="289" y="150"/>
                </a:cubicBezTo>
                <a:cubicBezTo>
                  <a:pt x="289" y="149"/>
                  <a:pt x="290" y="148"/>
                  <a:pt x="290" y="147"/>
                </a:cubicBezTo>
                <a:cubicBezTo>
                  <a:pt x="290" y="146"/>
                  <a:pt x="290" y="145"/>
                  <a:pt x="290" y="145"/>
                </a:cubicBezTo>
                <a:cubicBezTo>
                  <a:pt x="292" y="145"/>
                  <a:pt x="293" y="144"/>
                  <a:pt x="293" y="143"/>
                </a:cubicBezTo>
                <a:moveTo>
                  <a:pt x="544" y="571"/>
                </a:moveTo>
                <a:cubicBezTo>
                  <a:pt x="544" y="571"/>
                  <a:pt x="544" y="570"/>
                  <a:pt x="545" y="570"/>
                </a:cubicBezTo>
                <a:cubicBezTo>
                  <a:pt x="548" y="559"/>
                  <a:pt x="548" y="559"/>
                  <a:pt x="548" y="559"/>
                </a:cubicBezTo>
                <a:cubicBezTo>
                  <a:pt x="547" y="558"/>
                  <a:pt x="547" y="556"/>
                  <a:pt x="543" y="555"/>
                </a:cubicBezTo>
                <a:cubicBezTo>
                  <a:pt x="542" y="559"/>
                  <a:pt x="542" y="559"/>
                  <a:pt x="542" y="559"/>
                </a:cubicBezTo>
                <a:cubicBezTo>
                  <a:pt x="541" y="560"/>
                  <a:pt x="541" y="560"/>
                  <a:pt x="535" y="564"/>
                </a:cubicBezTo>
                <a:cubicBezTo>
                  <a:pt x="535" y="564"/>
                  <a:pt x="533" y="567"/>
                  <a:pt x="533" y="567"/>
                </a:cubicBezTo>
                <a:cubicBezTo>
                  <a:pt x="533" y="568"/>
                  <a:pt x="533" y="568"/>
                  <a:pt x="533" y="568"/>
                </a:cubicBezTo>
                <a:cubicBezTo>
                  <a:pt x="532" y="569"/>
                  <a:pt x="531" y="568"/>
                  <a:pt x="531" y="569"/>
                </a:cubicBezTo>
                <a:cubicBezTo>
                  <a:pt x="530" y="570"/>
                  <a:pt x="530" y="571"/>
                  <a:pt x="528" y="572"/>
                </a:cubicBezTo>
                <a:cubicBezTo>
                  <a:pt x="525" y="575"/>
                  <a:pt x="522" y="572"/>
                  <a:pt x="518" y="573"/>
                </a:cubicBezTo>
                <a:cubicBezTo>
                  <a:pt x="517" y="574"/>
                  <a:pt x="516" y="574"/>
                  <a:pt x="516" y="575"/>
                </a:cubicBezTo>
                <a:cubicBezTo>
                  <a:pt x="515" y="576"/>
                  <a:pt x="515" y="577"/>
                  <a:pt x="514" y="579"/>
                </a:cubicBezTo>
                <a:cubicBezTo>
                  <a:pt x="513" y="580"/>
                  <a:pt x="512" y="581"/>
                  <a:pt x="511" y="582"/>
                </a:cubicBezTo>
                <a:cubicBezTo>
                  <a:pt x="511" y="582"/>
                  <a:pt x="509" y="588"/>
                  <a:pt x="510" y="589"/>
                </a:cubicBezTo>
                <a:cubicBezTo>
                  <a:pt x="510" y="590"/>
                  <a:pt x="510" y="590"/>
                  <a:pt x="510" y="591"/>
                </a:cubicBezTo>
                <a:cubicBezTo>
                  <a:pt x="510" y="591"/>
                  <a:pt x="509" y="594"/>
                  <a:pt x="509" y="594"/>
                </a:cubicBezTo>
                <a:cubicBezTo>
                  <a:pt x="509" y="595"/>
                  <a:pt x="508" y="595"/>
                  <a:pt x="508" y="594"/>
                </a:cubicBezTo>
                <a:cubicBezTo>
                  <a:pt x="507" y="594"/>
                  <a:pt x="507" y="594"/>
                  <a:pt x="504" y="597"/>
                </a:cubicBezTo>
                <a:cubicBezTo>
                  <a:pt x="503" y="599"/>
                  <a:pt x="503" y="601"/>
                  <a:pt x="501" y="603"/>
                </a:cubicBezTo>
                <a:cubicBezTo>
                  <a:pt x="501" y="603"/>
                  <a:pt x="501" y="603"/>
                  <a:pt x="500" y="604"/>
                </a:cubicBezTo>
                <a:cubicBezTo>
                  <a:pt x="500" y="604"/>
                  <a:pt x="500" y="604"/>
                  <a:pt x="500" y="605"/>
                </a:cubicBezTo>
                <a:cubicBezTo>
                  <a:pt x="500" y="606"/>
                  <a:pt x="500" y="608"/>
                  <a:pt x="500" y="609"/>
                </a:cubicBezTo>
                <a:cubicBezTo>
                  <a:pt x="499" y="610"/>
                  <a:pt x="499" y="610"/>
                  <a:pt x="499" y="611"/>
                </a:cubicBezTo>
                <a:cubicBezTo>
                  <a:pt x="498" y="614"/>
                  <a:pt x="498" y="614"/>
                  <a:pt x="497" y="616"/>
                </a:cubicBezTo>
                <a:cubicBezTo>
                  <a:pt x="499" y="617"/>
                  <a:pt x="501" y="616"/>
                  <a:pt x="503" y="616"/>
                </a:cubicBezTo>
                <a:cubicBezTo>
                  <a:pt x="503" y="617"/>
                  <a:pt x="503" y="617"/>
                  <a:pt x="503" y="618"/>
                </a:cubicBezTo>
                <a:cubicBezTo>
                  <a:pt x="505" y="619"/>
                  <a:pt x="510" y="620"/>
                  <a:pt x="515" y="615"/>
                </a:cubicBezTo>
                <a:cubicBezTo>
                  <a:pt x="517" y="612"/>
                  <a:pt x="517" y="609"/>
                  <a:pt x="519" y="606"/>
                </a:cubicBezTo>
                <a:cubicBezTo>
                  <a:pt x="521" y="604"/>
                  <a:pt x="523" y="603"/>
                  <a:pt x="524" y="601"/>
                </a:cubicBezTo>
                <a:cubicBezTo>
                  <a:pt x="526" y="599"/>
                  <a:pt x="526" y="596"/>
                  <a:pt x="528" y="593"/>
                </a:cubicBezTo>
                <a:cubicBezTo>
                  <a:pt x="529" y="592"/>
                  <a:pt x="531" y="592"/>
                  <a:pt x="532" y="591"/>
                </a:cubicBezTo>
                <a:cubicBezTo>
                  <a:pt x="533" y="590"/>
                  <a:pt x="534" y="591"/>
                  <a:pt x="535" y="590"/>
                </a:cubicBezTo>
                <a:cubicBezTo>
                  <a:pt x="536" y="588"/>
                  <a:pt x="535" y="585"/>
                  <a:pt x="536" y="583"/>
                </a:cubicBezTo>
                <a:cubicBezTo>
                  <a:pt x="537" y="582"/>
                  <a:pt x="539" y="581"/>
                  <a:pt x="539" y="579"/>
                </a:cubicBezTo>
                <a:cubicBezTo>
                  <a:pt x="539" y="579"/>
                  <a:pt x="540" y="578"/>
                  <a:pt x="540" y="577"/>
                </a:cubicBezTo>
                <a:cubicBezTo>
                  <a:pt x="540" y="577"/>
                  <a:pt x="540" y="576"/>
                  <a:pt x="540" y="575"/>
                </a:cubicBezTo>
                <a:cubicBezTo>
                  <a:pt x="540" y="575"/>
                  <a:pt x="541" y="575"/>
                  <a:pt x="541" y="574"/>
                </a:cubicBezTo>
                <a:cubicBezTo>
                  <a:pt x="541" y="573"/>
                  <a:pt x="543" y="572"/>
                  <a:pt x="544" y="571"/>
                </a:cubicBezTo>
                <a:moveTo>
                  <a:pt x="577" y="426"/>
                </a:moveTo>
                <a:cubicBezTo>
                  <a:pt x="577" y="425"/>
                  <a:pt x="577" y="423"/>
                  <a:pt x="575" y="421"/>
                </a:cubicBezTo>
                <a:cubicBezTo>
                  <a:pt x="568" y="420"/>
                  <a:pt x="563" y="428"/>
                  <a:pt x="556" y="426"/>
                </a:cubicBezTo>
                <a:cubicBezTo>
                  <a:pt x="555" y="426"/>
                  <a:pt x="554" y="426"/>
                  <a:pt x="552" y="426"/>
                </a:cubicBezTo>
                <a:cubicBezTo>
                  <a:pt x="546" y="427"/>
                  <a:pt x="544" y="426"/>
                  <a:pt x="541" y="425"/>
                </a:cubicBezTo>
                <a:cubicBezTo>
                  <a:pt x="539" y="419"/>
                  <a:pt x="539" y="419"/>
                  <a:pt x="539" y="417"/>
                </a:cubicBezTo>
                <a:cubicBezTo>
                  <a:pt x="538" y="417"/>
                  <a:pt x="537" y="416"/>
                  <a:pt x="537" y="416"/>
                </a:cubicBezTo>
                <a:cubicBezTo>
                  <a:pt x="536" y="414"/>
                  <a:pt x="536" y="412"/>
                  <a:pt x="536" y="411"/>
                </a:cubicBezTo>
                <a:cubicBezTo>
                  <a:pt x="519" y="396"/>
                  <a:pt x="504" y="384"/>
                  <a:pt x="507" y="371"/>
                </a:cubicBezTo>
                <a:cubicBezTo>
                  <a:pt x="507" y="371"/>
                  <a:pt x="507" y="370"/>
                  <a:pt x="507" y="367"/>
                </a:cubicBezTo>
                <a:cubicBezTo>
                  <a:pt x="507" y="365"/>
                  <a:pt x="507" y="364"/>
                  <a:pt x="506" y="362"/>
                </a:cubicBezTo>
                <a:cubicBezTo>
                  <a:pt x="506" y="362"/>
                  <a:pt x="477" y="309"/>
                  <a:pt x="477" y="300"/>
                </a:cubicBezTo>
                <a:cubicBezTo>
                  <a:pt x="474" y="297"/>
                  <a:pt x="470" y="297"/>
                  <a:pt x="468" y="295"/>
                </a:cubicBezTo>
                <a:cubicBezTo>
                  <a:pt x="467" y="295"/>
                  <a:pt x="467" y="295"/>
                  <a:pt x="465" y="295"/>
                </a:cubicBezTo>
                <a:cubicBezTo>
                  <a:pt x="464" y="295"/>
                  <a:pt x="462" y="296"/>
                  <a:pt x="461" y="297"/>
                </a:cubicBezTo>
                <a:cubicBezTo>
                  <a:pt x="460" y="297"/>
                  <a:pt x="460" y="297"/>
                  <a:pt x="460" y="297"/>
                </a:cubicBezTo>
                <a:cubicBezTo>
                  <a:pt x="443" y="293"/>
                  <a:pt x="427" y="284"/>
                  <a:pt x="410" y="284"/>
                </a:cubicBezTo>
                <a:cubicBezTo>
                  <a:pt x="409" y="297"/>
                  <a:pt x="409" y="297"/>
                  <a:pt x="408" y="299"/>
                </a:cubicBezTo>
                <a:cubicBezTo>
                  <a:pt x="408" y="299"/>
                  <a:pt x="407" y="299"/>
                  <a:pt x="406" y="299"/>
                </a:cubicBezTo>
                <a:cubicBezTo>
                  <a:pt x="405" y="299"/>
                  <a:pt x="405" y="299"/>
                  <a:pt x="403" y="299"/>
                </a:cubicBezTo>
                <a:cubicBezTo>
                  <a:pt x="399" y="298"/>
                  <a:pt x="397" y="294"/>
                  <a:pt x="394" y="293"/>
                </a:cubicBezTo>
                <a:cubicBezTo>
                  <a:pt x="390" y="293"/>
                  <a:pt x="386" y="293"/>
                  <a:pt x="381" y="291"/>
                </a:cubicBezTo>
                <a:cubicBezTo>
                  <a:pt x="379" y="283"/>
                  <a:pt x="367" y="283"/>
                  <a:pt x="367" y="283"/>
                </a:cubicBezTo>
                <a:cubicBezTo>
                  <a:pt x="361" y="283"/>
                  <a:pt x="361" y="283"/>
                  <a:pt x="354" y="261"/>
                </a:cubicBezTo>
                <a:cubicBezTo>
                  <a:pt x="355" y="260"/>
                  <a:pt x="355" y="260"/>
                  <a:pt x="360" y="258"/>
                </a:cubicBezTo>
                <a:cubicBezTo>
                  <a:pt x="360" y="258"/>
                  <a:pt x="359" y="257"/>
                  <a:pt x="359" y="256"/>
                </a:cubicBezTo>
                <a:cubicBezTo>
                  <a:pt x="357" y="255"/>
                  <a:pt x="355" y="254"/>
                  <a:pt x="353" y="254"/>
                </a:cubicBezTo>
                <a:cubicBezTo>
                  <a:pt x="337" y="254"/>
                  <a:pt x="337" y="254"/>
                  <a:pt x="329" y="258"/>
                </a:cubicBezTo>
                <a:cubicBezTo>
                  <a:pt x="325" y="255"/>
                  <a:pt x="318" y="249"/>
                  <a:pt x="310" y="257"/>
                </a:cubicBezTo>
                <a:cubicBezTo>
                  <a:pt x="306" y="257"/>
                  <a:pt x="303" y="257"/>
                  <a:pt x="299" y="257"/>
                </a:cubicBezTo>
                <a:cubicBezTo>
                  <a:pt x="299" y="258"/>
                  <a:pt x="299" y="258"/>
                  <a:pt x="285" y="264"/>
                </a:cubicBezTo>
                <a:cubicBezTo>
                  <a:pt x="285" y="264"/>
                  <a:pt x="285" y="264"/>
                  <a:pt x="284" y="264"/>
                </a:cubicBezTo>
                <a:cubicBezTo>
                  <a:pt x="279" y="263"/>
                  <a:pt x="274" y="265"/>
                  <a:pt x="270" y="261"/>
                </a:cubicBezTo>
                <a:cubicBezTo>
                  <a:pt x="270" y="261"/>
                  <a:pt x="268" y="260"/>
                  <a:pt x="268" y="260"/>
                </a:cubicBezTo>
                <a:cubicBezTo>
                  <a:pt x="266" y="263"/>
                  <a:pt x="265" y="269"/>
                  <a:pt x="265" y="269"/>
                </a:cubicBezTo>
                <a:cubicBezTo>
                  <a:pt x="263" y="270"/>
                  <a:pt x="262" y="271"/>
                  <a:pt x="257" y="270"/>
                </a:cubicBezTo>
                <a:cubicBezTo>
                  <a:pt x="256" y="273"/>
                  <a:pt x="256" y="276"/>
                  <a:pt x="255" y="280"/>
                </a:cubicBezTo>
                <a:cubicBezTo>
                  <a:pt x="253" y="280"/>
                  <a:pt x="250" y="279"/>
                  <a:pt x="247" y="281"/>
                </a:cubicBezTo>
                <a:cubicBezTo>
                  <a:pt x="246" y="286"/>
                  <a:pt x="244" y="291"/>
                  <a:pt x="243" y="297"/>
                </a:cubicBezTo>
                <a:cubicBezTo>
                  <a:pt x="243" y="298"/>
                  <a:pt x="243" y="299"/>
                  <a:pt x="243" y="301"/>
                </a:cubicBezTo>
                <a:cubicBezTo>
                  <a:pt x="240" y="301"/>
                  <a:pt x="238" y="301"/>
                  <a:pt x="236" y="301"/>
                </a:cubicBezTo>
                <a:cubicBezTo>
                  <a:pt x="235" y="307"/>
                  <a:pt x="227" y="311"/>
                  <a:pt x="224" y="311"/>
                </a:cubicBezTo>
                <a:cubicBezTo>
                  <a:pt x="220" y="319"/>
                  <a:pt x="213" y="326"/>
                  <a:pt x="211" y="334"/>
                </a:cubicBezTo>
                <a:cubicBezTo>
                  <a:pt x="210" y="334"/>
                  <a:pt x="210" y="334"/>
                  <a:pt x="209" y="334"/>
                </a:cubicBezTo>
                <a:cubicBezTo>
                  <a:pt x="209" y="334"/>
                  <a:pt x="209" y="334"/>
                  <a:pt x="207" y="335"/>
                </a:cubicBezTo>
                <a:cubicBezTo>
                  <a:pt x="207" y="335"/>
                  <a:pt x="206" y="335"/>
                  <a:pt x="205" y="335"/>
                </a:cubicBezTo>
                <a:cubicBezTo>
                  <a:pt x="204" y="348"/>
                  <a:pt x="204" y="349"/>
                  <a:pt x="198" y="351"/>
                </a:cubicBezTo>
                <a:cubicBezTo>
                  <a:pt x="198" y="351"/>
                  <a:pt x="198" y="352"/>
                  <a:pt x="197" y="353"/>
                </a:cubicBezTo>
                <a:cubicBezTo>
                  <a:pt x="197" y="354"/>
                  <a:pt x="197" y="356"/>
                  <a:pt x="198" y="357"/>
                </a:cubicBezTo>
                <a:cubicBezTo>
                  <a:pt x="206" y="359"/>
                  <a:pt x="206" y="359"/>
                  <a:pt x="207" y="361"/>
                </a:cubicBezTo>
                <a:cubicBezTo>
                  <a:pt x="204" y="366"/>
                  <a:pt x="204" y="366"/>
                  <a:pt x="204" y="381"/>
                </a:cubicBezTo>
                <a:cubicBezTo>
                  <a:pt x="204" y="382"/>
                  <a:pt x="204" y="383"/>
                  <a:pt x="204" y="386"/>
                </a:cubicBezTo>
                <a:cubicBezTo>
                  <a:pt x="204" y="386"/>
                  <a:pt x="204" y="386"/>
                  <a:pt x="200" y="390"/>
                </a:cubicBezTo>
                <a:cubicBezTo>
                  <a:pt x="200" y="393"/>
                  <a:pt x="201" y="396"/>
                  <a:pt x="202" y="399"/>
                </a:cubicBezTo>
                <a:cubicBezTo>
                  <a:pt x="202" y="402"/>
                  <a:pt x="202" y="402"/>
                  <a:pt x="202" y="402"/>
                </a:cubicBezTo>
                <a:cubicBezTo>
                  <a:pt x="202" y="413"/>
                  <a:pt x="220" y="423"/>
                  <a:pt x="220" y="424"/>
                </a:cubicBezTo>
                <a:cubicBezTo>
                  <a:pt x="220" y="430"/>
                  <a:pt x="220" y="435"/>
                  <a:pt x="234" y="438"/>
                </a:cubicBezTo>
                <a:cubicBezTo>
                  <a:pt x="235" y="441"/>
                  <a:pt x="235" y="441"/>
                  <a:pt x="235" y="445"/>
                </a:cubicBezTo>
                <a:cubicBezTo>
                  <a:pt x="247" y="456"/>
                  <a:pt x="255" y="455"/>
                  <a:pt x="255" y="455"/>
                </a:cubicBezTo>
                <a:cubicBezTo>
                  <a:pt x="255" y="454"/>
                  <a:pt x="256" y="452"/>
                  <a:pt x="257" y="451"/>
                </a:cubicBezTo>
                <a:cubicBezTo>
                  <a:pt x="260" y="450"/>
                  <a:pt x="262" y="451"/>
                  <a:pt x="265" y="451"/>
                </a:cubicBezTo>
                <a:cubicBezTo>
                  <a:pt x="266" y="451"/>
                  <a:pt x="266" y="451"/>
                  <a:pt x="268" y="451"/>
                </a:cubicBezTo>
                <a:cubicBezTo>
                  <a:pt x="270" y="451"/>
                  <a:pt x="273" y="451"/>
                  <a:pt x="275" y="451"/>
                </a:cubicBezTo>
                <a:cubicBezTo>
                  <a:pt x="277" y="456"/>
                  <a:pt x="281" y="455"/>
                  <a:pt x="290" y="453"/>
                </a:cubicBezTo>
                <a:cubicBezTo>
                  <a:pt x="293" y="447"/>
                  <a:pt x="295" y="447"/>
                  <a:pt x="305" y="449"/>
                </a:cubicBezTo>
                <a:cubicBezTo>
                  <a:pt x="305" y="449"/>
                  <a:pt x="306" y="449"/>
                  <a:pt x="306" y="449"/>
                </a:cubicBezTo>
                <a:cubicBezTo>
                  <a:pt x="312" y="443"/>
                  <a:pt x="317" y="446"/>
                  <a:pt x="319" y="446"/>
                </a:cubicBezTo>
                <a:cubicBezTo>
                  <a:pt x="321" y="456"/>
                  <a:pt x="323" y="457"/>
                  <a:pt x="327" y="458"/>
                </a:cubicBezTo>
                <a:cubicBezTo>
                  <a:pt x="334" y="458"/>
                  <a:pt x="341" y="458"/>
                  <a:pt x="347" y="459"/>
                </a:cubicBezTo>
                <a:cubicBezTo>
                  <a:pt x="347" y="461"/>
                  <a:pt x="347" y="463"/>
                  <a:pt x="347" y="467"/>
                </a:cubicBezTo>
                <a:cubicBezTo>
                  <a:pt x="347" y="467"/>
                  <a:pt x="345" y="485"/>
                  <a:pt x="343" y="489"/>
                </a:cubicBezTo>
                <a:cubicBezTo>
                  <a:pt x="342" y="489"/>
                  <a:pt x="341" y="489"/>
                  <a:pt x="341" y="489"/>
                </a:cubicBezTo>
                <a:cubicBezTo>
                  <a:pt x="340" y="490"/>
                  <a:pt x="340" y="491"/>
                  <a:pt x="340" y="491"/>
                </a:cubicBezTo>
                <a:cubicBezTo>
                  <a:pt x="355" y="500"/>
                  <a:pt x="356" y="518"/>
                  <a:pt x="365" y="531"/>
                </a:cubicBezTo>
                <a:cubicBezTo>
                  <a:pt x="364" y="532"/>
                  <a:pt x="364" y="533"/>
                  <a:pt x="364" y="533"/>
                </a:cubicBezTo>
                <a:cubicBezTo>
                  <a:pt x="364" y="534"/>
                  <a:pt x="364" y="535"/>
                  <a:pt x="364" y="536"/>
                </a:cubicBezTo>
                <a:cubicBezTo>
                  <a:pt x="364" y="540"/>
                  <a:pt x="365" y="540"/>
                  <a:pt x="367" y="541"/>
                </a:cubicBezTo>
                <a:cubicBezTo>
                  <a:pt x="367" y="553"/>
                  <a:pt x="357" y="562"/>
                  <a:pt x="356" y="574"/>
                </a:cubicBezTo>
                <a:cubicBezTo>
                  <a:pt x="356" y="580"/>
                  <a:pt x="357" y="580"/>
                  <a:pt x="361" y="583"/>
                </a:cubicBezTo>
                <a:cubicBezTo>
                  <a:pt x="361" y="589"/>
                  <a:pt x="361" y="591"/>
                  <a:pt x="366" y="594"/>
                </a:cubicBezTo>
                <a:cubicBezTo>
                  <a:pt x="368" y="603"/>
                  <a:pt x="368" y="603"/>
                  <a:pt x="370" y="604"/>
                </a:cubicBezTo>
                <a:cubicBezTo>
                  <a:pt x="370" y="607"/>
                  <a:pt x="369" y="610"/>
                  <a:pt x="369" y="613"/>
                </a:cubicBezTo>
                <a:cubicBezTo>
                  <a:pt x="369" y="614"/>
                  <a:pt x="375" y="632"/>
                  <a:pt x="382" y="639"/>
                </a:cubicBezTo>
                <a:cubicBezTo>
                  <a:pt x="381" y="642"/>
                  <a:pt x="381" y="642"/>
                  <a:pt x="383" y="645"/>
                </a:cubicBezTo>
                <a:cubicBezTo>
                  <a:pt x="383" y="646"/>
                  <a:pt x="383" y="646"/>
                  <a:pt x="383" y="647"/>
                </a:cubicBezTo>
                <a:cubicBezTo>
                  <a:pt x="382" y="648"/>
                  <a:pt x="380" y="649"/>
                  <a:pt x="380" y="650"/>
                </a:cubicBezTo>
                <a:cubicBezTo>
                  <a:pt x="380" y="650"/>
                  <a:pt x="381" y="651"/>
                  <a:pt x="381" y="651"/>
                </a:cubicBezTo>
                <a:cubicBezTo>
                  <a:pt x="382" y="651"/>
                  <a:pt x="383" y="651"/>
                  <a:pt x="383" y="651"/>
                </a:cubicBezTo>
                <a:cubicBezTo>
                  <a:pt x="383" y="654"/>
                  <a:pt x="383" y="654"/>
                  <a:pt x="386" y="656"/>
                </a:cubicBezTo>
                <a:cubicBezTo>
                  <a:pt x="389" y="656"/>
                  <a:pt x="391" y="656"/>
                  <a:pt x="394" y="656"/>
                </a:cubicBezTo>
                <a:cubicBezTo>
                  <a:pt x="398" y="655"/>
                  <a:pt x="398" y="655"/>
                  <a:pt x="401" y="654"/>
                </a:cubicBezTo>
                <a:cubicBezTo>
                  <a:pt x="404" y="654"/>
                  <a:pt x="408" y="654"/>
                  <a:pt x="412" y="653"/>
                </a:cubicBezTo>
                <a:cubicBezTo>
                  <a:pt x="413" y="653"/>
                  <a:pt x="413" y="652"/>
                  <a:pt x="413" y="651"/>
                </a:cubicBezTo>
                <a:cubicBezTo>
                  <a:pt x="422" y="650"/>
                  <a:pt x="422" y="650"/>
                  <a:pt x="424" y="647"/>
                </a:cubicBezTo>
                <a:cubicBezTo>
                  <a:pt x="424" y="647"/>
                  <a:pt x="451" y="634"/>
                  <a:pt x="448" y="620"/>
                </a:cubicBezTo>
                <a:cubicBezTo>
                  <a:pt x="448" y="619"/>
                  <a:pt x="460" y="612"/>
                  <a:pt x="465" y="610"/>
                </a:cubicBezTo>
                <a:cubicBezTo>
                  <a:pt x="466" y="606"/>
                  <a:pt x="466" y="606"/>
                  <a:pt x="464" y="592"/>
                </a:cubicBezTo>
                <a:cubicBezTo>
                  <a:pt x="476" y="582"/>
                  <a:pt x="492" y="578"/>
                  <a:pt x="500" y="564"/>
                </a:cubicBezTo>
                <a:cubicBezTo>
                  <a:pt x="500" y="563"/>
                  <a:pt x="501" y="562"/>
                  <a:pt x="501" y="560"/>
                </a:cubicBezTo>
                <a:cubicBezTo>
                  <a:pt x="502" y="558"/>
                  <a:pt x="502" y="557"/>
                  <a:pt x="501" y="555"/>
                </a:cubicBezTo>
                <a:cubicBezTo>
                  <a:pt x="502" y="551"/>
                  <a:pt x="503" y="547"/>
                  <a:pt x="503" y="542"/>
                </a:cubicBezTo>
                <a:cubicBezTo>
                  <a:pt x="499" y="535"/>
                  <a:pt x="505" y="528"/>
                  <a:pt x="502" y="521"/>
                </a:cubicBezTo>
                <a:cubicBezTo>
                  <a:pt x="502" y="519"/>
                  <a:pt x="502" y="519"/>
                  <a:pt x="502" y="519"/>
                </a:cubicBezTo>
                <a:cubicBezTo>
                  <a:pt x="515" y="479"/>
                  <a:pt x="568" y="470"/>
                  <a:pt x="577" y="426"/>
                </a:cubicBezTo>
                <a:moveTo>
                  <a:pt x="133" y="516"/>
                </a:moveTo>
                <a:cubicBezTo>
                  <a:pt x="132" y="514"/>
                  <a:pt x="129" y="503"/>
                  <a:pt x="124" y="501"/>
                </a:cubicBezTo>
                <a:cubicBezTo>
                  <a:pt x="123" y="501"/>
                  <a:pt x="122" y="501"/>
                  <a:pt x="120" y="501"/>
                </a:cubicBezTo>
                <a:cubicBezTo>
                  <a:pt x="114" y="498"/>
                  <a:pt x="113" y="486"/>
                  <a:pt x="105" y="490"/>
                </a:cubicBezTo>
                <a:cubicBezTo>
                  <a:pt x="103" y="490"/>
                  <a:pt x="101" y="490"/>
                  <a:pt x="99" y="489"/>
                </a:cubicBezTo>
                <a:cubicBezTo>
                  <a:pt x="96" y="486"/>
                  <a:pt x="96" y="486"/>
                  <a:pt x="93" y="486"/>
                </a:cubicBezTo>
                <a:cubicBezTo>
                  <a:pt x="93" y="487"/>
                  <a:pt x="93" y="489"/>
                  <a:pt x="93" y="490"/>
                </a:cubicBezTo>
                <a:cubicBezTo>
                  <a:pt x="89" y="489"/>
                  <a:pt x="89" y="488"/>
                  <a:pt x="89" y="486"/>
                </a:cubicBezTo>
                <a:cubicBezTo>
                  <a:pt x="89" y="486"/>
                  <a:pt x="90" y="485"/>
                  <a:pt x="90" y="485"/>
                </a:cubicBezTo>
                <a:cubicBezTo>
                  <a:pt x="83" y="478"/>
                  <a:pt x="82" y="478"/>
                  <a:pt x="80" y="478"/>
                </a:cubicBezTo>
                <a:cubicBezTo>
                  <a:pt x="80" y="478"/>
                  <a:pt x="80" y="478"/>
                  <a:pt x="79" y="477"/>
                </a:cubicBezTo>
                <a:cubicBezTo>
                  <a:pt x="77" y="475"/>
                  <a:pt x="77" y="475"/>
                  <a:pt x="74" y="476"/>
                </a:cubicBezTo>
                <a:cubicBezTo>
                  <a:pt x="75" y="477"/>
                  <a:pt x="75" y="479"/>
                  <a:pt x="76" y="481"/>
                </a:cubicBezTo>
                <a:cubicBezTo>
                  <a:pt x="75" y="481"/>
                  <a:pt x="74" y="481"/>
                  <a:pt x="73" y="481"/>
                </a:cubicBezTo>
                <a:cubicBezTo>
                  <a:pt x="73" y="480"/>
                  <a:pt x="73" y="479"/>
                  <a:pt x="72" y="478"/>
                </a:cubicBezTo>
                <a:cubicBezTo>
                  <a:pt x="72" y="477"/>
                  <a:pt x="73" y="476"/>
                  <a:pt x="73" y="475"/>
                </a:cubicBezTo>
                <a:cubicBezTo>
                  <a:pt x="73" y="475"/>
                  <a:pt x="73" y="474"/>
                  <a:pt x="73" y="474"/>
                </a:cubicBezTo>
                <a:cubicBezTo>
                  <a:pt x="73" y="472"/>
                  <a:pt x="73" y="472"/>
                  <a:pt x="68" y="470"/>
                </a:cubicBezTo>
                <a:cubicBezTo>
                  <a:pt x="68" y="470"/>
                  <a:pt x="68" y="470"/>
                  <a:pt x="68" y="470"/>
                </a:cubicBezTo>
                <a:cubicBezTo>
                  <a:pt x="68" y="470"/>
                  <a:pt x="67" y="470"/>
                  <a:pt x="66" y="470"/>
                </a:cubicBezTo>
                <a:cubicBezTo>
                  <a:pt x="67" y="474"/>
                  <a:pt x="67" y="474"/>
                  <a:pt x="67" y="475"/>
                </a:cubicBezTo>
                <a:cubicBezTo>
                  <a:pt x="66" y="475"/>
                  <a:pt x="65" y="475"/>
                  <a:pt x="65" y="475"/>
                </a:cubicBezTo>
                <a:cubicBezTo>
                  <a:pt x="65" y="474"/>
                  <a:pt x="64" y="473"/>
                  <a:pt x="64" y="472"/>
                </a:cubicBezTo>
                <a:cubicBezTo>
                  <a:pt x="65" y="471"/>
                  <a:pt x="66" y="470"/>
                  <a:pt x="66" y="469"/>
                </a:cubicBezTo>
                <a:cubicBezTo>
                  <a:pt x="65" y="461"/>
                  <a:pt x="65" y="461"/>
                  <a:pt x="64" y="459"/>
                </a:cubicBezTo>
                <a:cubicBezTo>
                  <a:pt x="64" y="459"/>
                  <a:pt x="63" y="459"/>
                  <a:pt x="62" y="459"/>
                </a:cubicBezTo>
                <a:cubicBezTo>
                  <a:pt x="62" y="457"/>
                  <a:pt x="62" y="454"/>
                  <a:pt x="61" y="451"/>
                </a:cubicBezTo>
                <a:cubicBezTo>
                  <a:pt x="59" y="446"/>
                  <a:pt x="55" y="442"/>
                  <a:pt x="52" y="437"/>
                </a:cubicBezTo>
                <a:cubicBezTo>
                  <a:pt x="51" y="437"/>
                  <a:pt x="50" y="436"/>
                  <a:pt x="49" y="436"/>
                </a:cubicBezTo>
                <a:cubicBezTo>
                  <a:pt x="49" y="435"/>
                  <a:pt x="48" y="435"/>
                  <a:pt x="48" y="434"/>
                </a:cubicBezTo>
                <a:cubicBezTo>
                  <a:pt x="47" y="435"/>
                  <a:pt x="45" y="435"/>
                  <a:pt x="45" y="435"/>
                </a:cubicBezTo>
                <a:cubicBezTo>
                  <a:pt x="44" y="435"/>
                  <a:pt x="44" y="435"/>
                  <a:pt x="44" y="435"/>
                </a:cubicBezTo>
                <a:cubicBezTo>
                  <a:pt x="44" y="435"/>
                  <a:pt x="34" y="422"/>
                  <a:pt x="32" y="419"/>
                </a:cubicBezTo>
                <a:cubicBezTo>
                  <a:pt x="32" y="419"/>
                  <a:pt x="32" y="418"/>
                  <a:pt x="31" y="417"/>
                </a:cubicBezTo>
                <a:cubicBezTo>
                  <a:pt x="30" y="415"/>
                  <a:pt x="30" y="415"/>
                  <a:pt x="30" y="412"/>
                </a:cubicBezTo>
                <a:cubicBezTo>
                  <a:pt x="30" y="412"/>
                  <a:pt x="30" y="412"/>
                  <a:pt x="29" y="412"/>
                </a:cubicBezTo>
                <a:cubicBezTo>
                  <a:pt x="29" y="412"/>
                  <a:pt x="28" y="413"/>
                  <a:pt x="28" y="413"/>
                </a:cubicBezTo>
                <a:cubicBezTo>
                  <a:pt x="27" y="412"/>
                  <a:pt x="27" y="412"/>
                  <a:pt x="26" y="408"/>
                </a:cubicBezTo>
                <a:cubicBezTo>
                  <a:pt x="26" y="408"/>
                  <a:pt x="27" y="407"/>
                  <a:pt x="27" y="407"/>
                </a:cubicBezTo>
                <a:cubicBezTo>
                  <a:pt x="26" y="406"/>
                  <a:pt x="26" y="405"/>
                  <a:pt x="25" y="404"/>
                </a:cubicBezTo>
                <a:cubicBezTo>
                  <a:pt x="24" y="406"/>
                  <a:pt x="24" y="406"/>
                  <a:pt x="24" y="406"/>
                </a:cubicBezTo>
                <a:cubicBezTo>
                  <a:pt x="24" y="406"/>
                  <a:pt x="24" y="406"/>
                  <a:pt x="24" y="406"/>
                </a:cubicBezTo>
                <a:cubicBezTo>
                  <a:pt x="23" y="405"/>
                  <a:pt x="22" y="405"/>
                  <a:pt x="22" y="405"/>
                </a:cubicBezTo>
                <a:cubicBezTo>
                  <a:pt x="22" y="406"/>
                  <a:pt x="22" y="407"/>
                  <a:pt x="22" y="409"/>
                </a:cubicBezTo>
                <a:cubicBezTo>
                  <a:pt x="21" y="409"/>
                  <a:pt x="21" y="409"/>
                  <a:pt x="21" y="410"/>
                </a:cubicBezTo>
                <a:cubicBezTo>
                  <a:pt x="20" y="406"/>
                  <a:pt x="20" y="406"/>
                  <a:pt x="18" y="405"/>
                </a:cubicBezTo>
                <a:cubicBezTo>
                  <a:pt x="18" y="405"/>
                  <a:pt x="17" y="405"/>
                  <a:pt x="16" y="405"/>
                </a:cubicBezTo>
                <a:cubicBezTo>
                  <a:pt x="16" y="404"/>
                  <a:pt x="15" y="404"/>
                  <a:pt x="15" y="403"/>
                </a:cubicBezTo>
                <a:cubicBezTo>
                  <a:pt x="15" y="402"/>
                  <a:pt x="15" y="401"/>
                  <a:pt x="14" y="399"/>
                </a:cubicBezTo>
                <a:cubicBezTo>
                  <a:pt x="13" y="398"/>
                  <a:pt x="12" y="397"/>
                  <a:pt x="12" y="396"/>
                </a:cubicBezTo>
                <a:cubicBezTo>
                  <a:pt x="12" y="396"/>
                  <a:pt x="12" y="409"/>
                  <a:pt x="11" y="413"/>
                </a:cubicBezTo>
                <a:cubicBezTo>
                  <a:pt x="9" y="402"/>
                  <a:pt x="10" y="396"/>
                  <a:pt x="10" y="393"/>
                </a:cubicBezTo>
                <a:cubicBezTo>
                  <a:pt x="10" y="392"/>
                  <a:pt x="10" y="392"/>
                  <a:pt x="10" y="392"/>
                </a:cubicBezTo>
                <a:cubicBezTo>
                  <a:pt x="10" y="392"/>
                  <a:pt x="10" y="392"/>
                  <a:pt x="9" y="392"/>
                </a:cubicBezTo>
                <a:cubicBezTo>
                  <a:pt x="9" y="394"/>
                  <a:pt x="9" y="394"/>
                  <a:pt x="9" y="397"/>
                </a:cubicBezTo>
                <a:cubicBezTo>
                  <a:pt x="8" y="397"/>
                  <a:pt x="8" y="397"/>
                  <a:pt x="7" y="398"/>
                </a:cubicBezTo>
                <a:cubicBezTo>
                  <a:pt x="7" y="399"/>
                  <a:pt x="6" y="401"/>
                  <a:pt x="6" y="401"/>
                </a:cubicBezTo>
                <a:cubicBezTo>
                  <a:pt x="6" y="404"/>
                  <a:pt x="6" y="406"/>
                  <a:pt x="6" y="410"/>
                </a:cubicBezTo>
                <a:cubicBezTo>
                  <a:pt x="2" y="424"/>
                  <a:pt x="12" y="436"/>
                  <a:pt x="10" y="449"/>
                </a:cubicBezTo>
                <a:cubicBezTo>
                  <a:pt x="11" y="454"/>
                  <a:pt x="11" y="454"/>
                  <a:pt x="11" y="456"/>
                </a:cubicBezTo>
                <a:cubicBezTo>
                  <a:pt x="12" y="461"/>
                  <a:pt x="12" y="461"/>
                  <a:pt x="13" y="465"/>
                </a:cubicBezTo>
                <a:cubicBezTo>
                  <a:pt x="13" y="465"/>
                  <a:pt x="13" y="465"/>
                  <a:pt x="13" y="466"/>
                </a:cubicBezTo>
                <a:cubicBezTo>
                  <a:pt x="16" y="475"/>
                  <a:pt x="16" y="475"/>
                  <a:pt x="16" y="476"/>
                </a:cubicBezTo>
                <a:cubicBezTo>
                  <a:pt x="17" y="477"/>
                  <a:pt x="17" y="478"/>
                  <a:pt x="17" y="479"/>
                </a:cubicBezTo>
                <a:cubicBezTo>
                  <a:pt x="17" y="479"/>
                  <a:pt x="18" y="484"/>
                  <a:pt x="21" y="492"/>
                </a:cubicBezTo>
                <a:cubicBezTo>
                  <a:pt x="21" y="493"/>
                  <a:pt x="21" y="493"/>
                  <a:pt x="22" y="494"/>
                </a:cubicBezTo>
                <a:cubicBezTo>
                  <a:pt x="25" y="502"/>
                  <a:pt x="28" y="509"/>
                  <a:pt x="32" y="517"/>
                </a:cubicBezTo>
                <a:cubicBezTo>
                  <a:pt x="32" y="518"/>
                  <a:pt x="32" y="519"/>
                  <a:pt x="33" y="520"/>
                </a:cubicBezTo>
                <a:cubicBezTo>
                  <a:pt x="38" y="531"/>
                  <a:pt x="50" y="555"/>
                  <a:pt x="61" y="564"/>
                </a:cubicBezTo>
                <a:cubicBezTo>
                  <a:pt x="64" y="567"/>
                  <a:pt x="66" y="571"/>
                  <a:pt x="68" y="575"/>
                </a:cubicBezTo>
                <a:cubicBezTo>
                  <a:pt x="69" y="576"/>
                  <a:pt x="70" y="577"/>
                  <a:pt x="70" y="578"/>
                </a:cubicBezTo>
                <a:cubicBezTo>
                  <a:pt x="70" y="579"/>
                  <a:pt x="70" y="579"/>
                  <a:pt x="70" y="579"/>
                </a:cubicBezTo>
                <a:cubicBezTo>
                  <a:pt x="71" y="579"/>
                  <a:pt x="71" y="579"/>
                  <a:pt x="72" y="580"/>
                </a:cubicBezTo>
                <a:cubicBezTo>
                  <a:pt x="72" y="581"/>
                  <a:pt x="72" y="581"/>
                  <a:pt x="73" y="582"/>
                </a:cubicBezTo>
                <a:cubicBezTo>
                  <a:pt x="73" y="582"/>
                  <a:pt x="73" y="582"/>
                  <a:pt x="73" y="583"/>
                </a:cubicBezTo>
                <a:cubicBezTo>
                  <a:pt x="75" y="586"/>
                  <a:pt x="75" y="586"/>
                  <a:pt x="76" y="587"/>
                </a:cubicBezTo>
                <a:cubicBezTo>
                  <a:pt x="76" y="587"/>
                  <a:pt x="76" y="587"/>
                  <a:pt x="76" y="587"/>
                </a:cubicBezTo>
                <a:cubicBezTo>
                  <a:pt x="77" y="588"/>
                  <a:pt x="77" y="588"/>
                  <a:pt x="78" y="590"/>
                </a:cubicBezTo>
                <a:cubicBezTo>
                  <a:pt x="78" y="590"/>
                  <a:pt x="79" y="591"/>
                  <a:pt x="79" y="591"/>
                </a:cubicBezTo>
                <a:cubicBezTo>
                  <a:pt x="79" y="592"/>
                  <a:pt x="79" y="592"/>
                  <a:pt x="79" y="592"/>
                </a:cubicBezTo>
                <a:cubicBezTo>
                  <a:pt x="79" y="592"/>
                  <a:pt x="80" y="592"/>
                  <a:pt x="80" y="592"/>
                </a:cubicBezTo>
                <a:cubicBezTo>
                  <a:pt x="81" y="594"/>
                  <a:pt x="81" y="595"/>
                  <a:pt x="83" y="597"/>
                </a:cubicBezTo>
                <a:cubicBezTo>
                  <a:pt x="83" y="597"/>
                  <a:pt x="84" y="598"/>
                  <a:pt x="84" y="598"/>
                </a:cubicBezTo>
                <a:cubicBezTo>
                  <a:pt x="84" y="598"/>
                  <a:pt x="84" y="599"/>
                  <a:pt x="85" y="599"/>
                </a:cubicBezTo>
                <a:cubicBezTo>
                  <a:pt x="87" y="602"/>
                  <a:pt x="89" y="606"/>
                  <a:pt x="92" y="609"/>
                </a:cubicBezTo>
                <a:cubicBezTo>
                  <a:pt x="92" y="609"/>
                  <a:pt x="100" y="619"/>
                  <a:pt x="102" y="622"/>
                </a:cubicBezTo>
                <a:cubicBezTo>
                  <a:pt x="103" y="622"/>
                  <a:pt x="103" y="623"/>
                  <a:pt x="103" y="623"/>
                </a:cubicBezTo>
                <a:cubicBezTo>
                  <a:pt x="110" y="630"/>
                  <a:pt x="117" y="637"/>
                  <a:pt x="123" y="644"/>
                </a:cubicBezTo>
                <a:cubicBezTo>
                  <a:pt x="124" y="645"/>
                  <a:pt x="124" y="645"/>
                  <a:pt x="126" y="647"/>
                </a:cubicBezTo>
                <a:cubicBezTo>
                  <a:pt x="126" y="647"/>
                  <a:pt x="127" y="648"/>
                  <a:pt x="127" y="648"/>
                </a:cubicBezTo>
                <a:cubicBezTo>
                  <a:pt x="148" y="666"/>
                  <a:pt x="148" y="666"/>
                  <a:pt x="152" y="669"/>
                </a:cubicBezTo>
                <a:cubicBezTo>
                  <a:pt x="156" y="672"/>
                  <a:pt x="160" y="675"/>
                  <a:pt x="165" y="678"/>
                </a:cubicBezTo>
                <a:cubicBezTo>
                  <a:pt x="165" y="678"/>
                  <a:pt x="165" y="678"/>
                  <a:pt x="165" y="678"/>
                </a:cubicBezTo>
                <a:cubicBezTo>
                  <a:pt x="156" y="672"/>
                  <a:pt x="156" y="672"/>
                  <a:pt x="156" y="672"/>
                </a:cubicBezTo>
                <a:cubicBezTo>
                  <a:pt x="157" y="672"/>
                  <a:pt x="157" y="672"/>
                  <a:pt x="157" y="672"/>
                </a:cubicBezTo>
                <a:cubicBezTo>
                  <a:pt x="158" y="673"/>
                  <a:pt x="159" y="674"/>
                  <a:pt x="161" y="675"/>
                </a:cubicBezTo>
                <a:cubicBezTo>
                  <a:pt x="161" y="675"/>
                  <a:pt x="161" y="676"/>
                  <a:pt x="162" y="676"/>
                </a:cubicBezTo>
                <a:cubicBezTo>
                  <a:pt x="163" y="677"/>
                  <a:pt x="165" y="678"/>
                  <a:pt x="167" y="680"/>
                </a:cubicBezTo>
                <a:cubicBezTo>
                  <a:pt x="169" y="681"/>
                  <a:pt x="169" y="681"/>
                  <a:pt x="178" y="687"/>
                </a:cubicBezTo>
                <a:cubicBezTo>
                  <a:pt x="177" y="686"/>
                  <a:pt x="175" y="685"/>
                  <a:pt x="174" y="685"/>
                </a:cubicBezTo>
                <a:cubicBezTo>
                  <a:pt x="174" y="684"/>
                  <a:pt x="174" y="684"/>
                  <a:pt x="173" y="684"/>
                </a:cubicBezTo>
                <a:cubicBezTo>
                  <a:pt x="172" y="683"/>
                  <a:pt x="172" y="683"/>
                  <a:pt x="171" y="683"/>
                </a:cubicBezTo>
                <a:cubicBezTo>
                  <a:pt x="172" y="683"/>
                  <a:pt x="172" y="683"/>
                  <a:pt x="172" y="683"/>
                </a:cubicBezTo>
                <a:cubicBezTo>
                  <a:pt x="173" y="684"/>
                  <a:pt x="174" y="684"/>
                  <a:pt x="175" y="685"/>
                </a:cubicBezTo>
                <a:cubicBezTo>
                  <a:pt x="177" y="686"/>
                  <a:pt x="180" y="688"/>
                  <a:pt x="182" y="689"/>
                </a:cubicBezTo>
                <a:cubicBezTo>
                  <a:pt x="181" y="689"/>
                  <a:pt x="179" y="688"/>
                  <a:pt x="178" y="687"/>
                </a:cubicBezTo>
                <a:cubicBezTo>
                  <a:pt x="179" y="688"/>
                  <a:pt x="180" y="688"/>
                  <a:pt x="181" y="689"/>
                </a:cubicBezTo>
                <a:cubicBezTo>
                  <a:pt x="186" y="692"/>
                  <a:pt x="191" y="695"/>
                  <a:pt x="196" y="698"/>
                </a:cubicBezTo>
                <a:cubicBezTo>
                  <a:pt x="197" y="698"/>
                  <a:pt x="197" y="698"/>
                  <a:pt x="198" y="699"/>
                </a:cubicBezTo>
                <a:cubicBezTo>
                  <a:pt x="199" y="700"/>
                  <a:pt x="201" y="700"/>
                  <a:pt x="202" y="701"/>
                </a:cubicBezTo>
                <a:cubicBezTo>
                  <a:pt x="203" y="701"/>
                  <a:pt x="203" y="701"/>
                  <a:pt x="203" y="702"/>
                </a:cubicBezTo>
                <a:cubicBezTo>
                  <a:pt x="207" y="703"/>
                  <a:pt x="210" y="705"/>
                  <a:pt x="213" y="706"/>
                </a:cubicBezTo>
                <a:cubicBezTo>
                  <a:pt x="214" y="707"/>
                  <a:pt x="214" y="707"/>
                  <a:pt x="214" y="707"/>
                </a:cubicBezTo>
                <a:cubicBezTo>
                  <a:pt x="215" y="707"/>
                  <a:pt x="215" y="707"/>
                  <a:pt x="215" y="707"/>
                </a:cubicBezTo>
                <a:cubicBezTo>
                  <a:pt x="215" y="708"/>
                  <a:pt x="215" y="708"/>
                  <a:pt x="215" y="708"/>
                </a:cubicBezTo>
                <a:cubicBezTo>
                  <a:pt x="219" y="709"/>
                  <a:pt x="219" y="709"/>
                  <a:pt x="220" y="710"/>
                </a:cubicBezTo>
                <a:cubicBezTo>
                  <a:pt x="221" y="710"/>
                  <a:pt x="221" y="710"/>
                  <a:pt x="221" y="710"/>
                </a:cubicBezTo>
                <a:cubicBezTo>
                  <a:pt x="228" y="713"/>
                  <a:pt x="237" y="717"/>
                  <a:pt x="237" y="717"/>
                </a:cubicBezTo>
                <a:cubicBezTo>
                  <a:pt x="237" y="717"/>
                  <a:pt x="238" y="717"/>
                  <a:pt x="238" y="717"/>
                </a:cubicBezTo>
                <a:cubicBezTo>
                  <a:pt x="240" y="718"/>
                  <a:pt x="240" y="718"/>
                  <a:pt x="243" y="719"/>
                </a:cubicBezTo>
                <a:cubicBezTo>
                  <a:pt x="243" y="719"/>
                  <a:pt x="243" y="719"/>
                  <a:pt x="245" y="719"/>
                </a:cubicBezTo>
                <a:cubicBezTo>
                  <a:pt x="245" y="719"/>
                  <a:pt x="245" y="719"/>
                  <a:pt x="245" y="719"/>
                </a:cubicBezTo>
                <a:cubicBezTo>
                  <a:pt x="241" y="717"/>
                  <a:pt x="241" y="717"/>
                  <a:pt x="239" y="717"/>
                </a:cubicBezTo>
                <a:cubicBezTo>
                  <a:pt x="238" y="717"/>
                  <a:pt x="238" y="716"/>
                  <a:pt x="236" y="716"/>
                </a:cubicBezTo>
                <a:cubicBezTo>
                  <a:pt x="236" y="716"/>
                  <a:pt x="230" y="713"/>
                  <a:pt x="227" y="712"/>
                </a:cubicBezTo>
                <a:cubicBezTo>
                  <a:pt x="226" y="712"/>
                  <a:pt x="226" y="712"/>
                  <a:pt x="225" y="711"/>
                </a:cubicBezTo>
                <a:cubicBezTo>
                  <a:pt x="218" y="708"/>
                  <a:pt x="218" y="708"/>
                  <a:pt x="217" y="707"/>
                </a:cubicBezTo>
                <a:cubicBezTo>
                  <a:pt x="217" y="707"/>
                  <a:pt x="216" y="707"/>
                  <a:pt x="215" y="706"/>
                </a:cubicBezTo>
                <a:cubicBezTo>
                  <a:pt x="214" y="706"/>
                  <a:pt x="212" y="705"/>
                  <a:pt x="210" y="704"/>
                </a:cubicBezTo>
                <a:cubicBezTo>
                  <a:pt x="210" y="704"/>
                  <a:pt x="209" y="704"/>
                  <a:pt x="209" y="703"/>
                </a:cubicBezTo>
                <a:cubicBezTo>
                  <a:pt x="209" y="703"/>
                  <a:pt x="209" y="704"/>
                  <a:pt x="208" y="703"/>
                </a:cubicBezTo>
                <a:cubicBezTo>
                  <a:pt x="203" y="700"/>
                  <a:pt x="196" y="695"/>
                  <a:pt x="196" y="695"/>
                </a:cubicBezTo>
                <a:cubicBezTo>
                  <a:pt x="195" y="695"/>
                  <a:pt x="194" y="694"/>
                  <a:pt x="194" y="694"/>
                </a:cubicBezTo>
                <a:cubicBezTo>
                  <a:pt x="193" y="694"/>
                  <a:pt x="193" y="694"/>
                  <a:pt x="192" y="693"/>
                </a:cubicBezTo>
                <a:cubicBezTo>
                  <a:pt x="190" y="692"/>
                  <a:pt x="187" y="691"/>
                  <a:pt x="184" y="689"/>
                </a:cubicBezTo>
                <a:cubicBezTo>
                  <a:pt x="184" y="689"/>
                  <a:pt x="184" y="689"/>
                  <a:pt x="183" y="688"/>
                </a:cubicBezTo>
                <a:cubicBezTo>
                  <a:pt x="182" y="688"/>
                  <a:pt x="181" y="687"/>
                  <a:pt x="180" y="686"/>
                </a:cubicBezTo>
                <a:cubicBezTo>
                  <a:pt x="181" y="686"/>
                  <a:pt x="181" y="686"/>
                  <a:pt x="182" y="686"/>
                </a:cubicBezTo>
                <a:cubicBezTo>
                  <a:pt x="180" y="685"/>
                  <a:pt x="178" y="684"/>
                  <a:pt x="176" y="682"/>
                </a:cubicBezTo>
                <a:cubicBezTo>
                  <a:pt x="173" y="680"/>
                  <a:pt x="171" y="678"/>
                  <a:pt x="168" y="676"/>
                </a:cubicBezTo>
                <a:cubicBezTo>
                  <a:pt x="168" y="675"/>
                  <a:pt x="168" y="675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7" y="675"/>
                </a:cubicBezTo>
                <a:cubicBezTo>
                  <a:pt x="165" y="675"/>
                  <a:pt x="165" y="675"/>
                  <a:pt x="161" y="671"/>
                </a:cubicBezTo>
                <a:cubicBezTo>
                  <a:pt x="160" y="671"/>
                  <a:pt x="159" y="670"/>
                  <a:pt x="158" y="669"/>
                </a:cubicBezTo>
                <a:cubicBezTo>
                  <a:pt x="158" y="669"/>
                  <a:pt x="158" y="669"/>
                  <a:pt x="160" y="670"/>
                </a:cubicBezTo>
                <a:cubicBezTo>
                  <a:pt x="161" y="670"/>
                  <a:pt x="161" y="671"/>
                  <a:pt x="162" y="671"/>
                </a:cubicBezTo>
                <a:cubicBezTo>
                  <a:pt x="162" y="671"/>
                  <a:pt x="163" y="671"/>
                  <a:pt x="163" y="671"/>
                </a:cubicBezTo>
                <a:cubicBezTo>
                  <a:pt x="162" y="670"/>
                  <a:pt x="162" y="670"/>
                  <a:pt x="161" y="670"/>
                </a:cubicBezTo>
                <a:cubicBezTo>
                  <a:pt x="161" y="669"/>
                  <a:pt x="161" y="669"/>
                  <a:pt x="159" y="668"/>
                </a:cubicBezTo>
                <a:cubicBezTo>
                  <a:pt x="158" y="667"/>
                  <a:pt x="158" y="667"/>
                  <a:pt x="154" y="663"/>
                </a:cubicBezTo>
                <a:cubicBezTo>
                  <a:pt x="153" y="663"/>
                  <a:pt x="153" y="662"/>
                  <a:pt x="152" y="662"/>
                </a:cubicBezTo>
                <a:cubicBezTo>
                  <a:pt x="152" y="662"/>
                  <a:pt x="153" y="662"/>
                  <a:pt x="153" y="662"/>
                </a:cubicBezTo>
                <a:cubicBezTo>
                  <a:pt x="154" y="662"/>
                  <a:pt x="154" y="662"/>
                  <a:pt x="154" y="661"/>
                </a:cubicBezTo>
                <a:cubicBezTo>
                  <a:pt x="155" y="661"/>
                  <a:pt x="155" y="661"/>
                  <a:pt x="157" y="662"/>
                </a:cubicBezTo>
                <a:cubicBezTo>
                  <a:pt x="155" y="660"/>
                  <a:pt x="153" y="657"/>
                  <a:pt x="152" y="655"/>
                </a:cubicBezTo>
                <a:cubicBezTo>
                  <a:pt x="151" y="653"/>
                  <a:pt x="151" y="653"/>
                  <a:pt x="151" y="653"/>
                </a:cubicBezTo>
                <a:cubicBezTo>
                  <a:pt x="150" y="653"/>
                  <a:pt x="149" y="652"/>
                  <a:pt x="148" y="651"/>
                </a:cubicBezTo>
                <a:cubicBezTo>
                  <a:pt x="148" y="651"/>
                  <a:pt x="148" y="651"/>
                  <a:pt x="147" y="651"/>
                </a:cubicBezTo>
                <a:cubicBezTo>
                  <a:pt x="147" y="650"/>
                  <a:pt x="146" y="650"/>
                  <a:pt x="145" y="648"/>
                </a:cubicBezTo>
                <a:cubicBezTo>
                  <a:pt x="142" y="646"/>
                  <a:pt x="139" y="645"/>
                  <a:pt x="137" y="643"/>
                </a:cubicBezTo>
                <a:cubicBezTo>
                  <a:pt x="138" y="643"/>
                  <a:pt x="138" y="643"/>
                  <a:pt x="139" y="643"/>
                </a:cubicBezTo>
                <a:cubicBezTo>
                  <a:pt x="145" y="646"/>
                  <a:pt x="145" y="646"/>
                  <a:pt x="146" y="644"/>
                </a:cubicBezTo>
                <a:cubicBezTo>
                  <a:pt x="137" y="630"/>
                  <a:pt x="137" y="628"/>
                  <a:pt x="137" y="627"/>
                </a:cubicBezTo>
                <a:cubicBezTo>
                  <a:pt x="138" y="628"/>
                  <a:pt x="139" y="630"/>
                  <a:pt x="140" y="631"/>
                </a:cubicBezTo>
                <a:cubicBezTo>
                  <a:pt x="137" y="619"/>
                  <a:pt x="125" y="611"/>
                  <a:pt x="127" y="597"/>
                </a:cubicBezTo>
                <a:cubicBezTo>
                  <a:pt x="128" y="597"/>
                  <a:pt x="129" y="597"/>
                  <a:pt x="130" y="597"/>
                </a:cubicBezTo>
                <a:cubicBezTo>
                  <a:pt x="130" y="596"/>
                  <a:pt x="131" y="594"/>
                  <a:pt x="131" y="593"/>
                </a:cubicBezTo>
                <a:cubicBezTo>
                  <a:pt x="133" y="594"/>
                  <a:pt x="136" y="594"/>
                  <a:pt x="138" y="594"/>
                </a:cubicBezTo>
                <a:cubicBezTo>
                  <a:pt x="138" y="593"/>
                  <a:pt x="138" y="592"/>
                  <a:pt x="137" y="591"/>
                </a:cubicBezTo>
                <a:cubicBezTo>
                  <a:pt x="138" y="590"/>
                  <a:pt x="138" y="590"/>
                  <a:pt x="138" y="590"/>
                </a:cubicBezTo>
                <a:cubicBezTo>
                  <a:pt x="137" y="585"/>
                  <a:pt x="137" y="585"/>
                  <a:pt x="137" y="584"/>
                </a:cubicBezTo>
                <a:cubicBezTo>
                  <a:pt x="137" y="583"/>
                  <a:pt x="138" y="583"/>
                  <a:pt x="138" y="583"/>
                </a:cubicBezTo>
                <a:cubicBezTo>
                  <a:pt x="136" y="579"/>
                  <a:pt x="136" y="578"/>
                  <a:pt x="136" y="575"/>
                </a:cubicBezTo>
                <a:cubicBezTo>
                  <a:pt x="136" y="575"/>
                  <a:pt x="136" y="575"/>
                  <a:pt x="136" y="575"/>
                </a:cubicBezTo>
                <a:cubicBezTo>
                  <a:pt x="136" y="572"/>
                  <a:pt x="134" y="569"/>
                  <a:pt x="133" y="566"/>
                </a:cubicBezTo>
                <a:cubicBezTo>
                  <a:pt x="133" y="566"/>
                  <a:pt x="133" y="566"/>
                  <a:pt x="133" y="564"/>
                </a:cubicBezTo>
                <a:cubicBezTo>
                  <a:pt x="133" y="561"/>
                  <a:pt x="132" y="559"/>
                  <a:pt x="131" y="557"/>
                </a:cubicBezTo>
                <a:cubicBezTo>
                  <a:pt x="131" y="557"/>
                  <a:pt x="131" y="556"/>
                  <a:pt x="130" y="555"/>
                </a:cubicBezTo>
                <a:cubicBezTo>
                  <a:pt x="130" y="554"/>
                  <a:pt x="130" y="554"/>
                  <a:pt x="129" y="553"/>
                </a:cubicBezTo>
                <a:cubicBezTo>
                  <a:pt x="129" y="552"/>
                  <a:pt x="129" y="552"/>
                  <a:pt x="128" y="550"/>
                </a:cubicBezTo>
                <a:cubicBezTo>
                  <a:pt x="127" y="548"/>
                  <a:pt x="126" y="545"/>
                  <a:pt x="126" y="543"/>
                </a:cubicBezTo>
                <a:cubicBezTo>
                  <a:pt x="126" y="543"/>
                  <a:pt x="126" y="543"/>
                  <a:pt x="129" y="535"/>
                </a:cubicBezTo>
                <a:cubicBezTo>
                  <a:pt x="129" y="534"/>
                  <a:pt x="130" y="534"/>
                  <a:pt x="130" y="534"/>
                </a:cubicBezTo>
                <a:cubicBezTo>
                  <a:pt x="130" y="533"/>
                  <a:pt x="131" y="533"/>
                  <a:pt x="131" y="532"/>
                </a:cubicBezTo>
                <a:cubicBezTo>
                  <a:pt x="131" y="532"/>
                  <a:pt x="132" y="525"/>
                  <a:pt x="133" y="522"/>
                </a:cubicBezTo>
                <a:cubicBezTo>
                  <a:pt x="134" y="519"/>
                  <a:pt x="134" y="519"/>
                  <a:pt x="133" y="516"/>
                </a:cubicBezTo>
                <a:moveTo>
                  <a:pt x="19" y="357"/>
                </a:moveTo>
                <a:cubicBezTo>
                  <a:pt x="20" y="357"/>
                  <a:pt x="20" y="357"/>
                  <a:pt x="20" y="357"/>
                </a:cubicBezTo>
                <a:cubicBezTo>
                  <a:pt x="19" y="357"/>
                  <a:pt x="19" y="356"/>
                  <a:pt x="19" y="356"/>
                </a:cubicBezTo>
                <a:cubicBezTo>
                  <a:pt x="19" y="355"/>
                  <a:pt x="19" y="353"/>
                  <a:pt x="19" y="352"/>
                </a:cubicBezTo>
                <a:cubicBezTo>
                  <a:pt x="17" y="353"/>
                  <a:pt x="17" y="353"/>
                  <a:pt x="17" y="353"/>
                </a:cubicBezTo>
                <a:cubicBezTo>
                  <a:pt x="16" y="353"/>
                  <a:pt x="16" y="353"/>
                  <a:pt x="16" y="353"/>
                </a:cubicBezTo>
                <a:cubicBezTo>
                  <a:pt x="16" y="352"/>
                  <a:pt x="16" y="352"/>
                  <a:pt x="15" y="351"/>
                </a:cubicBezTo>
                <a:cubicBezTo>
                  <a:pt x="15" y="351"/>
                  <a:pt x="15" y="351"/>
                  <a:pt x="15" y="351"/>
                </a:cubicBezTo>
                <a:cubicBezTo>
                  <a:pt x="14" y="352"/>
                  <a:pt x="14" y="353"/>
                  <a:pt x="14" y="353"/>
                </a:cubicBezTo>
                <a:cubicBezTo>
                  <a:pt x="13" y="353"/>
                  <a:pt x="13" y="353"/>
                  <a:pt x="13" y="353"/>
                </a:cubicBezTo>
                <a:cubicBezTo>
                  <a:pt x="13" y="353"/>
                  <a:pt x="13" y="353"/>
                  <a:pt x="12" y="352"/>
                </a:cubicBezTo>
                <a:cubicBezTo>
                  <a:pt x="12" y="351"/>
                  <a:pt x="12" y="351"/>
                  <a:pt x="12" y="351"/>
                </a:cubicBezTo>
                <a:cubicBezTo>
                  <a:pt x="12" y="350"/>
                  <a:pt x="12" y="350"/>
                  <a:pt x="11" y="349"/>
                </a:cubicBezTo>
                <a:cubicBezTo>
                  <a:pt x="11" y="348"/>
                  <a:pt x="11" y="348"/>
                  <a:pt x="11" y="348"/>
                </a:cubicBezTo>
                <a:cubicBezTo>
                  <a:pt x="11" y="348"/>
                  <a:pt x="11" y="348"/>
                  <a:pt x="11" y="348"/>
                </a:cubicBezTo>
                <a:cubicBezTo>
                  <a:pt x="10" y="348"/>
                  <a:pt x="10" y="348"/>
                  <a:pt x="10" y="348"/>
                </a:cubicBezTo>
                <a:cubicBezTo>
                  <a:pt x="10" y="348"/>
                  <a:pt x="10" y="347"/>
                  <a:pt x="9" y="347"/>
                </a:cubicBezTo>
                <a:cubicBezTo>
                  <a:pt x="9" y="347"/>
                  <a:pt x="9" y="347"/>
                  <a:pt x="8" y="348"/>
                </a:cubicBezTo>
                <a:cubicBezTo>
                  <a:pt x="8" y="350"/>
                  <a:pt x="8" y="353"/>
                  <a:pt x="8" y="355"/>
                </a:cubicBezTo>
                <a:cubicBezTo>
                  <a:pt x="8" y="359"/>
                  <a:pt x="8" y="360"/>
                  <a:pt x="8" y="360"/>
                </a:cubicBezTo>
                <a:cubicBezTo>
                  <a:pt x="9" y="360"/>
                  <a:pt x="9" y="360"/>
                  <a:pt x="9" y="360"/>
                </a:cubicBezTo>
                <a:cubicBezTo>
                  <a:pt x="9" y="360"/>
                  <a:pt x="9" y="360"/>
                  <a:pt x="10" y="358"/>
                </a:cubicBezTo>
                <a:cubicBezTo>
                  <a:pt x="10" y="357"/>
                  <a:pt x="11" y="357"/>
                  <a:pt x="11" y="357"/>
                </a:cubicBezTo>
                <a:cubicBezTo>
                  <a:pt x="11" y="357"/>
                  <a:pt x="11" y="357"/>
                  <a:pt x="12" y="358"/>
                </a:cubicBezTo>
                <a:cubicBezTo>
                  <a:pt x="12" y="358"/>
                  <a:pt x="12" y="358"/>
                  <a:pt x="12" y="358"/>
                </a:cubicBezTo>
                <a:cubicBezTo>
                  <a:pt x="12" y="358"/>
                  <a:pt x="12" y="358"/>
                  <a:pt x="12" y="358"/>
                </a:cubicBezTo>
                <a:cubicBezTo>
                  <a:pt x="12" y="357"/>
                  <a:pt x="12" y="357"/>
                  <a:pt x="13" y="358"/>
                </a:cubicBezTo>
                <a:cubicBezTo>
                  <a:pt x="14" y="358"/>
                  <a:pt x="15" y="357"/>
                  <a:pt x="15" y="357"/>
                </a:cubicBezTo>
                <a:cubicBezTo>
                  <a:pt x="16" y="357"/>
                  <a:pt x="16" y="357"/>
                  <a:pt x="16" y="357"/>
                </a:cubicBezTo>
                <a:cubicBezTo>
                  <a:pt x="17" y="358"/>
                  <a:pt x="18" y="358"/>
                  <a:pt x="18" y="358"/>
                </a:cubicBezTo>
                <a:cubicBezTo>
                  <a:pt x="19" y="358"/>
                  <a:pt x="19" y="358"/>
                  <a:pt x="19" y="358"/>
                </a:cubicBezTo>
                <a:cubicBezTo>
                  <a:pt x="19" y="358"/>
                  <a:pt x="19" y="358"/>
                  <a:pt x="19" y="357"/>
                </a:cubicBezTo>
                <a:moveTo>
                  <a:pt x="4" y="358"/>
                </a:moveTo>
                <a:cubicBezTo>
                  <a:pt x="4" y="357"/>
                  <a:pt x="4" y="355"/>
                  <a:pt x="4" y="355"/>
                </a:cubicBezTo>
                <a:cubicBezTo>
                  <a:pt x="4" y="354"/>
                  <a:pt x="4" y="354"/>
                  <a:pt x="4" y="354"/>
                </a:cubicBezTo>
                <a:cubicBezTo>
                  <a:pt x="4" y="354"/>
                  <a:pt x="4" y="353"/>
                  <a:pt x="4" y="353"/>
                </a:cubicBezTo>
                <a:cubicBezTo>
                  <a:pt x="4" y="353"/>
                  <a:pt x="4" y="353"/>
                  <a:pt x="4" y="353"/>
                </a:cubicBezTo>
                <a:cubicBezTo>
                  <a:pt x="3" y="353"/>
                  <a:pt x="3" y="352"/>
                  <a:pt x="3" y="352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4" y="357"/>
                  <a:pt x="4" y="357"/>
                </a:cubicBezTo>
                <a:cubicBezTo>
                  <a:pt x="4" y="358"/>
                  <a:pt x="4" y="359"/>
                  <a:pt x="4" y="360"/>
                </a:cubicBezTo>
                <a:cubicBezTo>
                  <a:pt x="4" y="360"/>
                  <a:pt x="4" y="360"/>
                  <a:pt x="4" y="360"/>
                </a:cubicBezTo>
                <a:cubicBezTo>
                  <a:pt x="4" y="360"/>
                  <a:pt x="4" y="360"/>
                  <a:pt x="4" y="358"/>
                </a:cubicBezTo>
                <a:moveTo>
                  <a:pt x="4" y="343"/>
                </a:moveTo>
                <a:cubicBezTo>
                  <a:pt x="5" y="343"/>
                  <a:pt x="6" y="343"/>
                  <a:pt x="7" y="343"/>
                </a:cubicBezTo>
                <a:cubicBezTo>
                  <a:pt x="7" y="342"/>
                  <a:pt x="7" y="336"/>
                  <a:pt x="6" y="335"/>
                </a:cubicBezTo>
                <a:cubicBezTo>
                  <a:pt x="6" y="335"/>
                  <a:pt x="6" y="335"/>
                  <a:pt x="6" y="335"/>
                </a:cubicBezTo>
                <a:cubicBezTo>
                  <a:pt x="5" y="335"/>
                  <a:pt x="5" y="335"/>
                  <a:pt x="5" y="335"/>
                </a:cubicBezTo>
                <a:cubicBezTo>
                  <a:pt x="5" y="335"/>
                  <a:pt x="5" y="335"/>
                  <a:pt x="5" y="335"/>
                </a:cubicBezTo>
                <a:cubicBezTo>
                  <a:pt x="5" y="335"/>
                  <a:pt x="5" y="335"/>
                  <a:pt x="4" y="327"/>
                </a:cubicBezTo>
                <a:cubicBezTo>
                  <a:pt x="4" y="325"/>
                  <a:pt x="4" y="325"/>
                  <a:pt x="4" y="324"/>
                </a:cubicBezTo>
                <a:cubicBezTo>
                  <a:pt x="5" y="323"/>
                  <a:pt x="5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4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3" y="323"/>
                  <a:pt x="3" y="323"/>
                  <a:pt x="3" y="323"/>
                </a:cubicBezTo>
                <a:cubicBezTo>
                  <a:pt x="3" y="323"/>
                  <a:pt x="2" y="331"/>
                  <a:pt x="3" y="332"/>
                </a:cubicBezTo>
                <a:cubicBezTo>
                  <a:pt x="3" y="331"/>
                  <a:pt x="3" y="330"/>
                  <a:pt x="3" y="329"/>
                </a:cubicBezTo>
                <a:cubicBezTo>
                  <a:pt x="4" y="329"/>
                  <a:pt x="3" y="332"/>
                  <a:pt x="3" y="334"/>
                </a:cubicBezTo>
                <a:cubicBezTo>
                  <a:pt x="3" y="335"/>
                  <a:pt x="3" y="337"/>
                  <a:pt x="4" y="337"/>
                </a:cubicBezTo>
                <a:cubicBezTo>
                  <a:pt x="4" y="337"/>
                  <a:pt x="4" y="337"/>
                  <a:pt x="4" y="337"/>
                </a:cubicBezTo>
                <a:cubicBezTo>
                  <a:pt x="4" y="337"/>
                  <a:pt x="4" y="337"/>
                  <a:pt x="4" y="339"/>
                </a:cubicBezTo>
                <a:cubicBezTo>
                  <a:pt x="4" y="339"/>
                  <a:pt x="4" y="342"/>
                  <a:pt x="4" y="343"/>
                </a:cubicBezTo>
                <a:moveTo>
                  <a:pt x="287" y="80"/>
                </a:moveTo>
                <a:cubicBezTo>
                  <a:pt x="287" y="79"/>
                  <a:pt x="288" y="78"/>
                  <a:pt x="289" y="77"/>
                </a:cubicBezTo>
                <a:cubicBezTo>
                  <a:pt x="289" y="76"/>
                  <a:pt x="289" y="76"/>
                  <a:pt x="289" y="75"/>
                </a:cubicBezTo>
                <a:cubicBezTo>
                  <a:pt x="288" y="75"/>
                  <a:pt x="288" y="75"/>
                  <a:pt x="287" y="74"/>
                </a:cubicBezTo>
                <a:cubicBezTo>
                  <a:pt x="289" y="71"/>
                  <a:pt x="289" y="71"/>
                  <a:pt x="290" y="70"/>
                </a:cubicBezTo>
                <a:cubicBezTo>
                  <a:pt x="289" y="70"/>
                  <a:pt x="288" y="70"/>
                  <a:pt x="287" y="70"/>
                </a:cubicBezTo>
                <a:cubicBezTo>
                  <a:pt x="286" y="70"/>
                  <a:pt x="286" y="70"/>
                  <a:pt x="286" y="70"/>
                </a:cubicBezTo>
                <a:cubicBezTo>
                  <a:pt x="284" y="70"/>
                  <a:pt x="282" y="72"/>
                  <a:pt x="280" y="72"/>
                </a:cubicBezTo>
                <a:cubicBezTo>
                  <a:pt x="279" y="72"/>
                  <a:pt x="279" y="72"/>
                  <a:pt x="278" y="72"/>
                </a:cubicBezTo>
                <a:cubicBezTo>
                  <a:pt x="278" y="71"/>
                  <a:pt x="277" y="71"/>
                  <a:pt x="276" y="71"/>
                </a:cubicBezTo>
                <a:cubicBezTo>
                  <a:pt x="274" y="71"/>
                  <a:pt x="272" y="73"/>
                  <a:pt x="270" y="73"/>
                </a:cubicBezTo>
                <a:cubicBezTo>
                  <a:pt x="270" y="73"/>
                  <a:pt x="269" y="73"/>
                  <a:pt x="268" y="73"/>
                </a:cubicBezTo>
                <a:cubicBezTo>
                  <a:pt x="268" y="72"/>
                  <a:pt x="269" y="72"/>
                  <a:pt x="269" y="71"/>
                </a:cubicBezTo>
                <a:cubicBezTo>
                  <a:pt x="269" y="71"/>
                  <a:pt x="270" y="70"/>
                  <a:pt x="270" y="70"/>
                </a:cubicBezTo>
                <a:cubicBezTo>
                  <a:pt x="270" y="69"/>
                  <a:pt x="270" y="69"/>
                  <a:pt x="270" y="68"/>
                </a:cubicBezTo>
                <a:cubicBezTo>
                  <a:pt x="269" y="69"/>
                  <a:pt x="269" y="69"/>
                  <a:pt x="269" y="69"/>
                </a:cubicBezTo>
                <a:cubicBezTo>
                  <a:pt x="268" y="69"/>
                  <a:pt x="268" y="70"/>
                  <a:pt x="268" y="70"/>
                </a:cubicBezTo>
                <a:cubicBezTo>
                  <a:pt x="268" y="70"/>
                  <a:pt x="262" y="67"/>
                  <a:pt x="258" y="73"/>
                </a:cubicBezTo>
                <a:cubicBezTo>
                  <a:pt x="259" y="73"/>
                  <a:pt x="260" y="73"/>
                  <a:pt x="261" y="73"/>
                </a:cubicBezTo>
                <a:cubicBezTo>
                  <a:pt x="263" y="73"/>
                  <a:pt x="263" y="73"/>
                  <a:pt x="263" y="73"/>
                </a:cubicBezTo>
                <a:cubicBezTo>
                  <a:pt x="263" y="75"/>
                  <a:pt x="263" y="75"/>
                  <a:pt x="263" y="75"/>
                </a:cubicBezTo>
                <a:cubicBezTo>
                  <a:pt x="264" y="76"/>
                  <a:pt x="262" y="76"/>
                  <a:pt x="262" y="77"/>
                </a:cubicBezTo>
                <a:cubicBezTo>
                  <a:pt x="260" y="76"/>
                  <a:pt x="257" y="76"/>
                  <a:pt x="256" y="76"/>
                </a:cubicBezTo>
                <a:cubicBezTo>
                  <a:pt x="255" y="77"/>
                  <a:pt x="255" y="78"/>
                  <a:pt x="254" y="79"/>
                </a:cubicBezTo>
                <a:cubicBezTo>
                  <a:pt x="255" y="78"/>
                  <a:pt x="255" y="78"/>
                  <a:pt x="256" y="78"/>
                </a:cubicBezTo>
                <a:cubicBezTo>
                  <a:pt x="257" y="78"/>
                  <a:pt x="258" y="78"/>
                  <a:pt x="258" y="78"/>
                </a:cubicBezTo>
                <a:cubicBezTo>
                  <a:pt x="259" y="79"/>
                  <a:pt x="259" y="79"/>
                  <a:pt x="259" y="79"/>
                </a:cubicBezTo>
                <a:cubicBezTo>
                  <a:pt x="258" y="80"/>
                  <a:pt x="257" y="81"/>
                  <a:pt x="256" y="82"/>
                </a:cubicBezTo>
                <a:cubicBezTo>
                  <a:pt x="256" y="83"/>
                  <a:pt x="256" y="83"/>
                  <a:pt x="256" y="83"/>
                </a:cubicBezTo>
                <a:cubicBezTo>
                  <a:pt x="256" y="83"/>
                  <a:pt x="257" y="83"/>
                  <a:pt x="257" y="83"/>
                </a:cubicBezTo>
                <a:cubicBezTo>
                  <a:pt x="259" y="83"/>
                  <a:pt x="260" y="83"/>
                  <a:pt x="261" y="83"/>
                </a:cubicBezTo>
                <a:cubicBezTo>
                  <a:pt x="262" y="83"/>
                  <a:pt x="262" y="83"/>
                  <a:pt x="263" y="83"/>
                </a:cubicBezTo>
                <a:cubicBezTo>
                  <a:pt x="264" y="83"/>
                  <a:pt x="264" y="83"/>
                  <a:pt x="264" y="84"/>
                </a:cubicBezTo>
                <a:cubicBezTo>
                  <a:pt x="264" y="84"/>
                  <a:pt x="264" y="86"/>
                  <a:pt x="266" y="86"/>
                </a:cubicBezTo>
                <a:cubicBezTo>
                  <a:pt x="267" y="86"/>
                  <a:pt x="268" y="86"/>
                  <a:pt x="269" y="86"/>
                </a:cubicBezTo>
                <a:cubicBezTo>
                  <a:pt x="270" y="85"/>
                  <a:pt x="270" y="85"/>
                  <a:pt x="272" y="83"/>
                </a:cubicBezTo>
                <a:cubicBezTo>
                  <a:pt x="273" y="83"/>
                  <a:pt x="275" y="82"/>
                  <a:pt x="275" y="82"/>
                </a:cubicBezTo>
                <a:cubicBezTo>
                  <a:pt x="276" y="82"/>
                  <a:pt x="277" y="82"/>
                  <a:pt x="277" y="81"/>
                </a:cubicBezTo>
                <a:cubicBezTo>
                  <a:pt x="278" y="80"/>
                  <a:pt x="279" y="80"/>
                  <a:pt x="281" y="80"/>
                </a:cubicBezTo>
                <a:cubicBezTo>
                  <a:pt x="282" y="79"/>
                  <a:pt x="282" y="79"/>
                  <a:pt x="287" y="80"/>
                </a:cubicBezTo>
                <a:moveTo>
                  <a:pt x="103" y="171"/>
                </a:moveTo>
                <a:cubicBezTo>
                  <a:pt x="104" y="170"/>
                  <a:pt x="104" y="170"/>
                  <a:pt x="104" y="170"/>
                </a:cubicBezTo>
                <a:cubicBezTo>
                  <a:pt x="104" y="169"/>
                  <a:pt x="104" y="169"/>
                  <a:pt x="104" y="168"/>
                </a:cubicBezTo>
                <a:cubicBezTo>
                  <a:pt x="104" y="168"/>
                  <a:pt x="104" y="168"/>
                  <a:pt x="104" y="168"/>
                </a:cubicBezTo>
                <a:cubicBezTo>
                  <a:pt x="103" y="168"/>
                  <a:pt x="103" y="164"/>
                  <a:pt x="103" y="164"/>
                </a:cubicBezTo>
                <a:cubicBezTo>
                  <a:pt x="103" y="163"/>
                  <a:pt x="103" y="163"/>
                  <a:pt x="101" y="162"/>
                </a:cubicBezTo>
                <a:cubicBezTo>
                  <a:pt x="101" y="162"/>
                  <a:pt x="101" y="162"/>
                  <a:pt x="101" y="161"/>
                </a:cubicBezTo>
                <a:cubicBezTo>
                  <a:pt x="104" y="158"/>
                  <a:pt x="104" y="158"/>
                  <a:pt x="104" y="158"/>
                </a:cubicBezTo>
                <a:cubicBezTo>
                  <a:pt x="105" y="157"/>
                  <a:pt x="106" y="157"/>
                  <a:pt x="106" y="157"/>
                </a:cubicBezTo>
                <a:cubicBezTo>
                  <a:pt x="108" y="155"/>
                  <a:pt x="108" y="154"/>
                  <a:pt x="108" y="153"/>
                </a:cubicBezTo>
                <a:cubicBezTo>
                  <a:pt x="108" y="152"/>
                  <a:pt x="108" y="152"/>
                  <a:pt x="108" y="152"/>
                </a:cubicBezTo>
                <a:cubicBezTo>
                  <a:pt x="108" y="152"/>
                  <a:pt x="106" y="153"/>
                  <a:pt x="106" y="153"/>
                </a:cubicBezTo>
                <a:cubicBezTo>
                  <a:pt x="104" y="155"/>
                  <a:pt x="104" y="157"/>
                  <a:pt x="102" y="158"/>
                </a:cubicBezTo>
                <a:cubicBezTo>
                  <a:pt x="99" y="162"/>
                  <a:pt x="95" y="165"/>
                  <a:pt x="92" y="168"/>
                </a:cubicBezTo>
                <a:cubicBezTo>
                  <a:pt x="90" y="170"/>
                  <a:pt x="90" y="170"/>
                  <a:pt x="88" y="174"/>
                </a:cubicBezTo>
                <a:cubicBezTo>
                  <a:pt x="90" y="175"/>
                  <a:pt x="92" y="175"/>
                  <a:pt x="94" y="175"/>
                </a:cubicBezTo>
                <a:cubicBezTo>
                  <a:pt x="95" y="175"/>
                  <a:pt x="95" y="175"/>
                  <a:pt x="95" y="177"/>
                </a:cubicBezTo>
                <a:cubicBezTo>
                  <a:pt x="94" y="180"/>
                  <a:pt x="95" y="181"/>
                  <a:pt x="95" y="182"/>
                </a:cubicBezTo>
                <a:cubicBezTo>
                  <a:pt x="96" y="181"/>
                  <a:pt x="96" y="181"/>
                  <a:pt x="96" y="181"/>
                </a:cubicBezTo>
                <a:cubicBezTo>
                  <a:pt x="97" y="181"/>
                  <a:pt x="97" y="180"/>
                  <a:pt x="99" y="176"/>
                </a:cubicBezTo>
                <a:cubicBezTo>
                  <a:pt x="101" y="173"/>
                  <a:pt x="101" y="173"/>
                  <a:pt x="103" y="171"/>
                </a:cubicBezTo>
                <a:moveTo>
                  <a:pt x="89" y="162"/>
                </a:moveTo>
                <a:cubicBezTo>
                  <a:pt x="89" y="162"/>
                  <a:pt x="89" y="162"/>
                  <a:pt x="89" y="162"/>
                </a:cubicBezTo>
                <a:cubicBezTo>
                  <a:pt x="89" y="162"/>
                  <a:pt x="89" y="161"/>
                  <a:pt x="88" y="161"/>
                </a:cubicBezTo>
                <a:cubicBezTo>
                  <a:pt x="88" y="161"/>
                  <a:pt x="88" y="161"/>
                  <a:pt x="88" y="161"/>
                </a:cubicBezTo>
                <a:cubicBezTo>
                  <a:pt x="88" y="160"/>
                  <a:pt x="88" y="160"/>
                  <a:pt x="88" y="159"/>
                </a:cubicBezTo>
                <a:cubicBezTo>
                  <a:pt x="88" y="158"/>
                  <a:pt x="88" y="158"/>
                  <a:pt x="88" y="158"/>
                </a:cubicBezTo>
                <a:cubicBezTo>
                  <a:pt x="88" y="158"/>
                  <a:pt x="88" y="158"/>
                  <a:pt x="88" y="158"/>
                </a:cubicBezTo>
                <a:cubicBezTo>
                  <a:pt x="87" y="158"/>
                  <a:pt x="87" y="159"/>
                  <a:pt x="86" y="159"/>
                </a:cubicBezTo>
                <a:cubicBezTo>
                  <a:pt x="86" y="159"/>
                  <a:pt x="86" y="160"/>
                  <a:pt x="86" y="160"/>
                </a:cubicBezTo>
                <a:cubicBezTo>
                  <a:pt x="86" y="161"/>
                  <a:pt x="86" y="161"/>
                  <a:pt x="86" y="162"/>
                </a:cubicBezTo>
                <a:cubicBezTo>
                  <a:pt x="85" y="165"/>
                  <a:pt x="85" y="165"/>
                  <a:pt x="85" y="165"/>
                </a:cubicBezTo>
                <a:cubicBezTo>
                  <a:pt x="85" y="166"/>
                  <a:pt x="85" y="166"/>
                  <a:pt x="89" y="162"/>
                </a:cubicBezTo>
                <a:moveTo>
                  <a:pt x="363" y="4"/>
                </a:moveTo>
                <a:cubicBezTo>
                  <a:pt x="363" y="3"/>
                  <a:pt x="363" y="3"/>
                  <a:pt x="363" y="3"/>
                </a:cubicBezTo>
                <a:cubicBezTo>
                  <a:pt x="363" y="3"/>
                  <a:pt x="363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1" y="3"/>
                </a:cubicBezTo>
                <a:cubicBezTo>
                  <a:pt x="361" y="3"/>
                  <a:pt x="356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3" y="4"/>
                </a:cubicBezTo>
                <a:cubicBezTo>
                  <a:pt x="351" y="5"/>
                  <a:pt x="349" y="5"/>
                  <a:pt x="348" y="6"/>
                </a:cubicBezTo>
                <a:cubicBezTo>
                  <a:pt x="350" y="5"/>
                  <a:pt x="352" y="5"/>
                  <a:pt x="354" y="4"/>
                </a:cubicBezTo>
                <a:cubicBezTo>
                  <a:pt x="354" y="4"/>
                  <a:pt x="355" y="4"/>
                  <a:pt x="355" y="4"/>
                </a:cubicBezTo>
                <a:cubicBezTo>
                  <a:pt x="358" y="3"/>
                  <a:pt x="358" y="3"/>
                  <a:pt x="360" y="3"/>
                </a:cubicBezTo>
                <a:cubicBezTo>
                  <a:pt x="359" y="3"/>
                  <a:pt x="359" y="3"/>
                  <a:pt x="359" y="3"/>
                </a:cubicBezTo>
                <a:cubicBezTo>
                  <a:pt x="357" y="3"/>
                  <a:pt x="354" y="3"/>
                  <a:pt x="352" y="4"/>
                </a:cubicBezTo>
                <a:cubicBezTo>
                  <a:pt x="354" y="3"/>
                  <a:pt x="354" y="3"/>
                  <a:pt x="355" y="3"/>
                </a:cubicBezTo>
                <a:cubicBezTo>
                  <a:pt x="355" y="3"/>
                  <a:pt x="355" y="3"/>
                  <a:pt x="356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6" y="3"/>
                  <a:pt x="356" y="3"/>
                </a:cubicBezTo>
                <a:cubicBezTo>
                  <a:pt x="355" y="3"/>
                  <a:pt x="355" y="3"/>
                  <a:pt x="354" y="3"/>
                </a:cubicBezTo>
                <a:cubicBezTo>
                  <a:pt x="354" y="3"/>
                  <a:pt x="353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0" y="3"/>
                  <a:pt x="350" y="3"/>
                </a:cubicBezTo>
                <a:cubicBezTo>
                  <a:pt x="351" y="3"/>
                  <a:pt x="353" y="2"/>
                  <a:pt x="355" y="2"/>
                </a:cubicBezTo>
                <a:cubicBezTo>
                  <a:pt x="356" y="2"/>
                  <a:pt x="356" y="2"/>
                  <a:pt x="358" y="2"/>
                </a:cubicBezTo>
                <a:cubicBezTo>
                  <a:pt x="359" y="2"/>
                  <a:pt x="359" y="2"/>
                  <a:pt x="359" y="2"/>
                </a:cubicBezTo>
                <a:cubicBezTo>
                  <a:pt x="359" y="2"/>
                  <a:pt x="360" y="2"/>
                  <a:pt x="361" y="2"/>
                </a:cubicBezTo>
                <a:cubicBezTo>
                  <a:pt x="362" y="2"/>
                  <a:pt x="362" y="2"/>
                  <a:pt x="364" y="2"/>
                </a:cubicBezTo>
                <a:cubicBezTo>
                  <a:pt x="364" y="2"/>
                  <a:pt x="365" y="2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6" y="1"/>
                  <a:pt x="365" y="1"/>
                  <a:pt x="366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4" y="1"/>
                  <a:pt x="364" y="1"/>
                  <a:pt x="364" y="1"/>
                </a:cubicBezTo>
                <a:cubicBezTo>
                  <a:pt x="363" y="1"/>
                  <a:pt x="363" y="1"/>
                  <a:pt x="363" y="1"/>
                </a:cubicBezTo>
                <a:cubicBezTo>
                  <a:pt x="364" y="1"/>
                  <a:pt x="364" y="1"/>
                  <a:pt x="364" y="1"/>
                </a:cubicBezTo>
                <a:cubicBezTo>
                  <a:pt x="364" y="1"/>
                  <a:pt x="364" y="1"/>
                  <a:pt x="365" y="1"/>
                </a:cubicBezTo>
                <a:cubicBezTo>
                  <a:pt x="365" y="1"/>
                  <a:pt x="366" y="1"/>
                  <a:pt x="366" y="1"/>
                </a:cubicBezTo>
                <a:cubicBezTo>
                  <a:pt x="367" y="1"/>
                  <a:pt x="367" y="1"/>
                  <a:pt x="368" y="1"/>
                </a:cubicBezTo>
                <a:cubicBezTo>
                  <a:pt x="369" y="1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69" y="0"/>
                </a:cubicBezTo>
                <a:cubicBezTo>
                  <a:pt x="369" y="0"/>
                  <a:pt x="368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5" y="0"/>
                  <a:pt x="363" y="1"/>
                  <a:pt x="362" y="1"/>
                </a:cubicBezTo>
                <a:cubicBezTo>
                  <a:pt x="361" y="1"/>
                  <a:pt x="361" y="1"/>
                  <a:pt x="362" y="0"/>
                </a:cubicBezTo>
                <a:cubicBezTo>
                  <a:pt x="362" y="0"/>
                  <a:pt x="363" y="0"/>
                  <a:pt x="363" y="0"/>
                </a:cubicBezTo>
                <a:cubicBezTo>
                  <a:pt x="363" y="0"/>
                  <a:pt x="362" y="0"/>
                  <a:pt x="361" y="0"/>
                </a:cubicBezTo>
                <a:cubicBezTo>
                  <a:pt x="361" y="0"/>
                  <a:pt x="361" y="0"/>
                  <a:pt x="361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59" y="0"/>
                  <a:pt x="359" y="1"/>
                  <a:pt x="358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6" y="1"/>
                  <a:pt x="356" y="1"/>
                  <a:pt x="356" y="1"/>
                </a:cubicBezTo>
                <a:cubicBezTo>
                  <a:pt x="356" y="1"/>
                  <a:pt x="356" y="1"/>
                  <a:pt x="356" y="1"/>
                </a:cubicBezTo>
                <a:cubicBezTo>
                  <a:pt x="355" y="1"/>
                  <a:pt x="354" y="1"/>
                  <a:pt x="353" y="1"/>
                </a:cubicBezTo>
                <a:cubicBezTo>
                  <a:pt x="353" y="1"/>
                  <a:pt x="353" y="1"/>
                  <a:pt x="353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2" y="1"/>
                  <a:pt x="352" y="1"/>
                  <a:pt x="352" y="1"/>
                </a:cubicBezTo>
                <a:cubicBezTo>
                  <a:pt x="352" y="1"/>
                  <a:pt x="352" y="1"/>
                  <a:pt x="352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7" y="2"/>
                  <a:pt x="347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1" y="1"/>
                  <a:pt x="350" y="1"/>
                  <a:pt x="350" y="1"/>
                </a:cubicBezTo>
                <a:cubicBezTo>
                  <a:pt x="349" y="1"/>
                  <a:pt x="348" y="1"/>
                  <a:pt x="348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4" y="2"/>
                  <a:pt x="344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2" y="2"/>
                  <a:pt x="341" y="2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7" y="1"/>
                  <a:pt x="347" y="1"/>
                  <a:pt x="347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8" y="1"/>
                  <a:pt x="348" y="1"/>
                  <a:pt x="346" y="1"/>
                </a:cubicBezTo>
                <a:cubicBezTo>
                  <a:pt x="345" y="2"/>
                  <a:pt x="344" y="2"/>
                  <a:pt x="343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39" y="2"/>
                  <a:pt x="338" y="3"/>
                </a:cubicBezTo>
                <a:cubicBezTo>
                  <a:pt x="338" y="3"/>
                  <a:pt x="338" y="3"/>
                  <a:pt x="338" y="3"/>
                </a:cubicBezTo>
                <a:cubicBezTo>
                  <a:pt x="337" y="3"/>
                  <a:pt x="337" y="3"/>
                  <a:pt x="337" y="3"/>
                </a:cubicBezTo>
                <a:cubicBezTo>
                  <a:pt x="338" y="2"/>
                  <a:pt x="338" y="2"/>
                  <a:pt x="338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9" y="2"/>
                  <a:pt x="340" y="2"/>
                  <a:pt x="340" y="2"/>
                </a:cubicBezTo>
                <a:cubicBezTo>
                  <a:pt x="341" y="2"/>
                  <a:pt x="341" y="2"/>
                  <a:pt x="342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1"/>
                  <a:pt x="346" y="1"/>
                  <a:pt x="346" y="1"/>
                </a:cubicBezTo>
                <a:cubicBezTo>
                  <a:pt x="347" y="1"/>
                  <a:pt x="347" y="1"/>
                  <a:pt x="348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4" y="1"/>
                  <a:pt x="344" y="1"/>
                  <a:pt x="344" y="1"/>
                </a:cubicBezTo>
                <a:cubicBezTo>
                  <a:pt x="344" y="1"/>
                  <a:pt x="344" y="1"/>
                  <a:pt x="344" y="1"/>
                </a:cubicBezTo>
                <a:cubicBezTo>
                  <a:pt x="343" y="1"/>
                  <a:pt x="343" y="1"/>
                  <a:pt x="343" y="1"/>
                </a:cubicBezTo>
                <a:cubicBezTo>
                  <a:pt x="343" y="1"/>
                  <a:pt x="343" y="1"/>
                  <a:pt x="343" y="1"/>
                </a:cubicBezTo>
                <a:cubicBezTo>
                  <a:pt x="343" y="2"/>
                  <a:pt x="343" y="2"/>
                  <a:pt x="343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6" y="2"/>
                  <a:pt x="336" y="2"/>
                  <a:pt x="336" y="2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6" y="3"/>
                  <a:pt x="336" y="3"/>
                  <a:pt x="336" y="3"/>
                </a:cubicBezTo>
                <a:cubicBezTo>
                  <a:pt x="336" y="2"/>
                  <a:pt x="336" y="2"/>
                  <a:pt x="336" y="2"/>
                </a:cubicBezTo>
                <a:cubicBezTo>
                  <a:pt x="336" y="2"/>
                  <a:pt x="336" y="2"/>
                  <a:pt x="336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7" y="2"/>
                  <a:pt x="336" y="2"/>
                  <a:pt x="336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4" y="2"/>
                  <a:pt x="334" y="2"/>
                  <a:pt x="334" y="2"/>
                </a:cubicBezTo>
                <a:cubicBezTo>
                  <a:pt x="332" y="3"/>
                  <a:pt x="331" y="3"/>
                  <a:pt x="329" y="3"/>
                </a:cubicBezTo>
                <a:cubicBezTo>
                  <a:pt x="329" y="3"/>
                  <a:pt x="329" y="3"/>
                  <a:pt x="329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29" y="3"/>
                  <a:pt x="328" y="3"/>
                </a:cubicBezTo>
                <a:cubicBezTo>
                  <a:pt x="327" y="3"/>
                  <a:pt x="326" y="3"/>
                  <a:pt x="325" y="3"/>
                </a:cubicBezTo>
                <a:cubicBezTo>
                  <a:pt x="325" y="3"/>
                  <a:pt x="324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1" y="4"/>
                  <a:pt x="321" y="4"/>
                  <a:pt x="321" y="4"/>
                </a:cubicBezTo>
                <a:cubicBezTo>
                  <a:pt x="321" y="4"/>
                  <a:pt x="321" y="4"/>
                  <a:pt x="321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19" y="4"/>
                  <a:pt x="319" y="4"/>
                  <a:pt x="319" y="4"/>
                </a:cubicBezTo>
                <a:cubicBezTo>
                  <a:pt x="319" y="4"/>
                  <a:pt x="318" y="4"/>
                  <a:pt x="317" y="5"/>
                </a:cubicBezTo>
                <a:cubicBezTo>
                  <a:pt x="317" y="5"/>
                  <a:pt x="317" y="5"/>
                  <a:pt x="317" y="5"/>
                </a:cubicBezTo>
                <a:cubicBezTo>
                  <a:pt x="316" y="5"/>
                  <a:pt x="315" y="5"/>
                  <a:pt x="315" y="5"/>
                </a:cubicBezTo>
                <a:cubicBezTo>
                  <a:pt x="315" y="5"/>
                  <a:pt x="315" y="5"/>
                  <a:pt x="314" y="5"/>
                </a:cubicBezTo>
                <a:cubicBezTo>
                  <a:pt x="314" y="5"/>
                  <a:pt x="314" y="5"/>
                  <a:pt x="314" y="5"/>
                </a:cubicBezTo>
                <a:cubicBezTo>
                  <a:pt x="313" y="5"/>
                  <a:pt x="313" y="5"/>
                  <a:pt x="313" y="5"/>
                </a:cubicBezTo>
                <a:cubicBezTo>
                  <a:pt x="313" y="5"/>
                  <a:pt x="313" y="5"/>
                  <a:pt x="314" y="5"/>
                </a:cubicBezTo>
                <a:cubicBezTo>
                  <a:pt x="314" y="5"/>
                  <a:pt x="314" y="5"/>
                  <a:pt x="314" y="5"/>
                </a:cubicBezTo>
                <a:cubicBezTo>
                  <a:pt x="315" y="5"/>
                  <a:pt x="315" y="5"/>
                  <a:pt x="315" y="5"/>
                </a:cubicBezTo>
                <a:cubicBezTo>
                  <a:pt x="314" y="5"/>
                  <a:pt x="313" y="6"/>
                  <a:pt x="312" y="6"/>
                </a:cubicBezTo>
                <a:cubicBezTo>
                  <a:pt x="311" y="6"/>
                  <a:pt x="311" y="6"/>
                  <a:pt x="311" y="6"/>
                </a:cubicBezTo>
                <a:cubicBezTo>
                  <a:pt x="311" y="6"/>
                  <a:pt x="311" y="6"/>
                  <a:pt x="311" y="6"/>
                </a:cubicBezTo>
                <a:cubicBezTo>
                  <a:pt x="310" y="6"/>
                  <a:pt x="310" y="6"/>
                  <a:pt x="310" y="6"/>
                </a:cubicBezTo>
                <a:cubicBezTo>
                  <a:pt x="309" y="6"/>
                  <a:pt x="308" y="6"/>
                  <a:pt x="307" y="7"/>
                </a:cubicBezTo>
                <a:cubicBezTo>
                  <a:pt x="306" y="7"/>
                  <a:pt x="305" y="7"/>
                  <a:pt x="305" y="7"/>
                </a:cubicBezTo>
                <a:cubicBezTo>
                  <a:pt x="304" y="7"/>
                  <a:pt x="304" y="7"/>
                  <a:pt x="304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2" y="8"/>
                  <a:pt x="302" y="8"/>
                  <a:pt x="302" y="8"/>
                </a:cubicBezTo>
                <a:cubicBezTo>
                  <a:pt x="302" y="8"/>
                  <a:pt x="302" y="8"/>
                  <a:pt x="302" y="8"/>
                </a:cubicBezTo>
                <a:cubicBezTo>
                  <a:pt x="302" y="7"/>
                  <a:pt x="302" y="7"/>
                  <a:pt x="302" y="7"/>
                </a:cubicBezTo>
                <a:cubicBezTo>
                  <a:pt x="302" y="7"/>
                  <a:pt x="302" y="7"/>
                  <a:pt x="302" y="7"/>
                </a:cubicBezTo>
                <a:cubicBezTo>
                  <a:pt x="301" y="8"/>
                  <a:pt x="301" y="8"/>
                  <a:pt x="301" y="8"/>
                </a:cubicBezTo>
                <a:cubicBezTo>
                  <a:pt x="300" y="8"/>
                  <a:pt x="300" y="8"/>
                  <a:pt x="300" y="8"/>
                </a:cubicBezTo>
                <a:cubicBezTo>
                  <a:pt x="300" y="8"/>
                  <a:pt x="300" y="8"/>
                  <a:pt x="299" y="8"/>
                </a:cubicBezTo>
                <a:cubicBezTo>
                  <a:pt x="299" y="8"/>
                  <a:pt x="298" y="8"/>
                  <a:pt x="298" y="8"/>
                </a:cubicBezTo>
                <a:cubicBezTo>
                  <a:pt x="298" y="8"/>
                  <a:pt x="298" y="8"/>
                  <a:pt x="298" y="8"/>
                </a:cubicBezTo>
                <a:cubicBezTo>
                  <a:pt x="298" y="8"/>
                  <a:pt x="298" y="8"/>
                  <a:pt x="297" y="8"/>
                </a:cubicBezTo>
                <a:cubicBezTo>
                  <a:pt x="296" y="8"/>
                  <a:pt x="296" y="8"/>
                  <a:pt x="296" y="8"/>
                </a:cubicBezTo>
                <a:cubicBezTo>
                  <a:pt x="295" y="8"/>
                  <a:pt x="295" y="8"/>
                  <a:pt x="295" y="8"/>
                </a:cubicBezTo>
                <a:cubicBezTo>
                  <a:pt x="295" y="8"/>
                  <a:pt x="295" y="8"/>
                  <a:pt x="295" y="8"/>
                </a:cubicBezTo>
                <a:cubicBezTo>
                  <a:pt x="295" y="9"/>
                  <a:pt x="295" y="9"/>
                  <a:pt x="295" y="9"/>
                </a:cubicBezTo>
                <a:cubicBezTo>
                  <a:pt x="294" y="9"/>
                  <a:pt x="294" y="9"/>
                  <a:pt x="294" y="9"/>
                </a:cubicBezTo>
                <a:cubicBezTo>
                  <a:pt x="294" y="9"/>
                  <a:pt x="294" y="9"/>
                  <a:pt x="294" y="9"/>
                </a:cubicBezTo>
                <a:cubicBezTo>
                  <a:pt x="293" y="9"/>
                  <a:pt x="293" y="9"/>
                  <a:pt x="293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89" y="10"/>
                  <a:pt x="287" y="11"/>
                  <a:pt x="284" y="11"/>
                </a:cubicBezTo>
                <a:cubicBezTo>
                  <a:pt x="284" y="11"/>
                  <a:pt x="284" y="11"/>
                  <a:pt x="284" y="11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2" y="12"/>
                  <a:pt x="282" y="12"/>
                  <a:pt x="282" y="12"/>
                </a:cubicBezTo>
                <a:cubicBezTo>
                  <a:pt x="282" y="12"/>
                  <a:pt x="282" y="12"/>
                  <a:pt x="282" y="12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4" y="12"/>
                  <a:pt x="284" y="12"/>
                  <a:pt x="284" y="12"/>
                </a:cubicBezTo>
                <a:cubicBezTo>
                  <a:pt x="284" y="12"/>
                  <a:pt x="284" y="12"/>
                  <a:pt x="285" y="12"/>
                </a:cubicBezTo>
                <a:cubicBezTo>
                  <a:pt x="285" y="12"/>
                  <a:pt x="285" y="12"/>
                  <a:pt x="285" y="12"/>
                </a:cubicBezTo>
                <a:cubicBezTo>
                  <a:pt x="285" y="12"/>
                  <a:pt x="285" y="12"/>
                  <a:pt x="285" y="12"/>
                </a:cubicBezTo>
                <a:cubicBezTo>
                  <a:pt x="284" y="12"/>
                  <a:pt x="283" y="12"/>
                  <a:pt x="282" y="13"/>
                </a:cubicBezTo>
                <a:cubicBezTo>
                  <a:pt x="282" y="13"/>
                  <a:pt x="282" y="13"/>
                  <a:pt x="281" y="13"/>
                </a:cubicBezTo>
                <a:cubicBezTo>
                  <a:pt x="281" y="13"/>
                  <a:pt x="281" y="13"/>
                  <a:pt x="281" y="13"/>
                </a:cubicBezTo>
                <a:cubicBezTo>
                  <a:pt x="280" y="13"/>
                  <a:pt x="280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8" y="13"/>
                  <a:pt x="278" y="13"/>
                  <a:pt x="278" y="13"/>
                </a:cubicBezTo>
                <a:cubicBezTo>
                  <a:pt x="278" y="13"/>
                  <a:pt x="278" y="13"/>
                  <a:pt x="278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8" y="13"/>
                  <a:pt x="278" y="13"/>
                  <a:pt x="277" y="13"/>
                </a:cubicBezTo>
                <a:cubicBezTo>
                  <a:pt x="277" y="13"/>
                  <a:pt x="277" y="13"/>
                  <a:pt x="277" y="13"/>
                </a:cubicBezTo>
                <a:cubicBezTo>
                  <a:pt x="276" y="14"/>
                  <a:pt x="275" y="14"/>
                  <a:pt x="274" y="14"/>
                </a:cubicBezTo>
                <a:cubicBezTo>
                  <a:pt x="274" y="14"/>
                  <a:pt x="274" y="14"/>
                  <a:pt x="274" y="14"/>
                </a:cubicBezTo>
                <a:cubicBezTo>
                  <a:pt x="273" y="15"/>
                  <a:pt x="273" y="15"/>
                  <a:pt x="271" y="15"/>
                </a:cubicBezTo>
                <a:cubicBezTo>
                  <a:pt x="271" y="16"/>
                  <a:pt x="271" y="16"/>
                  <a:pt x="271" y="16"/>
                </a:cubicBezTo>
                <a:cubicBezTo>
                  <a:pt x="270" y="16"/>
                  <a:pt x="270" y="16"/>
                  <a:pt x="270" y="16"/>
                </a:cubicBezTo>
                <a:cubicBezTo>
                  <a:pt x="270" y="16"/>
                  <a:pt x="270" y="16"/>
                  <a:pt x="270" y="16"/>
                </a:cubicBezTo>
                <a:cubicBezTo>
                  <a:pt x="269" y="16"/>
                  <a:pt x="269" y="16"/>
                  <a:pt x="269" y="16"/>
                </a:cubicBezTo>
                <a:cubicBezTo>
                  <a:pt x="269" y="16"/>
                  <a:pt x="269" y="16"/>
                  <a:pt x="269" y="16"/>
                </a:cubicBezTo>
                <a:cubicBezTo>
                  <a:pt x="268" y="16"/>
                  <a:pt x="268" y="16"/>
                  <a:pt x="268" y="16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6" y="18"/>
                  <a:pt x="266" y="18"/>
                  <a:pt x="266" y="18"/>
                </a:cubicBezTo>
                <a:cubicBezTo>
                  <a:pt x="266" y="17"/>
                  <a:pt x="267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2" y="16"/>
                  <a:pt x="272" y="16"/>
                  <a:pt x="272" y="16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8"/>
                  <a:pt x="271" y="18"/>
                  <a:pt x="271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69" y="19"/>
                  <a:pt x="269" y="19"/>
                  <a:pt x="269" y="19"/>
                </a:cubicBezTo>
                <a:cubicBezTo>
                  <a:pt x="270" y="19"/>
                  <a:pt x="270" y="19"/>
                  <a:pt x="270" y="19"/>
                </a:cubicBezTo>
                <a:cubicBezTo>
                  <a:pt x="270" y="19"/>
                  <a:pt x="270" y="19"/>
                  <a:pt x="270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20"/>
                  <a:pt x="268" y="20"/>
                  <a:pt x="268" y="20"/>
                </a:cubicBezTo>
                <a:cubicBezTo>
                  <a:pt x="267" y="20"/>
                  <a:pt x="267" y="20"/>
                  <a:pt x="267" y="20"/>
                </a:cubicBezTo>
                <a:cubicBezTo>
                  <a:pt x="266" y="21"/>
                  <a:pt x="264" y="21"/>
                  <a:pt x="263" y="22"/>
                </a:cubicBezTo>
                <a:cubicBezTo>
                  <a:pt x="262" y="22"/>
                  <a:pt x="262" y="22"/>
                  <a:pt x="262" y="22"/>
                </a:cubicBezTo>
                <a:cubicBezTo>
                  <a:pt x="262" y="22"/>
                  <a:pt x="262" y="22"/>
                  <a:pt x="262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0" y="23"/>
                  <a:pt x="260" y="23"/>
                  <a:pt x="259" y="24"/>
                </a:cubicBezTo>
                <a:cubicBezTo>
                  <a:pt x="259" y="24"/>
                  <a:pt x="259" y="24"/>
                  <a:pt x="259" y="24"/>
                </a:cubicBezTo>
                <a:cubicBezTo>
                  <a:pt x="259" y="24"/>
                  <a:pt x="258" y="24"/>
                  <a:pt x="258" y="24"/>
                </a:cubicBezTo>
                <a:cubicBezTo>
                  <a:pt x="257" y="25"/>
                  <a:pt x="257" y="25"/>
                  <a:pt x="257" y="25"/>
                </a:cubicBezTo>
                <a:cubicBezTo>
                  <a:pt x="257" y="25"/>
                  <a:pt x="257" y="25"/>
                  <a:pt x="257" y="25"/>
                </a:cubicBezTo>
                <a:cubicBezTo>
                  <a:pt x="256" y="25"/>
                  <a:pt x="256" y="25"/>
                  <a:pt x="256" y="25"/>
                </a:cubicBezTo>
                <a:cubicBezTo>
                  <a:pt x="256" y="26"/>
                  <a:pt x="255" y="26"/>
                  <a:pt x="254" y="26"/>
                </a:cubicBezTo>
                <a:cubicBezTo>
                  <a:pt x="254" y="27"/>
                  <a:pt x="253" y="27"/>
                  <a:pt x="252" y="27"/>
                </a:cubicBezTo>
                <a:cubicBezTo>
                  <a:pt x="252" y="28"/>
                  <a:pt x="252" y="28"/>
                  <a:pt x="252" y="28"/>
                </a:cubicBezTo>
                <a:cubicBezTo>
                  <a:pt x="251" y="28"/>
                  <a:pt x="251" y="28"/>
                  <a:pt x="251" y="28"/>
                </a:cubicBezTo>
                <a:cubicBezTo>
                  <a:pt x="251" y="28"/>
                  <a:pt x="251" y="28"/>
                  <a:pt x="250" y="29"/>
                </a:cubicBezTo>
                <a:cubicBezTo>
                  <a:pt x="249" y="29"/>
                  <a:pt x="249" y="29"/>
                  <a:pt x="247" y="30"/>
                </a:cubicBezTo>
                <a:cubicBezTo>
                  <a:pt x="246" y="31"/>
                  <a:pt x="245" y="31"/>
                  <a:pt x="244" y="32"/>
                </a:cubicBezTo>
                <a:cubicBezTo>
                  <a:pt x="243" y="32"/>
                  <a:pt x="242" y="32"/>
                  <a:pt x="242" y="33"/>
                </a:cubicBezTo>
                <a:cubicBezTo>
                  <a:pt x="242" y="33"/>
                  <a:pt x="242" y="33"/>
                  <a:pt x="242" y="33"/>
                </a:cubicBezTo>
                <a:cubicBezTo>
                  <a:pt x="242" y="33"/>
                  <a:pt x="241" y="33"/>
                  <a:pt x="240" y="34"/>
                </a:cubicBezTo>
                <a:cubicBezTo>
                  <a:pt x="239" y="34"/>
                  <a:pt x="239" y="34"/>
                  <a:pt x="239" y="34"/>
                </a:cubicBezTo>
                <a:cubicBezTo>
                  <a:pt x="238" y="35"/>
                  <a:pt x="237" y="35"/>
                  <a:pt x="235" y="36"/>
                </a:cubicBezTo>
                <a:cubicBezTo>
                  <a:pt x="235" y="36"/>
                  <a:pt x="235" y="36"/>
                  <a:pt x="235" y="36"/>
                </a:cubicBezTo>
                <a:cubicBezTo>
                  <a:pt x="234" y="36"/>
                  <a:pt x="233" y="37"/>
                  <a:pt x="233" y="37"/>
                </a:cubicBezTo>
                <a:cubicBezTo>
                  <a:pt x="232" y="38"/>
                  <a:pt x="232" y="38"/>
                  <a:pt x="232" y="38"/>
                </a:cubicBezTo>
                <a:cubicBezTo>
                  <a:pt x="232" y="38"/>
                  <a:pt x="232" y="38"/>
                  <a:pt x="232" y="38"/>
                </a:cubicBezTo>
                <a:cubicBezTo>
                  <a:pt x="233" y="38"/>
                  <a:pt x="233" y="38"/>
                  <a:pt x="234" y="38"/>
                </a:cubicBezTo>
                <a:cubicBezTo>
                  <a:pt x="235" y="37"/>
                  <a:pt x="235" y="37"/>
                  <a:pt x="237" y="38"/>
                </a:cubicBezTo>
                <a:cubicBezTo>
                  <a:pt x="234" y="39"/>
                  <a:pt x="234" y="39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2" y="42"/>
                  <a:pt x="232" y="42"/>
                  <a:pt x="231" y="43"/>
                </a:cubicBezTo>
                <a:cubicBezTo>
                  <a:pt x="230" y="43"/>
                  <a:pt x="230" y="43"/>
                  <a:pt x="230" y="43"/>
                </a:cubicBezTo>
                <a:cubicBezTo>
                  <a:pt x="230" y="43"/>
                  <a:pt x="230" y="43"/>
                  <a:pt x="229" y="43"/>
                </a:cubicBezTo>
                <a:cubicBezTo>
                  <a:pt x="229" y="43"/>
                  <a:pt x="229" y="43"/>
                  <a:pt x="229" y="43"/>
                </a:cubicBezTo>
                <a:cubicBezTo>
                  <a:pt x="229" y="43"/>
                  <a:pt x="229" y="43"/>
                  <a:pt x="228" y="42"/>
                </a:cubicBezTo>
                <a:cubicBezTo>
                  <a:pt x="229" y="42"/>
                  <a:pt x="229" y="42"/>
                  <a:pt x="229" y="42"/>
                </a:cubicBezTo>
                <a:cubicBezTo>
                  <a:pt x="219" y="46"/>
                  <a:pt x="219" y="46"/>
                  <a:pt x="219" y="46"/>
                </a:cubicBezTo>
                <a:cubicBezTo>
                  <a:pt x="219" y="47"/>
                  <a:pt x="219" y="47"/>
                  <a:pt x="217" y="49"/>
                </a:cubicBezTo>
                <a:cubicBezTo>
                  <a:pt x="220" y="48"/>
                  <a:pt x="220" y="48"/>
                  <a:pt x="221" y="48"/>
                </a:cubicBezTo>
                <a:cubicBezTo>
                  <a:pt x="222" y="47"/>
                  <a:pt x="223" y="46"/>
                  <a:pt x="224" y="46"/>
                </a:cubicBezTo>
                <a:cubicBezTo>
                  <a:pt x="224" y="45"/>
                  <a:pt x="224" y="45"/>
                  <a:pt x="224" y="45"/>
                </a:cubicBezTo>
                <a:cubicBezTo>
                  <a:pt x="225" y="44"/>
                  <a:pt x="225" y="44"/>
                  <a:pt x="225" y="44"/>
                </a:cubicBezTo>
                <a:cubicBezTo>
                  <a:pt x="225" y="44"/>
                  <a:pt x="225" y="44"/>
                  <a:pt x="226" y="44"/>
                </a:cubicBezTo>
                <a:cubicBezTo>
                  <a:pt x="226" y="45"/>
                  <a:pt x="226" y="45"/>
                  <a:pt x="226" y="45"/>
                </a:cubicBezTo>
                <a:cubicBezTo>
                  <a:pt x="226" y="45"/>
                  <a:pt x="226" y="45"/>
                  <a:pt x="227" y="46"/>
                </a:cubicBezTo>
                <a:cubicBezTo>
                  <a:pt x="226" y="46"/>
                  <a:pt x="226" y="46"/>
                  <a:pt x="226" y="46"/>
                </a:cubicBezTo>
                <a:cubicBezTo>
                  <a:pt x="226" y="46"/>
                  <a:pt x="225" y="47"/>
                  <a:pt x="225" y="47"/>
                </a:cubicBezTo>
                <a:cubicBezTo>
                  <a:pt x="224" y="47"/>
                  <a:pt x="223" y="48"/>
                  <a:pt x="222" y="48"/>
                </a:cubicBezTo>
                <a:cubicBezTo>
                  <a:pt x="222" y="48"/>
                  <a:pt x="222" y="48"/>
                  <a:pt x="221" y="49"/>
                </a:cubicBezTo>
                <a:cubicBezTo>
                  <a:pt x="221" y="49"/>
                  <a:pt x="220" y="50"/>
                  <a:pt x="220" y="50"/>
                </a:cubicBezTo>
                <a:cubicBezTo>
                  <a:pt x="219" y="51"/>
                  <a:pt x="218" y="52"/>
                  <a:pt x="217" y="52"/>
                </a:cubicBezTo>
                <a:cubicBezTo>
                  <a:pt x="217" y="52"/>
                  <a:pt x="216" y="52"/>
                  <a:pt x="215" y="52"/>
                </a:cubicBezTo>
                <a:cubicBezTo>
                  <a:pt x="215" y="52"/>
                  <a:pt x="214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2" y="53"/>
                </a:cubicBezTo>
                <a:cubicBezTo>
                  <a:pt x="211" y="54"/>
                  <a:pt x="209" y="55"/>
                  <a:pt x="208" y="55"/>
                </a:cubicBezTo>
                <a:cubicBezTo>
                  <a:pt x="206" y="56"/>
                  <a:pt x="204" y="56"/>
                  <a:pt x="203" y="58"/>
                </a:cubicBezTo>
                <a:cubicBezTo>
                  <a:pt x="203" y="58"/>
                  <a:pt x="203" y="58"/>
                  <a:pt x="202" y="59"/>
                </a:cubicBezTo>
                <a:cubicBezTo>
                  <a:pt x="193" y="66"/>
                  <a:pt x="193" y="66"/>
                  <a:pt x="193" y="67"/>
                </a:cubicBezTo>
                <a:cubicBezTo>
                  <a:pt x="194" y="67"/>
                  <a:pt x="194" y="67"/>
                  <a:pt x="195" y="67"/>
                </a:cubicBezTo>
                <a:cubicBezTo>
                  <a:pt x="195" y="67"/>
                  <a:pt x="195" y="67"/>
                  <a:pt x="195" y="67"/>
                </a:cubicBezTo>
                <a:cubicBezTo>
                  <a:pt x="195" y="68"/>
                  <a:pt x="194" y="68"/>
                  <a:pt x="194" y="69"/>
                </a:cubicBezTo>
                <a:cubicBezTo>
                  <a:pt x="193" y="69"/>
                  <a:pt x="193" y="68"/>
                  <a:pt x="193" y="69"/>
                </a:cubicBezTo>
                <a:cubicBezTo>
                  <a:pt x="187" y="73"/>
                  <a:pt x="187" y="73"/>
                  <a:pt x="186" y="74"/>
                </a:cubicBezTo>
                <a:cubicBezTo>
                  <a:pt x="188" y="74"/>
                  <a:pt x="189" y="72"/>
                  <a:pt x="191" y="73"/>
                </a:cubicBezTo>
                <a:cubicBezTo>
                  <a:pt x="190" y="73"/>
                  <a:pt x="189" y="74"/>
                  <a:pt x="187" y="76"/>
                </a:cubicBezTo>
                <a:cubicBezTo>
                  <a:pt x="182" y="79"/>
                  <a:pt x="178" y="81"/>
                  <a:pt x="173" y="94"/>
                </a:cubicBezTo>
                <a:cubicBezTo>
                  <a:pt x="173" y="95"/>
                  <a:pt x="173" y="95"/>
                  <a:pt x="173" y="95"/>
                </a:cubicBezTo>
                <a:cubicBezTo>
                  <a:pt x="173" y="95"/>
                  <a:pt x="173" y="96"/>
                  <a:pt x="173" y="97"/>
                </a:cubicBezTo>
                <a:cubicBezTo>
                  <a:pt x="174" y="97"/>
                  <a:pt x="174" y="97"/>
                  <a:pt x="175" y="96"/>
                </a:cubicBezTo>
                <a:cubicBezTo>
                  <a:pt x="175" y="96"/>
                  <a:pt x="175" y="96"/>
                  <a:pt x="176" y="96"/>
                </a:cubicBezTo>
                <a:cubicBezTo>
                  <a:pt x="176" y="96"/>
                  <a:pt x="176" y="96"/>
                  <a:pt x="177" y="97"/>
                </a:cubicBezTo>
                <a:cubicBezTo>
                  <a:pt x="176" y="97"/>
                  <a:pt x="176" y="98"/>
                  <a:pt x="175" y="99"/>
                </a:cubicBezTo>
                <a:cubicBezTo>
                  <a:pt x="176" y="99"/>
                  <a:pt x="176" y="100"/>
                  <a:pt x="177" y="100"/>
                </a:cubicBezTo>
                <a:cubicBezTo>
                  <a:pt x="176" y="101"/>
                  <a:pt x="176" y="102"/>
                  <a:pt x="176" y="102"/>
                </a:cubicBezTo>
                <a:cubicBezTo>
                  <a:pt x="177" y="102"/>
                  <a:pt x="180" y="102"/>
                  <a:pt x="182" y="100"/>
                </a:cubicBezTo>
                <a:cubicBezTo>
                  <a:pt x="182" y="100"/>
                  <a:pt x="182" y="99"/>
                  <a:pt x="183" y="99"/>
                </a:cubicBezTo>
                <a:cubicBezTo>
                  <a:pt x="194" y="85"/>
                  <a:pt x="196" y="85"/>
                  <a:pt x="197" y="85"/>
                </a:cubicBezTo>
                <a:cubicBezTo>
                  <a:pt x="197" y="85"/>
                  <a:pt x="198" y="85"/>
                  <a:pt x="198" y="85"/>
                </a:cubicBezTo>
                <a:cubicBezTo>
                  <a:pt x="201" y="85"/>
                  <a:pt x="203" y="82"/>
                  <a:pt x="205" y="81"/>
                </a:cubicBezTo>
                <a:cubicBezTo>
                  <a:pt x="206" y="80"/>
                  <a:pt x="208" y="79"/>
                  <a:pt x="209" y="77"/>
                </a:cubicBezTo>
                <a:cubicBezTo>
                  <a:pt x="211" y="76"/>
                  <a:pt x="211" y="76"/>
                  <a:pt x="220" y="70"/>
                </a:cubicBezTo>
                <a:cubicBezTo>
                  <a:pt x="221" y="70"/>
                  <a:pt x="222" y="70"/>
                  <a:pt x="223" y="70"/>
                </a:cubicBezTo>
                <a:cubicBezTo>
                  <a:pt x="224" y="68"/>
                  <a:pt x="224" y="68"/>
                  <a:pt x="225" y="67"/>
                </a:cubicBezTo>
                <a:cubicBezTo>
                  <a:pt x="226" y="67"/>
                  <a:pt x="226" y="67"/>
                  <a:pt x="227" y="68"/>
                </a:cubicBezTo>
                <a:cubicBezTo>
                  <a:pt x="225" y="69"/>
                  <a:pt x="225" y="69"/>
                  <a:pt x="225" y="70"/>
                </a:cubicBezTo>
                <a:cubicBezTo>
                  <a:pt x="228" y="71"/>
                  <a:pt x="229" y="68"/>
                  <a:pt x="232" y="67"/>
                </a:cubicBezTo>
                <a:cubicBezTo>
                  <a:pt x="232" y="67"/>
                  <a:pt x="232" y="67"/>
                  <a:pt x="233" y="67"/>
                </a:cubicBezTo>
                <a:cubicBezTo>
                  <a:pt x="234" y="67"/>
                  <a:pt x="234" y="67"/>
                  <a:pt x="235" y="66"/>
                </a:cubicBezTo>
                <a:cubicBezTo>
                  <a:pt x="237" y="65"/>
                  <a:pt x="239" y="64"/>
                  <a:pt x="241" y="63"/>
                </a:cubicBezTo>
                <a:cubicBezTo>
                  <a:pt x="242" y="63"/>
                  <a:pt x="242" y="63"/>
                  <a:pt x="245" y="61"/>
                </a:cubicBezTo>
                <a:cubicBezTo>
                  <a:pt x="247" y="61"/>
                  <a:pt x="247" y="61"/>
                  <a:pt x="247" y="61"/>
                </a:cubicBezTo>
                <a:cubicBezTo>
                  <a:pt x="247" y="60"/>
                  <a:pt x="247" y="60"/>
                  <a:pt x="248" y="60"/>
                </a:cubicBezTo>
                <a:cubicBezTo>
                  <a:pt x="251" y="58"/>
                  <a:pt x="251" y="58"/>
                  <a:pt x="252" y="57"/>
                </a:cubicBezTo>
                <a:cubicBezTo>
                  <a:pt x="252" y="56"/>
                  <a:pt x="252" y="56"/>
                  <a:pt x="252" y="56"/>
                </a:cubicBezTo>
                <a:cubicBezTo>
                  <a:pt x="252" y="56"/>
                  <a:pt x="252" y="56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8"/>
                  <a:pt x="254" y="58"/>
                  <a:pt x="255" y="58"/>
                </a:cubicBezTo>
                <a:cubicBezTo>
                  <a:pt x="255" y="59"/>
                  <a:pt x="255" y="59"/>
                  <a:pt x="255" y="59"/>
                </a:cubicBezTo>
                <a:cubicBezTo>
                  <a:pt x="263" y="59"/>
                  <a:pt x="269" y="53"/>
                  <a:pt x="276" y="51"/>
                </a:cubicBezTo>
                <a:cubicBezTo>
                  <a:pt x="277" y="51"/>
                  <a:pt x="278" y="51"/>
                  <a:pt x="280" y="51"/>
                </a:cubicBezTo>
                <a:cubicBezTo>
                  <a:pt x="283" y="50"/>
                  <a:pt x="283" y="50"/>
                  <a:pt x="284" y="49"/>
                </a:cubicBezTo>
                <a:cubicBezTo>
                  <a:pt x="283" y="49"/>
                  <a:pt x="283" y="49"/>
                  <a:pt x="283" y="49"/>
                </a:cubicBezTo>
                <a:cubicBezTo>
                  <a:pt x="283" y="49"/>
                  <a:pt x="282" y="49"/>
                  <a:pt x="281" y="50"/>
                </a:cubicBezTo>
                <a:cubicBezTo>
                  <a:pt x="280" y="50"/>
                  <a:pt x="280" y="50"/>
                  <a:pt x="280" y="50"/>
                </a:cubicBezTo>
                <a:cubicBezTo>
                  <a:pt x="280" y="50"/>
                  <a:pt x="280" y="50"/>
                  <a:pt x="279" y="50"/>
                </a:cubicBezTo>
                <a:cubicBezTo>
                  <a:pt x="279" y="49"/>
                  <a:pt x="279" y="49"/>
                  <a:pt x="279" y="49"/>
                </a:cubicBezTo>
                <a:cubicBezTo>
                  <a:pt x="279" y="49"/>
                  <a:pt x="278" y="49"/>
                  <a:pt x="278" y="49"/>
                </a:cubicBezTo>
                <a:cubicBezTo>
                  <a:pt x="277" y="48"/>
                  <a:pt x="277" y="48"/>
                  <a:pt x="276" y="48"/>
                </a:cubicBezTo>
                <a:cubicBezTo>
                  <a:pt x="276" y="47"/>
                  <a:pt x="276" y="47"/>
                  <a:pt x="276" y="47"/>
                </a:cubicBezTo>
                <a:cubicBezTo>
                  <a:pt x="277" y="46"/>
                  <a:pt x="277" y="46"/>
                  <a:pt x="277" y="46"/>
                </a:cubicBezTo>
                <a:cubicBezTo>
                  <a:pt x="277" y="46"/>
                  <a:pt x="278" y="46"/>
                  <a:pt x="279" y="45"/>
                </a:cubicBezTo>
                <a:cubicBezTo>
                  <a:pt x="280" y="45"/>
                  <a:pt x="280" y="45"/>
                  <a:pt x="280" y="45"/>
                </a:cubicBezTo>
                <a:cubicBezTo>
                  <a:pt x="281" y="45"/>
                  <a:pt x="283" y="44"/>
                  <a:pt x="285" y="44"/>
                </a:cubicBezTo>
                <a:cubicBezTo>
                  <a:pt x="283" y="46"/>
                  <a:pt x="283" y="46"/>
                  <a:pt x="283" y="47"/>
                </a:cubicBezTo>
                <a:cubicBezTo>
                  <a:pt x="283" y="48"/>
                  <a:pt x="283" y="48"/>
                  <a:pt x="283" y="48"/>
                </a:cubicBezTo>
                <a:cubicBezTo>
                  <a:pt x="284" y="47"/>
                  <a:pt x="284" y="47"/>
                  <a:pt x="284" y="47"/>
                </a:cubicBezTo>
                <a:cubicBezTo>
                  <a:pt x="286" y="45"/>
                  <a:pt x="293" y="46"/>
                  <a:pt x="291" y="42"/>
                </a:cubicBezTo>
                <a:cubicBezTo>
                  <a:pt x="293" y="38"/>
                  <a:pt x="293" y="38"/>
                  <a:pt x="293" y="37"/>
                </a:cubicBezTo>
                <a:cubicBezTo>
                  <a:pt x="294" y="37"/>
                  <a:pt x="294" y="37"/>
                  <a:pt x="294" y="37"/>
                </a:cubicBezTo>
                <a:cubicBezTo>
                  <a:pt x="294" y="38"/>
                  <a:pt x="294" y="38"/>
                  <a:pt x="294" y="38"/>
                </a:cubicBezTo>
                <a:cubicBezTo>
                  <a:pt x="295" y="38"/>
                  <a:pt x="295" y="38"/>
                  <a:pt x="296" y="38"/>
                </a:cubicBezTo>
                <a:cubicBezTo>
                  <a:pt x="297" y="38"/>
                  <a:pt x="297" y="38"/>
                  <a:pt x="298" y="36"/>
                </a:cubicBezTo>
                <a:cubicBezTo>
                  <a:pt x="299" y="36"/>
                  <a:pt x="299" y="36"/>
                  <a:pt x="299" y="35"/>
                </a:cubicBezTo>
                <a:cubicBezTo>
                  <a:pt x="300" y="35"/>
                  <a:pt x="301" y="34"/>
                  <a:pt x="301" y="34"/>
                </a:cubicBezTo>
                <a:cubicBezTo>
                  <a:pt x="300" y="34"/>
                  <a:pt x="300" y="34"/>
                  <a:pt x="298" y="34"/>
                </a:cubicBezTo>
                <a:cubicBezTo>
                  <a:pt x="297" y="34"/>
                  <a:pt x="297" y="34"/>
                  <a:pt x="296" y="34"/>
                </a:cubicBezTo>
                <a:cubicBezTo>
                  <a:pt x="297" y="34"/>
                  <a:pt x="297" y="34"/>
                  <a:pt x="299" y="33"/>
                </a:cubicBezTo>
                <a:cubicBezTo>
                  <a:pt x="299" y="33"/>
                  <a:pt x="299" y="32"/>
                  <a:pt x="299" y="32"/>
                </a:cubicBezTo>
                <a:cubicBezTo>
                  <a:pt x="300" y="32"/>
                  <a:pt x="300" y="32"/>
                  <a:pt x="300" y="32"/>
                </a:cubicBezTo>
                <a:cubicBezTo>
                  <a:pt x="301" y="32"/>
                  <a:pt x="301" y="32"/>
                  <a:pt x="302" y="32"/>
                </a:cubicBezTo>
                <a:cubicBezTo>
                  <a:pt x="301" y="32"/>
                  <a:pt x="301" y="33"/>
                  <a:pt x="300" y="33"/>
                </a:cubicBezTo>
                <a:cubicBezTo>
                  <a:pt x="300" y="33"/>
                  <a:pt x="301" y="33"/>
                  <a:pt x="302" y="33"/>
                </a:cubicBezTo>
                <a:cubicBezTo>
                  <a:pt x="303" y="33"/>
                  <a:pt x="303" y="32"/>
                  <a:pt x="304" y="32"/>
                </a:cubicBezTo>
                <a:cubicBezTo>
                  <a:pt x="304" y="32"/>
                  <a:pt x="304" y="32"/>
                  <a:pt x="305" y="33"/>
                </a:cubicBezTo>
                <a:cubicBezTo>
                  <a:pt x="308" y="32"/>
                  <a:pt x="309" y="31"/>
                  <a:pt x="309" y="30"/>
                </a:cubicBezTo>
                <a:cubicBezTo>
                  <a:pt x="308" y="30"/>
                  <a:pt x="307" y="30"/>
                  <a:pt x="307" y="30"/>
                </a:cubicBezTo>
                <a:cubicBezTo>
                  <a:pt x="307" y="30"/>
                  <a:pt x="307" y="30"/>
                  <a:pt x="311" y="29"/>
                </a:cubicBezTo>
                <a:cubicBezTo>
                  <a:pt x="311" y="29"/>
                  <a:pt x="312" y="29"/>
                  <a:pt x="313" y="29"/>
                </a:cubicBezTo>
                <a:cubicBezTo>
                  <a:pt x="313" y="29"/>
                  <a:pt x="313" y="29"/>
                  <a:pt x="313" y="29"/>
                </a:cubicBezTo>
                <a:cubicBezTo>
                  <a:pt x="314" y="29"/>
                  <a:pt x="315" y="28"/>
                  <a:pt x="315" y="28"/>
                </a:cubicBezTo>
                <a:cubicBezTo>
                  <a:pt x="315" y="27"/>
                  <a:pt x="315" y="27"/>
                  <a:pt x="315" y="27"/>
                </a:cubicBezTo>
                <a:cubicBezTo>
                  <a:pt x="316" y="26"/>
                  <a:pt x="316" y="26"/>
                  <a:pt x="318" y="24"/>
                </a:cubicBezTo>
                <a:cubicBezTo>
                  <a:pt x="318" y="24"/>
                  <a:pt x="319" y="24"/>
                  <a:pt x="320" y="24"/>
                </a:cubicBezTo>
                <a:cubicBezTo>
                  <a:pt x="320" y="24"/>
                  <a:pt x="321" y="23"/>
                  <a:pt x="322" y="22"/>
                </a:cubicBezTo>
                <a:cubicBezTo>
                  <a:pt x="322" y="22"/>
                  <a:pt x="323" y="21"/>
                  <a:pt x="324" y="20"/>
                </a:cubicBezTo>
                <a:cubicBezTo>
                  <a:pt x="323" y="20"/>
                  <a:pt x="323" y="20"/>
                  <a:pt x="322" y="20"/>
                </a:cubicBezTo>
                <a:cubicBezTo>
                  <a:pt x="323" y="20"/>
                  <a:pt x="323" y="20"/>
                  <a:pt x="323" y="19"/>
                </a:cubicBezTo>
                <a:cubicBezTo>
                  <a:pt x="323" y="19"/>
                  <a:pt x="323" y="19"/>
                  <a:pt x="323" y="19"/>
                </a:cubicBezTo>
                <a:cubicBezTo>
                  <a:pt x="324" y="19"/>
                  <a:pt x="324" y="19"/>
                  <a:pt x="324" y="19"/>
                </a:cubicBezTo>
                <a:cubicBezTo>
                  <a:pt x="325" y="18"/>
                  <a:pt x="325" y="18"/>
                  <a:pt x="327" y="18"/>
                </a:cubicBezTo>
                <a:cubicBezTo>
                  <a:pt x="327" y="18"/>
                  <a:pt x="327" y="18"/>
                  <a:pt x="328" y="19"/>
                </a:cubicBezTo>
                <a:cubicBezTo>
                  <a:pt x="327" y="19"/>
                  <a:pt x="327" y="19"/>
                  <a:pt x="327" y="19"/>
                </a:cubicBezTo>
                <a:cubicBezTo>
                  <a:pt x="325" y="20"/>
                  <a:pt x="325" y="20"/>
                  <a:pt x="324" y="21"/>
                </a:cubicBezTo>
                <a:cubicBezTo>
                  <a:pt x="324" y="21"/>
                  <a:pt x="324" y="21"/>
                  <a:pt x="324" y="21"/>
                </a:cubicBezTo>
                <a:cubicBezTo>
                  <a:pt x="326" y="20"/>
                  <a:pt x="327" y="19"/>
                  <a:pt x="330" y="18"/>
                </a:cubicBezTo>
                <a:cubicBezTo>
                  <a:pt x="330" y="18"/>
                  <a:pt x="330" y="17"/>
                  <a:pt x="331" y="17"/>
                </a:cubicBezTo>
                <a:cubicBezTo>
                  <a:pt x="331" y="17"/>
                  <a:pt x="331" y="17"/>
                  <a:pt x="331" y="16"/>
                </a:cubicBezTo>
                <a:cubicBezTo>
                  <a:pt x="331" y="16"/>
                  <a:pt x="330" y="16"/>
                  <a:pt x="330" y="16"/>
                </a:cubicBezTo>
                <a:cubicBezTo>
                  <a:pt x="330" y="16"/>
                  <a:pt x="330" y="16"/>
                  <a:pt x="329" y="16"/>
                </a:cubicBezTo>
                <a:cubicBezTo>
                  <a:pt x="330" y="16"/>
                  <a:pt x="330" y="16"/>
                  <a:pt x="331" y="15"/>
                </a:cubicBezTo>
                <a:cubicBezTo>
                  <a:pt x="332" y="15"/>
                  <a:pt x="332" y="15"/>
                  <a:pt x="332" y="15"/>
                </a:cubicBezTo>
                <a:cubicBezTo>
                  <a:pt x="333" y="15"/>
                  <a:pt x="333" y="15"/>
                  <a:pt x="334" y="14"/>
                </a:cubicBezTo>
                <a:cubicBezTo>
                  <a:pt x="333" y="14"/>
                  <a:pt x="333" y="14"/>
                  <a:pt x="330" y="15"/>
                </a:cubicBezTo>
                <a:cubicBezTo>
                  <a:pt x="331" y="14"/>
                  <a:pt x="332" y="14"/>
                  <a:pt x="333" y="13"/>
                </a:cubicBezTo>
                <a:cubicBezTo>
                  <a:pt x="333" y="13"/>
                  <a:pt x="333" y="13"/>
                  <a:pt x="338" y="11"/>
                </a:cubicBezTo>
                <a:cubicBezTo>
                  <a:pt x="339" y="11"/>
                  <a:pt x="339" y="11"/>
                  <a:pt x="339" y="11"/>
                </a:cubicBezTo>
                <a:cubicBezTo>
                  <a:pt x="340" y="10"/>
                  <a:pt x="340" y="10"/>
                  <a:pt x="342" y="10"/>
                </a:cubicBezTo>
                <a:cubicBezTo>
                  <a:pt x="342" y="10"/>
                  <a:pt x="342" y="10"/>
                  <a:pt x="343" y="10"/>
                </a:cubicBezTo>
                <a:cubicBezTo>
                  <a:pt x="343" y="10"/>
                  <a:pt x="346" y="8"/>
                  <a:pt x="353" y="6"/>
                </a:cubicBezTo>
                <a:cubicBezTo>
                  <a:pt x="354" y="6"/>
                  <a:pt x="354" y="6"/>
                  <a:pt x="354" y="6"/>
                </a:cubicBezTo>
                <a:cubicBezTo>
                  <a:pt x="354" y="6"/>
                  <a:pt x="353" y="6"/>
                  <a:pt x="352" y="6"/>
                </a:cubicBezTo>
                <a:cubicBezTo>
                  <a:pt x="352" y="6"/>
                  <a:pt x="352" y="6"/>
                  <a:pt x="352" y="6"/>
                </a:cubicBezTo>
                <a:cubicBezTo>
                  <a:pt x="353" y="6"/>
                  <a:pt x="354" y="6"/>
                  <a:pt x="354" y="6"/>
                </a:cubicBezTo>
                <a:cubicBezTo>
                  <a:pt x="355" y="6"/>
                  <a:pt x="355" y="6"/>
                  <a:pt x="355" y="6"/>
                </a:cubicBezTo>
                <a:cubicBezTo>
                  <a:pt x="356" y="5"/>
                  <a:pt x="358" y="5"/>
                  <a:pt x="359" y="5"/>
                </a:cubicBezTo>
                <a:cubicBezTo>
                  <a:pt x="359" y="5"/>
                  <a:pt x="359" y="5"/>
                  <a:pt x="360" y="5"/>
                </a:cubicBezTo>
                <a:cubicBezTo>
                  <a:pt x="361" y="5"/>
                  <a:pt x="361" y="5"/>
                  <a:pt x="363" y="4"/>
                </a:cubicBezTo>
                <a:moveTo>
                  <a:pt x="346" y="1"/>
                </a:moveTo>
                <a:cubicBezTo>
                  <a:pt x="347" y="1"/>
                  <a:pt x="348" y="1"/>
                  <a:pt x="349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51" y="0"/>
                  <a:pt x="351" y="0"/>
                  <a:pt x="351" y="0"/>
                </a:cubicBezTo>
                <a:cubicBezTo>
                  <a:pt x="354" y="0"/>
                  <a:pt x="354" y="0"/>
                  <a:pt x="354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50" y="0"/>
                  <a:pt x="350" y="0"/>
                  <a:pt x="350" y="0"/>
                </a:cubicBezTo>
                <a:cubicBezTo>
                  <a:pt x="353" y="0"/>
                  <a:pt x="353" y="0"/>
                  <a:pt x="353" y="0"/>
                </a:cubicBezTo>
                <a:cubicBezTo>
                  <a:pt x="353" y="0"/>
                  <a:pt x="353" y="0"/>
                  <a:pt x="353" y="0"/>
                </a:cubicBezTo>
                <a:cubicBezTo>
                  <a:pt x="353" y="0"/>
                  <a:pt x="354" y="0"/>
                  <a:pt x="355" y="0"/>
                </a:cubicBezTo>
                <a:cubicBezTo>
                  <a:pt x="355" y="0"/>
                  <a:pt x="356" y="0"/>
                  <a:pt x="356" y="0"/>
                </a:cubicBezTo>
                <a:cubicBezTo>
                  <a:pt x="355" y="0"/>
                  <a:pt x="353" y="0"/>
                  <a:pt x="352" y="0"/>
                </a:cubicBezTo>
                <a:cubicBezTo>
                  <a:pt x="353" y="0"/>
                  <a:pt x="353" y="0"/>
                  <a:pt x="354" y="0"/>
                </a:cubicBezTo>
                <a:cubicBezTo>
                  <a:pt x="353" y="0"/>
                  <a:pt x="352" y="0"/>
                  <a:pt x="351" y="0"/>
                </a:cubicBezTo>
                <a:cubicBezTo>
                  <a:pt x="352" y="0"/>
                  <a:pt x="353" y="0"/>
                  <a:pt x="355" y="0"/>
                </a:cubicBezTo>
                <a:cubicBezTo>
                  <a:pt x="355" y="0"/>
                  <a:pt x="355" y="0"/>
                  <a:pt x="355" y="0"/>
                </a:cubicBezTo>
                <a:cubicBezTo>
                  <a:pt x="354" y="0"/>
                  <a:pt x="352" y="0"/>
                  <a:pt x="349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50" y="0"/>
                  <a:pt x="351" y="0"/>
                  <a:pt x="352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50" y="0"/>
                  <a:pt x="350" y="0"/>
                  <a:pt x="350" y="0"/>
                </a:cubicBezTo>
                <a:cubicBezTo>
                  <a:pt x="349" y="0"/>
                  <a:pt x="348" y="0"/>
                  <a:pt x="347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1" y="1"/>
                  <a:pt x="339" y="1"/>
                  <a:pt x="336" y="1"/>
                </a:cubicBezTo>
                <a:cubicBezTo>
                  <a:pt x="337" y="1"/>
                  <a:pt x="339" y="1"/>
                  <a:pt x="340" y="1"/>
                </a:cubicBezTo>
                <a:cubicBezTo>
                  <a:pt x="340" y="1"/>
                  <a:pt x="340" y="1"/>
                  <a:pt x="340" y="1"/>
                </a:cubicBezTo>
                <a:cubicBezTo>
                  <a:pt x="341" y="1"/>
                  <a:pt x="343" y="1"/>
                  <a:pt x="345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6" y="0"/>
                  <a:pt x="346" y="0"/>
                  <a:pt x="346" y="0"/>
                </a:cubicBezTo>
                <a:cubicBezTo>
                  <a:pt x="346" y="0"/>
                  <a:pt x="346" y="0"/>
                  <a:pt x="346" y="0"/>
                </a:cubicBezTo>
                <a:cubicBezTo>
                  <a:pt x="343" y="0"/>
                  <a:pt x="341" y="1"/>
                  <a:pt x="339" y="1"/>
                </a:cubicBezTo>
                <a:cubicBezTo>
                  <a:pt x="339" y="1"/>
                  <a:pt x="339" y="1"/>
                  <a:pt x="339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341" y="1"/>
                  <a:pt x="341" y="1"/>
                  <a:pt x="337" y="1"/>
                </a:cubicBezTo>
                <a:cubicBezTo>
                  <a:pt x="337" y="1"/>
                  <a:pt x="337" y="1"/>
                  <a:pt x="337" y="1"/>
                </a:cubicBezTo>
                <a:cubicBezTo>
                  <a:pt x="337" y="1"/>
                  <a:pt x="337" y="1"/>
                  <a:pt x="337" y="1"/>
                </a:cubicBezTo>
                <a:cubicBezTo>
                  <a:pt x="335" y="1"/>
                  <a:pt x="335" y="1"/>
                  <a:pt x="335" y="1"/>
                </a:cubicBezTo>
                <a:cubicBezTo>
                  <a:pt x="335" y="1"/>
                  <a:pt x="335" y="1"/>
                  <a:pt x="335" y="1"/>
                </a:cubicBezTo>
                <a:cubicBezTo>
                  <a:pt x="332" y="1"/>
                  <a:pt x="332" y="1"/>
                  <a:pt x="332" y="1"/>
                </a:cubicBezTo>
                <a:cubicBezTo>
                  <a:pt x="332" y="1"/>
                  <a:pt x="332" y="1"/>
                  <a:pt x="332" y="1"/>
                </a:cubicBezTo>
                <a:cubicBezTo>
                  <a:pt x="331" y="2"/>
                  <a:pt x="331" y="2"/>
                  <a:pt x="331" y="2"/>
                </a:cubicBezTo>
                <a:cubicBezTo>
                  <a:pt x="327" y="2"/>
                  <a:pt x="327" y="2"/>
                  <a:pt x="327" y="2"/>
                </a:cubicBezTo>
                <a:cubicBezTo>
                  <a:pt x="321" y="3"/>
                  <a:pt x="321" y="3"/>
                  <a:pt x="320" y="3"/>
                </a:cubicBezTo>
                <a:cubicBezTo>
                  <a:pt x="324" y="2"/>
                  <a:pt x="324" y="2"/>
                  <a:pt x="324" y="2"/>
                </a:cubicBezTo>
                <a:cubicBezTo>
                  <a:pt x="326" y="2"/>
                  <a:pt x="326" y="2"/>
                  <a:pt x="326" y="2"/>
                </a:cubicBezTo>
                <a:cubicBezTo>
                  <a:pt x="327" y="2"/>
                  <a:pt x="327" y="2"/>
                  <a:pt x="327" y="2"/>
                </a:cubicBezTo>
                <a:cubicBezTo>
                  <a:pt x="324" y="2"/>
                  <a:pt x="324" y="2"/>
                  <a:pt x="324" y="2"/>
                </a:cubicBezTo>
                <a:cubicBezTo>
                  <a:pt x="320" y="3"/>
                  <a:pt x="320" y="3"/>
                  <a:pt x="320" y="3"/>
                </a:cubicBezTo>
                <a:cubicBezTo>
                  <a:pt x="316" y="4"/>
                  <a:pt x="316" y="4"/>
                  <a:pt x="316" y="4"/>
                </a:cubicBezTo>
                <a:cubicBezTo>
                  <a:pt x="317" y="4"/>
                  <a:pt x="317" y="4"/>
                  <a:pt x="317" y="4"/>
                </a:cubicBezTo>
                <a:cubicBezTo>
                  <a:pt x="316" y="4"/>
                  <a:pt x="316" y="4"/>
                  <a:pt x="316" y="4"/>
                </a:cubicBezTo>
                <a:cubicBezTo>
                  <a:pt x="318" y="3"/>
                  <a:pt x="319" y="3"/>
                  <a:pt x="321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6" y="2"/>
                  <a:pt x="326" y="2"/>
                  <a:pt x="326" y="2"/>
                </a:cubicBezTo>
                <a:cubicBezTo>
                  <a:pt x="328" y="2"/>
                  <a:pt x="329" y="2"/>
                  <a:pt x="331" y="2"/>
                </a:cubicBezTo>
                <a:cubicBezTo>
                  <a:pt x="330" y="2"/>
                  <a:pt x="330" y="2"/>
                  <a:pt x="330" y="2"/>
                </a:cubicBezTo>
                <a:cubicBezTo>
                  <a:pt x="330" y="2"/>
                  <a:pt x="330" y="2"/>
                  <a:pt x="330" y="2"/>
                </a:cubicBezTo>
                <a:cubicBezTo>
                  <a:pt x="328" y="2"/>
                  <a:pt x="326" y="3"/>
                  <a:pt x="324" y="3"/>
                </a:cubicBezTo>
                <a:cubicBezTo>
                  <a:pt x="324" y="3"/>
                  <a:pt x="324" y="3"/>
                  <a:pt x="324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1" y="3"/>
                  <a:pt x="321" y="3"/>
                  <a:pt x="321" y="3"/>
                </a:cubicBezTo>
                <a:cubicBezTo>
                  <a:pt x="321" y="3"/>
                  <a:pt x="321" y="3"/>
                  <a:pt x="321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8" y="3"/>
                  <a:pt x="317" y="4"/>
                  <a:pt x="317" y="4"/>
                </a:cubicBezTo>
                <a:cubicBezTo>
                  <a:pt x="317" y="4"/>
                  <a:pt x="317" y="4"/>
                  <a:pt x="317" y="4"/>
                </a:cubicBezTo>
                <a:cubicBezTo>
                  <a:pt x="316" y="4"/>
                  <a:pt x="316" y="4"/>
                  <a:pt x="316" y="4"/>
                </a:cubicBezTo>
                <a:cubicBezTo>
                  <a:pt x="315" y="4"/>
                  <a:pt x="314" y="4"/>
                  <a:pt x="313" y="4"/>
                </a:cubicBezTo>
                <a:cubicBezTo>
                  <a:pt x="312" y="4"/>
                  <a:pt x="312" y="4"/>
                  <a:pt x="312" y="4"/>
                </a:cubicBezTo>
                <a:cubicBezTo>
                  <a:pt x="310" y="5"/>
                  <a:pt x="310" y="5"/>
                  <a:pt x="310" y="5"/>
                </a:cubicBezTo>
                <a:cubicBezTo>
                  <a:pt x="307" y="5"/>
                  <a:pt x="307" y="5"/>
                  <a:pt x="307" y="5"/>
                </a:cubicBezTo>
                <a:cubicBezTo>
                  <a:pt x="306" y="5"/>
                  <a:pt x="306" y="5"/>
                  <a:pt x="306" y="5"/>
                </a:cubicBezTo>
                <a:cubicBezTo>
                  <a:pt x="306" y="6"/>
                  <a:pt x="306" y="6"/>
                  <a:pt x="306" y="6"/>
                </a:cubicBezTo>
                <a:cubicBezTo>
                  <a:pt x="308" y="4"/>
                  <a:pt x="311" y="5"/>
                  <a:pt x="314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2" y="4"/>
                  <a:pt x="312" y="4"/>
                  <a:pt x="312" y="4"/>
                </a:cubicBezTo>
                <a:cubicBezTo>
                  <a:pt x="309" y="5"/>
                  <a:pt x="309" y="5"/>
                  <a:pt x="309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0" y="6"/>
                  <a:pt x="300" y="6"/>
                  <a:pt x="300" y="6"/>
                </a:cubicBezTo>
                <a:cubicBezTo>
                  <a:pt x="298" y="7"/>
                  <a:pt x="298" y="7"/>
                  <a:pt x="298" y="7"/>
                </a:cubicBezTo>
                <a:cubicBezTo>
                  <a:pt x="297" y="7"/>
                  <a:pt x="296" y="7"/>
                  <a:pt x="294" y="8"/>
                </a:cubicBezTo>
                <a:cubicBezTo>
                  <a:pt x="293" y="8"/>
                  <a:pt x="292" y="8"/>
                  <a:pt x="291" y="9"/>
                </a:cubicBezTo>
                <a:cubicBezTo>
                  <a:pt x="296" y="7"/>
                  <a:pt x="296" y="7"/>
                  <a:pt x="296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7"/>
                  <a:pt x="296" y="7"/>
                  <a:pt x="296" y="7"/>
                </a:cubicBezTo>
                <a:cubicBezTo>
                  <a:pt x="295" y="7"/>
                  <a:pt x="295" y="7"/>
                  <a:pt x="295" y="7"/>
                </a:cubicBezTo>
                <a:cubicBezTo>
                  <a:pt x="293" y="8"/>
                  <a:pt x="293" y="8"/>
                  <a:pt x="293" y="8"/>
                </a:cubicBezTo>
                <a:cubicBezTo>
                  <a:pt x="292" y="8"/>
                  <a:pt x="291" y="8"/>
                  <a:pt x="290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2" y="11"/>
                  <a:pt x="284" y="10"/>
                  <a:pt x="285" y="10"/>
                </a:cubicBezTo>
                <a:cubicBezTo>
                  <a:pt x="282" y="11"/>
                  <a:pt x="282" y="11"/>
                  <a:pt x="282" y="11"/>
                </a:cubicBezTo>
                <a:cubicBezTo>
                  <a:pt x="278" y="11"/>
                  <a:pt x="278" y="11"/>
                  <a:pt x="278" y="11"/>
                </a:cubicBezTo>
                <a:cubicBezTo>
                  <a:pt x="278" y="12"/>
                  <a:pt x="278" y="12"/>
                  <a:pt x="278" y="12"/>
                </a:cubicBezTo>
                <a:cubicBezTo>
                  <a:pt x="280" y="11"/>
                  <a:pt x="282" y="11"/>
                  <a:pt x="283" y="10"/>
                </a:cubicBezTo>
                <a:cubicBezTo>
                  <a:pt x="280" y="11"/>
                  <a:pt x="277" y="12"/>
                  <a:pt x="274" y="12"/>
                </a:cubicBezTo>
                <a:cubicBezTo>
                  <a:pt x="271" y="13"/>
                  <a:pt x="271" y="13"/>
                  <a:pt x="271" y="13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5" y="15"/>
                  <a:pt x="265" y="15"/>
                  <a:pt x="265" y="15"/>
                </a:cubicBezTo>
                <a:cubicBezTo>
                  <a:pt x="265" y="15"/>
                  <a:pt x="266" y="15"/>
                  <a:pt x="267" y="15"/>
                </a:cubicBezTo>
                <a:cubicBezTo>
                  <a:pt x="266" y="15"/>
                  <a:pt x="265" y="15"/>
                  <a:pt x="265" y="15"/>
                </a:cubicBezTo>
                <a:cubicBezTo>
                  <a:pt x="266" y="15"/>
                  <a:pt x="267" y="15"/>
                  <a:pt x="267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66" y="15"/>
                  <a:pt x="266" y="15"/>
                  <a:pt x="267" y="15"/>
                </a:cubicBezTo>
                <a:cubicBezTo>
                  <a:pt x="267" y="15"/>
                  <a:pt x="267" y="15"/>
                  <a:pt x="267" y="15"/>
                </a:cubicBezTo>
                <a:cubicBezTo>
                  <a:pt x="264" y="16"/>
                  <a:pt x="264" y="16"/>
                  <a:pt x="263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8" y="15"/>
                  <a:pt x="268" y="15"/>
                  <a:pt x="271" y="14"/>
                </a:cubicBezTo>
                <a:cubicBezTo>
                  <a:pt x="274" y="13"/>
                  <a:pt x="274" y="13"/>
                  <a:pt x="274" y="13"/>
                </a:cubicBezTo>
                <a:cubicBezTo>
                  <a:pt x="272" y="14"/>
                  <a:pt x="272" y="14"/>
                  <a:pt x="272" y="14"/>
                </a:cubicBezTo>
                <a:cubicBezTo>
                  <a:pt x="276" y="12"/>
                  <a:pt x="276" y="12"/>
                  <a:pt x="276" y="12"/>
                </a:cubicBezTo>
                <a:cubicBezTo>
                  <a:pt x="277" y="12"/>
                  <a:pt x="277" y="12"/>
                  <a:pt x="277" y="12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8" y="10"/>
                  <a:pt x="291" y="9"/>
                  <a:pt x="293" y="8"/>
                </a:cubicBezTo>
                <a:cubicBezTo>
                  <a:pt x="294" y="8"/>
                  <a:pt x="294" y="8"/>
                  <a:pt x="294" y="8"/>
                </a:cubicBezTo>
                <a:cubicBezTo>
                  <a:pt x="294" y="8"/>
                  <a:pt x="299" y="7"/>
                  <a:pt x="300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8"/>
                  <a:pt x="296" y="8"/>
                  <a:pt x="296" y="8"/>
                </a:cubicBezTo>
                <a:cubicBezTo>
                  <a:pt x="299" y="7"/>
                  <a:pt x="299" y="7"/>
                  <a:pt x="299" y="7"/>
                </a:cubicBezTo>
                <a:cubicBezTo>
                  <a:pt x="300" y="7"/>
                  <a:pt x="302" y="6"/>
                  <a:pt x="304" y="6"/>
                </a:cubicBezTo>
                <a:cubicBezTo>
                  <a:pt x="304" y="6"/>
                  <a:pt x="304" y="6"/>
                  <a:pt x="304" y="6"/>
                </a:cubicBezTo>
                <a:cubicBezTo>
                  <a:pt x="302" y="7"/>
                  <a:pt x="302" y="7"/>
                  <a:pt x="302" y="7"/>
                </a:cubicBezTo>
                <a:cubicBezTo>
                  <a:pt x="301" y="7"/>
                  <a:pt x="301" y="7"/>
                  <a:pt x="301" y="7"/>
                </a:cubicBezTo>
                <a:cubicBezTo>
                  <a:pt x="302" y="7"/>
                  <a:pt x="304" y="6"/>
                  <a:pt x="305" y="6"/>
                </a:cubicBezTo>
                <a:cubicBezTo>
                  <a:pt x="309" y="5"/>
                  <a:pt x="309" y="5"/>
                  <a:pt x="309" y="5"/>
                </a:cubicBezTo>
                <a:cubicBezTo>
                  <a:pt x="309" y="5"/>
                  <a:pt x="309" y="5"/>
                  <a:pt x="309" y="5"/>
                </a:cubicBezTo>
                <a:cubicBezTo>
                  <a:pt x="307" y="6"/>
                  <a:pt x="307" y="6"/>
                  <a:pt x="307" y="6"/>
                </a:cubicBezTo>
                <a:cubicBezTo>
                  <a:pt x="307" y="6"/>
                  <a:pt x="307" y="6"/>
                  <a:pt x="307" y="6"/>
                </a:cubicBezTo>
                <a:cubicBezTo>
                  <a:pt x="309" y="6"/>
                  <a:pt x="309" y="6"/>
                  <a:pt x="309" y="6"/>
                </a:cubicBezTo>
                <a:cubicBezTo>
                  <a:pt x="314" y="5"/>
                  <a:pt x="314" y="5"/>
                  <a:pt x="314" y="5"/>
                </a:cubicBezTo>
                <a:cubicBezTo>
                  <a:pt x="315" y="4"/>
                  <a:pt x="315" y="4"/>
                  <a:pt x="315" y="4"/>
                </a:cubicBezTo>
                <a:cubicBezTo>
                  <a:pt x="315" y="5"/>
                  <a:pt x="315" y="5"/>
                  <a:pt x="315" y="5"/>
                </a:cubicBezTo>
                <a:cubicBezTo>
                  <a:pt x="315" y="5"/>
                  <a:pt x="315" y="5"/>
                  <a:pt x="315" y="5"/>
                </a:cubicBezTo>
                <a:cubicBezTo>
                  <a:pt x="318" y="4"/>
                  <a:pt x="318" y="4"/>
                  <a:pt x="318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3" y="3"/>
                  <a:pt x="327" y="3"/>
                  <a:pt x="330" y="3"/>
                </a:cubicBezTo>
                <a:cubicBezTo>
                  <a:pt x="331" y="3"/>
                  <a:pt x="331" y="3"/>
                  <a:pt x="331" y="3"/>
                </a:cubicBezTo>
                <a:cubicBezTo>
                  <a:pt x="332" y="2"/>
                  <a:pt x="332" y="2"/>
                  <a:pt x="332" y="2"/>
                </a:cubicBezTo>
                <a:cubicBezTo>
                  <a:pt x="333" y="2"/>
                  <a:pt x="334" y="2"/>
                  <a:pt x="335" y="2"/>
                </a:cubicBezTo>
                <a:cubicBezTo>
                  <a:pt x="333" y="2"/>
                  <a:pt x="333" y="2"/>
                  <a:pt x="332" y="2"/>
                </a:cubicBezTo>
                <a:cubicBezTo>
                  <a:pt x="333" y="2"/>
                  <a:pt x="333" y="2"/>
                  <a:pt x="333" y="2"/>
                </a:cubicBezTo>
                <a:cubicBezTo>
                  <a:pt x="332" y="2"/>
                  <a:pt x="332" y="2"/>
                  <a:pt x="332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8" y="2"/>
                  <a:pt x="340" y="2"/>
                  <a:pt x="341" y="1"/>
                </a:cubicBezTo>
                <a:cubicBezTo>
                  <a:pt x="342" y="1"/>
                  <a:pt x="342" y="1"/>
                  <a:pt x="346" y="1"/>
                </a:cubicBezTo>
                <a:moveTo>
                  <a:pt x="300" y="6"/>
                </a:moveTo>
                <a:cubicBezTo>
                  <a:pt x="301" y="6"/>
                  <a:pt x="303" y="6"/>
                  <a:pt x="304" y="6"/>
                </a:cubicBezTo>
                <a:cubicBezTo>
                  <a:pt x="305" y="5"/>
                  <a:pt x="306" y="5"/>
                  <a:pt x="308" y="5"/>
                </a:cubicBezTo>
                <a:cubicBezTo>
                  <a:pt x="311" y="4"/>
                  <a:pt x="311" y="4"/>
                  <a:pt x="311" y="4"/>
                </a:cubicBezTo>
                <a:cubicBezTo>
                  <a:pt x="311" y="4"/>
                  <a:pt x="312" y="4"/>
                  <a:pt x="313" y="4"/>
                </a:cubicBezTo>
                <a:cubicBezTo>
                  <a:pt x="314" y="4"/>
                  <a:pt x="315" y="4"/>
                  <a:pt x="315" y="4"/>
                </a:cubicBezTo>
                <a:cubicBezTo>
                  <a:pt x="315" y="4"/>
                  <a:pt x="314" y="4"/>
                  <a:pt x="313" y="4"/>
                </a:cubicBezTo>
                <a:cubicBezTo>
                  <a:pt x="313" y="4"/>
                  <a:pt x="319" y="3"/>
                  <a:pt x="324" y="2"/>
                </a:cubicBezTo>
                <a:cubicBezTo>
                  <a:pt x="326" y="2"/>
                  <a:pt x="328" y="2"/>
                  <a:pt x="331" y="2"/>
                </a:cubicBezTo>
                <a:cubicBezTo>
                  <a:pt x="330" y="2"/>
                  <a:pt x="329" y="2"/>
                  <a:pt x="328" y="2"/>
                </a:cubicBezTo>
                <a:cubicBezTo>
                  <a:pt x="328" y="2"/>
                  <a:pt x="328" y="2"/>
                  <a:pt x="328" y="2"/>
                </a:cubicBezTo>
                <a:cubicBezTo>
                  <a:pt x="327" y="2"/>
                  <a:pt x="326" y="2"/>
                  <a:pt x="325" y="2"/>
                </a:cubicBezTo>
                <a:cubicBezTo>
                  <a:pt x="325" y="2"/>
                  <a:pt x="325" y="2"/>
                  <a:pt x="325" y="2"/>
                </a:cubicBezTo>
                <a:cubicBezTo>
                  <a:pt x="323" y="2"/>
                  <a:pt x="321" y="3"/>
                  <a:pt x="319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5" y="4"/>
                  <a:pt x="315" y="4"/>
                  <a:pt x="315" y="4"/>
                </a:cubicBezTo>
                <a:cubicBezTo>
                  <a:pt x="313" y="4"/>
                  <a:pt x="313" y="4"/>
                  <a:pt x="313" y="4"/>
                </a:cubicBezTo>
                <a:cubicBezTo>
                  <a:pt x="309" y="5"/>
                  <a:pt x="309" y="5"/>
                  <a:pt x="309" y="5"/>
                </a:cubicBezTo>
                <a:cubicBezTo>
                  <a:pt x="309" y="5"/>
                  <a:pt x="309" y="5"/>
                  <a:pt x="309" y="5"/>
                </a:cubicBezTo>
                <a:cubicBezTo>
                  <a:pt x="308" y="5"/>
                  <a:pt x="308" y="5"/>
                  <a:pt x="307" y="5"/>
                </a:cubicBezTo>
                <a:cubicBezTo>
                  <a:pt x="304" y="5"/>
                  <a:pt x="304" y="5"/>
                  <a:pt x="304" y="5"/>
                </a:cubicBezTo>
                <a:cubicBezTo>
                  <a:pt x="303" y="6"/>
                  <a:pt x="303" y="6"/>
                  <a:pt x="303" y="6"/>
                </a:cubicBezTo>
                <a:cubicBezTo>
                  <a:pt x="303" y="6"/>
                  <a:pt x="303" y="6"/>
                  <a:pt x="303" y="6"/>
                </a:cubicBezTo>
                <a:cubicBezTo>
                  <a:pt x="304" y="5"/>
                  <a:pt x="304" y="5"/>
                  <a:pt x="304" y="5"/>
                </a:cubicBezTo>
                <a:cubicBezTo>
                  <a:pt x="304" y="5"/>
                  <a:pt x="304" y="5"/>
                  <a:pt x="304" y="5"/>
                </a:cubicBezTo>
                <a:cubicBezTo>
                  <a:pt x="303" y="6"/>
                  <a:pt x="301" y="6"/>
                  <a:pt x="300" y="6"/>
                </a:cubicBezTo>
                <a:cubicBezTo>
                  <a:pt x="300" y="6"/>
                  <a:pt x="300" y="6"/>
                  <a:pt x="300" y="6"/>
                </a:cubicBezTo>
                <a:cubicBezTo>
                  <a:pt x="298" y="7"/>
                  <a:pt x="298" y="7"/>
                  <a:pt x="298" y="7"/>
                </a:cubicBezTo>
                <a:cubicBezTo>
                  <a:pt x="295" y="7"/>
                  <a:pt x="295" y="7"/>
                  <a:pt x="295" y="7"/>
                </a:cubicBezTo>
                <a:cubicBezTo>
                  <a:pt x="291" y="8"/>
                  <a:pt x="291" y="8"/>
                  <a:pt x="291" y="8"/>
                </a:cubicBezTo>
                <a:cubicBezTo>
                  <a:pt x="289" y="9"/>
                  <a:pt x="289" y="9"/>
                  <a:pt x="289" y="9"/>
                </a:cubicBezTo>
                <a:cubicBezTo>
                  <a:pt x="290" y="8"/>
                  <a:pt x="290" y="8"/>
                  <a:pt x="290" y="8"/>
                </a:cubicBezTo>
                <a:cubicBezTo>
                  <a:pt x="288" y="9"/>
                  <a:pt x="288" y="9"/>
                  <a:pt x="288" y="9"/>
                </a:cubicBezTo>
                <a:cubicBezTo>
                  <a:pt x="291" y="8"/>
                  <a:pt x="291" y="8"/>
                  <a:pt x="291" y="8"/>
                </a:cubicBezTo>
                <a:cubicBezTo>
                  <a:pt x="291" y="8"/>
                  <a:pt x="291" y="8"/>
                  <a:pt x="291" y="8"/>
                </a:cubicBezTo>
                <a:cubicBezTo>
                  <a:pt x="292" y="8"/>
                  <a:pt x="293" y="8"/>
                  <a:pt x="294" y="8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7"/>
                  <a:pt x="296" y="7"/>
                  <a:pt x="295" y="7"/>
                </a:cubicBezTo>
                <a:cubicBezTo>
                  <a:pt x="296" y="7"/>
                  <a:pt x="297" y="7"/>
                  <a:pt x="298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8" y="7"/>
                  <a:pt x="299" y="7"/>
                  <a:pt x="300" y="6"/>
                </a:cubicBezTo>
                <a:moveTo>
                  <a:pt x="275" y="12"/>
                </a:moveTo>
                <a:cubicBezTo>
                  <a:pt x="277" y="11"/>
                  <a:pt x="280" y="11"/>
                  <a:pt x="282" y="10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77" y="12"/>
                  <a:pt x="277" y="12"/>
                  <a:pt x="277" y="12"/>
                </a:cubicBezTo>
                <a:cubicBezTo>
                  <a:pt x="275" y="12"/>
                  <a:pt x="275" y="12"/>
                  <a:pt x="275" y="12"/>
                </a:cubicBezTo>
                <a:moveTo>
                  <a:pt x="251" y="20"/>
                </a:moveTo>
                <a:cubicBezTo>
                  <a:pt x="251" y="20"/>
                  <a:pt x="251" y="20"/>
                  <a:pt x="251" y="20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58" y="18"/>
                  <a:pt x="258" y="18"/>
                  <a:pt x="258" y="18"/>
                </a:cubicBezTo>
                <a:cubicBezTo>
                  <a:pt x="259" y="17"/>
                  <a:pt x="259" y="17"/>
                  <a:pt x="259" y="17"/>
                </a:cubicBezTo>
                <a:cubicBezTo>
                  <a:pt x="257" y="18"/>
                  <a:pt x="257" y="18"/>
                  <a:pt x="257" y="18"/>
                </a:cubicBezTo>
                <a:cubicBezTo>
                  <a:pt x="255" y="18"/>
                  <a:pt x="255" y="18"/>
                  <a:pt x="255" y="18"/>
                </a:cubicBezTo>
                <a:cubicBezTo>
                  <a:pt x="255" y="18"/>
                  <a:pt x="255" y="18"/>
                  <a:pt x="255" y="18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60" y="16"/>
                  <a:pt x="260" y="16"/>
                  <a:pt x="260" y="16"/>
                </a:cubicBezTo>
                <a:cubicBezTo>
                  <a:pt x="265" y="15"/>
                  <a:pt x="265" y="15"/>
                  <a:pt x="265" y="15"/>
                </a:cubicBezTo>
                <a:cubicBezTo>
                  <a:pt x="269" y="14"/>
                  <a:pt x="269" y="14"/>
                  <a:pt x="269" y="14"/>
                </a:cubicBezTo>
                <a:cubicBezTo>
                  <a:pt x="269" y="14"/>
                  <a:pt x="269" y="14"/>
                  <a:pt x="269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45" y="21"/>
                  <a:pt x="245" y="21"/>
                  <a:pt x="245" y="21"/>
                </a:cubicBezTo>
                <a:cubicBezTo>
                  <a:pt x="246" y="21"/>
                  <a:pt x="246" y="21"/>
                  <a:pt x="246" y="21"/>
                </a:cubicBezTo>
                <a:cubicBezTo>
                  <a:pt x="246" y="21"/>
                  <a:pt x="247" y="21"/>
                  <a:pt x="248" y="21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5" y="22"/>
                  <a:pt x="245" y="22"/>
                  <a:pt x="245" y="22"/>
                </a:cubicBezTo>
                <a:cubicBezTo>
                  <a:pt x="247" y="21"/>
                  <a:pt x="247" y="21"/>
                  <a:pt x="247" y="21"/>
                </a:cubicBezTo>
                <a:cubicBezTo>
                  <a:pt x="245" y="22"/>
                  <a:pt x="245" y="22"/>
                  <a:pt x="245" y="22"/>
                </a:cubicBezTo>
                <a:cubicBezTo>
                  <a:pt x="247" y="22"/>
                  <a:pt x="249" y="21"/>
                  <a:pt x="251" y="20"/>
                </a:cubicBezTo>
                <a:moveTo>
                  <a:pt x="179" y="56"/>
                </a:moveTo>
                <a:cubicBezTo>
                  <a:pt x="182" y="54"/>
                  <a:pt x="182" y="54"/>
                  <a:pt x="182" y="54"/>
                </a:cubicBezTo>
                <a:cubicBezTo>
                  <a:pt x="186" y="52"/>
                  <a:pt x="186" y="52"/>
                  <a:pt x="186" y="52"/>
                </a:cubicBezTo>
                <a:cubicBezTo>
                  <a:pt x="185" y="52"/>
                  <a:pt x="185" y="52"/>
                  <a:pt x="180" y="54"/>
                </a:cubicBezTo>
                <a:cubicBezTo>
                  <a:pt x="177" y="56"/>
                  <a:pt x="177" y="56"/>
                  <a:pt x="177" y="56"/>
                </a:cubicBezTo>
                <a:cubicBezTo>
                  <a:pt x="177" y="57"/>
                  <a:pt x="177" y="57"/>
                  <a:pt x="177" y="57"/>
                </a:cubicBezTo>
                <a:cubicBezTo>
                  <a:pt x="179" y="56"/>
                  <a:pt x="179" y="56"/>
                  <a:pt x="179" y="56"/>
                </a:cubicBezTo>
                <a:moveTo>
                  <a:pt x="156" y="69"/>
                </a:moveTo>
                <a:cubicBezTo>
                  <a:pt x="154" y="70"/>
                  <a:pt x="154" y="70"/>
                  <a:pt x="154" y="70"/>
                </a:cubicBezTo>
                <a:cubicBezTo>
                  <a:pt x="153" y="71"/>
                  <a:pt x="153" y="71"/>
                  <a:pt x="153" y="71"/>
                </a:cubicBezTo>
                <a:cubicBezTo>
                  <a:pt x="160" y="66"/>
                  <a:pt x="160" y="66"/>
                  <a:pt x="160" y="66"/>
                </a:cubicBezTo>
                <a:cubicBezTo>
                  <a:pt x="159" y="66"/>
                  <a:pt x="159" y="66"/>
                  <a:pt x="159" y="66"/>
                </a:cubicBezTo>
                <a:cubicBezTo>
                  <a:pt x="156" y="69"/>
                  <a:pt x="156" y="69"/>
                  <a:pt x="156" y="69"/>
                </a:cubicBezTo>
                <a:close/>
                <a:moveTo>
                  <a:pt x="6" y="417"/>
                </a:moveTo>
                <a:cubicBezTo>
                  <a:pt x="5" y="413"/>
                  <a:pt x="5" y="413"/>
                  <a:pt x="5" y="413"/>
                </a:cubicBezTo>
                <a:cubicBezTo>
                  <a:pt x="5" y="409"/>
                  <a:pt x="5" y="409"/>
                  <a:pt x="5" y="409"/>
                </a:cubicBezTo>
                <a:cubicBezTo>
                  <a:pt x="4" y="409"/>
                  <a:pt x="4" y="409"/>
                  <a:pt x="4" y="409"/>
                </a:cubicBezTo>
                <a:cubicBezTo>
                  <a:pt x="3" y="408"/>
                  <a:pt x="3" y="408"/>
                  <a:pt x="3" y="408"/>
                </a:cubicBezTo>
                <a:cubicBezTo>
                  <a:pt x="2" y="407"/>
                  <a:pt x="2" y="407"/>
                  <a:pt x="2" y="407"/>
                </a:cubicBezTo>
                <a:cubicBezTo>
                  <a:pt x="2" y="405"/>
                  <a:pt x="2" y="405"/>
                  <a:pt x="2" y="405"/>
                </a:cubicBezTo>
                <a:cubicBezTo>
                  <a:pt x="1" y="398"/>
                  <a:pt x="1" y="398"/>
                  <a:pt x="1" y="398"/>
                </a:cubicBezTo>
                <a:cubicBezTo>
                  <a:pt x="1" y="394"/>
                  <a:pt x="1" y="394"/>
                  <a:pt x="1" y="394"/>
                </a:cubicBezTo>
                <a:cubicBezTo>
                  <a:pt x="1" y="392"/>
                  <a:pt x="1" y="389"/>
                  <a:pt x="1" y="387"/>
                </a:cubicBezTo>
                <a:cubicBezTo>
                  <a:pt x="1" y="379"/>
                  <a:pt x="1" y="379"/>
                  <a:pt x="1" y="379"/>
                </a:cubicBezTo>
                <a:cubicBezTo>
                  <a:pt x="1" y="378"/>
                  <a:pt x="1" y="376"/>
                  <a:pt x="1" y="374"/>
                </a:cubicBezTo>
                <a:cubicBezTo>
                  <a:pt x="0" y="370"/>
                  <a:pt x="0" y="370"/>
                  <a:pt x="0" y="370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376"/>
                  <a:pt x="1" y="389"/>
                  <a:pt x="1" y="399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7"/>
                  <a:pt x="2" y="407"/>
                  <a:pt x="2" y="407"/>
                </a:cubicBezTo>
                <a:cubicBezTo>
                  <a:pt x="3" y="414"/>
                  <a:pt x="3" y="414"/>
                  <a:pt x="3" y="414"/>
                </a:cubicBezTo>
                <a:cubicBezTo>
                  <a:pt x="3" y="414"/>
                  <a:pt x="3" y="414"/>
                  <a:pt x="3" y="414"/>
                </a:cubicBezTo>
                <a:cubicBezTo>
                  <a:pt x="4" y="419"/>
                  <a:pt x="4" y="419"/>
                  <a:pt x="4" y="419"/>
                </a:cubicBezTo>
                <a:cubicBezTo>
                  <a:pt x="5" y="421"/>
                  <a:pt x="5" y="421"/>
                  <a:pt x="5" y="421"/>
                </a:cubicBezTo>
                <a:cubicBezTo>
                  <a:pt x="4" y="416"/>
                  <a:pt x="4" y="416"/>
                  <a:pt x="4" y="416"/>
                </a:cubicBezTo>
                <a:cubicBezTo>
                  <a:pt x="4" y="413"/>
                  <a:pt x="4" y="413"/>
                  <a:pt x="4" y="413"/>
                </a:cubicBezTo>
                <a:cubicBezTo>
                  <a:pt x="5" y="414"/>
                  <a:pt x="5" y="414"/>
                  <a:pt x="5" y="414"/>
                </a:cubicBezTo>
                <a:cubicBezTo>
                  <a:pt x="5" y="417"/>
                  <a:pt x="5" y="417"/>
                  <a:pt x="5" y="417"/>
                </a:cubicBezTo>
                <a:cubicBezTo>
                  <a:pt x="6" y="417"/>
                  <a:pt x="6" y="417"/>
                  <a:pt x="6" y="417"/>
                </a:cubicBezTo>
                <a:moveTo>
                  <a:pt x="182" y="64"/>
                </a:moveTo>
                <a:cubicBezTo>
                  <a:pt x="185" y="62"/>
                  <a:pt x="185" y="62"/>
                  <a:pt x="185" y="62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188" y="60"/>
                  <a:pt x="187" y="60"/>
                  <a:pt x="187" y="60"/>
                </a:cubicBezTo>
                <a:cubicBezTo>
                  <a:pt x="187" y="59"/>
                  <a:pt x="188" y="59"/>
                  <a:pt x="189" y="58"/>
                </a:cubicBezTo>
                <a:cubicBezTo>
                  <a:pt x="191" y="56"/>
                  <a:pt x="191" y="56"/>
                  <a:pt x="191" y="56"/>
                </a:cubicBezTo>
                <a:cubicBezTo>
                  <a:pt x="191" y="56"/>
                  <a:pt x="191" y="56"/>
                  <a:pt x="191" y="56"/>
                </a:cubicBezTo>
                <a:cubicBezTo>
                  <a:pt x="192" y="54"/>
                  <a:pt x="192" y="54"/>
                  <a:pt x="192" y="54"/>
                </a:cubicBezTo>
                <a:cubicBezTo>
                  <a:pt x="191" y="54"/>
                  <a:pt x="191" y="54"/>
                  <a:pt x="191" y="54"/>
                </a:cubicBezTo>
                <a:cubicBezTo>
                  <a:pt x="193" y="52"/>
                  <a:pt x="193" y="52"/>
                  <a:pt x="193" y="52"/>
                </a:cubicBezTo>
                <a:cubicBezTo>
                  <a:pt x="196" y="51"/>
                  <a:pt x="196" y="51"/>
                  <a:pt x="196" y="51"/>
                </a:cubicBezTo>
                <a:cubicBezTo>
                  <a:pt x="195" y="51"/>
                  <a:pt x="195" y="51"/>
                  <a:pt x="194" y="51"/>
                </a:cubicBezTo>
                <a:cubicBezTo>
                  <a:pt x="194" y="51"/>
                  <a:pt x="194" y="51"/>
                  <a:pt x="194" y="51"/>
                </a:cubicBezTo>
                <a:cubicBezTo>
                  <a:pt x="196" y="50"/>
                  <a:pt x="197" y="49"/>
                  <a:pt x="199" y="48"/>
                </a:cubicBezTo>
                <a:cubicBezTo>
                  <a:pt x="199" y="48"/>
                  <a:pt x="199" y="48"/>
                  <a:pt x="199" y="48"/>
                </a:cubicBezTo>
                <a:cubicBezTo>
                  <a:pt x="202" y="47"/>
                  <a:pt x="202" y="47"/>
                  <a:pt x="202" y="47"/>
                </a:cubicBezTo>
                <a:cubicBezTo>
                  <a:pt x="202" y="46"/>
                  <a:pt x="202" y="46"/>
                  <a:pt x="202" y="46"/>
                </a:cubicBezTo>
                <a:cubicBezTo>
                  <a:pt x="204" y="45"/>
                  <a:pt x="204" y="45"/>
                  <a:pt x="204" y="45"/>
                </a:cubicBezTo>
                <a:cubicBezTo>
                  <a:pt x="205" y="45"/>
                  <a:pt x="205" y="45"/>
                  <a:pt x="205" y="45"/>
                </a:cubicBezTo>
                <a:cubicBezTo>
                  <a:pt x="208" y="43"/>
                  <a:pt x="208" y="43"/>
                  <a:pt x="208" y="43"/>
                </a:cubicBezTo>
                <a:cubicBezTo>
                  <a:pt x="208" y="42"/>
                  <a:pt x="208" y="42"/>
                  <a:pt x="208" y="42"/>
                </a:cubicBezTo>
                <a:cubicBezTo>
                  <a:pt x="211" y="41"/>
                  <a:pt x="211" y="41"/>
                  <a:pt x="211" y="41"/>
                </a:cubicBezTo>
                <a:cubicBezTo>
                  <a:pt x="213" y="39"/>
                  <a:pt x="213" y="39"/>
                  <a:pt x="213" y="39"/>
                </a:cubicBezTo>
                <a:cubicBezTo>
                  <a:pt x="212" y="39"/>
                  <a:pt x="212" y="39"/>
                  <a:pt x="212" y="39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7" y="37"/>
                  <a:pt x="217" y="37"/>
                  <a:pt x="217" y="37"/>
                </a:cubicBezTo>
                <a:cubicBezTo>
                  <a:pt x="218" y="36"/>
                  <a:pt x="218" y="36"/>
                  <a:pt x="218" y="36"/>
                </a:cubicBezTo>
                <a:cubicBezTo>
                  <a:pt x="216" y="36"/>
                  <a:pt x="216" y="36"/>
                  <a:pt x="216" y="36"/>
                </a:cubicBezTo>
                <a:cubicBezTo>
                  <a:pt x="220" y="34"/>
                  <a:pt x="220" y="34"/>
                  <a:pt x="220" y="34"/>
                </a:cubicBezTo>
                <a:cubicBezTo>
                  <a:pt x="222" y="33"/>
                  <a:pt x="222" y="33"/>
                  <a:pt x="222" y="33"/>
                </a:cubicBezTo>
                <a:cubicBezTo>
                  <a:pt x="222" y="33"/>
                  <a:pt x="222" y="33"/>
                  <a:pt x="222" y="33"/>
                </a:cubicBezTo>
                <a:cubicBezTo>
                  <a:pt x="225" y="31"/>
                  <a:pt x="225" y="31"/>
                  <a:pt x="225" y="31"/>
                </a:cubicBezTo>
                <a:cubicBezTo>
                  <a:pt x="227" y="30"/>
                  <a:pt x="227" y="30"/>
                  <a:pt x="227" y="30"/>
                </a:cubicBezTo>
                <a:cubicBezTo>
                  <a:pt x="226" y="30"/>
                  <a:pt x="226" y="30"/>
                  <a:pt x="226" y="30"/>
                </a:cubicBezTo>
                <a:cubicBezTo>
                  <a:pt x="224" y="31"/>
                  <a:pt x="224" y="31"/>
                  <a:pt x="224" y="31"/>
                </a:cubicBezTo>
                <a:cubicBezTo>
                  <a:pt x="223" y="31"/>
                  <a:pt x="223" y="31"/>
                  <a:pt x="223" y="31"/>
                </a:cubicBezTo>
                <a:cubicBezTo>
                  <a:pt x="223" y="31"/>
                  <a:pt x="223" y="31"/>
                  <a:pt x="223" y="31"/>
                </a:cubicBezTo>
                <a:cubicBezTo>
                  <a:pt x="220" y="32"/>
                  <a:pt x="220" y="32"/>
                  <a:pt x="220" y="32"/>
                </a:cubicBezTo>
                <a:cubicBezTo>
                  <a:pt x="220" y="32"/>
                  <a:pt x="220" y="32"/>
                  <a:pt x="220" y="32"/>
                </a:cubicBezTo>
                <a:cubicBezTo>
                  <a:pt x="224" y="31"/>
                  <a:pt x="224" y="31"/>
                  <a:pt x="224" y="31"/>
                </a:cubicBezTo>
                <a:cubicBezTo>
                  <a:pt x="227" y="29"/>
                  <a:pt x="227" y="29"/>
                  <a:pt x="227" y="29"/>
                </a:cubicBezTo>
                <a:cubicBezTo>
                  <a:pt x="232" y="27"/>
                  <a:pt x="232" y="27"/>
                  <a:pt x="232" y="27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1" y="27"/>
                  <a:pt x="231" y="27"/>
                  <a:pt x="231" y="27"/>
                </a:cubicBezTo>
                <a:cubicBezTo>
                  <a:pt x="226" y="29"/>
                  <a:pt x="226" y="29"/>
                  <a:pt x="226" y="29"/>
                </a:cubicBezTo>
                <a:cubicBezTo>
                  <a:pt x="221" y="31"/>
                  <a:pt x="221" y="31"/>
                  <a:pt x="221" y="31"/>
                </a:cubicBezTo>
                <a:cubicBezTo>
                  <a:pt x="218" y="33"/>
                  <a:pt x="218" y="33"/>
                  <a:pt x="218" y="33"/>
                </a:cubicBezTo>
                <a:cubicBezTo>
                  <a:pt x="213" y="35"/>
                  <a:pt x="213" y="35"/>
                  <a:pt x="213" y="35"/>
                </a:cubicBezTo>
                <a:cubicBezTo>
                  <a:pt x="212" y="36"/>
                  <a:pt x="212" y="36"/>
                  <a:pt x="212" y="36"/>
                </a:cubicBezTo>
                <a:cubicBezTo>
                  <a:pt x="217" y="33"/>
                  <a:pt x="217" y="33"/>
                  <a:pt x="217" y="33"/>
                </a:cubicBezTo>
                <a:cubicBezTo>
                  <a:pt x="224" y="30"/>
                  <a:pt x="224" y="30"/>
                  <a:pt x="224" y="30"/>
                </a:cubicBezTo>
                <a:cubicBezTo>
                  <a:pt x="228" y="28"/>
                  <a:pt x="228" y="28"/>
                  <a:pt x="228" y="28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6" y="25"/>
                  <a:pt x="236" y="25"/>
                  <a:pt x="236" y="25"/>
                </a:cubicBezTo>
                <a:cubicBezTo>
                  <a:pt x="231" y="27"/>
                  <a:pt x="231" y="27"/>
                  <a:pt x="231" y="27"/>
                </a:cubicBezTo>
                <a:cubicBezTo>
                  <a:pt x="224" y="30"/>
                  <a:pt x="224" y="30"/>
                  <a:pt x="224" y="30"/>
                </a:cubicBezTo>
                <a:cubicBezTo>
                  <a:pt x="213" y="35"/>
                  <a:pt x="213" y="35"/>
                  <a:pt x="213" y="35"/>
                </a:cubicBezTo>
                <a:cubicBezTo>
                  <a:pt x="212" y="35"/>
                  <a:pt x="212" y="35"/>
                  <a:pt x="212" y="35"/>
                </a:cubicBezTo>
                <a:cubicBezTo>
                  <a:pt x="212" y="36"/>
                  <a:pt x="212" y="36"/>
                  <a:pt x="212" y="36"/>
                </a:cubicBezTo>
                <a:cubicBezTo>
                  <a:pt x="208" y="37"/>
                  <a:pt x="208" y="37"/>
                  <a:pt x="208" y="37"/>
                </a:cubicBezTo>
                <a:cubicBezTo>
                  <a:pt x="209" y="37"/>
                  <a:pt x="209" y="37"/>
                  <a:pt x="209" y="37"/>
                </a:cubicBezTo>
                <a:cubicBezTo>
                  <a:pt x="208" y="37"/>
                  <a:pt x="208" y="37"/>
                  <a:pt x="208" y="37"/>
                </a:cubicBezTo>
                <a:cubicBezTo>
                  <a:pt x="206" y="38"/>
                  <a:pt x="206" y="38"/>
                  <a:pt x="206" y="38"/>
                </a:cubicBezTo>
                <a:cubicBezTo>
                  <a:pt x="203" y="40"/>
                  <a:pt x="203" y="40"/>
                  <a:pt x="203" y="40"/>
                </a:cubicBezTo>
                <a:cubicBezTo>
                  <a:pt x="203" y="40"/>
                  <a:pt x="203" y="40"/>
                  <a:pt x="203" y="40"/>
                </a:cubicBezTo>
                <a:cubicBezTo>
                  <a:pt x="204" y="39"/>
                  <a:pt x="204" y="39"/>
                  <a:pt x="204" y="39"/>
                </a:cubicBezTo>
                <a:cubicBezTo>
                  <a:pt x="201" y="41"/>
                  <a:pt x="201" y="41"/>
                  <a:pt x="201" y="41"/>
                </a:cubicBezTo>
                <a:cubicBezTo>
                  <a:pt x="199" y="42"/>
                  <a:pt x="199" y="42"/>
                  <a:pt x="199" y="42"/>
                </a:cubicBezTo>
                <a:cubicBezTo>
                  <a:pt x="198" y="43"/>
                  <a:pt x="198" y="43"/>
                  <a:pt x="198" y="43"/>
                </a:cubicBezTo>
                <a:cubicBezTo>
                  <a:pt x="194" y="45"/>
                  <a:pt x="194" y="45"/>
                  <a:pt x="194" y="45"/>
                </a:cubicBezTo>
                <a:cubicBezTo>
                  <a:pt x="191" y="46"/>
                  <a:pt x="191" y="46"/>
                  <a:pt x="191" y="46"/>
                </a:cubicBezTo>
                <a:cubicBezTo>
                  <a:pt x="184" y="50"/>
                  <a:pt x="184" y="50"/>
                  <a:pt x="184" y="50"/>
                </a:cubicBezTo>
                <a:cubicBezTo>
                  <a:pt x="179" y="53"/>
                  <a:pt x="179" y="53"/>
                  <a:pt x="179" y="53"/>
                </a:cubicBezTo>
                <a:cubicBezTo>
                  <a:pt x="176" y="55"/>
                  <a:pt x="176" y="55"/>
                  <a:pt x="176" y="55"/>
                </a:cubicBezTo>
                <a:cubicBezTo>
                  <a:pt x="177" y="54"/>
                  <a:pt x="177" y="54"/>
                  <a:pt x="177" y="54"/>
                </a:cubicBezTo>
                <a:cubicBezTo>
                  <a:pt x="183" y="51"/>
                  <a:pt x="183" y="51"/>
                  <a:pt x="183" y="51"/>
                </a:cubicBezTo>
                <a:cubicBezTo>
                  <a:pt x="187" y="49"/>
                  <a:pt x="187" y="49"/>
                  <a:pt x="187" y="49"/>
                </a:cubicBezTo>
                <a:cubicBezTo>
                  <a:pt x="191" y="46"/>
                  <a:pt x="191" y="46"/>
                  <a:pt x="191" y="46"/>
                </a:cubicBezTo>
                <a:cubicBezTo>
                  <a:pt x="182" y="51"/>
                  <a:pt x="171" y="59"/>
                  <a:pt x="162" y="64"/>
                </a:cubicBezTo>
                <a:cubicBezTo>
                  <a:pt x="162" y="64"/>
                  <a:pt x="162" y="64"/>
                  <a:pt x="162" y="64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64" y="63"/>
                  <a:pt x="164" y="63"/>
                  <a:pt x="164" y="63"/>
                </a:cubicBezTo>
                <a:cubicBezTo>
                  <a:pt x="159" y="67"/>
                  <a:pt x="159" y="67"/>
                  <a:pt x="159" y="67"/>
                </a:cubicBezTo>
                <a:cubicBezTo>
                  <a:pt x="156" y="68"/>
                  <a:pt x="154" y="70"/>
                  <a:pt x="152" y="71"/>
                </a:cubicBezTo>
                <a:cubicBezTo>
                  <a:pt x="151" y="72"/>
                  <a:pt x="151" y="72"/>
                  <a:pt x="151" y="72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7" y="75"/>
                  <a:pt x="147" y="75"/>
                  <a:pt x="147" y="75"/>
                </a:cubicBezTo>
                <a:cubicBezTo>
                  <a:pt x="147" y="76"/>
                  <a:pt x="146" y="76"/>
                  <a:pt x="145" y="77"/>
                </a:cubicBezTo>
                <a:cubicBezTo>
                  <a:pt x="145" y="77"/>
                  <a:pt x="145" y="77"/>
                  <a:pt x="145" y="77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7" y="76"/>
                  <a:pt x="147" y="76"/>
                  <a:pt x="147" y="76"/>
                </a:cubicBezTo>
                <a:cubicBezTo>
                  <a:pt x="147" y="76"/>
                  <a:pt x="147" y="76"/>
                  <a:pt x="147" y="76"/>
                </a:cubicBezTo>
                <a:cubicBezTo>
                  <a:pt x="151" y="73"/>
                  <a:pt x="151" y="73"/>
                  <a:pt x="151" y="73"/>
                </a:cubicBezTo>
                <a:cubicBezTo>
                  <a:pt x="151" y="73"/>
                  <a:pt x="151" y="73"/>
                  <a:pt x="151" y="73"/>
                </a:cubicBezTo>
                <a:cubicBezTo>
                  <a:pt x="156" y="69"/>
                  <a:pt x="156" y="69"/>
                  <a:pt x="156" y="69"/>
                </a:cubicBezTo>
                <a:cubicBezTo>
                  <a:pt x="156" y="69"/>
                  <a:pt x="156" y="69"/>
                  <a:pt x="156" y="69"/>
                </a:cubicBezTo>
                <a:cubicBezTo>
                  <a:pt x="160" y="66"/>
                  <a:pt x="160" y="66"/>
                  <a:pt x="160" y="66"/>
                </a:cubicBezTo>
                <a:cubicBezTo>
                  <a:pt x="161" y="65"/>
                  <a:pt x="161" y="65"/>
                  <a:pt x="161" y="65"/>
                </a:cubicBezTo>
                <a:cubicBezTo>
                  <a:pt x="162" y="65"/>
                  <a:pt x="163" y="64"/>
                  <a:pt x="164" y="63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65" y="63"/>
                  <a:pt x="165" y="63"/>
                  <a:pt x="165" y="63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74" y="57"/>
                  <a:pt x="174" y="57"/>
                  <a:pt x="174" y="57"/>
                </a:cubicBezTo>
                <a:cubicBezTo>
                  <a:pt x="177" y="55"/>
                  <a:pt x="177" y="55"/>
                  <a:pt x="177" y="55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85" y="50"/>
                  <a:pt x="185" y="50"/>
                  <a:pt x="185" y="50"/>
                </a:cubicBezTo>
                <a:cubicBezTo>
                  <a:pt x="186" y="50"/>
                  <a:pt x="186" y="50"/>
                  <a:pt x="186" y="50"/>
                </a:cubicBezTo>
                <a:cubicBezTo>
                  <a:pt x="190" y="48"/>
                  <a:pt x="190" y="48"/>
                  <a:pt x="190" y="48"/>
                </a:cubicBezTo>
                <a:cubicBezTo>
                  <a:pt x="194" y="45"/>
                  <a:pt x="194" y="45"/>
                  <a:pt x="194" y="45"/>
                </a:cubicBezTo>
                <a:cubicBezTo>
                  <a:pt x="196" y="44"/>
                  <a:pt x="196" y="44"/>
                  <a:pt x="196" y="44"/>
                </a:cubicBezTo>
                <a:cubicBezTo>
                  <a:pt x="199" y="42"/>
                  <a:pt x="199" y="42"/>
                  <a:pt x="199" y="42"/>
                </a:cubicBezTo>
                <a:cubicBezTo>
                  <a:pt x="199" y="43"/>
                  <a:pt x="199" y="43"/>
                  <a:pt x="199" y="43"/>
                </a:cubicBezTo>
                <a:cubicBezTo>
                  <a:pt x="201" y="41"/>
                  <a:pt x="201" y="41"/>
                  <a:pt x="201" y="41"/>
                </a:cubicBezTo>
                <a:cubicBezTo>
                  <a:pt x="201" y="42"/>
                  <a:pt x="201" y="42"/>
                  <a:pt x="201" y="42"/>
                </a:cubicBezTo>
                <a:cubicBezTo>
                  <a:pt x="198" y="43"/>
                  <a:pt x="198" y="43"/>
                  <a:pt x="198" y="43"/>
                </a:cubicBezTo>
                <a:cubicBezTo>
                  <a:pt x="199" y="43"/>
                  <a:pt x="199" y="43"/>
                  <a:pt x="199" y="43"/>
                </a:cubicBezTo>
                <a:cubicBezTo>
                  <a:pt x="200" y="43"/>
                  <a:pt x="200" y="43"/>
                  <a:pt x="200" y="43"/>
                </a:cubicBezTo>
                <a:cubicBezTo>
                  <a:pt x="204" y="40"/>
                  <a:pt x="204" y="40"/>
                  <a:pt x="204" y="40"/>
                </a:cubicBezTo>
                <a:cubicBezTo>
                  <a:pt x="205" y="40"/>
                  <a:pt x="205" y="40"/>
                  <a:pt x="205" y="40"/>
                </a:cubicBezTo>
                <a:cubicBezTo>
                  <a:pt x="201" y="43"/>
                  <a:pt x="201" y="43"/>
                  <a:pt x="201" y="43"/>
                </a:cubicBezTo>
                <a:cubicBezTo>
                  <a:pt x="200" y="43"/>
                  <a:pt x="200" y="43"/>
                  <a:pt x="200" y="43"/>
                </a:cubicBezTo>
                <a:cubicBezTo>
                  <a:pt x="196" y="45"/>
                  <a:pt x="196" y="45"/>
                  <a:pt x="196" y="45"/>
                </a:cubicBezTo>
                <a:cubicBezTo>
                  <a:pt x="196" y="46"/>
                  <a:pt x="196" y="46"/>
                  <a:pt x="196" y="46"/>
                </a:cubicBezTo>
                <a:cubicBezTo>
                  <a:pt x="193" y="48"/>
                  <a:pt x="193" y="48"/>
                  <a:pt x="193" y="48"/>
                </a:cubicBezTo>
                <a:cubicBezTo>
                  <a:pt x="192" y="49"/>
                  <a:pt x="192" y="49"/>
                  <a:pt x="192" y="49"/>
                </a:cubicBezTo>
                <a:cubicBezTo>
                  <a:pt x="188" y="51"/>
                  <a:pt x="188" y="51"/>
                  <a:pt x="188" y="51"/>
                </a:cubicBezTo>
                <a:cubicBezTo>
                  <a:pt x="187" y="52"/>
                  <a:pt x="187" y="52"/>
                  <a:pt x="187" y="52"/>
                </a:cubicBezTo>
                <a:cubicBezTo>
                  <a:pt x="184" y="54"/>
                  <a:pt x="184" y="54"/>
                  <a:pt x="184" y="54"/>
                </a:cubicBezTo>
                <a:cubicBezTo>
                  <a:pt x="179" y="57"/>
                  <a:pt x="179" y="57"/>
                  <a:pt x="179" y="57"/>
                </a:cubicBezTo>
                <a:cubicBezTo>
                  <a:pt x="174" y="60"/>
                  <a:pt x="174" y="60"/>
                  <a:pt x="174" y="60"/>
                </a:cubicBezTo>
                <a:cubicBezTo>
                  <a:pt x="169" y="63"/>
                  <a:pt x="169" y="63"/>
                  <a:pt x="169" y="63"/>
                </a:cubicBezTo>
                <a:cubicBezTo>
                  <a:pt x="165" y="66"/>
                  <a:pt x="165" y="66"/>
                  <a:pt x="165" y="66"/>
                </a:cubicBezTo>
                <a:cubicBezTo>
                  <a:pt x="163" y="67"/>
                  <a:pt x="163" y="67"/>
                  <a:pt x="163" y="67"/>
                </a:cubicBezTo>
                <a:cubicBezTo>
                  <a:pt x="163" y="66"/>
                  <a:pt x="163" y="66"/>
                  <a:pt x="163" y="66"/>
                </a:cubicBezTo>
                <a:cubicBezTo>
                  <a:pt x="163" y="66"/>
                  <a:pt x="163" y="66"/>
                  <a:pt x="163" y="66"/>
                </a:cubicBezTo>
                <a:cubicBezTo>
                  <a:pt x="159" y="68"/>
                  <a:pt x="159" y="68"/>
                  <a:pt x="159" y="68"/>
                </a:cubicBezTo>
                <a:cubicBezTo>
                  <a:pt x="157" y="69"/>
                  <a:pt x="156" y="70"/>
                  <a:pt x="155" y="71"/>
                </a:cubicBezTo>
                <a:cubicBezTo>
                  <a:pt x="154" y="72"/>
                  <a:pt x="154" y="72"/>
                  <a:pt x="154" y="72"/>
                </a:cubicBezTo>
                <a:cubicBezTo>
                  <a:pt x="155" y="72"/>
                  <a:pt x="155" y="72"/>
                  <a:pt x="155" y="72"/>
                </a:cubicBezTo>
                <a:cubicBezTo>
                  <a:pt x="158" y="70"/>
                  <a:pt x="158" y="70"/>
                  <a:pt x="158" y="70"/>
                </a:cubicBezTo>
                <a:cubicBezTo>
                  <a:pt x="159" y="70"/>
                  <a:pt x="159" y="70"/>
                  <a:pt x="159" y="70"/>
                </a:cubicBezTo>
                <a:cubicBezTo>
                  <a:pt x="159" y="70"/>
                  <a:pt x="159" y="70"/>
                  <a:pt x="159" y="70"/>
                </a:cubicBezTo>
                <a:cubicBezTo>
                  <a:pt x="158" y="72"/>
                  <a:pt x="158" y="72"/>
                  <a:pt x="158" y="72"/>
                </a:cubicBezTo>
                <a:cubicBezTo>
                  <a:pt x="153" y="76"/>
                  <a:pt x="153" y="76"/>
                  <a:pt x="153" y="76"/>
                </a:cubicBezTo>
                <a:cubicBezTo>
                  <a:pt x="151" y="78"/>
                  <a:pt x="151" y="78"/>
                  <a:pt x="151" y="78"/>
                </a:cubicBezTo>
                <a:cubicBezTo>
                  <a:pt x="148" y="81"/>
                  <a:pt x="148" y="81"/>
                  <a:pt x="148" y="81"/>
                </a:cubicBezTo>
                <a:cubicBezTo>
                  <a:pt x="148" y="81"/>
                  <a:pt x="149" y="81"/>
                  <a:pt x="149" y="81"/>
                </a:cubicBezTo>
                <a:cubicBezTo>
                  <a:pt x="145" y="85"/>
                  <a:pt x="145" y="85"/>
                  <a:pt x="145" y="85"/>
                </a:cubicBezTo>
                <a:cubicBezTo>
                  <a:pt x="147" y="85"/>
                  <a:pt x="147" y="85"/>
                  <a:pt x="147" y="85"/>
                </a:cubicBezTo>
                <a:cubicBezTo>
                  <a:pt x="146" y="87"/>
                  <a:pt x="146" y="87"/>
                  <a:pt x="146" y="87"/>
                </a:cubicBezTo>
                <a:cubicBezTo>
                  <a:pt x="149" y="85"/>
                  <a:pt x="149" y="85"/>
                  <a:pt x="149" y="85"/>
                </a:cubicBezTo>
                <a:cubicBezTo>
                  <a:pt x="153" y="80"/>
                  <a:pt x="153" y="80"/>
                  <a:pt x="153" y="80"/>
                </a:cubicBezTo>
                <a:cubicBezTo>
                  <a:pt x="154" y="78"/>
                  <a:pt x="154" y="78"/>
                  <a:pt x="154" y="78"/>
                </a:cubicBezTo>
                <a:cubicBezTo>
                  <a:pt x="157" y="76"/>
                  <a:pt x="157" y="76"/>
                  <a:pt x="157" y="76"/>
                </a:cubicBezTo>
                <a:cubicBezTo>
                  <a:pt x="155" y="78"/>
                  <a:pt x="155" y="78"/>
                  <a:pt x="155" y="78"/>
                </a:cubicBezTo>
                <a:cubicBezTo>
                  <a:pt x="153" y="82"/>
                  <a:pt x="153" y="82"/>
                  <a:pt x="153" y="82"/>
                </a:cubicBezTo>
                <a:cubicBezTo>
                  <a:pt x="152" y="84"/>
                  <a:pt x="152" y="84"/>
                  <a:pt x="152" y="84"/>
                </a:cubicBezTo>
                <a:cubicBezTo>
                  <a:pt x="153" y="83"/>
                  <a:pt x="155" y="82"/>
                  <a:pt x="156" y="80"/>
                </a:cubicBezTo>
                <a:cubicBezTo>
                  <a:pt x="160" y="78"/>
                  <a:pt x="160" y="78"/>
                  <a:pt x="160" y="78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67" y="71"/>
                  <a:pt x="167" y="71"/>
                  <a:pt x="167" y="71"/>
                </a:cubicBezTo>
                <a:cubicBezTo>
                  <a:pt x="168" y="69"/>
                  <a:pt x="168" y="69"/>
                  <a:pt x="168" y="69"/>
                </a:cubicBezTo>
                <a:cubicBezTo>
                  <a:pt x="174" y="64"/>
                  <a:pt x="174" y="64"/>
                  <a:pt x="174" y="64"/>
                </a:cubicBezTo>
                <a:cubicBezTo>
                  <a:pt x="176" y="62"/>
                  <a:pt x="176" y="62"/>
                  <a:pt x="176" y="62"/>
                </a:cubicBezTo>
                <a:cubicBezTo>
                  <a:pt x="179" y="61"/>
                  <a:pt x="179" y="61"/>
                  <a:pt x="179" y="61"/>
                </a:cubicBezTo>
                <a:cubicBezTo>
                  <a:pt x="174" y="66"/>
                  <a:pt x="174" y="66"/>
                  <a:pt x="174" y="66"/>
                </a:cubicBezTo>
                <a:cubicBezTo>
                  <a:pt x="170" y="70"/>
                  <a:pt x="170" y="70"/>
                  <a:pt x="170" y="70"/>
                </a:cubicBezTo>
                <a:cubicBezTo>
                  <a:pt x="171" y="70"/>
                  <a:pt x="171" y="70"/>
                  <a:pt x="171" y="70"/>
                </a:cubicBezTo>
                <a:cubicBezTo>
                  <a:pt x="176" y="67"/>
                  <a:pt x="176" y="67"/>
                  <a:pt x="176" y="67"/>
                </a:cubicBezTo>
                <a:cubicBezTo>
                  <a:pt x="179" y="65"/>
                  <a:pt x="179" y="65"/>
                  <a:pt x="179" y="65"/>
                </a:cubicBezTo>
                <a:cubicBezTo>
                  <a:pt x="182" y="64"/>
                  <a:pt x="182" y="64"/>
                  <a:pt x="182" y="64"/>
                </a:cubicBezTo>
                <a:cubicBezTo>
                  <a:pt x="182" y="64"/>
                  <a:pt x="182" y="64"/>
                  <a:pt x="182" y="64"/>
                </a:cubicBezTo>
                <a:moveTo>
                  <a:pt x="110" y="148"/>
                </a:moveTo>
                <a:cubicBezTo>
                  <a:pt x="112" y="146"/>
                  <a:pt x="112" y="146"/>
                  <a:pt x="112" y="146"/>
                </a:cubicBezTo>
                <a:cubicBezTo>
                  <a:pt x="113" y="144"/>
                  <a:pt x="113" y="144"/>
                  <a:pt x="113" y="144"/>
                </a:cubicBezTo>
                <a:cubicBezTo>
                  <a:pt x="115" y="143"/>
                  <a:pt x="115" y="143"/>
                  <a:pt x="115" y="143"/>
                </a:cubicBezTo>
                <a:cubicBezTo>
                  <a:pt x="118" y="139"/>
                  <a:pt x="118" y="139"/>
                  <a:pt x="118" y="139"/>
                </a:cubicBezTo>
                <a:cubicBezTo>
                  <a:pt x="116" y="138"/>
                  <a:pt x="116" y="138"/>
                  <a:pt x="116" y="138"/>
                </a:cubicBezTo>
                <a:cubicBezTo>
                  <a:pt x="117" y="135"/>
                  <a:pt x="117" y="135"/>
                  <a:pt x="117" y="135"/>
                </a:cubicBezTo>
                <a:cubicBezTo>
                  <a:pt x="116" y="135"/>
                  <a:pt x="115" y="135"/>
                  <a:pt x="115" y="135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08" y="139"/>
                  <a:pt x="108" y="139"/>
                  <a:pt x="108" y="139"/>
                </a:cubicBezTo>
                <a:cubicBezTo>
                  <a:pt x="108" y="138"/>
                  <a:pt x="108" y="138"/>
                  <a:pt x="108" y="138"/>
                </a:cubicBezTo>
                <a:cubicBezTo>
                  <a:pt x="111" y="135"/>
                  <a:pt x="111" y="135"/>
                  <a:pt x="111" y="135"/>
                </a:cubicBezTo>
                <a:cubicBezTo>
                  <a:pt x="114" y="134"/>
                  <a:pt x="114" y="134"/>
                  <a:pt x="114" y="134"/>
                </a:cubicBezTo>
                <a:cubicBezTo>
                  <a:pt x="118" y="133"/>
                  <a:pt x="118" y="133"/>
                  <a:pt x="118" y="133"/>
                </a:cubicBezTo>
                <a:cubicBezTo>
                  <a:pt x="121" y="131"/>
                  <a:pt x="121" y="131"/>
                  <a:pt x="121" y="131"/>
                </a:cubicBezTo>
                <a:cubicBezTo>
                  <a:pt x="119" y="130"/>
                  <a:pt x="119" y="130"/>
                  <a:pt x="119" y="130"/>
                </a:cubicBezTo>
                <a:cubicBezTo>
                  <a:pt x="119" y="128"/>
                  <a:pt x="119" y="128"/>
                  <a:pt x="119" y="128"/>
                </a:cubicBezTo>
                <a:cubicBezTo>
                  <a:pt x="118" y="127"/>
                  <a:pt x="118" y="127"/>
                  <a:pt x="118" y="127"/>
                </a:cubicBezTo>
                <a:cubicBezTo>
                  <a:pt x="119" y="124"/>
                  <a:pt x="119" y="124"/>
                  <a:pt x="119" y="124"/>
                </a:cubicBezTo>
                <a:cubicBezTo>
                  <a:pt x="120" y="121"/>
                  <a:pt x="120" y="121"/>
                  <a:pt x="120" y="121"/>
                </a:cubicBezTo>
                <a:cubicBezTo>
                  <a:pt x="122" y="119"/>
                  <a:pt x="122" y="119"/>
                  <a:pt x="122" y="119"/>
                </a:cubicBezTo>
                <a:cubicBezTo>
                  <a:pt x="123" y="118"/>
                  <a:pt x="123" y="118"/>
                  <a:pt x="123" y="118"/>
                </a:cubicBezTo>
                <a:cubicBezTo>
                  <a:pt x="125" y="116"/>
                  <a:pt x="125" y="116"/>
                  <a:pt x="125" y="116"/>
                </a:cubicBezTo>
                <a:cubicBezTo>
                  <a:pt x="127" y="112"/>
                  <a:pt x="127" y="112"/>
                  <a:pt x="127" y="112"/>
                </a:cubicBezTo>
                <a:cubicBezTo>
                  <a:pt x="130" y="108"/>
                  <a:pt x="130" y="108"/>
                  <a:pt x="130" y="108"/>
                </a:cubicBezTo>
                <a:cubicBezTo>
                  <a:pt x="136" y="100"/>
                  <a:pt x="136" y="100"/>
                  <a:pt x="136" y="100"/>
                </a:cubicBezTo>
                <a:cubicBezTo>
                  <a:pt x="139" y="96"/>
                  <a:pt x="139" y="96"/>
                  <a:pt x="139" y="96"/>
                </a:cubicBezTo>
                <a:cubicBezTo>
                  <a:pt x="133" y="101"/>
                  <a:pt x="133" y="101"/>
                  <a:pt x="133" y="101"/>
                </a:cubicBezTo>
                <a:cubicBezTo>
                  <a:pt x="132" y="102"/>
                  <a:pt x="130" y="103"/>
                  <a:pt x="129" y="104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23" y="108"/>
                  <a:pt x="123" y="108"/>
                  <a:pt x="123" y="108"/>
                </a:cubicBezTo>
                <a:cubicBezTo>
                  <a:pt x="122" y="108"/>
                  <a:pt x="122" y="108"/>
                  <a:pt x="122" y="108"/>
                </a:cubicBezTo>
                <a:cubicBezTo>
                  <a:pt x="124" y="105"/>
                  <a:pt x="124" y="105"/>
                  <a:pt x="124" y="105"/>
                </a:cubicBezTo>
                <a:cubicBezTo>
                  <a:pt x="125" y="103"/>
                  <a:pt x="125" y="103"/>
                  <a:pt x="125" y="103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128" y="100"/>
                  <a:pt x="128" y="100"/>
                  <a:pt x="128" y="100"/>
                </a:cubicBezTo>
                <a:cubicBezTo>
                  <a:pt x="130" y="98"/>
                  <a:pt x="132" y="96"/>
                  <a:pt x="134" y="94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8" y="89"/>
                  <a:pt x="138" y="89"/>
                  <a:pt x="138" y="89"/>
                </a:cubicBezTo>
                <a:cubicBezTo>
                  <a:pt x="141" y="85"/>
                  <a:pt x="141" y="85"/>
                  <a:pt x="141" y="85"/>
                </a:cubicBezTo>
                <a:cubicBezTo>
                  <a:pt x="144" y="82"/>
                  <a:pt x="144" y="82"/>
                  <a:pt x="144" y="82"/>
                </a:cubicBezTo>
                <a:cubicBezTo>
                  <a:pt x="142" y="83"/>
                  <a:pt x="142" y="83"/>
                  <a:pt x="142" y="83"/>
                </a:cubicBezTo>
                <a:cubicBezTo>
                  <a:pt x="141" y="83"/>
                  <a:pt x="141" y="83"/>
                  <a:pt x="141" y="83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139" y="84"/>
                  <a:pt x="139" y="84"/>
                  <a:pt x="139" y="84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1" y="91"/>
                  <a:pt x="131" y="91"/>
                  <a:pt x="131" y="91"/>
                </a:cubicBezTo>
                <a:cubicBezTo>
                  <a:pt x="127" y="94"/>
                  <a:pt x="127" y="94"/>
                  <a:pt x="127" y="94"/>
                </a:cubicBezTo>
                <a:cubicBezTo>
                  <a:pt x="123" y="98"/>
                  <a:pt x="123" y="98"/>
                  <a:pt x="123" y="98"/>
                </a:cubicBezTo>
                <a:cubicBezTo>
                  <a:pt x="123" y="97"/>
                  <a:pt x="123" y="97"/>
                  <a:pt x="123" y="97"/>
                </a:cubicBezTo>
                <a:cubicBezTo>
                  <a:pt x="119" y="101"/>
                  <a:pt x="119" y="101"/>
                  <a:pt x="119" y="101"/>
                </a:cubicBezTo>
                <a:cubicBezTo>
                  <a:pt x="117" y="103"/>
                  <a:pt x="117" y="103"/>
                  <a:pt x="117" y="103"/>
                </a:cubicBezTo>
                <a:cubicBezTo>
                  <a:pt x="115" y="105"/>
                  <a:pt x="115" y="105"/>
                  <a:pt x="115" y="105"/>
                </a:cubicBezTo>
                <a:cubicBezTo>
                  <a:pt x="113" y="108"/>
                  <a:pt x="113" y="108"/>
                  <a:pt x="113" y="108"/>
                </a:cubicBezTo>
                <a:cubicBezTo>
                  <a:pt x="109" y="113"/>
                  <a:pt x="109" y="113"/>
                  <a:pt x="109" y="113"/>
                </a:cubicBezTo>
                <a:cubicBezTo>
                  <a:pt x="107" y="115"/>
                  <a:pt x="105" y="116"/>
                  <a:pt x="103" y="118"/>
                </a:cubicBezTo>
                <a:cubicBezTo>
                  <a:pt x="99" y="122"/>
                  <a:pt x="99" y="122"/>
                  <a:pt x="99" y="122"/>
                </a:cubicBezTo>
                <a:cubicBezTo>
                  <a:pt x="96" y="125"/>
                  <a:pt x="96" y="125"/>
                  <a:pt x="96" y="125"/>
                </a:cubicBezTo>
                <a:cubicBezTo>
                  <a:pt x="95" y="126"/>
                  <a:pt x="95" y="126"/>
                  <a:pt x="95" y="126"/>
                </a:cubicBezTo>
                <a:cubicBezTo>
                  <a:pt x="91" y="131"/>
                  <a:pt x="91" y="131"/>
                  <a:pt x="91" y="131"/>
                </a:cubicBezTo>
                <a:cubicBezTo>
                  <a:pt x="89" y="133"/>
                  <a:pt x="87" y="135"/>
                  <a:pt x="85" y="137"/>
                </a:cubicBezTo>
                <a:cubicBezTo>
                  <a:pt x="83" y="141"/>
                  <a:pt x="83" y="141"/>
                  <a:pt x="83" y="141"/>
                </a:cubicBezTo>
                <a:cubicBezTo>
                  <a:pt x="80" y="144"/>
                  <a:pt x="80" y="144"/>
                  <a:pt x="80" y="144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76" y="148"/>
                  <a:pt x="76" y="148"/>
                  <a:pt x="76" y="148"/>
                </a:cubicBezTo>
                <a:cubicBezTo>
                  <a:pt x="80" y="143"/>
                  <a:pt x="80" y="143"/>
                  <a:pt x="80" y="143"/>
                </a:cubicBezTo>
                <a:cubicBezTo>
                  <a:pt x="83" y="138"/>
                  <a:pt x="83" y="138"/>
                  <a:pt x="83" y="138"/>
                </a:cubicBezTo>
                <a:cubicBezTo>
                  <a:pt x="84" y="137"/>
                  <a:pt x="85" y="135"/>
                  <a:pt x="86" y="134"/>
                </a:cubicBezTo>
                <a:cubicBezTo>
                  <a:pt x="91" y="128"/>
                  <a:pt x="91" y="128"/>
                  <a:pt x="91" y="128"/>
                </a:cubicBezTo>
                <a:cubicBezTo>
                  <a:pt x="95" y="124"/>
                  <a:pt x="95" y="124"/>
                  <a:pt x="95" y="124"/>
                </a:cubicBezTo>
                <a:cubicBezTo>
                  <a:pt x="96" y="123"/>
                  <a:pt x="96" y="123"/>
                  <a:pt x="96" y="123"/>
                </a:cubicBezTo>
                <a:cubicBezTo>
                  <a:pt x="96" y="122"/>
                  <a:pt x="96" y="122"/>
                  <a:pt x="96" y="122"/>
                </a:cubicBezTo>
                <a:cubicBezTo>
                  <a:pt x="97" y="121"/>
                  <a:pt x="97" y="121"/>
                  <a:pt x="97" y="121"/>
                </a:cubicBezTo>
                <a:cubicBezTo>
                  <a:pt x="99" y="119"/>
                  <a:pt x="99" y="119"/>
                  <a:pt x="99" y="119"/>
                </a:cubicBezTo>
                <a:cubicBezTo>
                  <a:pt x="92" y="126"/>
                  <a:pt x="85" y="135"/>
                  <a:pt x="79" y="142"/>
                </a:cubicBezTo>
                <a:cubicBezTo>
                  <a:pt x="67" y="158"/>
                  <a:pt x="67" y="158"/>
                  <a:pt x="47" y="190"/>
                </a:cubicBezTo>
                <a:cubicBezTo>
                  <a:pt x="37" y="208"/>
                  <a:pt x="37" y="208"/>
                  <a:pt x="23" y="243"/>
                </a:cubicBezTo>
                <a:cubicBezTo>
                  <a:pt x="19" y="253"/>
                  <a:pt x="15" y="267"/>
                  <a:pt x="12" y="277"/>
                </a:cubicBezTo>
                <a:cubicBezTo>
                  <a:pt x="11" y="280"/>
                  <a:pt x="11" y="280"/>
                  <a:pt x="11" y="280"/>
                </a:cubicBezTo>
                <a:cubicBezTo>
                  <a:pt x="11" y="280"/>
                  <a:pt x="11" y="280"/>
                  <a:pt x="11" y="280"/>
                </a:cubicBezTo>
                <a:cubicBezTo>
                  <a:pt x="12" y="278"/>
                  <a:pt x="12" y="278"/>
                  <a:pt x="12" y="278"/>
                </a:cubicBezTo>
                <a:cubicBezTo>
                  <a:pt x="12" y="277"/>
                  <a:pt x="12" y="277"/>
                  <a:pt x="12" y="277"/>
                </a:cubicBezTo>
                <a:cubicBezTo>
                  <a:pt x="11" y="281"/>
                  <a:pt x="11" y="281"/>
                  <a:pt x="11" y="281"/>
                </a:cubicBezTo>
                <a:cubicBezTo>
                  <a:pt x="10" y="286"/>
                  <a:pt x="10" y="286"/>
                  <a:pt x="10" y="286"/>
                </a:cubicBezTo>
                <a:cubicBezTo>
                  <a:pt x="10" y="288"/>
                  <a:pt x="10" y="289"/>
                  <a:pt x="9" y="291"/>
                </a:cubicBezTo>
                <a:cubicBezTo>
                  <a:pt x="9" y="294"/>
                  <a:pt x="9" y="294"/>
                  <a:pt x="9" y="294"/>
                </a:cubicBezTo>
                <a:cubicBezTo>
                  <a:pt x="8" y="297"/>
                  <a:pt x="8" y="297"/>
                  <a:pt x="8" y="297"/>
                </a:cubicBezTo>
                <a:cubicBezTo>
                  <a:pt x="8" y="300"/>
                  <a:pt x="8" y="300"/>
                  <a:pt x="8" y="300"/>
                </a:cubicBezTo>
                <a:cubicBezTo>
                  <a:pt x="7" y="304"/>
                  <a:pt x="7" y="304"/>
                  <a:pt x="7" y="304"/>
                </a:cubicBezTo>
                <a:cubicBezTo>
                  <a:pt x="7" y="306"/>
                  <a:pt x="7" y="306"/>
                  <a:pt x="7" y="306"/>
                </a:cubicBezTo>
                <a:cubicBezTo>
                  <a:pt x="6" y="310"/>
                  <a:pt x="6" y="310"/>
                  <a:pt x="6" y="310"/>
                </a:cubicBezTo>
                <a:cubicBezTo>
                  <a:pt x="6" y="311"/>
                  <a:pt x="6" y="311"/>
                  <a:pt x="6" y="311"/>
                </a:cubicBezTo>
                <a:cubicBezTo>
                  <a:pt x="7" y="308"/>
                  <a:pt x="7" y="308"/>
                  <a:pt x="7" y="308"/>
                </a:cubicBezTo>
                <a:cubicBezTo>
                  <a:pt x="8" y="304"/>
                  <a:pt x="8" y="304"/>
                  <a:pt x="8" y="304"/>
                </a:cubicBezTo>
                <a:cubicBezTo>
                  <a:pt x="9" y="298"/>
                  <a:pt x="9" y="298"/>
                  <a:pt x="9" y="298"/>
                </a:cubicBezTo>
                <a:cubicBezTo>
                  <a:pt x="10" y="291"/>
                  <a:pt x="10" y="291"/>
                  <a:pt x="10" y="291"/>
                </a:cubicBezTo>
                <a:cubicBezTo>
                  <a:pt x="12" y="283"/>
                  <a:pt x="12" y="283"/>
                  <a:pt x="12" y="283"/>
                </a:cubicBezTo>
                <a:cubicBezTo>
                  <a:pt x="12" y="280"/>
                  <a:pt x="13" y="277"/>
                  <a:pt x="14" y="274"/>
                </a:cubicBezTo>
                <a:cubicBezTo>
                  <a:pt x="15" y="272"/>
                  <a:pt x="15" y="270"/>
                  <a:pt x="16" y="268"/>
                </a:cubicBezTo>
                <a:cubicBezTo>
                  <a:pt x="18" y="262"/>
                  <a:pt x="18" y="262"/>
                  <a:pt x="18" y="262"/>
                </a:cubicBezTo>
                <a:cubicBezTo>
                  <a:pt x="19" y="260"/>
                  <a:pt x="19" y="260"/>
                  <a:pt x="19" y="260"/>
                </a:cubicBezTo>
                <a:cubicBezTo>
                  <a:pt x="21" y="255"/>
                  <a:pt x="21" y="255"/>
                  <a:pt x="21" y="255"/>
                </a:cubicBezTo>
                <a:cubicBezTo>
                  <a:pt x="23" y="252"/>
                  <a:pt x="23" y="252"/>
                  <a:pt x="23" y="252"/>
                </a:cubicBezTo>
                <a:cubicBezTo>
                  <a:pt x="24" y="250"/>
                  <a:pt x="24" y="250"/>
                  <a:pt x="24" y="250"/>
                </a:cubicBezTo>
                <a:cubicBezTo>
                  <a:pt x="26" y="246"/>
                  <a:pt x="26" y="246"/>
                  <a:pt x="26" y="246"/>
                </a:cubicBezTo>
                <a:cubicBezTo>
                  <a:pt x="27" y="244"/>
                  <a:pt x="27" y="244"/>
                  <a:pt x="27" y="244"/>
                </a:cubicBezTo>
                <a:cubicBezTo>
                  <a:pt x="29" y="237"/>
                  <a:pt x="29" y="237"/>
                  <a:pt x="29" y="237"/>
                </a:cubicBezTo>
                <a:cubicBezTo>
                  <a:pt x="30" y="235"/>
                  <a:pt x="30" y="235"/>
                  <a:pt x="30" y="235"/>
                </a:cubicBezTo>
                <a:cubicBezTo>
                  <a:pt x="31" y="231"/>
                  <a:pt x="31" y="231"/>
                  <a:pt x="31" y="231"/>
                </a:cubicBezTo>
                <a:cubicBezTo>
                  <a:pt x="32" y="228"/>
                  <a:pt x="32" y="228"/>
                  <a:pt x="32" y="228"/>
                </a:cubicBezTo>
                <a:cubicBezTo>
                  <a:pt x="34" y="226"/>
                  <a:pt x="34" y="226"/>
                  <a:pt x="34" y="226"/>
                </a:cubicBezTo>
                <a:cubicBezTo>
                  <a:pt x="32" y="231"/>
                  <a:pt x="32" y="231"/>
                  <a:pt x="32" y="231"/>
                </a:cubicBezTo>
                <a:cubicBezTo>
                  <a:pt x="35" y="226"/>
                  <a:pt x="35" y="226"/>
                  <a:pt x="35" y="226"/>
                </a:cubicBezTo>
                <a:cubicBezTo>
                  <a:pt x="37" y="223"/>
                  <a:pt x="37" y="223"/>
                  <a:pt x="37" y="223"/>
                </a:cubicBezTo>
                <a:cubicBezTo>
                  <a:pt x="38" y="220"/>
                  <a:pt x="38" y="220"/>
                  <a:pt x="38" y="220"/>
                </a:cubicBezTo>
                <a:cubicBezTo>
                  <a:pt x="42" y="212"/>
                  <a:pt x="42" y="212"/>
                  <a:pt x="42" y="212"/>
                </a:cubicBezTo>
                <a:cubicBezTo>
                  <a:pt x="43" y="212"/>
                  <a:pt x="43" y="212"/>
                  <a:pt x="44" y="212"/>
                </a:cubicBezTo>
                <a:cubicBezTo>
                  <a:pt x="46" y="210"/>
                  <a:pt x="46" y="210"/>
                  <a:pt x="46" y="210"/>
                </a:cubicBezTo>
                <a:cubicBezTo>
                  <a:pt x="48" y="209"/>
                  <a:pt x="48" y="209"/>
                  <a:pt x="48" y="209"/>
                </a:cubicBezTo>
                <a:cubicBezTo>
                  <a:pt x="49" y="206"/>
                  <a:pt x="49" y="206"/>
                  <a:pt x="49" y="206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56" y="194"/>
                  <a:pt x="56" y="194"/>
                  <a:pt x="56" y="194"/>
                </a:cubicBezTo>
                <a:cubicBezTo>
                  <a:pt x="56" y="194"/>
                  <a:pt x="57" y="194"/>
                  <a:pt x="57" y="194"/>
                </a:cubicBezTo>
                <a:cubicBezTo>
                  <a:pt x="59" y="192"/>
                  <a:pt x="59" y="192"/>
                  <a:pt x="59" y="192"/>
                </a:cubicBezTo>
                <a:cubicBezTo>
                  <a:pt x="60" y="192"/>
                  <a:pt x="60" y="192"/>
                  <a:pt x="60" y="192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6" y="186"/>
                  <a:pt x="66" y="186"/>
                  <a:pt x="66" y="186"/>
                </a:cubicBezTo>
                <a:cubicBezTo>
                  <a:pt x="68" y="186"/>
                  <a:pt x="69" y="186"/>
                  <a:pt x="70" y="187"/>
                </a:cubicBezTo>
                <a:cubicBezTo>
                  <a:pt x="70" y="188"/>
                  <a:pt x="69" y="188"/>
                  <a:pt x="69" y="189"/>
                </a:cubicBezTo>
                <a:cubicBezTo>
                  <a:pt x="68" y="189"/>
                  <a:pt x="67" y="189"/>
                  <a:pt x="66" y="189"/>
                </a:cubicBezTo>
                <a:cubicBezTo>
                  <a:pt x="63" y="192"/>
                  <a:pt x="63" y="192"/>
                  <a:pt x="61" y="196"/>
                </a:cubicBezTo>
                <a:cubicBezTo>
                  <a:pt x="61" y="197"/>
                  <a:pt x="61" y="197"/>
                  <a:pt x="61" y="197"/>
                </a:cubicBezTo>
                <a:cubicBezTo>
                  <a:pt x="64" y="195"/>
                  <a:pt x="64" y="195"/>
                  <a:pt x="64" y="195"/>
                </a:cubicBezTo>
                <a:cubicBezTo>
                  <a:pt x="66" y="193"/>
                  <a:pt x="66" y="193"/>
                  <a:pt x="66" y="193"/>
                </a:cubicBezTo>
                <a:cubicBezTo>
                  <a:pt x="68" y="192"/>
                  <a:pt x="68" y="192"/>
                  <a:pt x="68" y="192"/>
                </a:cubicBezTo>
                <a:cubicBezTo>
                  <a:pt x="71" y="190"/>
                  <a:pt x="71" y="190"/>
                  <a:pt x="71" y="190"/>
                </a:cubicBezTo>
                <a:cubicBezTo>
                  <a:pt x="73" y="189"/>
                  <a:pt x="73" y="189"/>
                  <a:pt x="73" y="189"/>
                </a:cubicBezTo>
                <a:cubicBezTo>
                  <a:pt x="77" y="185"/>
                  <a:pt x="77" y="185"/>
                  <a:pt x="77" y="185"/>
                </a:cubicBezTo>
                <a:cubicBezTo>
                  <a:pt x="80" y="182"/>
                  <a:pt x="80" y="182"/>
                  <a:pt x="80" y="182"/>
                </a:cubicBezTo>
                <a:cubicBezTo>
                  <a:pt x="83" y="178"/>
                  <a:pt x="83" y="178"/>
                  <a:pt x="83" y="178"/>
                </a:cubicBezTo>
                <a:cubicBezTo>
                  <a:pt x="80" y="179"/>
                  <a:pt x="80" y="179"/>
                  <a:pt x="80" y="179"/>
                </a:cubicBezTo>
                <a:cubicBezTo>
                  <a:pt x="75" y="184"/>
                  <a:pt x="75" y="184"/>
                  <a:pt x="75" y="184"/>
                </a:cubicBezTo>
                <a:cubicBezTo>
                  <a:pt x="73" y="184"/>
                  <a:pt x="73" y="184"/>
                  <a:pt x="73" y="184"/>
                </a:cubicBezTo>
                <a:cubicBezTo>
                  <a:pt x="73" y="182"/>
                  <a:pt x="73" y="182"/>
                  <a:pt x="73" y="182"/>
                </a:cubicBezTo>
                <a:cubicBezTo>
                  <a:pt x="73" y="178"/>
                  <a:pt x="73" y="178"/>
                  <a:pt x="73" y="178"/>
                </a:cubicBezTo>
                <a:cubicBezTo>
                  <a:pt x="76" y="171"/>
                  <a:pt x="76" y="171"/>
                  <a:pt x="76" y="171"/>
                </a:cubicBezTo>
                <a:cubicBezTo>
                  <a:pt x="80" y="168"/>
                  <a:pt x="80" y="168"/>
                  <a:pt x="80" y="168"/>
                </a:cubicBezTo>
                <a:cubicBezTo>
                  <a:pt x="83" y="163"/>
                  <a:pt x="83" y="163"/>
                  <a:pt x="83" y="163"/>
                </a:cubicBezTo>
                <a:cubicBezTo>
                  <a:pt x="81" y="162"/>
                  <a:pt x="81" y="162"/>
                  <a:pt x="81" y="162"/>
                </a:cubicBezTo>
                <a:cubicBezTo>
                  <a:pt x="78" y="164"/>
                  <a:pt x="78" y="164"/>
                  <a:pt x="78" y="164"/>
                </a:cubicBezTo>
                <a:cubicBezTo>
                  <a:pt x="73" y="168"/>
                  <a:pt x="73" y="168"/>
                  <a:pt x="73" y="168"/>
                </a:cubicBezTo>
                <a:cubicBezTo>
                  <a:pt x="67" y="174"/>
                  <a:pt x="67" y="174"/>
                  <a:pt x="67" y="174"/>
                </a:cubicBezTo>
                <a:cubicBezTo>
                  <a:pt x="63" y="178"/>
                  <a:pt x="63" y="178"/>
                  <a:pt x="63" y="178"/>
                </a:cubicBezTo>
                <a:cubicBezTo>
                  <a:pt x="66" y="175"/>
                  <a:pt x="66" y="175"/>
                  <a:pt x="66" y="175"/>
                </a:cubicBezTo>
                <a:cubicBezTo>
                  <a:pt x="69" y="171"/>
                  <a:pt x="69" y="171"/>
                  <a:pt x="69" y="171"/>
                </a:cubicBezTo>
                <a:cubicBezTo>
                  <a:pt x="71" y="169"/>
                  <a:pt x="71" y="169"/>
                  <a:pt x="71" y="169"/>
                </a:cubicBezTo>
                <a:cubicBezTo>
                  <a:pt x="71" y="167"/>
                  <a:pt x="71" y="167"/>
                  <a:pt x="71" y="167"/>
                </a:cubicBezTo>
                <a:cubicBezTo>
                  <a:pt x="71" y="167"/>
                  <a:pt x="72" y="167"/>
                  <a:pt x="72" y="167"/>
                </a:cubicBezTo>
                <a:cubicBezTo>
                  <a:pt x="75" y="164"/>
                  <a:pt x="75" y="164"/>
                  <a:pt x="75" y="164"/>
                </a:cubicBezTo>
                <a:cubicBezTo>
                  <a:pt x="78" y="161"/>
                  <a:pt x="78" y="161"/>
                  <a:pt x="78" y="161"/>
                </a:cubicBezTo>
                <a:cubicBezTo>
                  <a:pt x="80" y="161"/>
                  <a:pt x="80" y="161"/>
                  <a:pt x="80" y="161"/>
                </a:cubicBezTo>
                <a:cubicBezTo>
                  <a:pt x="83" y="157"/>
                  <a:pt x="83" y="157"/>
                  <a:pt x="83" y="157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86" y="156"/>
                  <a:pt x="87" y="156"/>
                  <a:pt x="87" y="156"/>
                </a:cubicBezTo>
                <a:cubicBezTo>
                  <a:pt x="92" y="156"/>
                  <a:pt x="92" y="156"/>
                  <a:pt x="92" y="156"/>
                </a:cubicBezTo>
                <a:cubicBezTo>
                  <a:pt x="93" y="157"/>
                  <a:pt x="93" y="157"/>
                  <a:pt x="93" y="157"/>
                </a:cubicBezTo>
                <a:cubicBezTo>
                  <a:pt x="95" y="157"/>
                  <a:pt x="95" y="157"/>
                  <a:pt x="95" y="157"/>
                </a:cubicBezTo>
                <a:cubicBezTo>
                  <a:pt x="99" y="154"/>
                  <a:pt x="99" y="154"/>
                  <a:pt x="99" y="154"/>
                </a:cubicBezTo>
                <a:cubicBezTo>
                  <a:pt x="104" y="150"/>
                  <a:pt x="104" y="150"/>
                  <a:pt x="104" y="150"/>
                </a:cubicBezTo>
                <a:cubicBezTo>
                  <a:pt x="107" y="150"/>
                  <a:pt x="107" y="150"/>
                  <a:pt x="107" y="150"/>
                </a:cubicBezTo>
                <a:cubicBezTo>
                  <a:pt x="110" y="148"/>
                  <a:pt x="110" y="148"/>
                  <a:pt x="110" y="148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endParaRPr lang="en-US" sz="2667">
              <a:solidFill>
                <a:srgbClr val="1F1F1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Arc 214"/>
          <p:cNvSpPr/>
          <p:nvPr/>
        </p:nvSpPr>
        <p:spPr>
          <a:xfrm>
            <a:off x="3684622" y="2176334"/>
            <a:ext cx="1763370" cy="1763370"/>
          </a:xfrm>
          <a:prstGeom prst="arc">
            <a:avLst>
              <a:gd name="adj1" fmla="val 21578092"/>
              <a:gd name="adj2" fmla="val 16283076"/>
            </a:avLst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2667">
              <a:solidFill>
                <a:srgbClr val="1F1F1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4" name="Straight Connector 219"/>
          <p:cNvCxnSpPr/>
          <p:nvPr/>
        </p:nvCxnSpPr>
        <p:spPr>
          <a:xfrm flipH="1">
            <a:off x="1568428" y="3058019"/>
            <a:ext cx="411086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220"/>
          <p:cNvCxnSpPr/>
          <p:nvPr/>
        </p:nvCxnSpPr>
        <p:spPr>
          <a:xfrm flipH="1">
            <a:off x="5447992" y="3058019"/>
            <a:ext cx="411086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224"/>
          <p:cNvCxnSpPr/>
          <p:nvPr/>
        </p:nvCxnSpPr>
        <p:spPr>
          <a:xfrm flipH="1">
            <a:off x="7152931" y="3058019"/>
            <a:ext cx="411086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228"/>
          <p:cNvCxnSpPr/>
          <p:nvPr/>
        </p:nvCxnSpPr>
        <p:spPr>
          <a:xfrm flipH="1">
            <a:off x="4587612" y="2178178"/>
            <a:ext cx="675672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232"/>
          <p:cNvGrpSpPr/>
          <p:nvPr/>
        </p:nvGrpSpPr>
        <p:grpSpPr>
          <a:xfrm>
            <a:off x="5283702" y="1873923"/>
            <a:ext cx="617526" cy="617522"/>
            <a:chOff x="864537" y="1822859"/>
            <a:chExt cx="971309" cy="971307"/>
          </a:xfrm>
        </p:grpSpPr>
        <p:sp>
          <p:nvSpPr>
            <p:cNvPr id="75" name="Oval 233"/>
            <p:cNvSpPr/>
            <p:nvPr/>
          </p:nvSpPr>
          <p:spPr>
            <a:xfrm>
              <a:off x="932451" y="1890773"/>
              <a:ext cx="835480" cy="83547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</a:p>
          </p:txBody>
        </p:sp>
        <p:sp>
          <p:nvSpPr>
            <p:cNvPr id="76" name="Oval 234"/>
            <p:cNvSpPr/>
            <p:nvPr/>
          </p:nvSpPr>
          <p:spPr>
            <a:xfrm>
              <a:off x="864537" y="1822859"/>
              <a:ext cx="971309" cy="97130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1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77" name="Straight Connector 238"/>
          <p:cNvCxnSpPr/>
          <p:nvPr/>
        </p:nvCxnSpPr>
        <p:spPr>
          <a:xfrm>
            <a:off x="1753649" y="3074832"/>
            <a:ext cx="0" cy="661136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240"/>
          <p:cNvGrpSpPr/>
          <p:nvPr/>
        </p:nvGrpSpPr>
        <p:grpSpPr>
          <a:xfrm>
            <a:off x="1444886" y="3755097"/>
            <a:ext cx="617526" cy="617522"/>
            <a:chOff x="864537" y="1822859"/>
            <a:chExt cx="971309" cy="971307"/>
          </a:xfrm>
        </p:grpSpPr>
        <p:sp>
          <p:nvSpPr>
            <p:cNvPr id="79" name="Oval 241"/>
            <p:cNvSpPr/>
            <p:nvPr/>
          </p:nvSpPr>
          <p:spPr>
            <a:xfrm>
              <a:off x="932451" y="1890773"/>
              <a:ext cx="835480" cy="83547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</a:p>
          </p:txBody>
        </p:sp>
        <p:sp>
          <p:nvSpPr>
            <p:cNvPr id="80" name="Oval 242"/>
            <p:cNvSpPr/>
            <p:nvPr/>
          </p:nvSpPr>
          <p:spPr>
            <a:xfrm>
              <a:off x="864537" y="1822859"/>
              <a:ext cx="971309" cy="97130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1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81" name="Straight Connector 248"/>
          <p:cNvCxnSpPr/>
          <p:nvPr/>
        </p:nvCxnSpPr>
        <p:spPr>
          <a:xfrm>
            <a:off x="7353647" y="3074832"/>
            <a:ext cx="0" cy="661136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Group 249"/>
          <p:cNvGrpSpPr/>
          <p:nvPr/>
        </p:nvGrpSpPr>
        <p:grpSpPr>
          <a:xfrm>
            <a:off x="7044884" y="3755097"/>
            <a:ext cx="617526" cy="617522"/>
            <a:chOff x="864537" y="1822859"/>
            <a:chExt cx="971309" cy="971307"/>
          </a:xfrm>
        </p:grpSpPr>
        <p:sp>
          <p:nvSpPr>
            <p:cNvPr id="83" name="Oval 250"/>
            <p:cNvSpPr/>
            <p:nvPr/>
          </p:nvSpPr>
          <p:spPr>
            <a:xfrm>
              <a:off x="932452" y="1890773"/>
              <a:ext cx="835480" cy="83547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</a:p>
          </p:txBody>
        </p:sp>
        <p:sp>
          <p:nvSpPr>
            <p:cNvPr id="84" name="Oval 251"/>
            <p:cNvSpPr/>
            <p:nvPr/>
          </p:nvSpPr>
          <p:spPr>
            <a:xfrm>
              <a:off x="864537" y="1822859"/>
              <a:ext cx="971309" cy="97130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1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859078" y="2411093"/>
            <a:ext cx="1293852" cy="1293852"/>
            <a:chOff x="7812104" y="3185821"/>
            <a:chExt cx="1725136" cy="1725136"/>
          </a:xfrm>
        </p:grpSpPr>
        <p:grpSp>
          <p:nvGrpSpPr>
            <p:cNvPr id="66" name="Group 221"/>
            <p:cNvGrpSpPr/>
            <p:nvPr/>
          </p:nvGrpSpPr>
          <p:grpSpPr>
            <a:xfrm>
              <a:off x="7812104" y="3185821"/>
              <a:ext cx="1725136" cy="1725136"/>
              <a:chOff x="2183615" y="1663567"/>
              <a:chExt cx="1293852" cy="1293852"/>
            </a:xfrm>
          </p:grpSpPr>
          <p:sp>
            <p:nvSpPr>
              <p:cNvPr id="67" name="Oval 222"/>
              <p:cNvSpPr/>
              <p:nvPr/>
            </p:nvSpPr>
            <p:spPr>
              <a:xfrm>
                <a:off x="2283175" y="1763127"/>
                <a:ext cx="1094733" cy="109473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" name="Oval 223"/>
              <p:cNvSpPr/>
              <p:nvPr/>
            </p:nvSpPr>
            <p:spPr>
              <a:xfrm>
                <a:off x="2183615" y="1663567"/>
                <a:ext cx="1293852" cy="1293852"/>
              </a:xfrm>
              <a:prstGeom prst="ellipse">
                <a:avLst/>
              </a:prstGeom>
              <a:noFill/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5" name="Group 9"/>
            <p:cNvGrpSpPr>
              <a:grpSpLocks noChangeAspect="1"/>
            </p:cNvGrpSpPr>
            <p:nvPr/>
          </p:nvGrpSpPr>
          <p:grpSpPr>
            <a:xfrm>
              <a:off x="8242990" y="3702679"/>
              <a:ext cx="863364" cy="691421"/>
              <a:chOff x="4572000" y="3414713"/>
              <a:chExt cx="374651" cy="277813"/>
            </a:xfrm>
            <a:solidFill>
              <a:schemeClr val="bg1"/>
            </a:solidFill>
          </p:grpSpPr>
          <p:sp>
            <p:nvSpPr>
              <p:cNvPr id="86" name="Freeform 17"/>
              <p:cNvSpPr>
                <a:spLocks/>
              </p:cNvSpPr>
              <p:nvPr/>
            </p:nvSpPr>
            <p:spPr bwMode="auto">
              <a:xfrm>
                <a:off x="4713288" y="3481388"/>
                <a:ext cx="233363" cy="211138"/>
              </a:xfrm>
              <a:custGeom>
                <a:avLst/>
                <a:gdLst>
                  <a:gd name="T0" fmla="*/ 89 w 89"/>
                  <a:gd name="T1" fmla="*/ 33 h 81"/>
                  <a:gd name="T2" fmla="*/ 43 w 89"/>
                  <a:gd name="T3" fmla="*/ 0 h 81"/>
                  <a:gd name="T4" fmla="*/ 40 w 89"/>
                  <a:gd name="T5" fmla="*/ 1 h 81"/>
                  <a:gd name="T6" fmla="*/ 43 w 89"/>
                  <a:gd name="T7" fmla="*/ 11 h 81"/>
                  <a:gd name="T8" fmla="*/ 0 w 89"/>
                  <a:gd name="T9" fmla="*/ 44 h 81"/>
                  <a:gd name="T10" fmla="*/ 0 w 89"/>
                  <a:gd name="T11" fmla="*/ 44 h 81"/>
                  <a:gd name="T12" fmla="*/ 40 w 89"/>
                  <a:gd name="T13" fmla="*/ 65 h 81"/>
                  <a:gd name="T14" fmla="*/ 74 w 89"/>
                  <a:gd name="T15" fmla="*/ 81 h 81"/>
                  <a:gd name="T16" fmla="*/ 64 w 89"/>
                  <a:gd name="T17" fmla="*/ 62 h 81"/>
                  <a:gd name="T18" fmla="*/ 89 w 89"/>
                  <a:gd name="T19" fmla="*/ 33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9" h="81">
                    <a:moveTo>
                      <a:pt x="89" y="33"/>
                    </a:moveTo>
                    <a:cubicBezTo>
                      <a:pt x="89" y="15"/>
                      <a:pt x="68" y="0"/>
                      <a:pt x="43" y="0"/>
                    </a:cubicBezTo>
                    <a:cubicBezTo>
                      <a:pt x="42" y="0"/>
                      <a:pt x="41" y="1"/>
                      <a:pt x="40" y="1"/>
                    </a:cubicBezTo>
                    <a:cubicBezTo>
                      <a:pt x="42" y="4"/>
                      <a:pt x="43" y="8"/>
                      <a:pt x="43" y="11"/>
                    </a:cubicBezTo>
                    <a:cubicBezTo>
                      <a:pt x="43" y="29"/>
                      <a:pt x="24" y="43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" y="56"/>
                      <a:pt x="21" y="64"/>
                      <a:pt x="40" y="65"/>
                    </a:cubicBezTo>
                    <a:cubicBezTo>
                      <a:pt x="53" y="75"/>
                      <a:pt x="74" y="81"/>
                      <a:pt x="74" y="81"/>
                    </a:cubicBezTo>
                    <a:cubicBezTo>
                      <a:pt x="64" y="72"/>
                      <a:pt x="63" y="65"/>
                      <a:pt x="64" y="62"/>
                    </a:cubicBezTo>
                    <a:cubicBezTo>
                      <a:pt x="79" y="56"/>
                      <a:pt x="89" y="46"/>
                      <a:pt x="89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400">
                  <a:solidFill>
                    <a:srgbClr val="1F1F1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87" name="Freeform 18"/>
              <p:cNvSpPr>
                <a:spLocks/>
              </p:cNvSpPr>
              <p:nvPr/>
            </p:nvSpPr>
            <p:spPr bwMode="auto">
              <a:xfrm>
                <a:off x="4572000" y="3414713"/>
                <a:ext cx="241300" cy="209550"/>
              </a:xfrm>
              <a:custGeom>
                <a:avLst/>
                <a:gdLst>
                  <a:gd name="T0" fmla="*/ 89 w 92"/>
                  <a:gd name="T1" fmla="*/ 21 h 80"/>
                  <a:gd name="T2" fmla="*/ 46 w 92"/>
                  <a:gd name="T3" fmla="*/ 0 h 80"/>
                  <a:gd name="T4" fmla="*/ 0 w 92"/>
                  <a:gd name="T5" fmla="*/ 32 h 80"/>
                  <a:gd name="T6" fmla="*/ 25 w 92"/>
                  <a:gd name="T7" fmla="*/ 61 h 80"/>
                  <a:gd name="T8" fmla="*/ 14 w 92"/>
                  <a:gd name="T9" fmla="*/ 80 h 80"/>
                  <a:gd name="T10" fmla="*/ 48 w 92"/>
                  <a:gd name="T11" fmla="*/ 65 h 80"/>
                  <a:gd name="T12" fmla="*/ 49 w 92"/>
                  <a:gd name="T13" fmla="*/ 64 h 80"/>
                  <a:gd name="T14" fmla="*/ 92 w 92"/>
                  <a:gd name="T15" fmla="*/ 32 h 80"/>
                  <a:gd name="T16" fmla="*/ 89 w 92"/>
                  <a:gd name="T17" fmla="*/ 2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80">
                    <a:moveTo>
                      <a:pt x="89" y="21"/>
                    </a:moveTo>
                    <a:cubicBezTo>
                      <a:pt x="83" y="9"/>
                      <a:pt x="66" y="0"/>
                      <a:pt x="46" y="0"/>
                    </a:cubicBezTo>
                    <a:cubicBezTo>
                      <a:pt x="20" y="0"/>
                      <a:pt x="0" y="14"/>
                      <a:pt x="0" y="32"/>
                    </a:cubicBezTo>
                    <a:cubicBezTo>
                      <a:pt x="0" y="45"/>
                      <a:pt x="10" y="56"/>
                      <a:pt x="25" y="61"/>
                    </a:cubicBezTo>
                    <a:cubicBezTo>
                      <a:pt x="26" y="65"/>
                      <a:pt x="25" y="71"/>
                      <a:pt x="14" y="80"/>
                    </a:cubicBezTo>
                    <a:cubicBezTo>
                      <a:pt x="14" y="80"/>
                      <a:pt x="36" y="75"/>
                      <a:pt x="48" y="65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73" y="63"/>
                      <a:pt x="92" y="49"/>
                      <a:pt x="92" y="32"/>
                    </a:cubicBezTo>
                    <a:cubicBezTo>
                      <a:pt x="92" y="28"/>
                      <a:pt x="91" y="25"/>
                      <a:pt x="89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400">
                  <a:solidFill>
                    <a:srgbClr val="1F1F1F"/>
                  </a:solidFill>
                  <a:latin typeface="Arial"/>
                  <a:ea typeface="微软雅黑"/>
                </a:endParaRPr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597119" y="2572366"/>
            <a:ext cx="971309" cy="971307"/>
            <a:chOff x="796158" y="3400852"/>
            <a:chExt cx="1295079" cy="1295076"/>
          </a:xfrm>
        </p:grpSpPr>
        <p:grpSp>
          <p:nvGrpSpPr>
            <p:cNvPr id="60" name="Group 211"/>
            <p:cNvGrpSpPr/>
            <p:nvPr/>
          </p:nvGrpSpPr>
          <p:grpSpPr>
            <a:xfrm>
              <a:off x="796158" y="3400852"/>
              <a:ext cx="1295079" cy="1295076"/>
              <a:chOff x="864537" y="1822859"/>
              <a:chExt cx="971309" cy="971307"/>
            </a:xfrm>
          </p:grpSpPr>
          <p:sp>
            <p:nvSpPr>
              <p:cNvPr id="61" name="Oval 189"/>
              <p:cNvSpPr/>
              <p:nvPr/>
            </p:nvSpPr>
            <p:spPr>
              <a:xfrm>
                <a:off x="932451" y="1890773"/>
                <a:ext cx="835480" cy="83547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" name="Oval 209"/>
              <p:cNvSpPr/>
              <p:nvPr/>
            </p:nvSpPr>
            <p:spPr>
              <a:xfrm>
                <a:off x="864537" y="1822859"/>
                <a:ext cx="971309" cy="971307"/>
              </a:xfrm>
              <a:prstGeom prst="ellipse">
                <a:avLst/>
              </a:prstGeom>
              <a:noFill/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8" name="Group 12"/>
            <p:cNvGrpSpPr/>
            <p:nvPr/>
          </p:nvGrpSpPr>
          <p:grpSpPr>
            <a:xfrm>
              <a:off x="1136503" y="3747067"/>
              <a:ext cx="614388" cy="602647"/>
              <a:chOff x="2905125" y="4002088"/>
              <a:chExt cx="249238" cy="244475"/>
            </a:xfrm>
            <a:solidFill>
              <a:schemeClr val="bg1"/>
            </a:solidFill>
          </p:grpSpPr>
          <p:sp>
            <p:nvSpPr>
              <p:cNvPr id="89" name="Freeform 50"/>
              <p:cNvSpPr>
                <a:spLocks noEditPoints="1"/>
              </p:cNvSpPr>
              <p:nvPr/>
            </p:nvSpPr>
            <p:spPr bwMode="auto">
              <a:xfrm>
                <a:off x="2905125" y="4002088"/>
                <a:ext cx="249238" cy="244475"/>
              </a:xfrm>
              <a:custGeom>
                <a:avLst/>
                <a:gdLst>
                  <a:gd name="T0" fmla="*/ 82 w 95"/>
                  <a:gd name="T1" fmla="*/ 58 h 93"/>
                  <a:gd name="T2" fmla="*/ 95 w 95"/>
                  <a:gd name="T3" fmla="*/ 52 h 93"/>
                  <a:gd name="T4" fmla="*/ 95 w 95"/>
                  <a:gd name="T5" fmla="*/ 42 h 93"/>
                  <a:gd name="T6" fmla="*/ 82 w 95"/>
                  <a:gd name="T7" fmla="*/ 36 h 93"/>
                  <a:gd name="T8" fmla="*/ 79 w 95"/>
                  <a:gd name="T9" fmla="*/ 31 h 93"/>
                  <a:gd name="T10" fmla="*/ 84 w 95"/>
                  <a:gd name="T11" fmla="*/ 18 h 93"/>
                  <a:gd name="T12" fmla="*/ 77 w 95"/>
                  <a:gd name="T13" fmla="*/ 10 h 93"/>
                  <a:gd name="T14" fmla="*/ 64 w 95"/>
                  <a:gd name="T15" fmla="*/ 16 h 93"/>
                  <a:gd name="T16" fmla="*/ 58 w 95"/>
                  <a:gd name="T17" fmla="*/ 13 h 93"/>
                  <a:gd name="T18" fmla="*/ 52 w 95"/>
                  <a:gd name="T19" fmla="*/ 0 h 93"/>
                  <a:gd name="T20" fmla="*/ 42 w 95"/>
                  <a:gd name="T21" fmla="*/ 0 h 93"/>
                  <a:gd name="T22" fmla="*/ 36 w 95"/>
                  <a:gd name="T23" fmla="*/ 13 h 93"/>
                  <a:gd name="T24" fmla="*/ 31 w 95"/>
                  <a:gd name="T25" fmla="*/ 16 h 93"/>
                  <a:gd name="T26" fmla="*/ 17 w 95"/>
                  <a:gd name="T27" fmla="*/ 11 h 93"/>
                  <a:gd name="T28" fmla="*/ 10 w 95"/>
                  <a:gd name="T29" fmla="*/ 18 h 93"/>
                  <a:gd name="T30" fmla="*/ 15 w 95"/>
                  <a:gd name="T31" fmla="*/ 31 h 93"/>
                  <a:gd name="T32" fmla="*/ 13 w 95"/>
                  <a:gd name="T33" fmla="*/ 36 h 93"/>
                  <a:gd name="T34" fmla="*/ 0 w 95"/>
                  <a:gd name="T35" fmla="*/ 42 h 93"/>
                  <a:gd name="T36" fmla="*/ 0 w 95"/>
                  <a:gd name="T37" fmla="*/ 52 h 93"/>
                  <a:gd name="T38" fmla="*/ 13 w 95"/>
                  <a:gd name="T39" fmla="*/ 58 h 93"/>
                  <a:gd name="T40" fmla="*/ 15 w 95"/>
                  <a:gd name="T41" fmla="*/ 63 h 93"/>
                  <a:gd name="T42" fmla="*/ 10 w 95"/>
                  <a:gd name="T43" fmla="*/ 76 h 93"/>
                  <a:gd name="T44" fmla="*/ 18 w 95"/>
                  <a:gd name="T45" fmla="*/ 84 h 93"/>
                  <a:gd name="T46" fmla="*/ 31 w 95"/>
                  <a:gd name="T47" fmla="*/ 78 h 93"/>
                  <a:gd name="T48" fmla="*/ 37 w 95"/>
                  <a:gd name="T49" fmla="*/ 81 h 93"/>
                  <a:gd name="T50" fmla="*/ 42 w 95"/>
                  <a:gd name="T51" fmla="*/ 93 h 93"/>
                  <a:gd name="T52" fmla="*/ 53 w 95"/>
                  <a:gd name="T53" fmla="*/ 93 h 93"/>
                  <a:gd name="T54" fmla="*/ 58 w 95"/>
                  <a:gd name="T55" fmla="*/ 81 h 93"/>
                  <a:gd name="T56" fmla="*/ 64 w 95"/>
                  <a:gd name="T57" fmla="*/ 78 h 93"/>
                  <a:gd name="T58" fmla="*/ 77 w 95"/>
                  <a:gd name="T59" fmla="*/ 83 h 93"/>
                  <a:gd name="T60" fmla="*/ 85 w 95"/>
                  <a:gd name="T61" fmla="*/ 76 h 93"/>
                  <a:gd name="T62" fmla="*/ 79 w 95"/>
                  <a:gd name="T63" fmla="*/ 63 h 93"/>
                  <a:gd name="T64" fmla="*/ 82 w 95"/>
                  <a:gd name="T65" fmla="*/ 58 h 93"/>
                  <a:gd name="T66" fmla="*/ 47 w 95"/>
                  <a:gd name="T67" fmla="*/ 62 h 93"/>
                  <a:gd name="T68" fmla="*/ 32 w 95"/>
                  <a:gd name="T69" fmla="*/ 47 h 93"/>
                  <a:gd name="T70" fmla="*/ 47 w 95"/>
                  <a:gd name="T71" fmla="*/ 32 h 93"/>
                  <a:gd name="T72" fmla="*/ 63 w 95"/>
                  <a:gd name="T73" fmla="*/ 47 h 93"/>
                  <a:gd name="T74" fmla="*/ 47 w 95"/>
                  <a:gd name="T75" fmla="*/ 62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3">
                    <a:moveTo>
                      <a:pt x="82" y="58"/>
                    </a:moveTo>
                    <a:cubicBezTo>
                      <a:pt x="82" y="58"/>
                      <a:pt x="95" y="53"/>
                      <a:pt x="95" y="52"/>
                    </a:cubicBezTo>
                    <a:cubicBezTo>
                      <a:pt x="95" y="42"/>
                      <a:pt x="95" y="42"/>
                      <a:pt x="95" y="42"/>
                    </a:cubicBezTo>
                    <a:cubicBezTo>
                      <a:pt x="95" y="41"/>
                      <a:pt x="82" y="36"/>
                      <a:pt x="82" y="36"/>
                    </a:cubicBezTo>
                    <a:cubicBezTo>
                      <a:pt x="79" y="31"/>
                      <a:pt x="79" y="31"/>
                      <a:pt x="79" y="31"/>
                    </a:cubicBezTo>
                    <a:cubicBezTo>
                      <a:pt x="79" y="31"/>
                      <a:pt x="85" y="18"/>
                      <a:pt x="84" y="18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10"/>
                      <a:pt x="64" y="16"/>
                      <a:pt x="64" y="16"/>
                    </a:cubicBezTo>
                    <a:cubicBezTo>
                      <a:pt x="58" y="13"/>
                      <a:pt x="58" y="13"/>
                      <a:pt x="58" y="13"/>
                    </a:cubicBezTo>
                    <a:cubicBezTo>
                      <a:pt x="58" y="13"/>
                      <a:pt x="53" y="0"/>
                      <a:pt x="52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1" y="0"/>
                      <a:pt x="36" y="13"/>
                      <a:pt x="36" y="13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16"/>
                      <a:pt x="18" y="10"/>
                      <a:pt x="17" y="11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9" y="18"/>
                      <a:pt x="15" y="31"/>
                      <a:pt x="15" y="31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3"/>
                      <a:pt x="13" y="58"/>
                      <a:pt x="13" y="58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5" y="63"/>
                      <a:pt x="10" y="76"/>
                      <a:pt x="10" y="76"/>
                    </a:cubicBezTo>
                    <a:cubicBezTo>
                      <a:pt x="18" y="84"/>
                      <a:pt x="18" y="84"/>
                      <a:pt x="18" y="84"/>
                    </a:cubicBezTo>
                    <a:cubicBezTo>
                      <a:pt x="18" y="84"/>
                      <a:pt x="31" y="78"/>
                      <a:pt x="31" y="78"/>
                    </a:cubicBezTo>
                    <a:cubicBezTo>
                      <a:pt x="37" y="81"/>
                      <a:pt x="37" y="81"/>
                      <a:pt x="37" y="81"/>
                    </a:cubicBezTo>
                    <a:cubicBezTo>
                      <a:pt x="37" y="81"/>
                      <a:pt x="42" y="93"/>
                      <a:pt x="42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3" y="93"/>
                      <a:pt x="58" y="81"/>
                      <a:pt x="58" y="81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4"/>
                      <a:pt x="77" y="83"/>
                    </a:cubicBezTo>
                    <a:cubicBezTo>
                      <a:pt x="85" y="76"/>
                      <a:pt x="85" y="76"/>
                      <a:pt x="85" y="76"/>
                    </a:cubicBezTo>
                    <a:cubicBezTo>
                      <a:pt x="85" y="76"/>
                      <a:pt x="79" y="63"/>
                      <a:pt x="79" y="63"/>
                    </a:cubicBezTo>
                    <a:lnTo>
                      <a:pt x="82" y="58"/>
                    </a:lnTo>
                    <a:close/>
                    <a:moveTo>
                      <a:pt x="47" y="62"/>
                    </a:moveTo>
                    <a:cubicBezTo>
                      <a:pt x="39" y="62"/>
                      <a:pt x="32" y="55"/>
                      <a:pt x="32" y="47"/>
                    </a:cubicBezTo>
                    <a:cubicBezTo>
                      <a:pt x="32" y="39"/>
                      <a:pt x="39" y="32"/>
                      <a:pt x="47" y="32"/>
                    </a:cubicBezTo>
                    <a:cubicBezTo>
                      <a:pt x="56" y="32"/>
                      <a:pt x="63" y="39"/>
                      <a:pt x="63" y="47"/>
                    </a:cubicBezTo>
                    <a:cubicBezTo>
                      <a:pt x="63" y="55"/>
                      <a:pt x="56" y="62"/>
                      <a:pt x="47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400">
                  <a:solidFill>
                    <a:srgbClr val="1F1F1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90" name="Oval 51"/>
              <p:cNvSpPr>
                <a:spLocks noChangeArrowheads="1"/>
              </p:cNvSpPr>
              <p:nvPr/>
            </p:nvSpPr>
            <p:spPr bwMode="auto">
              <a:xfrm>
                <a:off x="3005138" y="4102100"/>
                <a:ext cx="49213" cy="476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400">
                  <a:solidFill>
                    <a:srgbClr val="1F1F1F"/>
                  </a:solidFill>
                  <a:latin typeface="Arial"/>
                  <a:ea typeface="微软雅黑"/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1979685" y="2411093"/>
            <a:ext cx="1293852" cy="1293852"/>
            <a:chOff x="2639580" y="3185821"/>
            <a:chExt cx="1725136" cy="1725136"/>
          </a:xfrm>
        </p:grpSpPr>
        <p:grpSp>
          <p:nvGrpSpPr>
            <p:cNvPr id="57" name="Group 210"/>
            <p:cNvGrpSpPr/>
            <p:nvPr/>
          </p:nvGrpSpPr>
          <p:grpSpPr>
            <a:xfrm>
              <a:off x="2639580" y="3185821"/>
              <a:ext cx="1725136" cy="1725136"/>
              <a:chOff x="2183615" y="1663567"/>
              <a:chExt cx="1293852" cy="1293852"/>
            </a:xfrm>
          </p:grpSpPr>
          <p:sp>
            <p:nvSpPr>
              <p:cNvPr id="58" name="Oval 195"/>
              <p:cNvSpPr/>
              <p:nvPr/>
            </p:nvSpPr>
            <p:spPr>
              <a:xfrm>
                <a:off x="2283175" y="1763127"/>
                <a:ext cx="1094733" cy="109473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" name="Oval 208"/>
              <p:cNvSpPr/>
              <p:nvPr/>
            </p:nvSpPr>
            <p:spPr>
              <a:xfrm>
                <a:off x="2183615" y="1663567"/>
                <a:ext cx="1293852" cy="1293852"/>
              </a:xfrm>
              <a:prstGeom prst="ellipse">
                <a:avLst/>
              </a:prstGeom>
              <a:noFill/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4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1" name="Group 15"/>
            <p:cNvGrpSpPr/>
            <p:nvPr/>
          </p:nvGrpSpPr>
          <p:grpSpPr>
            <a:xfrm>
              <a:off x="3002121" y="3679103"/>
              <a:ext cx="1000054" cy="738573"/>
              <a:chOff x="3052763" y="2647950"/>
              <a:chExt cx="346075" cy="255588"/>
            </a:xfrm>
            <a:solidFill>
              <a:schemeClr val="bg1"/>
            </a:solidFill>
          </p:grpSpPr>
          <p:sp>
            <p:nvSpPr>
              <p:cNvPr id="92" name="Freeform 108"/>
              <p:cNvSpPr>
                <a:spLocks/>
              </p:cNvSpPr>
              <p:nvPr/>
            </p:nvSpPr>
            <p:spPr bwMode="auto">
              <a:xfrm>
                <a:off x="3175000" y="2825750"/>
                <a:ext cx="100013" cy="77788"/>
              </a:xfrm>
              <a:custGeom>
                <a:avLst/>
                <a:gdLst>
                  <a:gd name="T0" fmla="*/ 36 w 38"/>
                  <a:gd name="T1" fmla="*/ 11 h 30"/>
                  <a:gd name="T2" fmla="*/ 1 w 38"/>
                  <a:gd name="T3" fmla="*/ 11 h 30"/>
                  <a:gd name="T4" fmla="*/ 1 w 38"/>
                  <a:gd name="T5" fmla="*/ 13 h 30"/>
                  <a:gd name="T6" fmla="*/ 19 w 38"/>
                  <a:gd name="T7" fmla="*/ 30 h 30"/>
                  <a:gd name="T8" fmla="*/ 36 w 38"/>
                  <a:gd name="T9" fmla="*/ 13 h 30"/>
                  <a:gd name="T10" fmla="*/ 36 w 38"/>
                  <a:gd name="T11" fmla="*/ 1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30">
                    <a:moveTo>
                      <a:pt x="36" y="11"/>
                    </a:moveTo>
                    <a:cubicBezTo>
                      <a:pt x="26" y="1"/>
                      <a:pt x="12" y="0"/>
                      <a:pt x="1" y="11"/>
                    </a:cubicBezTo>
                    <a:cubicBezTo>
                      <a:pt x="0" y="11"/>
                      <a:pt x="0" y="12"/>
                      <a:pt x="1" y="13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8" y="12"/>
                      <a:pt x="37" y="11"/>
                      <a:pt x="36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400">
                  <a:solidFill>
                    <a:srgbClr val="1F1F1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93" name="Freeform 109"/>
              <p:cNvSpPr>
                <a:spLocks/>
              </p:cNvSpPr>
              <p:nvPr/>
            </p:nvSpPr>
            <p:spPr bwMode="auto">
              <a:xfrm>
                <a:off x="3109913" y="2736850"/>
                <a:ext cx="230188" cy="101600"/>
              </a:xfrm>
              <a:custGeom>
                <a:avLst/>
                <a:gdLst>
                  <a:gd name="T0" fmla="*/ 87 w 88"/>
                  <a:gd name="T1" fmla="*/ 24 h 39"/>
                  <a:gd name="T2" fmla="*/ 0 w 88"/>
                  <a:gd name="T3" fmla="*/ 24 h 39"/>
                  <a:gd name="T4" fmla="*/ 0 w 88"/>
                  <a:gd name="T5" fmla="*/ 26 h 39"/>
                  <a:gd name="T6" fmla="*/ 13 w 88"/>
                  <a:gd name="T7" fmla="*/ 38 h 39"/>
                  <a:gd name="T8" fmla="*/ 15 w 88"/>
                  <a:gd name="T9" fmla="*/ 38 h 39"/>
                  <a:gd name="T10" fmla="*/ 73 w 88"/>
                  <a:gd name="T11" fmla="*/ 38 h 39"/>
                  <a:gd name="T12" fmla="*/ 75 w 88"/>
                  <a:gd name="T13" fmla="*/ 38 h 39"/>
                  <a:gd name="T14" fmla="*/ 87 w 88"/>
                  <a:gd name="T15" fmla="*/ 26 h 39"/>
                  <a:gd name="T16" fmla="*/ 87 w 88"/>
                  <a:gd name="T17" fmla="*/ 26 h 39"/>
                  <a:gd name="T18" fmla="*/ 87 w 88"/>
                  <a:gd name="T19" fmla="*/ 2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" h="39">
                    <a:moveTo>
                      <a:pt x="87" y="24"/>
                    </a:moveTo>
                    <a:cubicBezTo>
                      <a:pt x="63" y="0"/>
                      <a:pt x="24" y="0"/>
                      <a:pt x="0" y="24"/>
                    </a:cubicBezTo>
                    <a:cubicBezTo>
                      <a:pt x="0" y="24"/>
                      <a:pt x="0" y="25"/>
                      <a:pt x="0" y="26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3" y="39"/>
                      <a:pt x="14" y="39"/>
                      <a:pt x="15" y="38"/>
                    </a:cubicBezTo>
                    <a:cubicBezTo>
                      <a:pt x="31" y="22"/>
                      <a:pt x="57" y="22"/>
                      <a:pt x="73" y="38"/>
                    </a:cubicBezTo>
                    <a:cubicBezTo>
                      <a:pt x="73" y="39"/>
                      <a:pt x="74" y="39"/>
                      <a:pt x="75" y="38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8" y="25"/>
                      <a:pt x="88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400">
                  <a:solidFill>
                    <a:srgbClr val="1F1F1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94" name="Freeform 110"/>
              <p:cNvSpPr>
                <a:spLocks/>
              </p:cNvSpPr>
              <p:nvPr/>
            </p:nvSpPr>
            <p:spPr bwMode="auto">
              <a:xfrm>
                <a:off x="3052763" y="2647950"/>
                <a:ext cx="346075" cy="134938"/>
              </a:xfrm>
              <a:custGeom>
                <a:avLst/>
                <a:gdLst>
                  <a:gd name="T0" fmla="*/ 131 w 132"/>
                  <a:gd name="T1" fmla="*/ 36 h 52"/>
                  <a:gd name="T2" fmla="*/ 131 w 132"/>
                  <a:gd name="T3" fmla="*/ 36 h 52"/>
                  <a:gd name="T4" fmla="*/ 1 w 132"/>
                  <a:gd name="T5" fmla="*/ 36 h 52"/>
                  <a:gd name="T6" fmla="*/ 1 w 132"/>
                  <a:gd name="T7" fmla="*/ 38 h 52"/>
                  <a:gd name="T8" fmla="*/ 13 w 132"/>
                  <a:gd name="T9" fmla="*/ 51 h 52"/>
                  <a:gd name="T10" fmla="*/ 16 w 132"/>
                  <a:gd name="T11" fmla="*/ 51 h 52"/>
                  <a:gd name="T12" fmla="*/ 116 w 132"/>
                  <a:gd name="T13" fmla="*/ 51 h 52"/>
                  <a:gd name="T14" fmla="*/ 118 w 132"/>
                  <a:gd name="T15" fmla="*/ 51 h 52"/>
                  <a:gd name="T16" fmla="*/ 131 w 132"/>
                  <a:gd name="T17" fmla="*/ 38 h 52"/>
                  <a:gd name="T18" fmla="*/ 131 w 132"/>
                  <a:gd name="T19" fmla="*/ 38 h 52"/>
                  <a:gd name="T20" fmla="*/ 131 w 132"/>
                  <a:gd name="T21" fmla="*/ 3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2" h="52">
                    <a:moveTo>
                      <a:pt x="131" y="36"/>
                    </a:moveTo>
                    <a:cubicBezTo>
                      <a:pt x="131" y="36"/>
                      <a:pt x="131" y="36"/>
                      <a:pt x="131" y="36"/>
                    </a:cubicBezTo>
                    <a:cubicBezTo>
                      <a:pt x="95" y="0"/>
                      <a:pt x="36" y="0"/>
                      <a:pt x="1" y="36"/>
                    </a:cubicBezTo>
                    <a:cubicBezTo>
                      <a:pt x="0" y="37"/>
                      <a:pt x="0" y="38"/>
                      <a:pt x="1" y="38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14" y="52"/>
                      <a:pt x="15" y="52"/>
                      <a:pt x="16" y="51"/>
                    </a:cubicBezTo>
                    <a:cubicBezTo>
                      <a:pt x="43" y="23"/>
                      <a:pt x="88" y="23"/>
                      <a:pt x="116" y="51"/>
                    </a:cubicBezTo>
                    <a:cubicBezTo>
                      <a:pt x="117" y="52"/>
                      <a:pt x="118" y="52"/>
                      <a:pt x="118" y="51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2" y="38"/>
                      <a:pt x="132" y="37"/>
                      <a:pt x="131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400">
                  <a:solidFill>
                    <a:srgbClr val="1F1F1F"/>
                  </a:solidFill>
                  <a:latin typeface="Arial"/>
                  <a:ea typeface="微软雅黑"/>
                </a:endParaRP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7564018" y="2572366"/>
            <a:ext cx="971309" cy="971307"/>
            <a:chOff x="10085357" y="3400852"/>
            <a:chExt cx="1295079" cy="1295076"/>
          </a:xfrm>
        </p:grpSpPr>
        <p:grpSp>
          <p:nvGrpSpPr>
            <p:cNvPr id="70" name="Group 225"/>
            <p:cNvGrpSpPr/>
            <p:nvPr/>
          </p:nvGrpSpPr>
          <p:grpSpPr>
            <a:xfrm>
              <a:off x="10085357" y="3400852"/>
              <a:ext cx="1295079" cy="1295076"/>
              <a:chOff x="864537" y="1822859"/>
              <a:chExt cx="971309" cy="971307"/>
            </a:xfrm>
          </p:grpSpPr>
          <p:sp>
            <p:nvSpPr>
              <p:cNvPr id="71" name="Oval 226"/>
              <p:cNvSpPr/>
              <p:nvPr/>
            </p:nvSpPr>
            <p:spPr>
              <a:xfrm>
                <a:off x="932451" y="1890773"/>
                <a:ext cx="835480" cy="83547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" name="Oval 227"/>
              <p:cNvSpPr/>
              <p:nvPr/>
            </p:nvSpPr>
            <p:spPr>
              <a:xfrm>
                <a:off x="864537" y="1822859"/>
                <a:ext cx="971309" cy="971307"/>
              </a:xfrm>
              <a:prstGeom prst="ellipse">
                <a:avLst/>
              </a:prstGeom>
              <a:noFill/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7" name="组合 96"/>
            <p:cNvGrpSpPr/>
            <p:nvPr/>
          </p:nvGrpSpPr>
          <p:grpSpPr>
            <a:xfrm>
              <a:off x="10509761" y="3757074"/>
              <a:ext cx="446271" cy="582632"/>
              <a:chOff x="9896690" y="3140691"/>
              <a:chExt cx="425020" cy="554888"/>
            </a:xfrm>
            <a:solidFill>
              <a:schemeClr val="bg1"/>
            </a:solidFill>
          </p:grpSpPr>
          <p:sp>
            <p:nvSpPr>
              <p:cNvPr id="98" name="Freeform 37"/>
              <p:cNvSpPr>
                <a:spLocks noEditPoints="1"/>
              </p:cNvSpPr>
              <p:nvPr/>
            </p:nvSpPr>
            <p:spPr bwMode="auto">
              <a:xfrm>
                <a:off x="9896690" y="3140691"/>
                <a:ext cx="425020" cy="554888"/>
              </a:xfrm>
              <a:custGeom>
                <a:avLst/>
                <a:gdLst>
                  <a:gd name="T0" fmla="*/ 103 w 109"/>
                  <a:gd name="T1" fmla="*/ 68 h 142"/>
                  <a:gd name="T2" fmla="*/ 96 w 109"/>
                  <a:gd name="T3" fmla="*/ 68 h 142"/>
                  <a:gd name="T4" fmla="*/ 96 w 109"/>
                  <a:gd name="T5" fmla="*/ 44 h 142"/>
                  <a:gd name="T6" fmla="*/ 84 w 109"/>
                  <a:gd name="T7" fmla="*/ 13 h 142"/>
                  <a:gd name="T8" fmla="*/ 54 w 109"/>
                  <a:gd name="T9" fmla="*/ 0 h 142"/>
                  <a:gd name="T10" fmla="*/ 25 w 109"/>
                  <a:gd name="T11" fmla="*/ 13 h 142"/>
                  <a:gd name="T12" fmla="*/ 13 w 109"/>
                  <a:gd name="T13" fmla="*/ 44 h 142"/>
                  <a:gd name="T14" fmla="*/ 13 w 109"/>
                  <a:gd name="T15" fmla="*/ 68 h 142"/>
                  <a:gd name="T16" fmla="*/ 5 w 109"/>
                  <a:gd name="T17" fmla="*/ 68 h 142"/>
                  <a:gd name="T18" fmla="*/ 0 w 109"/>
                  <a:gd name="T19" fmla="*/ 73 h 142"/>
                  <a:gd name="T20" fmla="*/ 0 w 109"/>
                  <a:gd name="T21" fmla="*/ 137 h 142"/>
                  <a:gd name="T22" fmla="*/ 5 w 109"/>
                  <a:gd name="T23" fmla="*/ 142 h 142"/>
                  <a:gd name="T24" fmla="*/ 103 w 109"/>
                  <a:gd name="T25" fmla="*/ 142 h 142"/>
                  <a:gd name="T26" fmla="*/ 109 w 109"/>
                  <a:gd name="T27" fmla="*/ 137 h 142"/>
                  <a:gd name="T28" fmla="*/ 109 w 109"/>
                  <a:gd name="T29" fmla="*/ 73 h 142"/>
                  <a:gd name="T30" fmla="*/ 103 w 109"/>
                  <a:gd name="T31" fmla="*/ 68 h 142"/>
                  <a:gd name="T32" fmla="*/ 66 w 109"/>
                  <a:gd name="T33" fmla="*/ 124 h 142"/>
                  <a:gd name="T34" fmla="*/ 54 w 109"/>
                  <a:gd name="T35" fmla="*/ 136 h 142"/>
                  <a:gd name="T36" fmla="*/ 42 w 109"/>
                  <a:gd name="T37" fmla="*/ 124 h 142"/>
                  <a:gd name="T38" fmla="*/ 42 w 109"/>
                  <a:gd name="T39" fmla="*/ 102 h 142"/>
                  <a:gd name="T40" fmla="*/ 54 w 109"/>
                  <a:gd name="T41" fmla="*/ 91 h 142"/>
                  <a:gd name="T42" fmla="*/ 66 w 109"/>
                  <a:gd name="T43" fmla="*/ 102 h 142"/>
                  <a:gd name="T44" fmla="*/ 66 w 109"/>
                  <a:gd name="T45" fmla="*/ 124 h 142"/>
                  <a:gd name="T46" fmla="*/ 76 w 109"/>
                  <a:gd name="T47" fmla="*/ 68 h 142"/>
                  <a:gd name="T48" fmla="*/ 32 w 109"/>
                  <a:gd name="T49" fmla="*/ 68 h 142"/>
                  <a:gd name="T50" fmla="*/ 32 w 109"/>
                  <a:gd name="T51" fmla="*/ 44 h 142"/>
                  <a:gd name="T52" fmla="*/ 39 w 109"/>
                  <a:gd name="T53" fmla="*/ 27 h 142"/>
                  <a:gd name="T54" fmla="*/ 54 w 109"/>
                  <a:gd name="T55" fmla="*/ 20 h 142"/>
                  <a:gd name="T56" fmla="*/ 70 w 109"/>
                  <a:gd name="T57" fmla="*/ 27 h 142"/>
                  <a:gd name="T58" fmla="*/ 76 w 109"/>
                  <a:gd name="T59" fmla="*/ 44 h 142"/>
                  <a:gd name="T60" fmla="*/ 76 w 109"/>
                  <a:gd name="T61" fmla="*/ 68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9" h="142">
                    <a:moveTo>
                      <a:pt x="103" y="68"/>
                    </a:moveTo>
                    <a:cubicBezTo>
                      <a:pt x="96" y="68"/>
                      <a:pt x="96" y="68"/>
                      <a:pt x="96" y="68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32"/>
                      <a:pt x="92" y="21"/>
                      <a:pt x="84" y="13"/>
                    </a:cubicBezTo>
                    <a:cubicBezTo>
                      <a:pt x="77" y="5"/>
                      <a:pt x="66" y="0"/>
                      <a:pt x="54" y="0"/>
                    </a:cubicBezTo>
                    <a:cubicBezTo>
                      <a:pt x="43" y="0"/>
                      <a:pt x="32" y="5"/>
                      <a:pt x="25" y="13"/>
                    </a:cubicBezTo>
                    <a:cubicBezTo>
                      <a:pt x="17" y="21"/>
                      <a:pt x="13" y="32"/>
                      <a:pt x="13" y="44"/>
                    </a:cubicBezTo>
                    <a:cubicBezTo>
                      <a:pt x="13" y="68"/>
                      <a:pt x="13" y="68"/>
                      <a:pt x="13" y="68"/>
                    </a:cubicBezTo>
                    <a:cubicBezTo>
                      <a:pt x="5" y="68"/>
                      <a:pt x="5" y="68"/>
                      <a:pt x="5" y="68"/>
                    </a:cubicBezTo>
                    <a:cubicBezTo>
                      <a:pt x="2" y="68"/>
                      <a:pt x="0" y="70"/>
                      <a:pt x="0" y="73"/>
                    </a:cubicBezTo>
                    <a:cubicBezTo>
                      <a:pt x="0" y="137"/>
                      <a:pt x="0" y="137"/>
                      <a:pt x="0" y="137"/>
                    </a:cubicBezTo>
                    <a:cubicBezTo>
                      <a:pt x="0" y="140"/>
                      <a:pt x="2" y="142"/>
                      <a:pt x="5" y="142"/>
                    </a:cubicBezTo>
                    <a:cubicBezTo>
                      <a:pt x="103" y="142"/>
                      <a:pt x="103" y="142"/>
                      <a:pt x="103" y="142"/>
                    </a:cubicBezTo>
                    <a:cubicBezTo>
                      <a:pt x="106" y="142"/>
                      <a:pt x="109" y="140"/>
                      <a:pt x="109" y="137"/>
                    </a:cubicBezTo>
                    <a:cubicBezTo>
                      <a:pt x="109" y="73"/>
                      <a:pt x="109" y="73"/>
                      <a:pt x="109" y="73"/>
                    </a:cubicBezTo>
                    <a:cubicBezTo>
                      <a:pt x="109" y="70"/>
                      <a:pt x="106" y="68"/>
                      <a:pt x="103" y="68"/>
                    </a:cubicBezTo>
                    <a:close/>
                    <a:moveTo>
                      <a:pt x="66" y="124"/>
                    </a:moveTo>
                    <a:cubicBezTo>
                      <a:pt x="66" y="131"/>
                      <a:pt x="61" y="136"/>
                      <a:pt x="54" y="136"/>
                    </a:cubicBezTo>
                    <a:cubicBezTo>
                      <a:pt x="48" y="136"/>
                      <a:pt x="42" y="131"/>
                      <a:pt x="42" y="124"/>
                    </a:cubicBezTo>
                    <a:cubicBezTo>
                      <a:pt x="42" y="102"/>
                      <a:pt x="42" y="102"/>
                      <a:pt x="42" y="102"/>
                    </a:cubicBezTo>
                    <a:cubicBezTo>
                      <a:pt x="42" y="96"/>
                      <a:pt x="48" y="91"/>
                      <a:pt x="54" y="91"/>
                    </a:cubicBezTo>
                    <a:cubicBezTo>
                      <a:pt x="61" y="91"/>
                      <a:pt x="66" y="96"/>
                      <a:pt x="66" y="102"/>
                    </a:cubicBezTo>
                    <a:lnTo>
                      <a:pt x="66" y="124"/>
                    </a:lnTo>
                    <a:close/>
                    <a:moveTo>
                      <a:pt x="76" y="68"/>
                    </a:moveTo>
                    <a:cubicBezTo>
                      <a:pt x="32" y="68"/>
                      <a:pt x="32" y="68"/>
                      <a:pt x="32" y="68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2" y="37"/>
                      <a:pt x="35" y="31"/>
                      <a:pt x="39" y="27"/>
                    </a:cubicBezTo>
                    <a:cubicBezTo>
                      <a:pt x="43" y="22"/>
                      <a:pt x="48" y="20"/>
                      <a:pt x="54" y="20"/>
                    </a:cubicBezTo>
                    <a:cubicBezTo>
                      <a:pt x="60" y="20"/>
                      <a:pt x="66" y="22"/>
                      <a:pt x="70" y="27"/>
                    </a:cubicBezTo>
                    <a:cubicBezTo>
                      <a:pt x="74" y="31"/>
                      <a:pt x="76" y="37"/>
                      <a:pt x="76" y="44"/>
                    </a:cubicBezTo>
                    <a:lnTo>
                      <a:pt x="76" y="6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400">
                  <a:solidFill>
                    <a:srgbClr val="1F1F1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99" name="Freeform 38"/>
              <p:cNvSpPr>
                <a:spLocks/>
              </p:cNvSpPr>
              <p:nvPr/>
            </p:nvSpPr>
            <p:spPr bwMode="auto">
              <a:xfrm>
                <a:off x="10080866" y="3518487"/>
                <a:ext cx="56669" cy="125146"/>
              </a:xfrm>
              <a:custGeom>
                <a:avLst/>
                <a:gdLst>
                  <a:gd name="T0" fmla="*/ 7 w 14"/>
                  <a:gd name="T1" fmla="*/ 0 h 32"/>
                  <a:gd name="T2" fmla="*/ 0 w 14"/>
                  <a:gd name="T3" fmla="*/ 7 h 32"/>
                  <a:gd name="T4" fmla="*/ 0 w 14"/>
                  <a:gd name="T5" fmla="*/ 25 h 32"/>
                  <a:gd name="T6" fmla="*/ 7 w 14"/>
                  <a:gd name="T7" fmla="*/ 32 h 32"/>
                  <a:gd name="T8" fmla="*/ 14 w 14"/>
                  <a:gd name="T9" fmla="*/ 25 h 32"/>
                  <a:gd name="T10" fmla="*/ 14 w 14"/>
                  <a:gd name="T11" fmla="*/ 7 h 32"/>
                  <a:gd name="T12" fmla="*/ 7 w 14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32">
                    <a:moveTo>
                      <a:pt x="7" y="0"/>
                    </a:moveTo>
                    <a:cubicBezTo>
                      <a:pt x="4" y="0"/>
                      <a:pt x="0" y="3"/>
                      <a:pt x="0" y="7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4" y="32"/>
                      <a:pt x="7" y="32"/>
                    </a:cubicBezTo>
                    <a:cubicBezTo>
                      <a:pt x="11" y="32"/>
                      <a:pt x="14" y="29"/>
                      <a:pt x="14" y="25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400">
                  <a:solidFill>
                    <a:srgbClr val="1F1F1F"/>
                  </a:solidFill>
                  <a:latin typeface="Arial"/>
                  <a:ea typeface="微软雅黑"/>
                </a:endParaRPr>
              </a:p>
            </p:txBody>
          </p:sp>
        </p:grpSp>
      </p:grpSp>
      <p:sp>
        <p:nvSpPr>
          <p:cNvPr id="104" name="矩形 103"/>
          <p:cNvSpPr/>
          <p:nvPr/>
        </p:nvSpPr>
        <p:spPr>
          <a:xfrm>
            <a:off x="2072648" y="3829629"/>
            <a:ext cx="1163825" cy="323159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50" b="1" dirty="0">
                <a:solidFill>
                  <a:srgbClr val="1F1F1F">
                    <a:lumMod val="65000"/>
                    <a:lumOff val="35000"/>
                  </a:srgb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rgbClr val="1F1F1F">
                  <a:lumMod val="65000"/>
                  <a:lumOff val="3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5" name="矩形 47"/>
          <p:cNvSpPr>
            <a:spLocks noChangeArrowheads="1"/>
          </p:cNvSpPr>
          <p:nvPr/>
        </p:nvSpPr>
        <p:spPr bwMode="auto">
          <a:xfrm>
            <a:off x="2072648" y="4134681"/>
            <a:ext cx="2301220" cy="564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685749" fontAlgn="auto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975" dirty="0">
                <a:solidFill>
                  <a:srgbClr val="1F1F1F">
                    <a:lumMod val="65000"/>
                    <a:lumOff val="35000"/>
                  </a:srgb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106" name="矩形 105"/>
          <p:cNvSpPr/>
          <p:nvPr/>
        </p:nvSpPr>
        <p:spPr>
          <a:xfrm>
            <a:off x="5094508" y="962777"/>
            <a:ext cx="1163825" cy="323159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50" b="1" dirty="0">
                <a:solidFill>
                  <a:srgbClr val="1F1F1F">
                    <a:lumMod val="65000"/>
                    <a:lumOff val="35000"/>
                  </a:srgb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rgbClr val="1F1F1F">
                  <a:lumMod val="65000"/>
                  <a:lumOff val="3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7" name="矩形 47"/>
          <p:cNvSpPr>
            <a:spLocks noChangeArrowheads="1"/>
          </p:cNvSpPr>
          <p:nvPr/>
        </p:nvSpPr>
        <p:spPr bwMode="auto">
          <a:xfrm>
            <a:off x="5094507" y="1267829"/>
            <a:ext cx="2301220" cy="564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685749" fontAlgn="auto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975" dirty="0">
                <a:solidFill>
                  <a:srgbClr val="1F1F1F">
                    <a:lumMod val="65000"/>
                    <a:lumOff val="35000"/>
                  </a:srgb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108" name="矩形 107"/>
          <p:cNvSpPr/>
          <p:nvPr/>
        </p:nvSpPr>
        <p:spPr>
          <a:xfrm>
            <a:off x="5870824" y="3829629"/>
            <a:ext cx="1163825" cy="323159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pPr algn="r"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50" b="1" dirty="0">
                <a:solidFill>
                  <a:srgbClr val="1F1F1F">
                    <a:lumMod val="65000"/>
                    <a:lumOff val="35000"/>
                  </a:srgb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rgbClr val="1F1F1F">
                  <a:lumMod val="65000"/>
                  <a:lumOff val="3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9" name="矩形 47"/>
          <p:cNvSpPr>
            <a:spLocks noChangeArrowheads="1"/>
          </p:cNvSpPr>
          <p:nvPr/>
        </p:nvSpPr>
        <p:spPr bwMode="auto">
          <a:xfrm>
            <a:off x="4733430" y="4134681"/>
            <a:ext cx="2301220" cy="564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 defTabSz="685749" fontAlgn="auto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975" dirty="0">
                <a:solidFill>
                  <a:srgbClr val="1F1F1F">
                    <a:lumMod val="65000"/>
                    <a:lumOff val="35000"/>
                  </a:srgb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521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3210">
        <p14:switch dir="r"/>
      </p:transition>
    </mc:Choice>
    <mc:Fallback xmlns="">
      <p:transition spd="slow" advClick="0" advTm="1321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3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3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50"/>
                            </p:stCondLst>
                            <p:childTnLst>
                              <p:par>
                                <p:cTn id="3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0"/>
                            </p:stCondLst>
                            <p:childTnLst>
                              <p:par>
                                <p:cTn id="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000"/>
                            </p:stCondLst>
                            <p:childTnLst>
                              <p:par>
                                <p:cTn id="8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500"/>
                            </p:stCondLst>
                            <p:childTnLst>
                              <p:par>
                                <p:cTn id="8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9500"/>
                            </p:stCondLst>
                            <p:childTnLst>
                              <p:par>
                                <p:cTn id="9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56" grpId="0" animBg="1"/>
      <p:bldP spid="63" grpId="0" animBg="1"/>
      <p:bldP spid="104" grpId="0"/>
      <p:bldP spid="105" grpId="0"/>
      <p:bldP spid="106" grpId="0"/>
      <p:bldP spid="107" grpId="0"/>
      <p:bldP spid="108" grpId="0"/>
      <p:bldP spid="10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72"/>
            <a:ext cx="9144000" cy="514075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5226" y="0"/>
            <a:ext cx="3773112" cy="514033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9347" y="171513"/>
            <a:ext cx="2310193" cy="1173992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143093" y="1809770"/>
            <a:ext cx="5360525" cy="1026991"/>
            <a:chOff x="1066892" y="666801"/>
            <a:chExt cx="4828808" cy="925122"/>
          </a:xfrm>
        </p:grpSpPr>
        <p:sp>
          <p:nvSpPr>
            <p:cNvPr id="23" name="Rounded Rectangle 38"/>
            <p:cNvSpPr/>
            <p:nvPr/>
          </p:nvSpPr>
          <p:spPr>
            <a:xfrm rot="5400000">
              <a:off x="3004569" y="-1270876"/>
              <a:ext cx="925122" cy="4800475"/>
            </a:xfrm>
            <a:prstGeom prst="roundRect">
              <a:avLst>
                <a:gd name="adj" fmla="val 50000"/>
              </a:avLst>
            </a:prstGeom>
            <a:solidFill>
              <a:srgbClr val="9B1E1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7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1148159" y="736236"/>
              <a:ext cx="782838" cy="782840"/>
              <a:chOff x="1148159" y="954085"/>
              <a:chExt cx="782838" cy="782840"/>
            </a:xfrm>
          </p:grpSpPr>
          <p:grpSp>
            <p:nvGrpSpPr>
              <p:cNvPr id="24" name="Group 46"/>
              <p:cNvGrpSpPr/>
              <p:nvPr/>
            </p:nvGrpSpPr>
            <p:grpSpPr>
              <a:xfrm rot="5400000">
                <a:off x="1148158" y="954086"/>
                <a:ext cx="782840" cy="782838"/>
                <a:chOff x="1703480" y="3032606"/>
                <a:chExt cx="782840" cy="782838"/>
              </a:xfrm>
            </p:grpSpPr>
            <p:sp>
              <p:nvSpPr>
                <p:cNvPr id="28" name="Oval 44"/>
                <p:cNvSpPr/>
                <p:nvPr/>
              </p:nvSpPr>
              <p:spPr>
                <a:xfrm>
                  <a:off x="1758217" y="3087343"/>
                  <a:ext cx="673367" cy="673365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68574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54545">
                        <a:lumMod val="75000"/>
                      </a:srgbClr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  <p:sp>
              <p:nvSpPr>
                <p:cNvPr id="29" name="Oval 45"/>
                <p:cNvSpPr/>
                <p:nvPr/>
              </p:nvSpPr>
              <p:spPr>
                <a:xfrm>
                  <a:off x="1703480" y="3032606"/>
                  <a:ext cx="782840" cy="782838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rgbClr val="FFFFFF"/>
                  </a:solidFill>
                  <a:prstDash val="sysDot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68574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D8D8D8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27" name="Rectangle 60"/>
              <p:cNvSpPr/>
              <p:nvPr/>
            </p:nvSpPr>
            <p:spPr>
              <a:xfrm>
                <a:off x="1203072" y="1046089"/>
                <a:ext cx="628429" cy="582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378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04</a:t>
                </a:r>
                <a:endParaRPr kumimoji="0" lang="en-US" sz="3600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2032714" y="797837"/>
              <a:ext cx="3862986" cy="6376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单击添加文字标题</a:t>
              </a:r>
              <a:endPara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89269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3210">
        <p14:switch dir="r"/>
      </p:transition>
    </mc:Choice>
    <mc:Fallback xmlns="">
      <p:transition spd="slow" advClick="0" advTm="1321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0" objId="79"/>
      </p14:showEvtLst>
    </p:ext>
  </p:extLs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Block Arc 38"/>
          <p:cNvSpPr/>
          <p:nvPr/>
        </p:nvSpPr>
        <p:spPr>
          <a:xfrm>
            <a:off x="5150094" y="1786340"/>
            <a:ext cx="1663184" cy="1663184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2667" dirty="0">
              <a:solidFill>
                <a:srgbClr val="1F1F1F"/>
              </a:solidFill>
              <a:latin typeface="Arial"/>
              <a:ea typeface="微软雅黑"/>
            </a:endParaRPr>
          </a:p>
        </p:txBody>
      </p:sp>
      <p:sp>
        <p:nvSpPr>
          <p:cNvPr id="34" name="Block Arc 37"/>
          <p:cNvSpPr/>
          <p:nvPr/>
        </p:nvSpPr>
        <p:spPr>
          <a:xfrm rot="10800000">
            <a:off x="3740446" y="1784179"/>
            <a:ext cx="1663184" cy="1663184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2667" dirty="0">
              <a:solidFill>
                <a:srgbClr val="1F1F1F"/>
              </a:solidFill>
              <a:latin typeface="Arial"/>
              <a:ea typeface="微软雅黑"/>
            </a:endParaRPr>
          </a:p>
        </p:txBody>
      </p:sp>
      <p:sp>
        <p:nvSpPr>
          <p:cNvPr id="35" name="Block Arc 36"/>
          <p:cNvSpPr/>
          <p:nvPr/>
        </p:nvSpPr>
        <p:spPr>
          <a:xfrm>
            <a:off x="2332370" y="1799041"/>
            <a:ext cx="1663184" cy="1663184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2667" dirty="0">
              <a:solidFill>
                <a:srgbClr val="1F1F1F"/>
              </a:solidFill>
              <a:latin typeface="Arial"/>
              <a:ea typeface="微软雅黑"/>
            </a:endParaRPr>
          </a:p>
        </p:txBody>
      </p:sp>
      <p:sp>
        <p:nvSpPr>
          <p:cNvPr id="54" name="TextBox 107"/>
          <p:cNvSpPr txBox="1"/>
          <p:nvPr/>
        </p:nvSpPr>
        <p:spPr>
          <a:xfrm>
            <a:off x="776086" y="4352112"/>
            <a:ext cx="7591831" cy="45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spcBef>
                <a:spcPct val="0"/>
              </a:spcBef>
              <a:buFont typeface="Arial" charset="0"/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9pPr>
          </a:lstStyle>
          <a:p>
            <a:pPr defTabSz="685749" fontAlgn="auto">
              <a:lnSpc>
                <a:spcPct val="120000"/>
              </a:lnSpc>
              <a:spcAft>
                <a:spcPts val="0"/>
              </a:spcAft>
            </a:pPr>
            <a:r>
              <a:rPr lang="zh-CN" altLang="en-US" sz="1050" dirty="0">
                <a:solidFill>
                  <a:srgbClr val="1F1F1F">
                    <a:lumMod val="65000"/>
                    <a:lumOff val="35000"/>
                  </a:srgbClr>
                </a:solidFill>
                <a:sym typeface="微软雅黑" pitchFamily="34" charset="-122"/>
              </a:rPr>
              <a:t>在此录入上述图表的综合描述说明，在此录入上述图表的综合描述说明，在此录入上述图表的综合描述说明。在此录入上述图表的描述说明，在此录入上述图表的综合描述说明，在此录入上述图表的综合描述说明。</a:t>
            </a:r>
          </a:p>
        </p:txBody>
      </p:sp>
      <p:cxnSp>
        <p:nvCxnSpPr>
          <p:cNvPr id="55" name="Straight Connector 108"/>
          <p:cNvCxnSpPr/>
          <p:nvPr/>
        </p:nvCxnSpPr>
        <p:spPr>
          <a:xfrm>
            <a:off x="782232" y="4258965"/>
            <a:ext cx="7579538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Block Arc 51"/>
          <p:cNvSpPr/>
          <p:nvPr/>
        </p:nvSpPr>
        <p:spPr>
          <a:xfrm>
            <a:off x="921933" y="1786340"/>
            <a:ext cx="1663184" cy="1663184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2667" dirty="0">
              <a:solidFill>
                <a:srgbClr val="1F1F1F"/>
              </a:solidFill>
              <a:latin typeface="Arial"/>
              <a:ea typeface="微软雅黑"/>
            </a:endParaRPr>
          </a:p>
        </p:txBody>
      </p:sp>
      <p:sp>
        <p:nvSpPr>
          <p:cNvPr id="57" name="Block Arc 53"/>
          <p:cNvSpPr/>
          <p:nvPr/>
        </p:nvSpPr>
        <p:spPr>
          <a:xfrm>
            <a:off x="3740446" y="1786340"/>
            <a:ext cx="1663184" cy="1663184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2667" dirty="0">
              <a:solidFill>
                <a:srgbClr val="1F1F1F"/>
              </a:solidFill>
              <a:latin typeface="Arial"/>
              <a:ea typeface="微软雅黑"/>
            </a:endParaRPr>
          </a:p>
        </p:txBody>
      </p:sp>
      <p:sp>
        <p:nvSpPr>
          <p:cNvPr id="58" name="Block Arc 55"/>
          <p:cNvSpPr/>
          <p:nvPr/>
        </p:nvSpPr>
        <p:spPr>
          <a:xfrm>
            <a:off x="6558958" y="1786340"/>
            <a:ext cx="1663184" cy="1663184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2667" dirty="0">
              <a:solidFill>
                <a:srgbClr val="1F1F1F"/>
              </a:solidFill>
              <a:latin typeface="Arial"/>
              <a:ea typeface="微软雅黑"/>
            </a:endParaRPr>
          </a:p>
        </p:txBody>
      </p:sp>
      <p:sp>
        <p:nvSpPr>
          <p:cNvPr id="59" name="Freeform 62"/>
          <p:cNvSpPr/>
          <p:nvPr/>
        </p:nvSpPr>
        <p:spPr>
          <a:xfrm>
            <a:off x="1277491" y="2151472"/>
            <a:ext cx="966528" cy="966528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2880" tIns="182880" rIns="158008" bIns="158008" numCol="1" spcCol="1270" anchor="ctr" anchorCtr="0">
            <a:noAutofit/>
          </a:bodyPr>
          <a:lstStyle/>
          <a:p>
            <a:pPr algn="ctr" defTabSz="888978" fontAlgn="auto">
              <a:lnSpc>
                <a:spcPct val="90000"/>
              </a:lnSpc>
              <a:spcAft>
                <a:spcPct val="35000"/>
              </a:spcAft>
            </a:pPr>
            <a:r>
              <a:rPr lang="en-US" altLang="zh-CN" b="1" dirty="0">
                <a:solidFill>
                  <a:srgbClr val="9B1E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endParaRPr lang="en-US" b="1" dirty="0">
              <a:solidFill>
                <a:srgbClr val="9B1E1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Freeform 63"/>
          <p:cNvSpPr/>
          <p:nvPr/>
        </p:nvSpPr>
        <p:spPr>
          <a:xfrm>
            <a:off x="2687506" y="2151472"/>
            <a:ext cx="966528" cy="966528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2880" tIns="182880" rIns="158008" bIns="158008" numCol="1" spcCol="1270" anchor="ctr" anchorCtr="0">
            <a:noAutofit/>
          </a:bodyPr>
          <a:lstStyle/>
          <a:p>
            <a:pPr algn="ctr" defTabSz="888978" fontAlgn="auto">
              <a:lnSpc>
                <a:spcPct val="90000"/>
              </a:lnSpc>
              <a:spcAft>
                <a:spcPct val="35000"/>
              </a:spcAft>
            </a:pPr>
            <a:r>
              <a:rPr lang="en-US" b="1" dirty="0">
                <a:solidFill>
                  <a:srgbClr val="9B1E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</a:p>
        </p:txBody>
      </p:sp>
      <p:sp>
        <p:nvSpPr>
          <p:cNvPr id="61" name="Freeform 64"/>
          <p:cNvSpPr/>
          <p:nvPr/>
        </p:nvSpPr>
        <p:spPr>
          <a:xfrm>
            <a:off x="4097521" y="2151472"/>
            <a:ext cx="966528" cy="966528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2880" tIns="182880" rIns="158008" bIns="158008" numCol="1" spcCol="1270" anchor="ctr" anchorCtr="0">
            <a:noAutofit/>
          </a:bodyPr>
          <a:lstStyle/>
          <a:p>
            <a:pPr algn="ctr" defTabSz="888978" fontAlgn="auto">
              <a:lnSpc>
                <a:spcPct val="90000"/>
              </a:lnSpc>
              <a:spcAft>
                <a:spcPct val="35000"/>
              </a:spcAft>
            </a:pPr>
            <a:r>
              <a:rPr lang="en-US" b="1" dirty="0">
                <a:solidFill>
                  <a:srgbClr val="9B1E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</a:t>
            </a:r>
            <a:r>
              <a:rPr lang="en-US" altLang="zh-CN" b="1" dirty="0">
                <a:solidFill>
                  <a:srgbClr val="9B1E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en-US" b="1" dirty="0">
              <a:solidFill>
                <a:srgbClr val="9B1E1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Freeform 65"/>
          <p:cNvSpPr/>
          <p:nvPr/>
        </p:nvSpPr>
        <p:spPr>
          <a:xfrm>
            <a:off x="5507536" y="2151472"/>
            <a:ext cx="966528" cy="966528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2880" tIns="182880" rIns="158008" bIns="158008" numCol="1" spcCol="1270" anchor="ctr" anchorCtr="0">
            <a:noAutofit/>
          </a:bodyPr>
          <a:lstStyle/>
          <a:p>
            <a:pPr algn="ctr" defTabSz="888978" fontAlgn="auto">
              <a:lnSpc>
                <a:spcPct val="90000"/>
              </a:lnSpc>
              <a:spcAft>
                <a:spcPct val="35000"/>
              </a:spcAft>
            </a:pPr>
            <a:r>
              <a:rPr lang="en-US" b="1" dirty="0">
                <a:solidFill>
                  <a:srgbClr val="9B1E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</a:t>
            </a:r>
            <a:r>
              <a:rPr lang="en-US" altLang="zh-CN" b="1" dirty="0">
                <a:solidFill>
                  <a:srgbClr val="9B1E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en-US" b="1" dirty="0">
              <a:solidFill>
                <a:srgbClr val="9B1E1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Freeform 66"/>
          <p:cNvSpPr/>
          <p:nvPr/>
        </p:nvSpPr>
        <p:spPr>
          <a:xfrm>
            <a:off x="6917552" y="2151472"/>
            <a:ext cx="966528" cy="966528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2880" tIns="182880" rIns="158008" bIns="158008" numCol="1" spcCol="1270" anchor="ctr" anchorCtr="0">
            <a:noAutofit/>
          </a:bodyPr>
          <a:lstStyle/>
          <a:p>
            <a:pPr algn="ctr" defTabSz="888978" fontAlgn="auto">
              <a:lnSpc>
                <a:spcPct val="90000"/>
              </a:lnSpc>
              <a:spcAft>
                <a:spcPct val="35000"/>
              </a:spcAft>
            </a:pPr>
            <a:r>
              <a:rPr lang="en-US" b="1" dirty="0">
                <a:solidFill>
                  <a:srgbClr val="9B1E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en-US" altLang="zh-CN" b="1" dirty="0">
                <a:solidFill>
                  <a:srgbClr val="9B1E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endParaRPr lang="en-US" b="1" dirty="0">
              <a:solidFill>
                <a:srgbClr val="9B1E1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Block Arc 35"/>
          <p:cNvSpPr/>
          <p:nvPr/>
        </p:nvSpPr>
        <p:spPr>
          <a:xfrm rot="10800000">
            <a:off x="921932" y="1784177"/>
            <a:ext cx="1663184" cy="1663184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2667" dirty="0">
              <a:solidFill>
                <a:srgbClr val="1F1F1F"/>
              </a:solidFill>
              <a:latin typeface="Arial"/>
              <a:ea typeface="微软雅黑"/>
            </a:endParaRPr>
          </a:p>
        </p:txBody>
      </p:sp>
      <p:sp>
        <p:nvSpPr>
          <p:cNvPr id="85" name="Block Arc 52"/>
          <p:cNvSpPr/>
          <p:nvPr/>
        </p:nvSpPr>
        <p:spPr>
          <a:xfrm rot="10800000">
            <a:off x="2332372" y="1784179"/>
            <a:ext cx="1663184" cy="1663184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2667" dirty="0">
              <a:solidFill>
                <a:srgbClr val="1F1F1F"/>
              </a:solidFill>
              <a:latin typeface="Arial"/>
              <a:ea typeface="微软雅黑"/>
            </a:endParaRPr>
          </a:p>
        </p:txBody>
      </p:sp>
      <p:sp>
        <p:nvSpPr>
          <p:cNvPr id="86" name="Block Arc 39"/>
          <p:cNvSpPr/>
          <p:nvPr/>
        </p:nvSpPr>
        <p:spPr>
          <a:xfrm rot="10800000">
            <a:off x="6558958" y="1784179"/>
            <a:ext cx="1663184" cy="1663184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2667" dirty="0">
              <a:solidFill>
                <a:srgbClr val="1F1F1F"/>
              </a:solidFill>
              <a:latin typeface="Arial"/>
              <a:ea typeface="微软雅黑"/>
            </a:endParaRPr>
          </a:p>
        </p:txBody>
      </p:sp>
      <p:sp>
        <p:nvSpPr>
          <p:cNvPr id="87" name="Block Arc 54"/>
          <p:cNvSpPr/>
          <p:nvPr/>
        </p:nvSpPr>
        <p:spPr>
          <a:xfrm rot="10800000">
            <a:off x="5150095" y="1784179"/>
            <a:ext cx="1663184" cy="1663184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2667" dirty="0">
              <a:solidFill>
                <a:srgbClr val="1F1F1F"/>
              </a:solidFill>
              <a:latin typeface="Arial"/>
              <a:ea typeface="微软雅黑"/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1264914" y="1027809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50" b="1" dirty="0">
                <a:solidFill>
                  <a:srgbClr val="1F1F1F">
                    <a:lumMod val="65000"/>
                    <a:lumOff val="35000"/>
                  </a:srgb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rgbClr val="1F1F1F">
                  <a:lumMod val="65000"/>
                  <a:lumOff val="3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1" name="矩形 47"/>
          <p:cNvSpPr>
            <a:spLocks noChangeArrowheads="1"/>
          </p:cNvSpPr>
          <p:nvPr/>
        </p:nvSpPr>
        <p:spPr bwMode="auto">
          <a:xfrm>
            <a:off x="1021238" y="1319032"/>
            <a:ext cx="1472223" cy="424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685749" fontAlgn="auto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1050" dirty="0">
                <a:solidFill>
                  <a:srgbClr val="1F1F1F">
                    <a:lumMod val="65000"/>
                    <a:lumOff val="35000"/>
                  </a:srgbClr>
                </a:solidFill>
                <a:sym typeface="微软雅黑" pitchFamily="34" charset="-122"/>
              </a:rPr>
              <a:t>在此录入上述图表的综合描述说明。</a:t>
            </a:r>
          </a:p>
        </p:txBody>
      </p:sp>
      <p:sp>
        <p:nvSpPr>
          <p:cNvPr id="92" name="矩形 91"/>
          <p:cNvSpPr/>
          <p:nvPr/>
        </p:nvSpPr>
        <p:spPr>
          <a:xfrm>
            <a:off x="4079601" y="1027809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50" b="1" dirty="0">
                <a:solidFill>
                  <a:srgbClr val="1F1F1F">
                    <a:lumMod val="65000"/>
                    <a:lumOff val="35000"/>
                  </a:srgb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rgbClr val="1F1F1F">
                  <a:lumMod val="65000"/>
                  <a:lumOff val="3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3" name="矩形 47"/>
          <p:cNvSpPr>
            <a:spLocks noChangeArrowheads="1"/>
          </p:cNvSpPr>
          <p:nvPr/>
        </p:nvSpPr>
        <p:spPr bwMode="auto">
          <a:xfrm>
            <a:off x="3835925" y="1319032"/>
            <a:ext cx="1472223" cy="424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685749" fontAlgn="auto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1050" dirty="0">
                <a:solidFill>
                  <a:srgbClr val="1F1F1F">
                    <a:lumMod val="65000"/>
                    <a:lumOff val="35000"/>
                  </a:srgbClr>
                </a:solidFill>
                <a:sym typeface="微软雅黑" pitchFamily="34" charset="-122"/>
              </a:rPr>
              <a:t>在此录入上述图表的综合描述说明。</a:t>
            </a:r>
          </a:p>
        </p:txBody>
      </p:sp>
      <p:sp>
        <p:nvSpPr>
          <p:cNvPr id="94" name="矩形 93"/>
          <p:cNvSpPr/>
          <p:nvPr/>
        </p:nvSpPr>
        <p:spPr>
          <a:xfrm>
            <a:off x="6894216" y="1027809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50" b="1" dirty="0">
                <a:solidFill>
                  <a:srgbClr val="1F1F1F">
                    <a:lumMod val="65000"/>
                    <a:lumOff val="35000"/>
                  </a:srgb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rgbClr val="1F1F1F">
                  <a:lumMod val="65000"/>
                  <a:lumOff val="3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5" name="矩形 47"/>
          <p:cNvSpPr>
            <a:spLocks noChangeArrowheads="1"/>
          </p:cNvSpPr>
          <p:nvPr/>
        </p:nvSpPr>
        <p:spPr bwMode="auto">
          <a:xfrm>
            <a:off x="6650540" y="1319032"/>
            <a:ext cx="1472223" cy="424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685749" fontAlgn="auto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1050" dirty="0">
                <a:solidFill>
                  <a:srgbClr val="1F1F1F">
                    <a:lumMod val="65000"/>
                    <a:lumOff val="35000"/>
                  </a:srgbClr>
                </a:solidFill>
                <a:sym typeface="微软雅黑" pitchFamily="34" charset="-122"/>
              </a:rPr>
              <a:t>在此录入上述图表的综合描述说明。</a:t>
            </a:r>
          </a:p>
        </p:txBody>
      </p:sp>
      <p:sp>
        <p:nvSpPr>
          <p:cNvPr id="96" name="矩形 95"/>
          <p:cNvSpPr/>
          <p:nvPr/>
        </p:nvSpPr>
        <p:spPr>
          <a:xfrm>
            <a:off x="2671527" y="3451452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50" b="1" dirty="0">
                <a:solidFill>
                  <a:srgbClr val="1F1F1F">
                    <a:lumMod val="65000"/>
                    <a:lumOff val="35000"/>
                  </a:srgb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rgbClr val="1F1F1F">
                  <a:lumMod val="65000"/>
                  <a:lumOff val="3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7" name="矩形 47"/>
          <p:cNvSpPr>
            <a:spLocks noChangeArrowheads="1"/>
          </p:cNvSpPr>
          <p:nvPr/>
        </p:nvSpPr>
        <p:spPr bwMode="auto">
          <a:xfrm>
            <a:off x="2427851" y="3742676"/>
            <a:ext cx="1472223" cy="424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685749" fontAlgn="auto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1050" dirty="0">
                <a:solidFill>
                  <a:srgbClr val="1F1F1F">
                    <a:lumMod val="65000"/>
                    <a:lumOff val="35000"/>
                  </a:srgbClr>
                </a:solidFill>
                <a:sym typeface="微软雅黑" pitchFamily="34" charset="-122"/>
              </a:rPr>
              <a:t>在此录入上述图表的综合描述说明。</a:t>
            </a:r>
          </a:p>
        </p:txBody>
      </p:sp>
      <p:sp>
        <p:nvSpPr>
          <p:cNvPr id="98" name="矩形 97"/>
          <p:cNvSpPr/>
          <p:nvPr/>
        </p:nvSpPr>
        <p:spPr>
          <a:xfrm>
            <a:off x="5486215" y="3451452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50" b="1" dirty="0">
                <a:solidFill>
                  <a:srgbClr val="1F1F1F">
                    <a:lumMod val="65000"/>
                    <a:lumOff val="35000"/>
                  </a:srgb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rgbClr val="1F1F1F">
                  <a:lumMod val="65000"/>
                  <a:lumOff val="3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9" name="矩形 47"/>
          <p:cNvSpPr>
            <a:spLocks noChangeArrowheads="1"/>
          </p:cNvSpPr>
          <p:nvPr/>
        </p:nvSpPr>
        <p:spPr bwMode="auto">
          <a:xfrm>
            <a:off x="5242539" y="3742676"/>
            <a:ext cx="1472223" cy="424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685749" fontAlgn="auto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1050" dirty="0">
                <a:solidFill>
                  <a:srgbClr val="1F1F1F">
                    <a:lumMod val="65000"/>
                    <a:lumOff val="35000"/>
                  </a:srgbClr>
                </a:solidFill>
                <a:sym typeface="微软雅黑" pitchFamily="34" charset="-122"/>
              </a:rPr>
              <a:t>在此录入上述图表的综合描述说明。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2574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3210">
        <p14:switch dir="r"/>
      </p:transition>
    </mc:Choice>
    <mc:Fallback xmlns="">
      <p:transition spd="slow" advClick="0" advTm="1321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4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4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4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4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4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4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8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4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4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6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4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500"/>
                            </p:stCondLst>
                            <p:childTnLst>
                              <p:par>
                                <p:cTn id="7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8500"/>
                            </p:stCondLst>
                            <p:childTnLst>
                              <p:par>
                                <p:cTn id="10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9000"/>
                            </p:stCondLst>
                            <p:childTnLst>
                              <p:par>
                                <p:cTn id="10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54" grpId="0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84" grpId="0" animBg="1"/>
      <p:bldP spid="85" grpId="0" animBg="1"/>
      <p:bldP spid="86" grpId="0" animBg="1"/>
      <p:bldP spid="87" grpId="0" animBg="1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 Placeholder 3"/>
          <p:cNvSpPr txBox="1">
            <a:spLocks/>
          </p:cNvSpPr>
          <p:nvPr/>
        </p:nvSpPr>
        <p:spPr>
          <a:xfrm>
            <a:off x="1784521" y="2665137"/>
            <a:ext cx="718145" cy="184666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14378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rgbClr val="9B1E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399,834</a:t>
            </a:r>
            <a:r>
              <a:rPr lang="en-US" altLang="zh-CN" sz="1200" b="1" dirty="0">
                <a:solidFill>
                  <a:srgbClr val="9B1E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</a:t>
            </a:r>
            <a:endParaRPr lang="en-US" sz="1200" b="1" dirty="0">
              <a:solidFill>
                <a:srgbClr val="9B1E1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 Placeholder 3"/>
          <p:cNvSpPr txBox="1">
            <a:spLocks/>
          </p:cNvSpPr>
          <p:nvPr/>
        </p:nvSpPr>
        <p:spPr>
          <a:xfrm>
            <a:off x="3694505" y="2665137"/>
            <a:ext cx="812723" cy="184666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14378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rgbClr val="9B1E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487</a:t>
            </a:r>
            <a:r>
              <a:rPr lang="en-US" altLang="zh-CN" sz="1200" b="1" dirty="0">
                <a:solidFill>
                  <a:srgbClr val="9B1E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3,834K</a:t>
            </a:r>
          </a:p>
        </p:txBody>
      </p:sp>
      <p:sp>
        <p:nvSpPr>
          <p:cNvPr id="35" name="Text Placeholder 3"/>
          <p:cNvSpPr txBox="1">
            <a:spLocks/>
          </p:cNvSpPr>
          <p:nvPr/>
        </p:nvSpPr>
        <p:spPr>
          <a:xfrm>
            <a:off x="5609527" y="2665137"/>
            <a:ext cx="812723" cy="184666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14378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rgbClr val="9B1E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5258,487</a:t>
            </a:r>
            <a:r>
              <a:rPr lang="en-US" altLang="zh-CN" sz="1200" b="1" dirty="0">
                <a:solidFill>
                  <a:srgbClr val="9B1E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</a:t>
            </a:r>
            <a:endParaRPr lang="en-US" sz="1200" b="1" dirty="0">
              <a:solidFill>
                <a:srgbClr val="9B1E1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 Placeholder 3"/>
          <p:cNvSpPr txBox="1">
            <a:spLocks/>
          </p:cNvSpPr>
          <p:nvPr/>
        </p:nvSpPr>
        <p:spPr>
          <a:xfrm>
            <a:off x="7569517" y="2665137"/>
            <a:ext cx="718145" cy="184666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14378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rgbClr val="9B1E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258,487</a:t>
            </a:r>
            <a:r>
              <a:rPr lang="en-US" altLang="zh-CN" sz="1200" b="1" dirty="0">
                <a:solidFill>
                  <a:srgbClr val="9B1E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</a:t>
            </a:r>
            <a:endParaRPr lang="en-US" sz="1200" b="1" dirty="0">
              <a:solidFill>
                <a:srgbClr val="9B1E1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9" name="Straight Connector 88"/>
          <p:cNvCxnSpPr/>
          <p:nvPr/>
        </p:nvCxnSpPr>
        <p:spPr>
          <a:xfrm flipH="1">
            <a:off x="957998" y="2895565"/>
            <a:ext cx="7228006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Oval 8"/>
          <p:cNvSpPr>
            <a:spLocks noChangeAspect="1"/>
          </p:cNvSpPr>
          <p:nvPr/>
        </p:nvSpPr>
        <p:spPr>
          <a:xfrm>
            <a:off x="1074396" y="1282512"/>
            <a:ext cx="1215000" cy="1215000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2800" dirty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grpSp>
        <p:nvGrpSpPr>
          <p:cNvPr id="54" name="Group 94"/>
          <p:cNvGrpSpPr/>
          <p:nvPr/>
        </p:nvGrpSpPr>
        <p:grpSpPr>
          <a:xfrm>
            <a:off x="1609626" y="2514388"/>
            <a:ext cx="144542" cy="711197"/>
            <a:chOff x="1690019" y="2064423"/>
            <a:chExt cx="144542" cy="711197"/>
          </a:xfrm>
        </p:grpSpPr>
        <p:cxnSp>
          <p:nvCxnSpPr>
            <p:cNvPr id="55" name="Straight Connector 75"/>
            <p:cNvCxnSpPr/>
            <p:nvPr/>
          </p:nvCxnSpPr>
          <p:spPr>
            <a:xfrm flipH="1">
              <a:off x="1762290" y="2064423"/>
              <a:ext cx="1" cy="613924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Oval 32"/>
            <p:cNvSpPr/>
            <p:nvPr/>
          </p:nvSpPr>
          <p:spPr>
            <a:xfrm>
              <a:off x="1690019" y="2631078"/>
              <a:ext cx="144542" cy="14454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</p:grpSp>
      <p:sp>
        <p:nvSpPr>
          <p:cNvPr id="61" name="Oval 109"/>
          <p:cNvSpPr>
            <a:spLocks noChangeAspect="1"/>
          </p:cNvSpPr>
          <p:nvPr/>
        </p:nvSpPr>
        <p:spPr>
          <a:xfrm>
            <a:off x="2894066" y="1066512"/>
            <a:ext cx="1431000" cy="1431000"/>
          </a:xfrm>
          <a:prstGeom prst="ellipse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2800" dirty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grpSp>
        <p:nvGrpSpPr>
          <p:cNvPr id="62" name="Group 110"/>
          <p:cNvGrpSpPr/>
          <p:nvPr/>
        </p:nvGrpSpPr>
        <p:grpSpPr>
          <a:xfrm>
            <a:off x="3537295" y="2514388"/>
            <a:ext cx="144542" cy="711197"/>
            <a:chOff x="1690019" y="2064423"/>
            <a:chExt cx="144542" cy="711197"/>
          </a:xfrm>
        </p:grpSpPr>
        <p:cxnSp>
          <p:nvCxnSpPr>
            <p:cNvPr id="67" name="Straight Connector 111"/>
            <p:cNvCxnSpPr/>
            <p:nvPr/>
          </p:nvCxnSpPr>
          <p:spPr>
            <a:xfrm flipH="1">
              <a:off x="1762290" y="2064423"/>
              <a:ext cx="1" cy="613924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Oval 112"/>
            <p:cNvSpPr/>
            <p:nvPr/>
          </p:nvSpPr>
          <p:spPr>
            <a:xfrm>
              <a:off x="1690019" y="2631078"/>
              <a:ext cx="144542" cy="14454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</p:grpSp>
      <p:sp>
        <p:nvSpPr>
          <p:cNvPr id="69" name="Oval 127"/>
          <p:cNvSpPr>
            <a:spLocks noChangeAspect="1"/>
          </p:cNvSpPr>
          <p:nvPr/>
        </p:nvSpPr>
        <p:spPr>
          <a:xfrm>
            <a:off x="4822340" y="1066512"/>
            <a:ext cx="1431000" cy="1431000"/>
          </a:xfrm>
          <a:prstGeom prst="ellipse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2800" dirty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grpSp>
        <p:nvGrpSpPr>
          <p:cNvPr id="74" name="Group 128"/>
          <p:cNvGrpSpPr/>
          <p:nvPr/>
        </p:nvGrpSpPr>
        <p:grpSpPr>
          <a:xfrm>
            <a:off x="5464965" y="2514388"/>
            <a:ext cx="144542" cy="711197"/>
            <a:chOff x="1690019" y="2064423"/>
            <a:chExt cx="144542" cy="711197"/>
          </a:xfrm>
        </p:grpSpPr>
        <p:cxnSp>
          <p:nvCxnSpPr>
            <p:cNvPr id="75" name="Straight Connector 129"/>
            <p:cNvCxnSpPr/>
            <p:nvPr/>
          </p:nvCxnSpPr>
          <p:spPr>
            <a:xfrm flipH="1">
              <a:off x="1762290" y="2064423"/>
              <a:ext cx="1" cy="613924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Oval 130"/>
            <p:cNvSpPr/>
            <p:nvPr/>
          </p:nvSpPr>
          <p:spPr>
            <a:xfrm>
              <a:off x="1690019" y="2631078"/>
              <a:ext cx="144542" cy="14454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</p:grpSp>
      <p:sp>
        <p:nvSpPr>
          <p:cNvPr id="81" name="Oval 145"/>
          <p:cNvSpPr>
            <a:spLocks noChangeAspect="1"/>
          </p:cNvSpPr>
          <p:nvPr/>
        </p:nvSpPr>
        <p:spPr>
          <a:xfrm>
            <a:off x="6857405" y="1282512"/>
            <a:ext cx="1215000" cy="1215000"/>
          </a:xfrm>
          <a:prstGeom prst="ellipse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2800" dirty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grpSp>
        <p:nvGrpSpPr>
          <p:cNvPr id="82" name="Group 146"/>
          <p:cNvGrpSpPr/>
          <p:nvPr/>
        </p:nvGrpSpPr>
        <p:grpSpPr>
          <a:xfrm>
            <a:off x="7392634" y="2514388"/>
            <a:ext cx="144542" cy="711197"/>
            <a:chOff x="1690019" y="2064423"/>
            <a:chExt cx="144542" cy="711197"/>
          </a:xfrm>
        </p:grpSpPr>
        <p:cxnSp>
          <p:nvCxnSpPr>
            <p:cNvPr id="83" name="Straight Connector 147"/>
            <p:cNvCxnSpPr/>
            <p:nvPr/>
          </p:nvCxnSpPr>
          <p:spPr>
            <a:xfrm flipH="1">
              <a:off x="1762290" y="2064423"/>
              <a:ext cx="1" cy="613924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Oval 148"/>
            <p:cNvSpPr/>
            <p:nvPr/>
          </p:nvSpPr>
          <p:spPr>
            <a:xfrm>
              <a:off x="1690019" y="2631078"/>
              <a:ext cx="144542" cy="14454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</p:grpSp>
      <p:sp>
        <p:nvSpPr>
          <p:cNvPr id="85" name="矩形 84"/>
          <p:cNvSpPr/>
          <p:nvPr/>
        </p:nvSpPr>
        <p:spPr>
          <a:xfrm>
            <a:off x="977863" y="3313790"/>
            <a:ext cx="1408064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50" b="1" dirty="0">
                <a:solidFill>
                  <a:srgbClr val="9B1E1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1650" b="1" dirty="0">
              <a:solidFill>
                <a:srgbClr val="9B1E1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6" name="矩形 47"/>
          <p:cNvSpPr>
            <a:spLocks noChangeArrowheads="1"/>
          </p:cNvSpPr>
          <p:nvPr/>
        </p:nvSpPr>
        <p:spPr bwMode="auto">
          <a:xfrm>
            <a:off x="846380" y="3684109"/>
            <a:ext cx="1671034" cy="78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685749" fontAlgn="auto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975" dirty="0">
                <a:solidFill>
                  <a:srgbClr val="1F1F1F">
                    <a:lumMod val="75000"/>
                    <a:lumOff val="25000"/>
                  </a:srgbClr>
                </a:solidFill>
                <a:sym typeface="微软雅黑" pitchFamily="34" charset="-122"/>
              </a:rPr>
              <a:t>在此录入上述图表的综合描述说明，在此录入上述图表的描述说明，在此录入上述图表的描述说明。</a:t>
            </a:r>
          </a:p>
        </p:txBody>
      </p:sp>
      <p:sp>
        <p:nvSpPr>
          <p:cNvPr id="87" name="矩形 86"/>
          <p:cNvSpPr/>
          <p:nvPr/>
        </p:nvSpPr>
        <p:spPr>
          <a:xfrm>
            <a:off x="6760873" y="3313790"/>
            <a:ext cx="1408064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50" b="1" dirty="0">
                <a:solidFill>
                  <a:srgbClr val="9B1E1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1650" b="1" dirty="0">
              <a:solidFill>
                <a:srgbClr val="9B1E1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8" name="矩形 47"/>
          <p:cNvSpPr>
            <a:spLocks noChangeArrowheads="1"/>
          </p:cNvSpPr>
          <p:nvPr/>
        </p:nvSpPr>
        <p:spPr bwMode="auto">
          <a:xfrm>
            <a:off x="6629388" y="3684109"/>
            <a:ext cx="1671034" cy="78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685749" fontAlgn="auto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975" dirty="0">
                <a:solidFill>
                  <a:srgbClr val="1F1F1F">
                    <a:lumMod val="75000"/>
                    <a:lumOff val="25000"/>
                  </a:srgbClr>
                </a:solidFill>
                <a:sym typeface="微软雅黑" pitchFamily="34" charset="-122"/>
              </a:rPr>
              <a:t>在此录入上述图表的综合描述说明，在此录入上述图表的描述说明，在此录入上述图表的描述说明。</a:t>
            </a:r>
          </a:p>
        </p:txBody>
      </p:sp>
      <p:sp>
        <p:nvSpPr>
          <p:cNvPr id="89" name="矩形 88"/>
          <p:cNvSpPr/>
          <p:nvPr/>
        </p:nvSpPr>
        <p:spPr>
          <a:xfrm>
            <a:off x="2905534" y="3313790"/>
            <a:ext cx="1408064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50" b="1" dirty="0">
                <a:solidFill>
                  <a:srgbClr val="9B1E1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1650" b="1" dirty="0">
              <a:solidFill>
                <a:srgbClr val="9B1E1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0" name="矩形 47"/>
          <p:cNvSpPr>
            <a:spLocks noChangeArrowheads="1"/>
          </p:cNvSpPr>
          <p:nvPr/>
        </p:nvSpPr>
        <p:spPr bwMode="auto">
          <a:xfrm>
            <a:off x="2774049" y="3684109"/>
            <a:ext cx="1671034" cy="78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685749" fontAlgn="auto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975" dirty="0">
                <a:solidFill>
                  <a:srgbClr val="1F1F1F">
                    <a:lumMod val="75000"/>
                    <a:lumOff val="25000"/>
                  </a:srgbClr>
                </a:solidFill>
                <a:sym typeface="微软雅黑" pitchFamily="34" charset="-122"/>
              </a:rPr>
              <a:t>在此录入上述图表的综合描述说明，在此录入上述图表的描述说明，在此录入上述图表的描述说明。</a:t>
            </a:r>
          </a:p>
        </p:txBody>
      </p:sp>
      <p:sp>
        <p:nvSpPr>
          <p:cNvPr id="91" name="矩形 90"/>
          <p:cNvSpPr/>
          <p:nvPr/>
        </p:nvSpPr>
        <p:spPr>
          <a:xfrm>
            <a:off x="4833203" y="3313790"/>
            <a:ext cx="1408064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50" b="1" dirty="0">
                <a:solidFill>
                  <a:srgbClr val="9B1E1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1650" b="1" dirty="0">
              <a:solidFill>
                <a:srgbClr val="9B1E1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2" name="矩形 91"/>
          <p:cNvSpPr>
            <a:spLocks noChangeArrowheads="1"/>
          </p:cNvSpPr>
          <p:nvPr/>
        </p:nvSpPr>
        <p:spPr bwMode="auto">
          <a:xfrm>
            <a:off x="4702324" y="3684109"/>
            <a:ext cx="1671034" cy="78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685749" fontAlgn="auto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975" dirty="0">
                <a:solidFill>
                  <a:srgbClr val="1F1F1F">
                    <a:lumMod val="75000"/>
                    <a:lumOff val="25000"/>
                  </a:srgbClr>
                </a:solidFill>
                <a:sym typeface="微软雅黑" pitchFamily="34" charset="-122"/>
              </a:rPr>
              <a:t>在此录入上述图表的综合描述说明，在此录入上述图表的描述说明，在此录入上述图表的描述说明。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9540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3210">
        <p14:switch dir="r"/>
      </p:transition>
    </mc:Choice>
    <mc:Fallback xmlns="">
      <p:transition spd="slow" advClick="0" advTm="1321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50"/>
                            </p:stCondLst>
                            <p:childTnLst>
                              <p:par>
                                <p:cTn id="2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35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85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3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3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3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3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3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700"/>
                            </p:stCondLst>
                            <p:childTnLst>
                              <p:par>
                                <p:cTn id="4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200"/>
                            </p:stCondLst>
                            <p:childTnLst>
                              <p:par>
                                <p:cTn id="5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7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200"/>
                            </p:stCondLst>
                            <p:childTnLst>
                              <p:par>
                                <p:cTn id="6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3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3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3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3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50"/>
                            </p:stCondLst>
                            <p:childTnLst>
                              <p:par>
                                <p:cTn id="7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50"/>
                            </p:stCondLst>
                            <p:childTnLst>
                              <p:par>
                                <p:cTn id="7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50"/>
                            </p:stCondLst>
                            <p:childTnLst>
                              <p:par>
                                <p:cTn id="8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050"/>
                            </p:stCondLst>
                            <p:childTnLst>
                              <p:par>
                                <p:cTn id="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3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3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3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3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400"/>
                            </p:stCondLst>
                            <p:childTnLst>
                              <p:par>
                                <p:cTn id="9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9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53" grpId="0" animBg="1"/>
      <p:bldP spid="61" grpId="0" animBg="1"/>
      <p:bldP spid="69" grpId="0" animBg="1"/>
      <p:bldP spid="81" grpId="0" animBg="1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60"/>
          <p:cNvGrpSpPr/>
          <p:nvPr/>
        </p:nvGrpSpPr>
        <p:grpSpPr>
          <a:xfrm>
            <a:off x="6478444" y="2003211"/>
            <a:ext cx="1918277" cy="2731963"/>
            <a:chOff x="6478443" y="1016361"/>
            <a:chExt cx="1918277" cy="2731963"/>
          </a:xfrm>
        </p:grpSpPr>
        <p:sp>
          <p:nvSpPr>
            <p:cNvPr id="49" name="Rounded Rectangle 53"/>
            <p:cNvSpPr/>
            <p:nvPr/>
          </p:nvSpPr>
          <p:spPr>
            <a:xfrm>
              <a:off x="6478443" y="1016361"/>
              <a:ext cx="1918277" cy="2731963"/>
            </a:xfrm>
            <a:prstGeom prst="roundRect">
              <a:avLst>
                <a:gd name="adj" fmla="val 1120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56" name="Oval 37"/>
            <p:cNvSpPr/>
            <p:nvPr/>
          </p:nvSpPr>
          <p:spPr>
            <a:xfrm>
              <a:off x="6911081" y="1319774"/>
              <a:ext cx="1053000" cy="1053000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3200" dirty="0">
                <a:solidFill>
                  <a:srgbClr val="736666"/>
                </a:solidFill>
                <a:latin typeface="FontAwesome" pitchFamily="2" charset="0"/>
                <a:ea typeface="微软雅黑"/>
              </a:endParaRPr>
            </a:p>
          </p:txBody>
        </p:sp>
      </p:grpSp>
      <p:grpSp>
        <p:nvGrpSpPr>
          <p:cNvPr id="57" name="Group 59"/>
          <p:cNvGrpSpPr/>
          <p:nvPr/>
        </p:nvGrpSpPr>
        <p:grpSpPr>
          <a:xfrm>
            <a:off x="4565600" y="2003211"/>
            <a:ext cx="2148705" cy="2731963"/>
            <a:chOff x="4565600" y="1016361"/>
            <a:chExt cx="2148705" cy="2731963"/>
          </a:xfrm>
        </p:grpSpPr>
        <p:grpSp>
          <p:nvGrpSpPr>
            <p:cNvPr id="58" name="Group 56"/>
            <p:cNvGrpSpPr/>
            <p:nvPr/>
          </p:nvGrpSpPr>
          <p:grpSpPr>
            <a:xfrm>
              <a:off x="4565600" y="1016361"/>
              <a:ext cx="2148705" cy="2731963"/>
              <a:chOff x="4565600" y="1016361"/>
              <a:chExt cx="2148705" cy="2731963"/>
            </a:xfrm>
          </p:grpSpPr>
          <p:sp>
            <p:nvSpPr>
              <p:cNvPr id="64" name="Rounded Rectangle 51"/>
              <p:cNvSpPr/>
              <p:nvPr/>
            </p:nvSpPr>
            <p:spPr>
              <a:xfrm>
                <a:off x="4565600" y="1016361"/>
                <a:ext cx="1918277" cy="2731963"/>
              </a:xfrm>
              <a:prstGeom prst="roundRect">
                <a:avLst>
                  <a:gd name="adj" fmla="val 1120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667" dirty="0">
                  <a:solidFill>
                    <a:srgbClr val="9B1E11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65" name="Isosceles Triangle 47"/>
              <p:cNvSpPr/>
              <p:nvPr/>
            </p:nvSpPr>
            <p:spPr>
              <a:xfrm rot="5400000">
                <a:off x="6351188" y="2267128"/>
                <a:ext cx="495806" cy="230428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667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</p:grpSp>
        <p:sp>
          <p:nvSpPr>
            <p:cNvPr id="63" name="Oval 43"/>
            <p:cNvSpPr/>
            <p:nvPr/>
          </p:nvSpPr>
          <p:spPr>
            <a:xfrm>
              <a:off x="4998238" y="1319774"/>
              <a:ext cx="1053000" cy="1053000"/>
            </a:xfrm>
            <a:prstGeom prst="ellipse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3200" dirty="0">
                <a:solidFill>
                  <a:srgbClr val="C1D842"/>
                </a:solidFill>
                <a:latin typeface="FontAwesome" pitchFamily="2" charset="0"/>
                <a:ea typeface="微软雅黑"/>
              </a:endParaRPr>
            </a:p>
          </p:txBody>
        </p:sp>
      </p:grpSp>
      <p:cxnSp>
        <p:nvCxnSpPr>
          <p:cNvPr id="68" name="Straight Connector 25"/>
          <p:cNvCxnSpPr/>
          <p:nvPr/>
        </p:nvCxnSpPr>
        <p:spPr>
          <a:xfrm>
            <a:off x="782232" y="1885643"/>
            <a:ext cx="7579538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58"/>
          <p:cNvGrpSpPr/>
          <p:nvPr/>
        </p:nvGrpSpPr>
        <p:grpSpPr>
          <a:xfrm>
            <a:off x="2653039" y="2003211"/>
            <a:ext cx="2148705" cy="2731963"/>
            <a:chOff x="2653038" y="1016361"/>
            <a:chExt cx="2148705" cy="2731963"/>
          </a:xfrm>
        </p:grpSpPr>
        <p:grpSp>
          <p:nvGrpSpPr>
            <p:cNvPr id="70" name="Group 55"/>
            <p:cNvGrpSpPr/>
            <p:nvPr/>
          </p:nvGrpSpPr>
          <p:grpSpPr>
            <a:xfrm>
              <a:off x="2653038" y="1016361"/>
              <a:ext cx="2148705" cy="2731963"/>
              <a:chOff x="2653038" y="1016361"/>
              <a:chExt cx="2148705" cy="2731963"/>
            </a:xfrm>
          </p:grpSpPr>
          <p:sp>
            <p:nvSpPr>
              <p:cNvPr id="78" name="Rounded Rectangle 50"/>
              <p:cNvSpPr/>
              <p:nvPr/>
            </p:nvSpPr>
            <p:spPr>
              <a:xfrm>
                <a:off x="2653038" y="1016361"/>
                <a:ext cx="1918277" cy="2731963"/>
              </a:xfrm>
              <a:prstGeom prst="roundRect">
                <a:avLst>
                  <a:gd name="adj" fmla="val 11205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667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79" name="Isosceles Triangle 46"/>
              <p:cNvSpPr/>
              <p:nvPr/>
            </p:nvSpPr>
            <p:spPr>
              <a:xfrm rot="5400000">
                <a:off x="4438626" y="2267128"/>
                <a:ext cx="495806" cy="230428"/>
              </a:xfrm>
              <a:prstGeom prst="triangle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667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</p:grpSp>
        <p:sp>
          <p:nvSpPr>
            <p:cNvPr id="76" name="Oval 33"/>
            <p:cNvSpPr/>
            <p:nvPr/>
          </p:nvSpPr>
          <p:spPr>
            <a:xfrm>
              <a:off x="3085676" y="1319774"/>
              <a:ext cx="1053000" cy="1053000"/>
            </a:xfrm>
            <a:prstGeom prst="ellipse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3200" dirty="0">
                <a:solidFill>
                  <a:srgbClr val="D8D8D8"/>
                </a:solidFill>
                <a:latin typeface="FontAwesome" pitchFamily="2" charset="0"/>
                <a:ea typeface="微软雅黑"/>
              </a:endParaRPr>
            </a:p>
          </p:txBody>
        </p:sp>
      </p:grpSp>
      <p:grpSp>
        <p:nvGrpSpPr>
          <p:cNvPr id="80" name="Group 57"/>
          <p:cNvGrpSpPr/>
          <p:nvPr/>
        </p:nvGrpSpPr>
        <p:grpSpPr>
          <a:xfrm>
            <a:off x="741363" y="2003211"/>
            <a:ext cx="2148706" cy="2731963"/>
            <a:chOff x="741363" y="1016361"/>
            <a:chExt cx="2148706" cy="2731963"/>
          </a:xfrm>
        </p:grpSpPr>
        <p:grpSp>
          <p:nvGrpSpPr>
            <p:cNvPr id="81" name="Group 54"/>
            <p:cNvGrpSpPr/>
            <p:nvPr/>
          </p:nvGrpSpPr>
          <p:grpSpPr>
            <a:xfrm>
              <a:off x="741363" y="1016361"/>
              <a:ext cx="2148706" cy="2731963"/>
              <a:chOff x="741363" y="1016361"/>
              <a:chExt cx="2148706" cy="2731963"/>
            </a:xfrm>
          </p:grpSpPr>
          <p:sp>
            <p:nvSpPr>
              <p:cNvPr id="85" name="Rounded Rectangle 49"/>
              <p:cNvSpPr/>
              <p:nvPr/>
            </p:nvSpPr>
            <p:spPr>
              <a:xfrm>
                <a:off x="741363" y="1016361"/>
                <a:ext cx="1918277" cy="2731963"/>
              </a:xfrm>
              <a:prstGeom prst="roundRect">
                <a:avLst>
                  <a:gd name="adj" fmla="val 1120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667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86" name="Isosceles Triangle 45"/>
              <p:cNvSpPr/>
              <p:nvPr/>
            </p:nvSpPr>
            <p:spPr>
              <a:xfrm rot="5400000">
                <a:off x="2526952" y="2267128"/>
                <a:ext cx="495806" cy="230428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667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</p:grpSp>
        <p:sp>
          <p:nvSpPr>
            <p:cNvPr id="84" name="Oval 40"/>
            <p:cNvSpPr/>
            <p:nvPr/>
          </p:nvSpPr>
          <p:spPr>
            <a:xfrm>
              <a:off x="1174001" y="1319774"/>
              <a:ext cx="1053000" cy="1053000"/>
            </a:xfrm>
            <a:prstGeom prst="ellipse">
              <a:avLst/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3200" dirty="0">
                <a:solidFill>
                  <a:srgbClr val="454545">
                    <a:lumMod val="75000"/>
                  </a:srgbClr>
                </a:solidFill>
                <a:latin typeface="FontAwesome" pitchFamily="2" charset="0"/>
                <a:ea typeface="微软雅黑"/>
              </a:endParaRPr>
            </a:p>
          </p:txBody>
        </p:sp>
      </p:grpSp>
      <p:sp>
        <p:nvSpPr>
          <p:cNvPr id="88" name="矩形 87"/>
          <p:cNvSpPr>
            <a:spLocks noChangeArrowheads="1"/>
          </p:cNvSpPr>
          <p:nvPr/>
        </p:nvSpPr>
        <p:spPr bwMode="auto">
          <a:xfrm>
            <a:off x="741363" y="1108783"/>
            <a:ext cx="7620407" cy="699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685749" fontAlgn="auto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1050" dirty="0">
                <a:solidFill>
                  <a:srgbClr val="1F1F1F">
                    <a:lumMod val="65000"/>
                    <a:lumOff val="35000"/>
                  </a:srgbClr>
                </a:solidFill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。在此录入上述图表的综合描述说明，在此录入上述图表的描述说明，在此录入上述图表的综合描述说明，在此录入上述图表的综合描述说明。</a:t>
            </a:r>
          </a:p>
        </p:txBody>
      </p:sp>
      <p:sp>
        <p:nvSpPr>
          <p:cNvPr id="89" name="矩形 88"/>
          <p:cNvSpPr/>
          <p:nvPr/>
        </p:nvSpPr>
        <p:spPr>
          <a:xfrm>
            <a:off x="1310564" y="3517296"/>
            <a:ext cx="773274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50" b="1" dirty="0">
                <a:solidFill>
                  <a:srgbClr val="FFFFFF">
                    <a:lumMod val="95000"/>
                  </a:srgbClr>
                </a:solidFill>
                <a:latin typeface="微软雅黑" pitchFamily="34" charset="-122"/>
                <a:ea typeface="微软雅黑" pitchFamily="34" charset="-122"/>
              </a:rPr>
              <a:t>季度一</a:t>
            </a:r>
            <a:endParaRPr lang="en-US" altLang="zh-CN" sz="1650" b="1" dirty="0">
              <a:solidFill>
                <a:srgbClr val="FFFFFF">
                  <a:lumMod val="9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0" name="矩形 47"/>
          <p:cNvSpPr>
            <a:spLocks noChangeArrowheads="1"/>
          </p:cNvSpPr>
          <p:nvPr/>
        </p:nvSpPr>
        <p:spPr bwMode="auto">
          <a:xfrm>
            <a:off x="861684" y="3887616"/>
            <a:ext cx="1671034" cy="609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685749" fontAlgn="auto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975" dirty="0">
                <a:solidFill>
                  <a:srgbClr val="FFFFFF">
                    <a:lumMod val="95000"/>
                  </a:srgb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91" name="矩形 90"/>
          <p:cNvSpPr/>
          <p:nvPr/>
        </p:nvSpPr>
        <p:spPr>
          <a:xfrm>
            <a:off x="3224930" y="3517296"/>
            <a:ext cx="773274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50" b="1" dirty="0">
                <a:solidFill>
                  <a:srgbClr val="FFFFFF">
                    <a:lumMod val="95000"/>
                  </a:srgbClr>
                </a:solidFill>
                <a:latin typeface="微软雅黑" pitchFamily="34" charset="-122"/>
                <a:ea typeface="微软雅黑" pitchFamily="34" charset="-122"/>
              </a:rPr>
              <a:t>季度二</a:t>
            </a:r>
            <a:endParaRPr lang="en-US" altLang="zh-CN" sz="1650" b="1" dirty="0">
              <a:solidFill>
                <a:srgbClr val="FFFFFF">
                  <a:lumMod val="9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2" name="矩形 47"/>
          <p:cNvSpPr>
            <a:spLocks noChangeArrowheads="1"/>
          </p:cNvSpPr>
          <p:nvPr/>
        </p:nvSpPr>
        <p:spPr bwMode="auto">
          <a:xfrm>
            <a:off x="2776050" y="3887616"/>
            <a:ext cx="1671034" cy="609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685749" fontAlgn="auto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975" dirty="0">
                <a:solidFill>
                  <a:srgbClr val="FFFFFF">
                    <a:lumMod val="95000"/>
                  </a:srgb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93" name="矩形 92"/>
          <p:cNvSpPr/>
          <p:nvPr/>
        </p:nvSpPr>
        <p:spPr>
          <a:xfrm>
            <a:off x="7053662" y="3517296"/>
            <a:ext cx="773274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50" b="1" dirty="0">
                <a:solidFill>
                  <a:srgbClr val="FFFFFF">
                    <a:lumMod val="95000"/>
                  </a:srgbClr>
                </a:solidFill>
                <a:latin typeface="微软雅黑" pitchFamily="34" charset="-122"/>
                <a:ea typeface="微软雅黑" pitchFamily="34" charset="-122"/>
              </a:rPr>
              <a:t>季度四</a:t>
            </a:r>
            <a:endParaRPr lang="en-US" altLang="zh-CN" sz="1650" b="1" dirty="0">
              <a:solidFill>
                <a:srgbClr val="FFFFFF">
                  <a:lumMod val="9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4" name="矩形 47"/>
          <p:cNvSpPr>
            <a:spLocks noChangeArrowheads="1"/>
          </p:cNvSpPr>
          <p:nvPr/>
        </p:nvSpPr>
        <p:spPr bwMode="auto">
          <a:xfrm>
            <a:off x="6604782" y="3887616"/>
            <a:ext cx="1671034" cy="609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685749" fontAlgn="auto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975" dirty="0">
                <a:solidFill>
                  <a:srgbClr val="FFFFFF">
                    <a:lumMod val="95000"/>
                  </a:srgb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95" name="矩形 94"/>
          <p:cNvSpPr/>
          <p:nvPr/>
        </p:nvSpPr>
        <p:spPr>
          <a:xfrm>
            <a:off x="5139296" y="3517296"/>
            <a:ext cx="773274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50" b="1" dirty="0">
                <a:solidFill>
                  <a:srgbClr val="FFFFFF">
                    <a:lumMod val="95000"/>
                  </a:srgbClr>
                </a:solidFill>
                <a:latin typeface="微软雅黑" pitchFamily="34" charset="-122"/>
                <a:ea typeface="微软雅黑" pitchFamily="34" charset="-122"/>
              </a:rPr>
              <a:t>季度三</a:t>
            </a:r>
            <a:endParaRPr lang="en-US" altLang="zh-CN" sz="1650" b="1" dirty="0">
              <a:solidFill>
                <a:srgbClr val="FFFFFF">
                  <a:lumMod val="9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6" name="矩形 47"/>
          <p:cNvSpPr>
            <a:spLocks noChangeArrowheads="1"/>
          </p:cNvSpPr>
          <p:nvPr/>
        </p:nvSpPr>
        <p:spPr bwMode="auto">
          <a:xfrm>
            <a:off x="4690416" y="3887616"/>
            <a:ext cx="1671034" cy="609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685749" fontAlgn="auto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975" dirty="0">
                <a:solidFill>
                  <a:srgbClr val="FFFFFF">
                    <a:lumMod val="95000"/>
                  </a:srgb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92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3210">
        <p14:switch dir="r"/>
      </p:transition>
    </mc:Choice>
    <mc:Fallback xmlns="">
      <p:transition spd="slow" advClick="0" advTm="1321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4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4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900"/>
                            </p:stCondLst>
                            <p:childTnLst>
                              <p:par>
                                <p:cTn id="3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4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4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3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800"/>
                            </p:stCondLst>
                            <p:childTnLst>
                              <p:par>
                                <p:cTn id="49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300"/>
                            </p:stCondLst>
                            <p:childTnLst>
                              <p:par>
                                <p:cTn id="5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/>
          <p:cNvSpPr/>
          <p:nvPr/>
        </p:nvSpPr>
        <p:spPr>
          <a:xfrm>
            <a:off x="1547129" y="1279477"/>
            <a:ext cx="2202207" cy="2202207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zh-CN" altLang="en-US" sz="1425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28" name="椭圆 27"/>
          <p:cNvSpPr/>
          <p:nvPr/>
        </p:nvSpPr>
        <p:spPr>
          <a:xfrm flipH="1">
            <a:off x="5382899" y="1279477"/>
            <a:ext cx="2202207" cy="2202207"/>
          </a:xfrm>
          <a:prstGeom prst="ellipse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zh-CN" altLang="en-US" sz="1425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3470897" y="1279477"/>
            <a:ext cx="2202207" cy="2202207"/>
          </a:xfrm>
          <a:prstGeom prst="ellipse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zh-CN" altLang="en-US" sz="1425">
              <a:solidFill>
                <a:srgbClr val="FFFFFF"/>
              </a:solidFill>
              <a:latin typeface="Arial"/>
              <a:ea typeface="微软雅黑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4423885" y="1557775"/>
            <a:ext cx="296231" cy="386746"/>
            <a:chOff x="5811231" y="2445120"/>
            <a:chExt cx="446271" cy="582632"/>
          </a:xfrm>
          <a:solidFill>
            <a:schemeClr val="bg1"/>
          </a:solidFill>
        </p:grpSpPr>
        <p:sp>
          <p:nvSpPr>
            <p:cNvPr id="33" name="Freeform 37"/>
            <p:cNvSpPr>
              <a:spLocks noEditPoints="1"/>
            </p:cNvSpPr>
            <p:nvPr/>
          </p:nvSpPr>
          <p:spPr bwMode="auto">
            <a:xfrm>
              <a:off x="5811231" y="2445120"/>
              <a:ext cx="446271" cy="582632"/>
            </a:xfrm>
            <a:custGeom>
              <a:avLst/>
              <a:gdLst>
                <a:gd name="T0" fmla="*/ 103 w 109"/>
                <a:gd name="T1" fmla="*/ 68 h 142"/>
                <a:gd name="T2" fmla="*/ 96 w 109"/>
                <a:gd name="T3" fmla="*/ 68 h 142"/>
                <a:gd name="T4" fmla="*/ 96 w 109"/>
                <a:gd name="T5" fmla="*/ 44 h 142"/>
                <a:gd name="T6" fmla="*/ 84 w 109"/>
                <a:gd name="T7" fmla="*/ 13 h 142"/>
                <a:gd name="T8" fmla="*/ 54 w 109"/>
                <a:gd name="T9" fmla="*/ 0 h 142"/>
                <a:gd name="T10" fmla="*/ 25 w 109"/>
                <a:gd name="T11" fmla="*/ 13 h 142"/>
                <a:gd name="T12" fmla="*/ 13 w 109"/>
                <a:gd name="T13" fmla="*/ 44 h 142"/>
                <a:gd name="T14" fmla="*/ 13 w 109"/>
                <a:gd name="T15" fmla="*/ 68 h 142"/>
                <a:gd name="T16" fmla="*/ 5 w 109"/>
                <a:gd name="T17" fmla="*/ 68 h 142"/>
                <a:gd name="T18" fmla="*/ 0 w 109"/>
                <a:gd name="T19" fmla="*/ 73 h 142"/>
                <a:gd name="T20" fmla="*/ 0 w 109"/>
                <a:gd name="T21" fmla="*/ 137 h 142"/>
                <a:gd name="T22" fmla="*/ 5 w 109"/>
                <a:gd name="T23" fmla="*/ 142 h 142"/>
                <a:gd name="T24" fmla="*/ 103 w 109"/>
                <a:gd name="T25" fmla="*/ 142 h 142"/>
                <a:gd name="T26" fmla="*/ 109 w 109"/>
                <a:gd name="T27" fmla="*/ 137 h 142"/>
                <a:gd name="T28" fmla="*/ 109 w 109"/>
                <a:gd name="T29" fmla="*/ 73 h 142"/>
                <a:gd name="T30" fmla="*/ 103 w 109"/>
                <a:gd name="T31" fmla="*/ 68 h 142"/>
                <a:gd name="T32" fmla="*/ 66 w 109"/>
                <a:gd name="T33" fmla="*/ 124 h 142"/>
                <a:gd name="T34" fmla="*/ 54 w 109"/>
                <a:gd name="T35" fmla="*/ 136 h 142"/>
                <a:gd name="T36" fmla="*/ 42 w 109"/>
                <a:gd name="T37" fmla="*/ 124 h 142"/>
                <a:gd name="T38" fmla="*/ 42 w 109"/>
                <a:gd name="T39" fmla="*/ 102 h 142"/>
                <a:gd name="T40" fmla="*/ 54 w 109"/>
                <a:gd name="T41" fmla="*/ 91 h 142"/>
                <a:gd name="T42" fmla="*/ 66 w 109"/>
                <a:gd name="T43" fmla="*/ 102 h 142"/>
                <a:gd name="T44" fmla="*/ 66 w 109"/>
                <a:gd name="T45" fmla="*/ 124 h 142"/>
                <a:gd name="T46" fmla="*/ 76 w 109"/>
                <a:gd name="T47" fmla="*/ 68 h 142"/>
                <a:gd name="T48" fmla="*/ 32 w 109"/>
                <a:gd name="T49" fmla="*/ 68 h 142"/>
                <a:gd name="T50" fmla="*/ 32 w 109"/>
                <a:gd name="T51" fmla="*/ 44 h 142"/>
                <a:gd name="T52" fmla="*/ 39 w 109"/>
                <a:gd name="T53" fmla="*/ 27 h 142"/>
                <a:gd name="T54" fmla="*/ 54 w 109"/>
                <a:gd name="T55" fmla="*/ 20 h 142"/>
                <a:gd name="T56" fmla="*/ 70 w 109"/>
                <a:gd name="T57" fmla="*/ 27 h 142"/>
                <a:gd name="T58" fmla="*/ 76 w 109"/>
                <a:gd name="T59" fmla="*/ 44 h 142"/>
                <a:gd name="T60" fmla="*/ 76 w 109"/>
                <a:gd name="T61" fmla="*/ 6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9" h="142">
                  <a:moveTo>
                    <a:pt x="103" y="68"/>
                  </a:moveTo>
                  <a:cubicBezTo>
                    <a:pt x="96" y="68"/>
                    <a:pt x="96" y="68"/>
                    <a:pt x="96" y="68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32"/>
                    <a:pt x="92" y="21"/>
                    <a:pt x="84" y="13"/>
                  </a:cubicBezTo>
                  <a:cubicBezTo>
                    <a:pt x="77" y="5"/>
                    <a:pt x="66" y="0"/>
                    <a:pt x="54" y="0"/>
                  </a:cubicBezTo>
                  <a:cubicBezTo>
                    <a:pt x="43" y="0"/>
                    <a:pt x="32" y="5"/>
                    <a:pt x="25" y="13"/>
                  </a:cubicBezTo>
                  <a:cubicBezTo>
                    <a:pt x="17" y="21"/>
                    <a:pt x="13" y="32"/>
                    <a:pt x="13" y="44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2" y="68"/>
                    <a:pt x="0" y="70"/>
                    <a:pt x="0" y="73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40"/>
                    <a:pt x="2" y="142"/>
                    <a:pt x="5" y="142"/>
                  </a:cubicBezTo>
                  <a:cubicBezTo>
                    <a:pt x="103" y="142"/>
                    <a:pt x="103" y="142"/>
                    <a:pt x="103" y="142"/>
                  </a:cubicBezTo>
                  <a:cubicBezTo>
                    <a:pt x="106" y="142"/>
                    <a:pt x="109" y="140"/>
                    <a:pt x="109" y="137"/>
                  </a:cubicBezTo>
                  <a:cubicBezTo>
                    <a:pt x="109" y="73"/>
                    <a:pt x="109" y="73"/>
                    <a:pt x="109" y="73"/>
                  </a:cubicBezTo>
                  <a:cubicBezTo>
                    <a:pt x="109" y="70"/>
                    <a:pt x="106" y="68"/>
                    <a:pt x="103" y="68"/>
                  </a:cubicBezTo>
                  <a:close/>
                  <a:moveTo>
                    <a:pt x="66" y="124"/>
                  </a:moveTo>
                  <a:cubicBezTo>
                    <a:pt x="66" y="131"/>
                    <a:pt x="61" y="136"/>
                    <a:pt x="54" y="136"/>
                  </a:cubicBezTo>
                  <a:cubicBezTo>
                    <a:pt x="48" y="136"/>
                    <a:pt x="42" y="131"/>
                    <a:pt x="42" y="124"/>
                  </a:cubicBezTo>
                  <a:cubicBezTo>
                    <a:pt x="42" y="102"/>
                    <a:pt x="42" y="102"/>
                    <a:pt x="42" y="102"/>
                  </a:cubicBezTo>
                  <a:cubicBezTo>
                    <a:pt x="42" y="96"/>
                    <a:pt x="48" y="91"/>
                    <a:pt x="54" y="91"/>
                  </a:cubicBezTo>
                  <a:cubicBezTo>
                    <a:pt x="61" y="91"/>
                    <a:pt x="66" y="96"/>
                    <a:pt x="66" y="102"/>
                  </a:cubicBezTo>
                  <a:lnTo>
                    <a:pt x="66" y="124"/>
                  </a:lnTo>
                  <a:close/>
                  <a:moveTo>
                    <a:pt x="76" y="68"/>
                  </a:moveTo>
                  <a:cubicBezTo>
                    <a:pt x="32" y="68"/>
                    <a:pt x="32" y="68"/>
                    <a:pt x="32" y="68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37"/>
                    <a:pt x="35" y="31"/>
                    <a:pt x="39" y="27"/>
                  </a:cubicBezTo>
                  <a:cubicBezTo>
                    <a:pt x="43" y="22"/>
                    <a:pt x="48" y="20"/>
                    <a:pt x="54" y="20"/>
                  </a:cubicBezTo>
                  <a:cubicBezTo>
                    <a:pt x="60" y="20"/>
                    <a:pt x="66" y="22"/>
                    <a:pt x="70" y="27"/>
                  </a:cubicBezTo>
                  <a:cubicBezTo>
                    <a:pt x="74" y="31"/>
                    <a:pt x="76" y="37"/>
                    <a:pt x="76" y="44"/>
                  </a:cubicBezTo>
                  <a:lnTo>
                    <a:pt x="76" y="6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400">
                <a:solidFill>
                  <a:srgbClr val="1F1F1F"/>
                </a:solidFill>
                <a:latin typeface="Arial"/>
                <a:ea typeface="微软雅黑"/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auto">
            <a:xfrm>
              <a:off x="6004616" y="2841806"/>
              <a:ext cx="59502" cy="131403"/>
            </a:xfrm>
            <a:custGeom>
              <a:avLst/>
              <a:gdLst>
                <a:gd name="T0" fmla="*/ 7 w 14"/>
                <a:gd name="T1" fmla="*/ 0 h 32"/>
                <a:gd name="T2" fmla="*/ 0 w 14"/>
                <a:gd name="T3" fmla="*/ 7 h 32"/>
                <a:gd name="T4" fmla="*/ 0 w 14"/>
                <a:gd name="T5" fmla="*/ 25 h 32"/>
                <a:gd name="T6" fmla="*/ 7 w 14"/>
                <a:gd name="T7" fmla="*/ 32 h 32"/>
                <a:gd name="T8" fmla="*/ 14 w 14"/>
                <a:gd name="T9" fmla="*/ 25 h 32"/>
                <a:gd name="T10" fmla="*/ 14 w 14"/>
                <a:gd name="T11" fmla="*/ 7 h 32"/>
                <a:gd name="T12" fmla="*/ 7 w 14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32">
                  <a:moveTo>
                    <a:pt x="7" y="0"/>
                  </a:moveTo>
                  <a:cubicBezTo>
                    <a:pt x="4" y="0"/>
                    <a:pt x="0" y="3"/>
                    <a:pt x="0" y="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9"/>
                    <a:pt x="4" y="32"/>
                    <a:pt x="7" y="32"/>
                  </a:cubicBezTo>
                  <a:cubicBezTo>
                    <a:pt x="11" y="32"/>
                    <a:pt x="14" y="29"/>
                    <a:pt x="14" y="25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400">
                <a:solidFill>
                  <a:srgbClr val="1F1F1F"/>
                </a:solidFill>
                <a:latin typeface="Arial"/>
                <a:ea typeface="微软雅黑"/>
              </a:endParaRPr>
            </a:p>
          </p:txBody>
        </p:sp>
      </p:grpSp>
      <p:sp>
        <p:nvSpPr>
          <p:cNvPr id="35" name="矩形 47"/>
          <p:cNvSpPr>
            <a:spLocks noChangeArrowheads="1"/>
          </p:cNvSpPr>
          <p:nvPr/>
        </p:nvSpPr>
        <p:spPr bwMode="auto">
          <a:xfrm>
            <a:off x="3771438" y="2400898"/>
            <a:ext cx="1601126" cy="827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0" tIns="25715" rIns="51430" bIns="25715">
            <a:spAutoFit/>
          </a:bodyPr>
          <a:lstStyle/>
          <a:p>
            <a:pPr algn="ctr" defTabSz="685749" fontAlgn="auto">
              <a:lnSpc>
                <a:spcPct val="120000"/>
              </a:lnSpc>
              <a:spcAft>
                <a:spcPts val="0"/>
              </a:spcAft>
            </a:pPr>
            <a:r>
              <a:rPr lang="zh-CN" altLang="en-US" sz="105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右键点击图片选择设置图片格式可直接替换图片，在此录入上述图表的综合描述说明。</a:t>
            </a:r>
            <a:endParaRPr lang="en-US" altLang="zh-CN" sz="105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6" name="矩形 3"/>
          <p:cNvSpPr>
            <a:spLocks noChangeArrowheads="1"/>
          </p:cNvSpPr>
          <p:nvPr/>
        </p:nvSpPr>
        <p:spPr bwMode="auto">
          <a:xfrm>
            <a:off x="3885279" y="2076417"/>
            <a:ext cx="1373443" cy="305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30" tIns="25715" rIns="51430" bIns="25715">
            <a:spAutoFit/>
          </a:bodyPr>
          <a:lstStyle/>
          <a:p>
            <a:pPr algn="ctr" defTabSz="685749" fontAlgn="auto">
              <a:spcAft>
                <a:spcPts val="0"/>
              </a:spcAft>
            </a:pPr>
            <a:r>
              <a:rPr lang="zh-CN" altLang="en-US" sz="1650" b="1" dirty="0">
                <a:solidFill>
                  <a:srgbClr val="FFFFFF"/>
                </a:solidFill>
                <a:ea typeface="微软雅黑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37" name="矩形 47"/>
          <p:cNvSpPr>
            <a:spLocks noChangeArrowheads="1"/>
          </p:cNvSpPr>
          <p:nvPr/>
        </p:nvSpPr>
        <p:spPr bwMode="auto">
          <a:xfrm>
            <a:off x="1438214" y="3998089"/>
            <a:ext cx="2420037" cy="633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0" tIns="25715" rIns="51430" bIns="25715">
            <a:spAutoFit/>
          </a:bodyPr>
          <a:lstStyle/>
          <a:p>
            <a:pPr algn="ctr" defTabSz="685749" fontAlgn="auto">
              <a:lnSpc>
                <a:spcPct val="120000"/>
              </a:lnSpc>
              <a:spcAft>
                <a:spcPts val="0"/>
              </a:spcAft>
            </a:pPr>
            <a:r>
              <a:rPr lang="zh-CN" altLang="en-US" sz="1050" dirty="0">
                <a:solidFill>
                  <a:srgbClr val="1F1F1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右键点击图片选择设置图片格式可直接替换图片。您可以点击文字框输入，或复制粘贴。</a:t>
            </a:r>
            <a:endParaRPr lang="en-US" altLang="zh-CN" sz="1050" dirty="0">
              <a:solidFill>
                <a:srgbClr val="1F1F1F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8" name="矩形 3"/>
          <p:cNvSpPr>
            <a:spLocks noChangeArrowheads="1"/>
          </p:cNvSpPr>
          <p:nvPr/>
        </p:nvSpPr>
        <p:spPr bwMode="auto">
          <a:xfrm>
            <a:off x="1961512" y="3650338"/>
            <a:ext cx="1373443" cy="305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30" tIns="25715" rIns="51430" bIns="25715">
            <a:spAutoFit/>
          </a:bodyPr>
          <a:lstStyle/>
          <a:p>
            <a:pPr algn="ctr" defTabSz="685749" fontAlgn="auto">
              <a:spcAft>
                <a:spcPts val="0"/>
              </a:spcAft>
            </a:pPr>
            <a:r>
              <a:rPr lang="zh-CN" altLang="en-US" sz="1650" b="1" dirty="0">
                <a:solidFill>
                  <a:srgbClr val="1F1F1F">
                    <a:lumMod val="75000"/>
                    <a:lumOff val="25000"/>
                  </a:srgbClr>
                </a:solidFill>
                <a:ea typeface="微软雅黑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39" name="矩形 47"/>
          <p:cNvSpPr>
            <a:spLocks noChangeArrowheads="1"/>
          </p:cNvSpPr>
          <p:nvPr/>
        </p:nvSpPr>
        <p:spPr bwMode="auto">
          <a:xfrm>
            <a:off x="5285750" y="3998089"/>
            <a:ext cx="2396506" cy="633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0" tIns="25715" rIns="51430" bIns="25715">
            <a:spAutoFit/>
          </a:bodyPr>
          <a:lstStyle/>
          <a:p>
            <a:pPr algn="ctr" defTabSz="685749" fontAlgn="auto">
              <a:lnSpc>
                <a:spcPct val="120000"/>
              </a:lnSpc>
              <a:spcAft>
                <a:spcPts val="0"/>
              </a:spcAft>
            </a:pPr>
            <a:r>
              <a:rPr lang="zh-CN" altLang="en-US" sz="1050" dirty="0">
                <a:solidFill>
                  <a:srgbClr val="1F1F1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右键点击图片选择设置图片格式可直接替换图片。您可以点击文字框输入，或复制粘贴。</a:t>
            </a:r>
            <a:endParaRPr lang="en-US" altLang="zh-CN" sz="1050" dirty="0">
              <a:solidFill>
                <a:srgbClr val="1F1F1F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0" name="矩形 3"/>
          <p:cNvSpPr>
            <a:spLocks noChangeArrowheads="1"/>
          </p:cNvSpPr>
          <p:nvPr/>
        </p:nvSpPr>
        <p:spPr bwMode="auto">
          <a:xfrm>
            <a:off x="5797281" y="3650338"/>
            <a:ext cx="1373443" cy="305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30" tIns="25715" rIns="51430" bIns="25715">
            <a:spAutoFit/>
          </a:bodyPr>
          <a:lstStyle/>
          <a:p>
            <a:pPr algn="ctr" defTabSz="685749" fontAlgn="auto">
              <a:spcAft>
                <a:spcPts val="0"/>
              </a:spcAft>
            </a:pPr>
            <a:r>
              <a:rPr lang="zh-CN" altLang="en-US" sz="1650" b="1" dirty="0">
                <a:solidFill>
                  <a:srgbClr val="1F1F1F">
                    <a:lumMod val="75000"/>
                    <a:lumOff val="25000"/>
                  </a:srgbClr>
                </a:solidFill>
                <a:ea typeface="微软雅黑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6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3210">
        <p14:switch dir="r"/>
      </p:transition>
    </mc:Choice>
    <mc:Fallback xmlns="">
      <p:transition spd="slow" advClick="0" advTm="1321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5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5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5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5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8" grpId="0" animBg="1"/>
      <p:bldP spid="31" grpId="0" animBg="1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137"/>
          <p:cNvGrpSpPr/>
          <p:nvPr/>
        </p:nvGrpSpPr>
        <p:grpSpPr>
          <a:xfrm>
            <a:off x="5609157" y="2263229"/>
            <a:ext cx="3534845" cy="1208245"/>
            <a:chOff x="5609156" y="2166976"/>
            <a:chExt cx="3534845" cy="1208245"/>
          </a:xfrm>
          <a:solidFill>
            <a:schemeClr val="accent2"/>
          </a:solidFill>
        </p:grpSpPr>
        <p:sp>
          <p:nvSpPr>
            <p:cNvPr id="44" name="Freeform 34"/>
            <p:cNvSpPr>
              <a:spLocks/>
            </p:cNvSpPr>
            <p:nvPr/>
          </p:nvSpPr>
          <p:spPr bwMode="auto">
            <a:xfrm>
              <a:off x="5609156" y="2592638"/>
              <a:ext cx="338414" cy="782583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128" y="296"/>
                </a:cxn>
                <a:cxn ang="0">
                  <a:pos x="0" y="296"/>
                </a:cxn>
                <a:cxn ang="0">
                  <a:pos x="0" y="0"/>
                </a:cxn>
                <a:cxn ang="0">
                  <a:pos x="128" y="0"/>
                </a:cxn>
                <a:cxn ang="0">
                  <a:pos x="128" y="0"/>
                </a:cxn>
              </a:cxnLst>
              <a:rect l="0" t="0" r="r" b="b"/>
              <a:pathLst>
                <a:path w="128" h="296">
                  <a:moveTo>
                    <a:pt x="128" y="0"/>
                  </a:moveTo>
                  <a:lnTo>
                    <a:pt x="128" y="296"/>
                  </a:lnTo>
                  <a:lnTo>
                    <a:pt x="0" y="296"/>
                  </a:lnTo>
                  <a:lnTo>
                    <a:pt x="0" y="0"/>
                  </a:lnTo>
                  <a:lnTo>
                    <a:pt x="128" y="0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>
                <a:solidFill>
                  <a:srgbClr val="1F1F1F"/>
                </a:solidFill>
                <a:latin typeface="Arial"/>
                <a:ea typeface="微软雅黑"/>
              </a:endParaRPr>
            </a:p>
          </p:txBody>
        </p:sp>
        <p:sp>
          <p:nvSpPr>
            <p:cNvPr id="50" name="Freeform 39"/>
            <p:cNvSpPr>
              <a:spLocks/>
            </p:cNvSpPr>
            <p:nvPr/>
          </p:nvSpPr>
          <p:spPr bwMode="auto">
            <a:xfrm>
              <a:off x="5609156" y="2166976"/>
              <a:ext cx="423018" cy="425663"/>
            </a:xfrm>
            <a:custGeom>
              <a:avLst/>
              <a:gdLst/>
              <a:ahLst/>
              <a:cxnLst>
                <a:cxn ang="0">
                  <a:pos x="299" y="0"/>
                </a:cxn>
                <a:cxn ang="0">
                  <a:pos x="299" y="239"/>
                </a:cxn>
                <a:cxn ang="0">
                  <a:pos x="257" y="257"/>
                </a:cxn>
                <a:cxn ang="0">
                  <a:pos x="239" y="300"/>
                </a:cxn>
                <a:cxn ang="0">
                  <a:pos x="239" y="300"/>
                </a:cxn>
                <a:cxn ang="0">
                  <a:pos x="0" y="300"/>
                </a:cxn>
                <a:cxn ang="0">
                  <a:pos x="0" y="300"/>
                </a:cxn>
                <a:cxn ang="0">
                  <a:pos x="87" y="89"/>
                </a:cxn>
                <a:cxn ang="0">
                  <a:pos x="299" y="0"/>
                </a:cxn>
              </a:cxnLst>
              <a:rect l="0" t="0" r="r" b="b"/>
              <a:pathLst>
                <a:path w="299" h="300">
                  <a:moveTo>
                    <a:pt x="299" y="0"/>
                  </a:moveTo>
                  <a:cubicBezTo>
                    <a:pt x="299" y="239"/>
                    <a:pt x="299" y="239"/>
                    <a:pt x="299" y="239"/>
                  </a:cubicBezTo>
                  <a:cubicBezTo>
                    <a:pt x="283" y="239"/>
                    <a:pt x="268" y="245"/>
                    <a:pt x="257" y="257"/>
                  </a:cubicBezTo>
                  <a:cubicBezTo>
                    <a:pt x="245" y="269"/>
                    <a:pt x="239" y="283"/>
                    <a:pt x="239" y="300"/>
                  </a:cubicBezTo>
                  <a:cubicBezTo>
                    <a:pt x="239" y="300"/>
                    <a:pt x="239" y="300"/>
                    <a:pt x="239" y="30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217"/>
                    <a:pt x="29" y="147"/>
                    <a:pt x="87" y="89"/>
                  </a:cubicBezTo>
                  <a:cubicBezTo>
                    <a:pt x="146" y="30"/>
                    <a:pt x="216" y="0"/>
                    <a:pt x="29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>
                <a:solidFill>
                  <a:srgbClr val="1F1F1F"/>
                </a:solidFill>
                <a:latin typeface="Arial"/>
                <a:ea typeface="微软雅黑"/>
              </a:endParaRPr>
            </a:p>
          </p:txBody>
        </p:sp>
        <p:sp>
          <p:nvSpPr>
            <p:cNvPr id="51" name="Freeform 40"/>
            <p:cNvSpPr>
              <a:spLocks/>
            </p:cNvSpPr>
            <p:nvPr/>
          </p:nvSpPr>
          <p:spPr bwMode="auto">
            <a:xfrm>
              <a:off x="6032174" y="2166976"/>
              <a:ext cx="3111827" cy="338414"/>
            </a:xfrm>
            <a:custGeom>
              <a:avLst/>
              <a:gdLst/>
              <a:ahLst/>
              <a:cxnLst>
                <a:cxn ang="0">
                  <a:pos x="1177" y="128"/>
                </a:cxn>
                <a:cxn ang="0">
                  <a:pos x="0" y="128"/>
                </a:cxn>
                <a:cxn ang="0">
                  <a:pos x="0" y="0"/>
                </a:cxn>
                <a:cxn ang="0">
                  <a:pos x="1177" y="0"/>
                </a:cxn>
                <a:cxn ang="0">
                  <a:pos x="1177" y="128"/>
                </a:cxn>
                <a:cxn ang="0">
                  <a:pos x="1177" y="128"/>
                </a:cxn>
              </a:cxnLst>
              <a:rect l="0" t="0" r="r" b="b"/>
              <a:pathLst>
                <a:path w="1177" h="128">
                  <a:moveTo>
                    <a:pt x="1177" y="128"/>
                  </a:moveTo>
                  <a:lnTo>
                    <a:pt x="0" y="128"/>
                  </a:lnTo>
                  <a:lnTo>
                    <a:pt x="0" y="0"/>
                  </a:lnTo>
                  <a:lnTo>
                    <a:pt x="1177" y="0"/>
                  </a:lnTo>
                  <a:lnTo>
                    <a:pt x="1177" y="128"/>
                  </a:lnTo>
                  <a:lnTo>
                    <a:pt x="1177" y="1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>
                <a:solidFill>
                  <a:srgbClr val="1F1F1F"/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52" name="Group 71"/>
          <p:cNvGrpSpPr/>
          <p:nvPr/>
        </p:nvGrpSpPr>
        <p:grpSpPr>
          <a:xfrm>
            <a:off x="5268097" y="1924814"/>
            <a:ext cx="3875904" cy="1546659"/>
            <a:chOff x="5268097" y="2376729"/>
            <a:chExt cx="3875904" cy="1546659"/>
          </a:xfrm>
          <a:solidFill>
            <a:schemeClr val="accent1"/>
          </a:solidFill>
        </p:grpSpPr>
        <p:sp>
          <p:nvSpPr>
            <p:cNvPr id="53" name="Freeform 35"/>
            <p:cNvSpPr>
              <a:spLocks/>
            </p:cNvSpPr>
            <p:nvPr/>
          </p:nvSpPr>
          <p:spPr bwMode="auto">
            <a:xfrm>
              <a:off x="5268097" y="3140805"/>
              <a:ext cx="341059" cy="782583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29" y="296"/>
                </a:cxn>
                <a:cxn ang="0">
                  <a:pos x="0" y="296"/>
                </a:cxn>
                <a:cxn ang="0">
                  <a:pos x="0" y="0"/>
                </a:cxn>
                <a:cxn ang="0">
                  <a:pos x="129" y="0"/>
                </a:cxn>
                <a:cxn ang="0">
                  <a:pos x="129" y="0"/>
                </a:cxn>
              </a:cxnLst>
              <a:rect l="0" t="0" r="r" b="b"/>
              <a:pathLst>
                <a:path w="129" h="296">
                  <a:moveTo>
                    <a:pt x="129" y="0"/>
                  </a:moveTo>
                  <a:lnTo>
                    <a:pt x="129" y="296"/>
                  </a:lnTo>
                  <a:lnTo>
                    <a:pt x="0" y="296"/>
                  </a:lnTo>
                  <a:lnTo>
                    <a:pt x="0" y="0"/>
                  </a:lnTo>
                  <a:lnTo>
                    <a:pt x="129" y="0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>
                <a:solidFill>
                  <a:srgbClr val="1F1F1F"/>
                </a:solidFill>
                <a:latin typeface="Arial"/>
                <a:ea typeface="微软雅黑"/>
              </a:endParaRPr>
            </a:p>
          </p:txBody>
        </p:sp>
        <p:sp>
          <p:nvSpPr>
            <p:cNvPr id="54" name="Freeform 38"/>
            <p:cNvSpPr>
              <a:spLocks/>
            </p:cNvSpPr>
            <p:nvPr/>
          </p:nvSpPr>
          <p:spPr bwMode="auto">
            <a:xfrm>
              <a:off x="5268097" y="2376729"/>
              <a:ext cx="764077" cy="764077"/>
            </a:xfrm>
            <a:custGeom>
              <a:avLst/>
              <a:gdLst/>
              <a:ahLst/>
              <a:cxnLst>
                <a:cxn ang="0">
                  <a:pos x="539" y="239"/>
                </a:cxn>
                <a:cxn ang="0">
                  <a:pos x="539" y="239"/>
                </a:cxn>
                <a:cxn ang="0">
                  <a:pos x="327" y="328"/>
                </a:cxn>
                <a:cxn ang="0">
                  <a:pos x="240" y="539"/>
                </a:cxn>
                <a:cxn ang="0">
                  <a:pos x="240" y="539"/>
                </a:cxn>
                <a:cxn ang="0">
                  <a:pos x="0" y="539"/>
                </a:cxn>
                <a:cxn ang="0">
                  <a:pos x="158" y="158"/>
                </a:cxn>
                <a:cxn ang="0">
                  <a:pos x="539" y="0"/>
                </a:cxn>
                <a:cxn ang="0">
                  <a:pos x="539" y="239"/>
                </a:cxn>
              </a:cxnLst>
              <a:rect l="0" t="0" r="r" b="b"/>
              <a:pathLst>
                <a:path w="539" h="539">
                  <a:moveTo>
                    <a:pt x="539" y="239"/>
                  </a:moveTo>
                  <a:cubicBezTo>
                    <a:pt x="539" y="239"/>
                    <a:pt x="539" y="239"/>
                    <a:pt x="539" y="239"/>
                  </a:cubicBezTo>
                  <a:cubicBezTo>
                    <a:pt x="456" y="239"/>
                    <a:pt x="386" y="269"/>
                    <a:pt x="327" y="328"/>
                  </a:cubicBezTo>
                  <a:cubicBezTo>
                    <a:pt x="269" y="386"/>
                    <a:pt x="240" y="456"/>
                    <a:pt x="240" y="539"/>
                  </a:cubicBezTo>
                  <a:cubicBezTo>
                    <a:pt x="240" y="539"/>
                    <a:pt x="240" y="539"/>
                    <a:pt x="240" y="539"/>
                  </a:cubicBezTo>
                  <a:cubicBezTo>
                    <a:pt x="0" y="539"/>
                    <a:pt x="0" y="539"/>
                    <a:pt x="0" y="539"/>
                  </a:cubicBezTo>
                  <a:cubicBezTo>
                    <a:pt x="0" y="390"/>
                    <a:pt x="52" y="263"/>
                    <a:pt x="158" y="158"/>
                  </a:cubicBezTo>
                  <a:cubicBezTo>
                    <a:pt x="263" y="53"/>
                    <a:pt x="390" y="0"/>
                    <a:pt x="539" y="0"/>
                  </a:cubicBezTo>
                  <a:lnTo>
                    <a:pt x="539" y="23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>
                <a:solidFill>
                  <a:srgbClr val="1F1F1F"/>
                </a:solidFill>
                <a:latin typeface="Arial"/>
                <a:ea typeface="微软雅黑"/>
              </a:endParaRPr>
            </a:p>
          </p:txBody>
        </p:sp>
        <p:sp>
          <p:nvSpPr>
            <p:cNvPr id="55" name="Freeform 41"/>
            <p:cNvSpPr>
              <a:spLocks/>
            </p:cNvSpPr>
            <p:nvPr/>
          </p:nvSpPr>
          <p:spPr bwMode="auto">
            <a:xfrm>
              <a:off x="6032174" y="2376729"/>
              <a:ext cx="3111827" cy="338414"/>
            </a:xfrm>
            <a:custGeom>
              <a:avLst/>
              <a:gdLst/>
              <a:ahLst/>
              <a:cxnLst>
                <a:cxn ang="0">
                  <a:pos x="2202" y="239"/>
                </a:cxn>
                <a:cxn ang="0">
                  <a:pos x="0" y="239"/>
                </a:cxn>
                <a:cxn ang="0">
                  <a:pos x="0" y="0"/>
                </a:cxn>
                <a:cxn ang="0">
                  <a:pos x="26" y="0"/>
                </a:cxn>
                <a:cxn ang="0">
                  <a:pos x="2202" y="0"/>
                </a:cxn>
                <a:cxn ang="0">
                  <a:pos x="2202" y="239"/>
                </a:cxn>
              </a:cxnLst>
              <a:rect l="0" t="0" r="r" b="b"/>
              <a:pathLst>
                <a:path w="2202" h="239">
                  <a:moveTo>
                    <a:pt x="2202" y="239"/>
                  </a:moveTo>
                  <a:cubicBezTo>
                    <a:pt x="0" y="239"/>
                    <a:pt x="0" y="239"/>
                    <a:pt x="0" y="2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17" y="0"/>
                    <a:pt x="26" y="0"/>
                  </a:cubicBezTo>
                  <a:cubicBezTo>
                    <a:pt x="2202" y="0"/>
                    <a:pt x="2202" y="0"/>
                    <a:pt x="2202" y="0"/>
                  </a:cubicBezTo>
                  <a:lnTo>
                    <a:pt x="2202" y="23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>
                <a:solidFill>
                  <a:srgbClr val="1F1F1F"/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56" name="Group 70"/>
          <p:cNvGrpSpPr/>
          <p:nvPr/>
        </p:nvGrpSpPr>
        <p:grpSpPr>
          <a:xfrm>
            <a:off x="4884739" y="1538810"/>
            <a:ext cx="4259263" cy="1932663"/>
            <a:chOff x="4884738" y="1990725"/>
            <a:chExt cx="4259263" cy="1932663"/>
          </a:xfrm>
          <a:solidFill>
            <a:schemeClr val="accent2"/>
          </a:solidFill>
        </p:grpSpPr>
        <p:sp>
          <p:nvSpPr>
            <p:cNvPr id="57" name="Freeform 36"/>
            <p:cNvSpPr>
              <a:spLocks/>
            </p:cNvSpPr>
            <p:nvPr/>
          </p:nvSpPr>
          <p:spPr bwMode="auto">
            <a:xfrm>
              <a:off x="4884738" y="3140805"/>
              <a:ext cx="383361" cy="782583"/>
            </a:xfrm>
            <a:custGeom>
              <a:avLst/>
              <a:gdLst/>
              <a:ahLst/>
              <a:cxnLst>
                <a:cxn ang="0">
                  <a:pos x="145" y="296"/>
                </a:cxn>
                <a:cxn ang="0">
                  <a:pos x="0" y="296"/>
                </a:cxn>
                <a:cxn ang="0">
                  <a:pos x="0" y="0"/>
                </a:cxn>
                <a:cxn ang="0">
                  <a:pos x="145" y="0"/>
                </a:cxn>
                <a:cxn ang="0">
                  <a:pos x="145" y="296"/>
                </a:cxn>
                <a:cxn ang="0">
                  <a:pos x="145" y="296"/>
                </a:cxn>
              </a:cxnLst>
              <a:rect l="0" t="0" r="r" b="b"/>
              <a:pathLst>
                <a:path w="145" h="296">
                  <a:moveTo>
                    <a:pt x="145" y="296"/>
                  </a:moveTo>
                  <a:lnTo>
                    <a:pt x="0" y="296"/>
                  </a:lnTo>
                  <a:lnTo>
                    <a:pt x="0" y="0"/>
                  </a:lnTo>
                  <a:lnTo>
                    <a:pt x="145" y="0"/>
                  </a:lnTo>
                  <a:lnTo>
                    <a:pt x="145" y="296"/>
                  </a:lnTo>
                  <a:lnTo>
                    <a:pt x="145" y="29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>
                <a:solidFill>
                  <a:srgbClr val="1F1F1F"/>
                </a:solidFill>
                <a:latin typeface="Arial"/>
                <a:ea typeface="微软雅黑"/>
              </a:endParaRPr>
            </a:p>
          </p:txBody>
        </p:sp>
        <p:sp>
          <p:nvSpPr>
            <p:cNvPr id="58" name="Freeform 37"/>
            <p:cNvSpPr>
              <a:spLocks/>
            </p:cNvSpPr>
            <p:nvPr/>
          </p:nvSpPr>
          <p:spPr bwMode="auto">
            <a:xfrm>
              <a:off x="4884738" y="1990725"/>
              <a:ext cx="1147436" cy="1150081"/>
            </a:xfrm>
            <a:custGeom>
              <a:avLst/>
              <a:gdLst/>
              <a:ahLst/>
              <a:cxnLst>
                <a:cxn ang="0">
                  <a:pos x="430" y="430"/>
                </a:cxn>
                <a:cxn ang="0">
                  <a:pos x="272" y="811"/>
                </a:cxn>
                <a:cxn ang="0">
                  <a:pos x="0" y="811"/>
                </a:cxn>
                <a:cxn ang="0">
                  <a:pos x="238" y="238"/>
                </a:cxn>
                <a:cxn ang="0">
                  <a:pos x="811" y="0"/>
                </a:cxn>
                <a:cxn ang="0">
                  <a:pos x="811" y="272"/>
                </a:cxn>
                <a:cxn ang="0">
                  <a:pos x="430" y="430"/>
                </a:cxn>
              </a:cxnLst>
              <a:rect l="0" t="0" r="r" b="b"/>
              <a:pathLst>
                <a:path w="811" h="811">
                  <a:moveTo>
                    <a:pt x="430" y="430"/>
                  </a:moveTo>
                  <a:cubicBezTo>
                    <a:pt x="324" y="535"/>
                    <a:pt x="272" y="662"/>
                    <a:pt x="272" y="811"/>
                  </a:cubicBezTo>
                  <a:cubicBezTo>
                    <a:pt x="0" y="811"/>
                    <a:pt x="0" y="811"/>
                    <a:pt x="0" y="811"/>
                  </a:cubicBezTo>
                  <a:cubicBezTo>
                    <a:pt x="0" y="587"/>
                    <a:pt x="80" y="396"/>
                    <a:pt x="238" y="238"/>
                  </a:cubicBezTo>
                  <a:cubicBezTo>
                    <a:pt x="396" y="79"/>
                    <a:pt x="587" y="0"/>
                    <a:pt x="811" y="0"/>
                  </a:cubicBezTo>
                  <a:cubicBezTo>
                    <a:pt x="811" y="272"/>
                    <a:pt x="811" y="272"/>
                    <a:pt x="811" y="272"/>
                  </a:cubicBezTo>
                  <a:cubicBezTo>
                    <a:pt x="662" y="272"/>
                    <a:pt x="535" y="325"/>
                    <a:pt x="430" y="43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>
                <a:solidFill>
                  <a:srgbClr val="1F1F1F"/>
                </a:solidFill>
                <a:latin typeface="Arial"/>
                <a:ea typeface="微软雅黑"/>
              </a:endParaRPr>
            </a:p>
          </p:txBody>
        </p:sp>
        <p:sp>
          <p:nvSpPr>
            <p:cNvPr id="59" name="Freeform 42"/>
            <p:cNvSpPr>
              <a:spLocks/>
            </p:cNvSpPr>
            <p:nvPr/>
          </p:nvSpPr>
          <p:spPr bwMode="auto">
            <a:xfrm>
              <a:off x="6032174" y="1990725"/>
              <a:ext cx="3111827" cy="386004"/>
            </a:xfrm>
            <a:custGeom>
              <a:avLst/>
              <a:gdLst/>
              <a:ahLst/>
              <a:cxnLst>
                <a:cxn ang="0">
                  <a:pos x="2202" y="272"/>
                </a:cxn>
                <a:cxn ang="0">
                  <a:pos x="26" y="272"/>
                </a:cxn>
                <a:cxn ang="0">
                  <a:pos x="0" y="271"/>
                </a:cxn>
                <a:cxn ang="0">
                  <a:pos x="0" y="0"/>
                </a:cxn>
                <a:cxn ang="0">
                  <a:pos x="2202" y="0"/>
                </a:cxn>
                <a:cxn ang="0">
                  <a:pos x="2202" y="272"/>
                </a:cxn>
              </a:cxnLst>
              <a:rect l="0" t="0" r="r" b="b"/>
              <a:pathLst>
                <a:path w="2202" h="272">
                  <a:moveTo>
                    <a:pt x="2202" y="272"/>
                  </a:moveTo>
                  <a:cubicBezTo>
                    <a:pt x="26" y="272"/>
                    <a:pt x="26" y="272"/>
                    <a:pt x="26" y="272"/>
                  </a:cubicBezTo>
                  <a:cubicBezTo>
                    <a:pt x="17" y="271"/>
                    <a:pt x="9" y="271"/>
                    <a:pt x="0" y="27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02" y="0"/>
                    <a:pt x="2202" y="0"/>
                    <a:pt x="2202" y="0"/>
                  </a:cubicBezTo>
                  <a:lnTo>
                    <a:pt x="2202" y="27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>
                <a:solidFill>
                  <a:srgbClr val="1F1F1F"/>
                </a:solidFill>
                <a:latin typeface="Arial"/>
                <a:ea typeface="微软雅黑"/>
              </a:endParaRPr>
            </a:p>
          </p:txBody>
        </p:sp>
      </p:grpSp>
      <p:cxnSp>
        <p:nvCxnSpPr>
          <p:cNvPr id="60" name="Straight Connector 79"/>
          <p:cNvCxnSpPr/>
          <p:nvPr/>
        </p:nvCxnSpPr>
        <p:spPr>
          <a:xfrm flipV="1">
            <a:off x="3592682" y="2282406"/>
            <a:ext cx="2008445" cy="919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olid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108"/>
          <p:cNvCxnSpPr/>
          <p:nvPr/>
        </p:nvCxnSpPr>
        <p:spPr>
          <a:xfrm>
            <a:off x="782232" y="3947387"/>
            <a:ext cx="7579538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Elbow Connector 120"/>
          <p:cNvCxnSpPr/>
          <p:nvPr/>
        </p:nvCxnSpPr>
        <p:spPr>
          <a:xfrm>
            <a:off x="3275410" y="1355871"/>
            <a:ext cx="2049953" cy="616191"/>
          </a:xfrm>
          <a:prstGeom prst="bentConnector3">
            <a:avLst>
              <a:gd name="adj1" fmla="val 14785"/>
            </a:avLst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olid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Elbow Connector 126"/>
          <p:cNvCxnSpPr>
            <a:endCxn id="118" idx="2"/>
          </p:cNvCxnSpPr>
          <p:nvPr/>
        </p:nvCxnSpPr>
        <p:spPr>
          <a:xfrm flipV="1">
            <a:off x="3275410" y="2580330"/>
            <a:ext cx="2440483" cy="657687"/>
          </a:xfrm>
          <a:prstGeom prst="bentConnector3">
            <a:avLst>
              <a:gd name="adj1" fmla="val 12532"/>
            </a:avLst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olid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Oval 76"/>
          <p:cNvSpPr>
            <a:spLocks noChangeAspect="1"/>
          </p:cNvSpPr>
          <p:nvPr/>
        </p:nvSpPr>
        <p:spPr>
          <a:xfrm>
            <a:off x="5325363" y="1889812"/>
            <a:ext cx="189341" cy="18933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2667" b="1" dirty="0">
              <a:solidFill>
                <a:srgbClr val="454545">
                  <a:lumMod val="75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117" name="Oval 80"/>
          <p:cNvSpPr>
            <a:spLocks noChangeAspect="1"/>
          </p:cNvSpPr>
          <p:nvPr/>
        </p:nvSpPr>
        <p:spPr>
          <a:xfrm>
            <a:off x="5506456" y="2187736"/>
            <a:ext cx="189341" cy="18933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2667" b="1" dirty="0">
              <a:solidFill>
                <a:srgbClr val="454545">
                  <a:lumMod val="75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118" name="Oval 83"/>
          <p:cNvSpPr>
            <a:spLocks noChangeAspect="1"/>
          </p:cNvSpPr>
          <p:nvPr/>
        </p:nvSpPr>
        <p:spPr>
          <a:xfrm>
            <a:off x="5715893" y="2485661"/>
            <a:ext cx="189341" cy="18933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2667" b="1" dirty="0">
              <a:solidFill>
                <a:srgbClr val="454545">
                  <a:lumMod val="75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119" name="Oval 133"/>
          <p:cNvSpPr/>
          <p:nvPr/>
        </p:nvSpPr>
        <p:spPr>
          <a:xfrm>
            <a:off x="4853979" y="3238018"/>
            <a:ext cx="466913" cy="46691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r>
              <a:rPr lang="en-US" sz="1050" b="1" dirty="0">
                <a:solidFill>
                  <a:srgbClr val="73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120" name="Oval 134"/>
          <p:cNvSpPr/>
          <p:nvPr/>
        </p:nvSpPr>
        <p:spPr>
          <a:xfrm>
            <a:off x="5192953" y="3238018"/>
            <a:ext cx="466913" cy="46691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r>
              <a:rPr lang="en-US" sz="1050" b="1" dirty="0">
                <a:solidFill>
                  <a:srgbClr val="9B1E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121" name="Oval 135"/>
          <p:cNvSpPr/>
          <p:nvPr/>
        </p:nvSpPr>
        <p:spPr>
          <a:xfrm>
            <a:off x="5560500" y="3238018"/>
            <a:ext cx="466913" cy="46691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r>
              <a:rPr lang="en-US" sz="1050" b="1" dirty="0">
                <a:solidFill>
                  <a:srgbClr val="73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122" name="TextBox 59"/>
          <p:cNvSpPr txBox="1">
            <a:spLocks noChangeArrowheads="1"/>
          </p:cNvSpPr>
          <p:nvPr/>
        </p:nvSpPr>
        <p:spPr bwMode="auto">
          <a:xfrm flipH="1">
            <a:off x="6669247" y="1586400"/>
            <a:ext cx="1968804" cy="28853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73" tIns="34287" rIns="68573" bIns="34287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257175" indent="-257175" defTabSz="685749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1425" b="1" dirty="0">
                <a:solidFill>
                  <a:srgbClr val="FFFFFF">
                    <a:lumMod val="95000"/>
                  </a:srgbClr>
                </a:solidFill>
                <a:latin typeface="微软雅黑" pitchFamily="34" charset="-122"/>
                <a:ea typeface="微软雅黑" pitchFamily="34" charset="-122"/>
              </a:rPr>
              <a:t>点击此处输入文字</a:t>
            </a:r>
            <a:endParaRPr lang="en-US" altLang="ko-KR" sz="1425" kern="0" dirty="0">
              <a:solidFill>
                <a:srgbClr val="FFFFFF">
                  <a:lumMod val="9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" name="TextBox 59"/>
          <p:cNvSpPr txBox="1">
            <a:spLocks noChangeArrowheads="1"/>
          </p:cNvSpPr>
          <p:nvPr/>
        </p:nvSpPr>
        <p:spPr bwMode="auto">
          <a:xfrm flipH="1">
            <a:off x="6669247" y="1947110"/>
            <a:ext cx="1968804" cy="28853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73" tIns="34287" rIns="68573" bIns="34287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257175" indent="-257175" defTabSz="685749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1425" b="1" dirty="0">
                <a:solidFill>
                  <a:srgbClr val="FFFFFF">
                    <a:lumMod val="95000"/>
                  </a:srgbClr>
                </a:solidFill>
                <a:latin typeface="微软雅黑" pitchFamily="34" charset="-122"/>
                <a:ea typeface="微软雅黑" pitchFamily="34" charset="-122"/>
              </a:rPr>
              <a:t>点击此处输入文字</a:t>
            </a:r>
            <a:endParaRPr lang="en-US" altLang="ko-KR" sz="1425" kern="0" dirty="0">
              <a:solidFill>
                <a:srgbClr val="FFFFFF">
                  <a:lumMod val="9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4" name="TextBox 59"/>
          <p:cNvSpPr txBox="1">
            <a:spLocks noChangeArrowheads="1"/>
          </p:cNvSpPr>
          <p:nvPr/>
        </p:nvSpPr>
        <p:spPr bwMode="auto">
          <a:xfrm flipH="1">
            <a:off x="6669247" y="2283044"/>
            <a:ext cx="1968804" cy="28853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73" tIns="34287" rIns="68573" bIns="34287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257175" indent="-257175" defTabSz="685749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1425" b="1" dirty="0">
                <a:solidFill>
                  <a:srgbClr val="FFFFFF">
                    <a:lumMod val="95000"/>
                  </a:srgbClr>
                </a:solidFill>
                <a:latin typeface="微软雅黑" pitchFamily="34" charset="-122"/>
                <a:ea typeface="微软雅黑" pitchFamily="34" charset="-122"/>
              </a:rPr>
              <a:t>点击此处输入文字</a:t>
            </a:r>
            <a:endParaRPr lang="en-US" altLang="ko-KR" sz="1425" kern="0" dirty="0">
              <a:solidFill>
                <a:srgbClr val="FFFFFF">
                  <a:lumMod val="9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5" name="TextBox 59"/>
          <p:cNvSpPr txBox="1">
            <a:spLocks noChangeArrowheads="1"/>
          </p:cNvSpPr>
          <p:nvPr/>
        </p:nvSpPr>
        <p:spPr bwMode="auto">
          <a:xfrm flipH="1">
            <a:off x="806609" y="1127412"/>
            <a:ext cx="1913595" cy="30007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73" tIns="34287" rIns="68573" bIns="3428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defTabSz="6857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b="1" dirty="0">
                <a:solidFill>
                  <a:srgbClr val="736666"/>
                </a:solidFill>
                <a:latin typeface="微软雅黑" pitchFamily="34" charset="-122"/>
                <a:ea typeface="微软雅黑" pitchFamily="34" charset="-122"/>
              </a:rPr>
              <a:t>点击输入标题</a:t>
            </a:r>
            <a:endParaRPr lang="en-US" altLang="ko-KR" sz="1500" kern="0" dirty="0">
              <a:solidFill>
                <a:srgbClr val="73666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6" name="矩形 125"/>
          <p:cNvSpPr>
            <a:spLocks noChangeArrowheads="1"/>
          </p:cNvSpPr>
          <p:nvPr/>
        </p:nvSpPr>
        <p:spPr bwMode="auto">
          <a:xfrm>
            <a:off x="806609" y="1422670"/>
            <a:ext cx="2341862" cy="437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defTabSz="685749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50" dirty="0">
                <a:solidFill>
                  <a:srgbClr val="1F1F1F">
                    <a:lumMod val="65000"/>
                    <a:lumOff val="35000"/>
                  </a:srgb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在此录入上述图表的描述说明，在此录入上述图表的描述说明。</a:t>
            </a:r>
            <a:endParaRPr lang="zh-CN" altLang="en-US" sz="1050" dirty="0">
              <a:solidFill>
                <a:srgbClr val="1F1F1F">
                  <a:lumMod val="65000"/>
                  <a:lumOff val="35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127" name="TextBox 59"/>
          <p:cNvSpPr txBox="1">
            <a:spLocks noChangeArrowheads="1"/>
          </p:cNvSpPr>
          <p:nvPr/>
        </p:nvSpPr>
        <p:spPr bwMode="auto">
          <a:xfrm flipH="1">
            <a:off x="806609" y="1988079"/>
            <a:ext cx="1913595" cy="30007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73" tIns="34287" rIns="68573" bIns="3428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defTabSz="6857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b="1" dirty="0">
                <a:solidFill>
                  <a:srgbClr val="9B1E11"/>
                </a:solidFill>
                <a:latin typeface="微软雅黑" pitchFamily="34" charset="-122"/>
                <a:ea typeface="微软雅黑" pitchFamily="34" charset="-122"/>
              </a:rPr>
              <a:t>点击输入标题</a:t>
            </a:r>
            <a:endParaRPr lang="en-US" altLang="ko-KR" sz="1500" kern="0" dirty="0">
              <a:solidFill>
                <a:srgbClr val="9B1E1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8" name="矩形 127"/>
          <p:cNvSpPr>
            <a:spLocks noChangeArrowheads="1"/>
          </p:cNvSpPr>
          <p:nvPr/>
        </p:nvSpPr>
        <p:spPr bwMode="auto">
          <a:xfrm>
            <a:off x="806609" y="2283337"/>
            <a:ext cx="2341862" cy="437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defTabSz="685749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50" dirty="0">
                <a:solidFill>
                  <a:srgbClr val="1F1F1F">
                    <a:lumMod val="65000"/>
                    <a:lumOff val="35000"/>
                  </a:srgb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在此录入上述图表的描述说明，在此录入上述图表的描述说明。</a:t>
            </a:r>
            <a:endParaRPr lang="zh-CN" altLang="en-US" sz="1050" dirty="0">
              <a:solidFill>
                <a:srgbClr val="1F1F1F">
                  <a:lumMod val="65000"/>
                  <a:lumOff val="35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129" name="TextBox 59"/>
          <p:cNvSpPr txBox="1">
            <a:spLocks noChangeArrowheads="1"/>
          </p:cNvSpPr>
          <p:nvPr/>
        </p:nvSpPr>
        <p:spPr bwMode="auto">
          <a:xfrm flipH="1">
            <a:off x="806609" y="2848747"/>
            <a:ext cx="1913595" cy="30007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73" tIns="34287" rIns="68573" bIns="3428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defTabSz="6857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b="1" dirty="0">
                <a:solidFill>
                  <a:srgbClr val="736666"/>
                </a:solidFill>
                <a:latin typeface="微软雅黑" pitchFamily="34" charset="-122"/>
                <a:ea typeface="微软雅黑" pitchFamily="34" charset="-122"/>
              </a:rPr>
              <a:t>点击输入标题</a:t>
            </a:r>
            <a:endParaRPr lang="en-US" altLang="ko-KR" sz="1500" kern="0" dirty="0">
              <a:solidFill>
                <a:srgbClr val="73666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0" name="矩形 129"/>
          <p:cNvSpPr>
            <a:spLocks noChangeArrowheads="1"/>
          </p:cNvSpPr>
          <p:nvPr/>
        </p:nvSpPr>
        <p:spPr bwMode="auto">
          <a:xfrm>
            <a:off x="794578" y="3144005"/>
            <a:ext cx="2461862" cy="437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defTabSz="685749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50" dirty="0">
                <a:solidFill>
                  <a:srgbClr val="1F1F1F">
                    <a:lumMod val="65000"/>
                    <a:lumOff val="35000"/>
                  </a:srgb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在此录入上述图表的描述说明，在此录入上述图表的描述说明。</a:t>
            </a:r>
            <a:endParaRPr lang="zh-CN" altLang="en-US" sz="1050" dirty="0">
              <a:solidFill>
                <a:srgbClr val="1F1F1F">
                  <a:lumMod val="65000"/>
                  <a:lumOff val="35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131" name="TextBox 107"/>
          <p:cNvSpPr txBox="1"/>
          <p:nvPr/>
        </p:nvSpPr>
        <p:spPr>
          <a:xfrm>
            <a:off x="738539" y="4053785"/>
            <a:ext cx="7666922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spcBef>
                <a:spcPct val="0"/>
              </a:spcBef>
              <a:buFont typeface="Arial" charset="0"/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9pPr>
          </a:lstStyle>
          <a:p>
            <a:pPr defTabSz="685749" fontAlgn="auto">
              <a:lnSpc>
                <a:spcPct val="120000"/>
              </a:lnSpc>
              <a:spcAft>
                <a:spcPts val="0"/>
              </a:spcAft>
            </a:pPr>
            <a:r>
              <a:rPr lang="zh-CN" altLang="en-US" sz="1050" dirty="0">
                <a:solidFill>
                  <a:srgbClr val="1F1F1F">
                    <a:lumMod val="65000"/>
                    <a:lumOff val="35000"/>
                  </a:srgbClr>
                </a:solidFill>
                <a:sym typeface="微软雅黑" pitchFamily="34" charset="-122"/>
              </a:rPr>
              <a:t>在此录入上述图表的综合描述说明，在此录入上述图表的综合描述说明，在此录入上述图表的综合描述说明。在此录入上述图表的描述说明，在此录入上述图表的综合描述说明，在此录入上述图表的综合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012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3210">
        <p14:switch dir="r"/>
      </p:transition>
    </mc:Choice>
    <mc:Fallback xmlns="">
      <p:transition spd="slow" advClick="0" advTm="1321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50"/>
                            </p:stCondLst>
                            <p:childTnLst>
                              <p:par>
                                <p:cTn id="3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25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3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800"/>
                            </p:stCondLst>
                            <p:childTnLst>
                              <p:par>
                                <p:cTn id="6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300"/>
                            </p:stCondLst>
                            <p:childTnLst>
                              <p:par>
                                <p:cTn id="6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800"/>
                            </p:stCondLst>
                            <p:childTnLst>
                              <p:par>
                                <p:cTn id="7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050"/>
                            </p:stCondLst>
                            <p:childTnLst>
                              <p:par>
                                <p:cTn id="78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50"/>
                            </p:stCondLst>
                            <p:childTnLst>
                              <p:par>
                                <p:cTn id="8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050"/>
                            </p:stCondLst>
                            <p:childTnLst>
                              <p:par>
                                <p:cTn id="8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50"/>
                            </p:stCondLst>
                            <p:childTnLst>
                              <p:par>
                                <p:cTn id="92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50"/>
                            </p:stCondLst>
                            <p:childTnLst>
                              <p:par>
                                <p:cTn id="10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55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/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/>
      <p:bldP spid="13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72"/>
            <a:ext cx="9144000" cy="514075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2710" y="742998"/>
            <a:ext cx="1566543" cy="148120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230613" cy="514033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5226" y="0"/>
            <a:ext cx="3773112" cy="514033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2771" y="3531845"/>
            <a:ext cx="3748730" cy="104781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9347" y="171513"/>
            <a:ext cx="2310193" cy="117399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90852" y="2343156"/>
            <a:ext cx="46480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感谢观看 </a:t>
            </a: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THANKS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48220" y="3051042"/>
            <a:ext cx="2743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适用于各种高大上商务演示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22050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3210">
        <p14:switch dir="r"/>
      </p:transition>
    </mc:Choice>
    <mc:Fallback xmlns="">
      <p:transition spd="slow" advClick="0" advTm="1321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6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  <p:extLst mod="1">
    <p:ext uri="{E180D4A7-C9FB-4DFB-919C-405C955672EB}">
      <p14:showEvtLst xmlns:p14="http://schemas.microsoft.com/office/powerpoint/2010/main">
        <p14:playEvt time="0" objId="79"/>
      </p14:showEvtLst>
    </p:ext>
  </p:extLs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249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72"/>
            <a:ext cx="9144000" cy="514075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5226" y="0"/>
            <a:ext cx="3773112" cy="514033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9347" y="171513"/>
            <a:ext cx="2310193" cy="1173992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143093" y="1809770"/>
            <a:ext cx="5360525" cy="1026991"/>
            <a:chOff x="1066892" y="666801"/>
            <a:chExt cx="4828808" cy="925122"/>
          </a:xfrm>
        </p:grpSpPr>
        <p:sp>
          <p:nvSpPr>
            <p:cNvPr id="23" name="Rounded Rectangle 38"/>
            <p:cNvSpPr/>
            <p:nvPr/>
          </p:nvSpPr>
          <p:spPr>
            <a:xfrm rot="5400000">
              <a:off x="3004569" y="-1270876"/>
              <a:ext cx="925122" cy="4800475"/>
            </a:xfrm>
            <a:prstGeom prst="roundRect">
              <a:avLst>
                <a:gd name="adj" fmla="val 50000"/>
              </a:avLst>
            </a:prstGeom>
            <a:solidFill>
              <a:srgbClr val="9B1E1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7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1148159" y="736236"/>
              <a:ext cx="782838" cy="782840"/>
              <a:chOff x="1148159" y="954085"/>
              <a:chExt cx="782838" cy="782840"/>
            </a:xfrm>
          </p:grpSpPr>
          <p:grpSp>
            <p:nvGrpSpPr>
              <p:cNvPr id="24" name="Group 46"/>
              <p:cNvGrpSpPr/>
              <p:nvPr/>
            </p:nvGrpSpPr>
            <p:grpSpPr>
              <a:xfrm rot="5400000">
                <a:off x="1148158" y="954086"/>
                <a:ext cx="782840" cy="782838"/>
                <a:chOff x="1703480" y="3032606"/>
                <a:chExt cx="782840" cy="782838"/>
              </a:xfrm>
            </p:grpSpPr>
            <p:sp>
              <p:nvSpPr>
                <p:cNvPr id="28" name="Oval 44"/>
                <p:cNvSpPr/>
                <p:nvPr/>
              </p:nvSpPr>
              <p:spPr>
                <a:xfrm>
                  <a:off x="1758217" y="3087343"/>
                  <a:ext cx="673367" cy="673365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68574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54545">
                        <a:lumMod val="75000"/>
                      </a:srgbClr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  <p:sp>
              <p:nvSpPr>
                <p:cNvPr id="29" name="Oval 45"/>
                <p:cNvSpPr/>
                <p:nvPr/>
              </p:nvSpPr>
              <p:spPr>
                <a:xfrm>
                  <a:off x="1703480" y="3032606"/>
                  <a:ext cx="782840" cy="782838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rgbClr val="FFFFFF"/>
                  </a:solidFill>
                  <a:prstDash val="sysDot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68574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D8D8D8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27" name="Rectangle 60"/>
              <p:cNvSpPr/>
              <p:nvPr/>
            </p:nvSpPr>
            <p:spPr>
              <a:xfrm>
                <a:off x="1203073" y="1046089"/>
                <a:ext cx="628429" cy="582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378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01</a:t>
                </a:r>
                <a:endParaRPr kumimoji="0" lang="en-US" sz="3600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2032714" y="797837"/>
              <a:ext cx="3862986" cy="6376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单击添加文字标题</a:t>
              </a:r>
              <a:endPara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83136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3210">
        <p14:switch dir="r"/>
      </p:transition>
    </mc:Choice>
    <mc:Fallback xmlns="">
      <p:transition spd="slow" advClick="0" advTm="1321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0" objId="79"/>
      </p14:showEvtLst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Freeform 29"/>
          <p:cNvSpPr>
            <a:spLocks/>
          </p:cNvSpPr>
          <p:nvPr/>
        </p:nvSpPr>
        <p:spPr bwMode="auto">
          <a:xfrm>
            <a:off x="6850065" y="3784578"/>
            <a:ext cx="107950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8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68">
                <a:moveTo>
                  <a:pt x="0" y="0"/>
                </a:moveTo>
                <a:lnTo>
                  <a:pt x="68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endParaRPr lang="en-US" sz="2667">
              <a:solidFill>
                <a:srgbClr val="1F1F1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1" name="Group 134"/>
          <p:cNvGrpSpPr/>
          <p:nvPr/>
        </p:nvGrpSpPr>
        <p:grpSpPr>
          <a:xfrm>
            <a:off x="3788277" y="2317778"/>
            <a:ext cx="1567446" cy="2423713"/>
            <a:chOff x="3606801" y="1272140"/>
            <a:chExt cx="1920875" cy="2970213"/>
          </a:xfrm>
        </p:grpSpPr>
        <p:sp>
          <p:nvSpPr>
            <p:cNvPr id="70" name="Freeform 37"/>
            <p:cNvSpPr>
              <a:spLocks/>
            </p:cNvSpPr>
            <p:nvPr/>
          </p:nvSpPr>
          <p:spPr bwMode="auto">
            <a:xfrm>
              <a:off x="4586288" y="1272140"/>
              <a:ext cx="885825" cy="628650"/>
            </a:xfrm>
            <a:custGeom>
              <a:avLst/>
              <a:gdLst/>
              <a:ahLst/>
              <a:cxnLst>
                <a:cxn ang="0">
                  <a:pos x="626" y="266"/>
                </a:cxn>
                <a:cxn ang="0">
                  <a:pos x="839" y="594"/>
                </a:cxn>
                <a:cxn ang="0">
                  <a:pos x="0" y="594"/>
                </a:cxn>
                <a:cxn ang="0">
                  <a:pos x="0" y="0"/>
                </a:cxn>
                <a:cxn ang="0">
                  <a:pos x="626" y="266"/>
                </a:cxn>
              </a:cxnLst>
              <a:rect l="0" t="0" r="r" b="b"/>
              <a:pathLst>
                <a:path w="839" h="594">
                  <a:moveTo>
                    <a:pt x="626" y="266"/>
                  </a:moveTo>
                  <a:cubicBezTo>
                    <a:pt x="724" y="364"/>
                    <a:pt x="795" y="473"/>
                    <a:pt x="839" y="594"/>
                  </a:cubicBezTo>
                  <a:cubicBezTo>
                    <a:pt x="0" y="594"/>
                    <a:pt x="0" y="594"/>
                    <a:pt x="0" y="59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44" y="4"/>
                    <a:pt x="452" y="92"/>
                    <a:pt x="626" y="266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>
                <a:solidFill>
                  <a:srgbClr val="1F1F1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71" name="Group 104"/>
            <p:cNvGrpSpPr/>
            <p:nvPr/>
          </p:nvGrpSpPr>
          <p:grpSpPr>
            <a:xfrm>
              <a:off x="4089401" y="3400978"/>
              <a:ext cx="963612" cy="841375"/>
              <a:chOff x="4089401" y="2825751"/>
              <a:chExt cx="963612" cy="841375"/>
            </a:xfrm>
            <a:solidFill>
              <a:schemeClr val="tx1">
                <a:lumMod val="65000"/>
                <a:lumOff val="35000"/>
              </a:schemeClr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grpSpPr>
          <p:sp>
            <p:nvSpPr>
              <p:cNvPr id="88" name="Freeform 36"/>
              <p:cNvSpPr>
                <a:spLocks/>
              </p:cNvSpPr>
              <p:nvPr/>
            </p:nvSpPr>
            <p:spPr bwMode="auto">
              <a:xfrm>
                <a:off x="4203701" y="3382963"/>
                <a:ext cx="736600" cy="284163"/>
              </a:xfrm>
              <a:custGeom>
                <a:avLst/>
                <a:gdLst/>
                <a:ahLst/>
                <a:cxnLst>
                  <a:cxn ang="0">
                    <a:pos x="682" y="13"/>
                  </a:cxn>
                  <a:cxn ang="0">
                    <a:pos x="696" y="47"/>
                  </a:cxn>
                  <a:cxn ang="0">
                    <a:pos x="682" y="80"/>
                  </a:cxn>
                  <a:cxn ang="0">
                    <a:pos x="649" y="94"/>
                  </a:cxn>
                  <a:cxn ang="0">
                    <a:pos x="596" y="94"/>
                  </a:cxn>
                  <a:cxn ang="0">
                    <a:pos x="446" y="194"/>
                  </a:cxn>
                  <a:cxn ang="0">
                    <a:pos x="410" y="213"/>
                  </a:cxn>
                  <a:cxn ang="0">
                    <a:pos x="411" y="221"/>
                  </a:cxn>
                  <a:cxn ang="0">
                    <a:pos x="411" y="249"/>
                  </a:cxn>
                  <a:cxn ang="0">
                    <a:pos x="349" y="268"/>
                  </a:cxn>
                  <a:cxn ang="0">
                    <a:pos x="285" y="249"/>
                  </a:cxn>
                  <a:cxn ang="0">
                    <a:pos x="285" y="221"/>
                  </a:cxn>
                  <a:cxn ang="0">
                    <a:pos x="286" y="212"/>
                  </a:cxn>
                  <a:cxn ang="0">
                    <a:pos x="245" y="194"/>
                  </a:cxn>
                  <a:cxn ang="0">
                    <a:pos x="89" y="94"/>
                  </a:cxn>
                  <a:cxn ang="0">
                    <a:pos x="47" y="94"/>
                  </a:cxn>
                  <a:cxn ang="0">
                    <a:pos x="14" y="80"/>
                  </a:cxn>
                  <a:cxn ang="0">
                    <a:pos x="0" y="47"/>
                  </a:cxn>
                  <a:cxn ang="0">
                    <a:pos x="14" y="13"/>
                  </a:cxn>
                  <a:cxn ang="0">
                    <a:pos x="47" y="0"/>
                  </a:cxn>
                  <a:cxn ang="0">
                    <a:pos x="649" y="0"/>
                  </a:cxn>
                  <a:cxn ang="0">
                    <a:pos x="682" y="13"/>
                  </a:cxn>
                </a:cxnLst>
                <a:rect l="0" t="0" r="r" b="b"/>
                <a:pathLst>
                  <a:path w="696" h="268">
                    <a:moveTo>
                      <a:pt x="682" y="13"/>
                    </a:moveTo>
                    <a:cubicBezTo>
                      <a:pt x="691" y="23"/>
                      <a:pt x="696" y="34"/>
                      <a:pt x="696" y="47"/>
                    </a:cubicBezTo>
                    <a:cubicBezTo>
                      <a:pt x="696" y="60"/>
                      <a:pt x="691" y="71"/>
                      <a:pt x="682" y="80"/>
                    </a:cubicBezTo>
                    <a:cubicBezTo>
                      <a:pt x="673" y="89"/>
                      <a:pt x="662" y="94"/>
                      <a:pt x="649" y="94"/>
                    </a:cubicBezTo>
                    <a:cubicBezTo>
                      <a:pt x="596" y="94"/>
                      <a:pt x="596" y="94"/>
                      <a:pt x="596" y="94"/>
                    </a:cubicBezTo>
                    <a:cubicBezTo>
                      <a:pt x="555" y="128"/>
                      <a:pt x="505" y="161"/>
                      <a:pt x="446" y="194"/>
                    </a:cubicBezTo>
                    <a:cubicBezTo>
                      <a:pt x="434" y="200"/>
                      <a:pt x="423" y="206"/>
                      <a:pt x="410" y="213"/>
                    </a:cubicBezTo>
                    <a:cubicBezTo>
                      <a:pt x="411" y="215"/>
                      <a:pt x="411" y="218"/>
                      <a:pt x="411" y="221"/>
                    </a:cubicBezTo>
                    <a:cubicBezTo>
                      <a:pt x="411" y="249"/>
                      <a:pt x="411" y="249"/>
                      <a:pt x="411" y="249"/>
                    </a:cubicBezTo>
                    <a:cubicBezTo>
                      <a:pt x="390" y="262"/>
                      <a:pt x="370" y="268"/>
                      <a:pt x="349" y="268"/>
                    </a:cubicBezTo>
                    <a:cubicBezTo>
                      <a:pt x="328" y="268"/>
                      <a:pt x="306" y="262"/>
                      <a:pt x="285" y="249"/>
                    </a:cubicBezTo>
                    <a:cubicBezTo>
                      <a:pt x="285" y="221"/>
                      <a:pt x="285" y="221"/>
                      <a:pt x="285" y="221"/>
                    </a:cubicBezTo>
                    <a:cubicBezTo>
                      <a:pt x="285" y="218"/>
                      <a:pt x="285" y="215"/>
                      <a:pt x="286" y="212"/>
                    </a:cubicBezTo>
                    <a:cubicBezTo>
                      <a:pt x="272" y="206"/>
                      <a:pt x="258" y="200"/>
                      <a:pt x="245" y="194"/>
                    </a:cubicBezTo>
                    <a:cubicBezTo>
                      <a:pt x="189" y="166"/>
                      <a:pt x="137" y="133"/>
                      <a:pt x="89" y="94"/>
                    </a:cubicBezTo>
                    <a:cubicBezTo>
                      <a:pt x="47" y="94"/>
                      <a:pt x="47" y="94"/>
                      <a:pt x="47" y="94"/>
                    </a:cubicBezTo>
                    <a:cubicBezTo>
                      <a:pt x="34" y="94"/>
                      <a:pt x="23" y="89"/>
                      <a:pt x="14" y="80"/>
                    </a:cubicBezTo>
                    <a:cubicBezTo>
                      <a:pt x="5" y="71"/>
                      <a:pt x="0" y="60"/>
                      <a:pt x="0" y="47"/>
                    </a:cubicBezTo>
                    <a:cubicBezTo>
                      <a:pt x="0" y="34"/>
                      <a:pt x="5" y="23"/>
                      <a:pt x="14" y="13"/>
                    </a:cubicBezTo>
                    <a:cubicBezTo>
                      <a:pt x="23" y="4"/>
                      <a:pt x="34" y="0"/>
                      <a:pt x="47" y="0"/>
                    </a:cubicBezTo>
                    <a:cubicBezTo>
                      <a:pt x="649" y="0"/>
                      <a:pt x="649" y="0"/>
                      <a:pt x="649" y="0"/>
                    </a:cubicBezTo>
                    <a:cubicBezTo>
                      <a:pt x="662" y="0"/>
                      <a:pt x="673" y="4"/>
                      <a:pt x="682" y="13"/>
                    </a:cubicBezTo>
                    <a:close/>
                  </a:path>
                </a:pathLst>
              </a:custGeom>
              <a:solidFill>
                <a:schemeClr val="tx1">
                  <a:lumMod val="90000"/>
                  <a:lumOff val="1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667">
                  <a:solidFill>
                    <a:srgbClr val="1F1F1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" name="Freeform 38"/>
              <p:cNvSpPr>
                <a:spLocks noEditPoints="1"/>
              </p:cNvSpPr>
              <p:nvPr/>
            </p:nvSpPr>
            <p:spPr bwMode="auto">
              <a:xfrm>
                <a:off x="4089401" y="2825751"/>
                <a:ext cx="496888" cy="500063"/>
              </a:xfrm>
              <a:custGeom>
                <a:avLst/>
                <a:gdLst/>
                <a:ahLst/>
                <a:cxnLst>
                  <a:cxn ang="0">
                    <a:pos x="471" y="0"/>
                  </a:cxn>
                  <a:cxn ang="0">
                    <a:pos x="471" y="126"/>
                  </a:cxn>
                  <a:cxn ang="0">
                    <a:pos x="64" y="126"/>
                  </a:cxn>
                  <a:cxn ang="0">
                    <a:pos x="19" y="107"/>
                  </a:cxn>
                  <a:cxn ang="0">
                    <a:pos x="1" y="63"/>
                  </a:cxn>
                  <a:cxn ang="0">
                    <a:pos x="19" y="18"/>
                  </a:cxn>
                  <a:cxn ang="0">
                    <a:pos x="64" y="0"/>
                  </a:cxn>
                  <a:cxn ang="0">
                    <a:pos x="471" y="0"/>
                  </a:cxn>
                  <a:cxn ang="0">
                    <a:pos x="471" y="175"/>
                  </a:cxn>
                  <a:cxn ang="0">
                    <a:pos x="471" y="301"/>
                  </a:cxn>
                  <a:cxn ang="0">
                    <a:pos x="63" y="301"/>
                  </a:cxn>
                  <a:cxn ang="0">
                    <a:pos x="18" y="282"/>
                  </a:cxn>
                  <a:cxn ang="0">
                    <a:pos x="0" y="238"/>
                  </a:cxn>
                  <a:cxn ang="0">
                    <a:pos x="0" y="237"/>
                  </a:cxn>
                  <a:cxn ang="0">
                    <a:pos x="18" y="193"/>
                  </a:cxn>
                  <a:cxn ang="0">
                    <a:pos x="63" y="175"/>
                  </a:cxn>
                  <a:cxn ang="0">
                    <a:pos x="471" y="175"/>
                  </a:cxn>
                  <a:cxn ang="0">
                    <a:pos x="471" y="347"/>
                  </a:cxn>
                  <a:cxn ang="0">
                    <a:pos x="471" y="473"/>
                  </a:cxn>
                  <a:cxn ang="0">
                    <a:pos x="64" y="473"/>
                  </a:cxn>
                  <a:cxn ang="0">
                    <a:pos x="20" y="455"/>
                  </a:cxn>
                  <a:cxn ang="0">
                    <a:pos x="1" y="410"/>
                  </a:cxn>
                  <a:cxn ang="0">
                    <a:pos x="20" y="365"/>
                  </a:cxn>
                  <a:cxn ang="0">
                    <a:pos x="64" y="347"/>
                  </a:cxn>
                  <a:cxn ang="0">
                    <a:pos x="471" y="347"/>
                  </a:cxn>
                </a:cxnLst>
                <a:rect l="0" t="0" r="r" b="b"/>
                <a:pathLst>
                  <a:path w="471" h="473">
                    <a:moveTo>
                      <a:pt x="471" y="0"/>
                    </a:moveTo>
                    <a:cubicBezTo>
                      <a:pt x="471" y="126"/>
                      <a:pt x="471" y="126"/>
                      <a:pt x="471" y="126"/>
                    </a:cubicBezTo>
                    <a:cubicBezTo>
                      <a:pt x="64" y="126"/>
                      <a:pt x="64" y="126"/>
                      <a:pt x="64" y="126"/>
                    </a:cubicBezTo>
                    <a:cubicBezTo>
                      <a:pt x="46" y="126"/>
                      <a:pt x="32" y="120"/>
                      <a:pt x="19" y="107"/>
                    </a:cubicBezTo>
                    <a:cubicBezTo>
                      <a:pt x="7" y="95"/>
                      <a:pt x="1" y="80"/>
                      <a:pt x="1" y="63"/>
                    </a:cubicBezTo>
                    <a:cubicBezTo>
                      <a:pt x="1" y="45"/>
                      <a:pt x="7" y="30"/>
                      <a:pt x="19" y="18"/>
                    </a:cubicBezTo>
                    <a:cubicBezTo>
                      <a:pt x="32" y="6"/>
                      <a:pt x="46" y="0"/>
                      <a:pt x="64" y="0"/>
                    </a:cubicBezTo>
                    <a:lnTo>
                      <a:pt x="471" y="0"/>
                    </a:lnTo>
                    <a:close/>
                    <a:moveTo>
                      <a:pt x="471" y="175"/>
                    </a:moveTo>
                    <a:cubicBezTo>
                      <a:pt x="471" y="301"/>
                      <a:pt x="471" y="301"/>
                      <a:pt x="471" y="301"/>
                    </a:cubicBezTo>
                    <a:cubicBezTo>
                      <a:pt x="63" y="301"/>
                      <a:pt x="63" y="301"/>
                      <a:pt x="63" y="301"/>
                    </a:cubicBezTo>
                    <a:cubicBezTo>
                      <a:pt x="46" y="301"/>
                      <a:pt x="31" y="295"/>
                      <a:pt x="18" y="282"/>
                    </a:cubicBezTo>
                    <a:cubicBezTo>
                      <a:pt x="6" y="270"/>
                      <a:pt x="0" y="255"/>
                      <a:pt x="0" y="238"/>
                    </a:cubicBezTo>
                    <a:cubicBezTo>
                      <a:pt x="0" y="237"/>
                      <a:pt x="0" y="237"/>
                      <a:pt x="0" y="237"/>
                    </a:cubicBezTo>
                    <a:cubicBezTo>
                      <a:pt x="0" y="220"/>
                      <a:pt x="6" y="206"/>
                      <a:pt x="18" y="193"/>
                    </a:cubicBezTo>
                    <a:cubicBezTo>
                      <a:pt x="31" y="181"/>
                      <a:pt x="46" y="175"/>
                      <a:pt x="63" y="175"/>
                    </a:cubicBezTo>
                    <a:lnTo>
                      <a:pt x="471" y="175"/>
                    </a:lnTo>
                    <a:close/>
                    <a:moveTo>
                      <a:pt x="471" y="347"/>
                    </a:moveTo>
                    <a:cubicBezTo>
                      <a:pt x="471" y="473"/>
                      <a:pt x="471" y="473"/>
                      <a:pt x="471" y="473"/>
                    </a:cubicBezTo>
                    <a:cubicBezTo>
                      <a:pt x="64" y="473"/>
                      <a:pt x="64" y="473"/>
                      <a:pt x="64" y="473"/>
                    </a:cubicBezTo>
                    <a:cubicBezTo>
                      <a:pt x="47" y="473"/>
                      <a:pt x="32" y="467"/>
                      <a:pt x="20" y="455"/>
                    </a:cubicBezTo>
                    <a:cubicBezTo>
                      <a:pt x="7" y="442"/>
                      <a:pt x="1" y="428"/>
                      <a:pt x="1" y="410"/>
                    </a:cubicBezTo>
                    <a:cubicBezTo>
                      <a:pt x="1" y="393"/>
                      <a:pt x="7" y="378"/>
                      <a:pt x="20" y="365"/>
                    </a:cubicBezTo>
                    <a:cubicBezTo>
                      <a:pt x="32" y="353"/>
                      <a:pt x="47" y="347"/>
                      <a:pt x="64" y="347"/>
                    </a:cubicBezTo>
                    <a:lnTo>
                      <a:pt x="471" y="347"/>
                    </a:lnTo>
                    <a:close/>
                  </a:path>
                </a:pathLst>
              </a:custGeom>
              <a:solidFill>
                <a:schemeClr val="tx1">
                  <a:lumMod val="90000"/>
                  <a:lumOff val="1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667">
                  <a:solidFill>
                    <a:srgbClr val="1F1F1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" name="Freeform 39"/>
              <p:cNvSpPr>
                <a:spLocks noEditPoints="1"/>
              </p:cNvSpPr>
              <p:nvPr/>
            </p:nvSpPr>
            <p:spPr bwMode="auto">
              <a:xfrm>
                <a:off x="4586288" y="2825751"/>
                <a:ext cx="466725" cy="500063"/>
              </a:xfrm>
              <a:custGeom>
                <a:avLst/>
                <a:gdLst/>
                <a:ahLst/>
                <a:cxnLst>
                  <a:cxn ang="0">
                    <a:pos x="0" y="473"/>
                  </a:cxn>
                  <a:cxn ang="0">
                    <a:pos x="0" y="347"/>
                  </a:cxn>
                  <a:cxn ang="0">
                    <a:pos x="378" y="347"/>
                  </a:cxn>
                  <a:cxn ang="0">
                    <a:pos x="422" y="365"/>
                  </a:cxn>
                  <a:cxn ang="0">
                    <a:pos x="441" y="410"/>
                  </a:cxn>
                  <a:cxn ang="0">
                    <a:pos x="422" y="455"/>
                  </a:cxn>
                  <a:cxn ang="0">
                    <a:pos x="378" y="473"/>
                  </a:cxn>
                  <a:cxn ang="0">
                    <a:pos x="0" y="473"/>
                  </a:cxn>
                  <a:cxn ang="0">
                    <a:pos x="0" y="175"/>
                  </a:cxn>
                  <a:cxn ang="0">
                    <a:pos x="376" y="175"/>
                  </a:cxn>
                  <a:cxn ang="0">
                    <a:pos x="421" y="193"/>
                  </a:cxn>
                  <a:cxn ang="0">
                    <a:pos x="440" y="237"/>
                  </a:cxn>
                  <a:cxn ang="0">
                    <a:pos x="440" y="238"/>
                  </a:cxn>
                  <a:cxn ang="0">
                    <a:pos x="421" y="282"/>
                  </a:cxn>
                  <a:cxn ang="0">
                    <a:pos x="376" y="301"/>
                  </a:cxn>
                  <a:cxn ang="0">
                    <a:pos x="0" y="301"/>
                  </a:cxn>
                  <a:cxn ang="0">
                    <a:pos x="0" y="175"/>
                  </a:cxn>
                  <a:cxn ang="0">
                    <a:pos x="0" y="0"/>
                  </a:cxn>
                  <a:cxn ang="0">
                    <a:pos x="377" y="0"/>
                  </a:cxn>
                  <a:cxn ang="0">
                    <a:pos x="422" y="18"/>
                  </a:cxn>
                  <a:cxn ang="0">
                    <a:pos x="440" y="63"/>
                  </a:cxn>
                  <a:cxn ang="0">
                    <a:pos x="422" y="107"/>
                  </a:cxn>
                  <a:cxn ang="0">
                    <a:pos x="377" y="126"/>
                  </a:cxn>
                  <a:cxn ang="0">
                    <a:pos x="0" y="126"/>
                  </a:cxn>
                  <a:cxn ang="0">
                    <a:pos x="0" y="0"/>
                  </a:cxn>
                </a:cxnLst>
                <a:rect l="0" t="0" r="r" b="b"/>
                <a:pathLst>
                  <a:path w="441" h="473">
                    <a:moveTo>
                      <a:pt x="0" y="473"/>
                    </a:moveTo>
                    <a:cubicBezTo>
                      <a:pt x="0" y="347"/>
                      <a:pt x="0" y="347"/>
                      <a:pt x="0" y="347"/>
                    </a:cubicBezTo>
                    <a:cubicBezTo>
                      <a:pt x="378" y="347"/>
                      <a:pt x="378" y="347"/>
                      <a:pt x="378" y="347"/>
                    </a:cubicBezTo>
                    <a:cubicBezTo>
                      <a:pt x="395" y="347"/>
                      <a:pt x="410" y="353"/>
                      <a:pt x="422" y="365"/>
                    </a:cubicBezTo>
                    <a:cubicBezTo>
                      <a:pt x="434" y="378"/>
                      <a:pt x="441" y="393"/>
                      <a:pt x="441" y="410"/>
                    </a:cubicBezTo>
                    <a:cubicBezTo>
                      <a:pt x="441" y="428"/>
                      <a:pt x="434" y="442"/>
                      <a:pt x="422" y="455"/>
                    </a:cubicBezTo>
                    <a:cubicBezTo>
                      <a:pt x="410" y="467"/>
                      <a:pt x="395" y="473"/>
                      <a:pt x="378" y="473"/>
                    </a:cubicBezTo>
                    <a:lnTo>
                      <a:pt x="0" y="473"/>
                    </a:lnTo>
                    <a:close/>
                    <a:moveTo>
                      <a:pt x="0" y="175"/>
                    </a:moveTo>
                    <a:cubicBezTo>
                      <a:pt x="376" y="175"/>
                      <a:pt x="376" y="175"/>
                      <a:pt x="376" y="175"/>
                    </a:cubicBezTo>
                    <a:cubicBezTo>
                      <a:pt x="394" y="175"/>
                      <a:pt x="409" y="181"/>
                      <a:pt x="421" y="193"/>
                    </a:cubicBezTo>
                    <a:cubicBezTo>
                      <a:pt x="433" y="206"/>
                      <a:pt x="440" y="220"/>
                      <a:pt x="440" y="237"/>
                    </a:cubicBezTo>
                    <a:cubicBezTo>
                      <a:pt x="440" y="238"/>
                      <a:pt x="440" y="238"/>
                      <a:pt x="440" y="238"/>
                    </a:cubicBezTo>
                    <a:cubicBezTo>
                      <a:pt x="440" y="255"/>
                      <a:pt x="433" y="270"/>
                      <a:pt x="421" y="282"/>
                    </a:cubicBezTo>
                    <a:cubicBezTo>
                      <a:pt x="409" y="295"/>
                      <a:pt x="394" y="301"/>
                      <a:pt x="376" y="301"/>
                    </a:cubicBezTo>
                    <a:cubicBezTo>
                      <a:pt x="0" y="301"/>
                      <a:pt x="0" y="301"/>
                      <a:pt x="0" y="301"/>
                    </a:cubicBezTo>
                    <a:lnTo>
                      <a:pt x="0" y="175"/>
                    </a:lnTo>
                    <a:close/>
                    <a:moveTo>
                      <a:pt x="0" y="0"/>
                    </a:moveTo>
                    <a:cubicBezTo>
                      <a:pt x="377" y="0"/>
                      <a:pt x="377" y="0"/>
                      <a:pt x="377" y="0"/>
                    </a:cubicBezTo>
                    <a:cubicBezTo>
                      <a:pt x="395" y="0"/>
                      <a:pt x="409" y="6"/>
                      <a:pt x="422" y="18"/>
                    </a:cubicBezTo>
                    <a:cubicBezTo>
                      <a:pt x="434" y="30"/>
                      <a:pt x="440" y="45"/>
                      <a:pt x="440" y="63"/>
                    </a:cubicBezTo>
                    <a:cubicBezTo>
                      <a:pt x="440" y="80"/>
                      <a:pt x="434" y="95"/>
                      <a:pt x="422" y="107"/>
                    </a:cubicBezTo>
                    <a:cubicBezTo>
                      <a:pt x="409" y="120"/>
                      <a:pt x="395" y="126"/>
                      <a:pt x="377" y="126"/>
                    </a:cubicBezTo>
                    <a:cubicBezTo>
                      <a:pt x="0" y="126"/>
                      <a:pt x="0" y="126"/>
                      <a:pt x="0" y="126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0000"/>
                  <a:lumOff val="1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667">
                  <a:solidFill>
                    <a:srgbClr val="1F1F1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83" name="Freeform 40"/>
            <p:cNvSpPr>
              <a:spLocks/>
            </p:cNvSpPr>
            <p:nvPr/>
          </p:nvSpPr>
          <p:spPr bwMode="auto">
            <a:xfrm>
              <a:off x="3662363" y="1272140"/>
              <a:ext cx="923925" cy="628650"/>
            </a:xfrm>
            <a:custGeom>
              <a:avLst/>
              <a:gdLst/>
              <a:ahLst/>
              <a:cxnLst>
                <a:cxn ang="0">
                  <a:pos x="856" y="0"/>
                </a:cxn>
                <a:cxn ang="0">
                  <a:pos x="873" y="0"/>
                </a:cxn>
                <a:cxn ang="0">
                  <a:pos x="873" y="594"/>
                </a:cxn>
                <a:cxn ang="0">
                  <a:pos x="0" y="594"/>
                </a:cxn>
                <a:cxn ang="0">
                  <a:pos x="213" y="266"/>
                </a:cxn>
                <a:cxn ang="0">
                  <a:pos x="856" y="0"/>
                </a:cxn>
              </a:cxnLst>
              <a:rect l="0" t="0" r="r" b="b"/>
              <a:pathLst>
                <a:path w="873" h="594">
                  <a:moveTo>
                    <a:pt x="856" y="0"/>
                  </a:moveTo>
                  <a:cubicBezTo>
                    <a:pt x="862" y="0"/>
                    <a:pt x="868" y="0"/>
                    <a:pt x="873" y="0"/>
                  </a:cubicBezTo>
                  <a:cubicBezTo>
                    <a:pt x="873" y="594"/>
                    <a:pt x="873" y="594"/>
                    <a:pt x="873" y="594"/>
                  </a:cubicBezTo>
                  <a:cubicBezTo>
                    <a:pt x="0" y="594"/>
                    <a:pt x="0" y="594"/>
                    <a:pt x="0" y="594"/>
                  </a:cubicBezTo>
                  <a:cubicBezTo>
                    <a:pt x="44" y="473"/>
                    <a:pt x="115" y="364"/>
                    <a:pt x="213" y="266"/>
                  </a:cubicBezTo>
                  <a:cubicBezTo>
                    <a:pt x="391" y="88"/>
                    <a:pt x="605" y="0"/>
                    <a:pt x="85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>
                <a:solidFill>
                  <a:srgbClr val="1F1F1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4" name="Freeform 41"/>
            <p:cNvSpPr>
              <a:spLocks/>
            </p:cNvSpPr>
            <p:nvPr/>
          </p:nvSpPr>
          <p:spPr bwMode="auto">
            <a:xfrm>
              <a:off x="4586288" y="1984928"/>
              <a:ext cx="941388" cy="639763"/>
            </a:xfrm>
            <a:custGeom>
              <a:avLst/>
              <a:gdLst/>
              <a:ahLst/>
              <a:cxnLst>
                <a:cxn ang="0">
                  <a:pos x="0" y="606"/>
                </a:cxn>
                <a:cxn ang="0">
                  <a:pos x="0" y="0"/>
                </a:cxn>
                <a:cxn ang="0">
                  <a:pos x="864" y="0"/>
                </a:cxn>
                <a:cxn ang="0">
                  <a:pos x="892" y="235"/>
                </a:cxn>
                <a:cxn ang="0">
                  <a:pos x="816" y="606"/>
                </a:cxn>
                <a:cxn ang="0">
                  <a:pos x="0" y="606"/>
                </a:cxn>
              </a:cxnLst>
              <a:rect l="0" t="0" r="r" b="b"/>
              <a:pathLst>
                <a:path w="892" h="606">
                  <a:moveTo>
                    <a:pt x="0" y="60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64" y="0"/>
                    <a:pt x="864" y="0"/>
                    <a:pt x="864" y="0"/>
                  </a:cubicBezTo>
                  <a:cubicBezTo>
                    <a:pt x="883" y="74"/>
                    <a:pt x="892" y="153"/>
                    <a:pt x="892" y="235"/>
                  </a:cubicBezTo>
                  <a:cubicBezTo>
                    <a:pt x="892" y="369"/>
                    <a:pt x="867" y="493"/>
                    <a:pt x="816" y="606"/>
                  </a:cubicBezTo>
                  <a:lnTo>
                    <a:pt x="0" y="606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>
                <a:solidFill>
                  <a:srgbClr val="1F1F1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5" name="Freeform 42"/>
            <p:cNvSpPr>
              <a:spLocks/>
            </p:cNvSpPr>
            <p:nvPr/>
          </p:nvSpPr>
          <p:spPr bwMode="auto">
            <a:xfrm>
              <a:off x="3606801" y="1984928"/>
              <a:ext cx="979488" cy="639763"/>
            </a:xfrm>
            <a:custGeom>
              <a:avLst/>
              <a:gdLst/>
              <a:ahLst/>
              <a:cxnLst>
                <a:cxn ang="0">
                  <a:pos x="926" y="606"/>
                </a:cxn>
                <a:cxn ang="0">
                  <a:pos x="76" y="606"/>
                </a:cxn>
                <a:cxn ang="0">
                  <a:pos x="0" y="235"/>
                </a:cxn>
                <a:cxn ang="0">
                  <a:pos x="29" y="0"/>
                </a:cxn>
                <a:cxn ang="0">
                  <a:pos x="926" y="0"/>
                </a:cxn>
                <a:cxn ang="0">
                  <a:pos x="926" y="606"/>
                </a:cxn>
              </a:cxnLst>
              <a:rect l="0" t="0" r="r" b="b"/>
              <a:pathLst>
                <a:path w="926" h="606">
                  <a:moveTo>
                    <a:pt x="926" y="606"/>
                  </a:moveTo>
                  <a:cubicBezTo>
                    <a:pt x="76" y="606"/>
                    <a:pt x="76" y="606"/>
                    <a:pt x="76" y="606"/>
                  </a:cubicBezTo>
                  <a:cubicBezTo>
                    <a:pt x="25" y="493"/>
                    <a:pt x="0" y="369"/>
                    <a:pt x="0" y="235"/>
                  </a:cubicBezTo>
                  <a:cubicBezTo>
                    <a:pt x="0" y="153"/>
                    <a:pt x="10" y="74"/>
                    <a:pt x="29" y="0"/>
                  </a:cubicBezTo>
                  <a:cubicBezTo>
                    <a:pt x="926" y="0"/>
                    <a:pt x="926" y="0"/>
                    <a:pt x="926" y="0"/>
                  </a:cubicBezTo>
                  <a:lnTo>
                    <a:pt x="926" y="60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>
                <a:solidFill>
                  <a:srgbClr val="1F1F1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Freeform 43"/>
            <p:cNvSpPr>
              <a:spLocks/>
            </p:cNvSpPr>
            <p:nvPr/>
          </p:nvSpPr>
          <p:spPr bwMode="auto">
            <a:xfrm>
              <a:off x="3730626" y="2710415"/>
              <a:ext cx="855663" cy="641350"/>
            </a:xfrm>
            <a:custGeom>
              <a:avLst/>
              <a:gdLst/>
              <a:ahLst/>
              <a:cxnLst>
                <a:cxn ang="0">
                  <a:pos x="809" y="0"/>
                </a:cxn>
                <a:cxn ang="0">
                  <a:pos x="809" y="607"/>
                </a:cxn>
                <a:cxn ang="0">
                  <a:pos x="339" y="607"/>
                </a:cxn>
                <a:cxn ang="0">
                  <a:pos x="339" y="607"/>
                </a:cxn>
                <a:cxn ang="0">
                  <a:pos x="91" y="129"/>
                </a:cxn>
                <a:cxn ang="0">
                  <a:pos x="84" y="120"/>
                </a:cxn>
                <a:cxn ang="0">
                  <a:pos x="0" y="0"/>
                </a:cxn>
                <a:cxn ang="0">
                  <a:pos x="809" y="0"/>
                </a:cxn>
              </a:cxnLst>
              <a:rect l="0" t="0" r="r" b="b"/>
              <a:pathLst>
                <a:path w="809" h="607">
                  <a:moveTo>
                    <a:pt x="809" y="0"/>
                  </a:moveTo>
                  <a:cubicBezTo>
                    <a:pt x="809" y="607"/>
                    <a:pt x="809" y="607"/>
                    <a:pt x="809" y="607"/>
                  </a:cubicBezTo>
                  <a:cubicBezTo>
                    <a:pt x="339" y="607"/>
                    <a:pt x="339" y="607"/>
                    <a:pt x="339" y="607"/>
                  </a:cubicBezTo>
                  <a:cubicBezTo>
                    <a:pt x="339" y="607"/>
                    <a:pt x="339" y="607"/>
                    <a:pt x="339" y="607"/>
                  </a:cubicBezTo>
                  <a:cubicBezTo>
                    <a:pt x="336" y="488"/>
                    <a:pt x="253" y="329"/>
                    <a:pt x="91" y="129"/>
                  </a:cubicBezTo>
                  <a:cubicBezTo>
                    <a:pt x="84" y="120"/>
                    <a:pt x="84" y="120"/>
                    <a:pt x="84" y="120"/>
                  </a:cubicBezTo>
                  <a:cubicBezTo>
                    <a:pt x="52" y="82"/>
                    <a:pt x="24" y="42"/>
                    <a:pt x="0" y="0"/>
                  </a:cubicBezTo>
                  <a:lnTo>
                    <a:pt x="80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>
                <a:solidFill>
                  <a:srgbClr val="1F1F1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Freeform 44"/>
            <p:cNvSpPr>
              <a:spLocks/>
            </p:cNvSpPr>
            <p:nvPr/>
          </p:nvSpPr>
          <p:spPr bwMode="auto">
            <a:xfrm>
              <a:off x="4586288" y="2710415"/>
              <a:ext cx="819150" cy="6413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75" y="0"/>
                </a:cxn>
                <a:cxn ang="0">
                  <a:pos x="683" y="130"/>
                </a:cxn>
                <a:cxn ang="0">
                  <a:pos x="677" y="136"/>
                </a:cxn>
                <a:cxn ang="0">
                  <a:pos x="545" y="319"/>
                </a:cxn>
                <a:cxn ang="0">
                  <a:pos x="435" y="607"/>
                </a:cxn>
                <a:cxn ang="0">
                  <a:pos x="435" y="607"/>
                </a:cxn>
                <a:cxn ang="0">
                  <a:pos x="0" y="607"/>
                </a:cxn>
                <a:cxn ang="0">
                  <a:pos x="0" y="0"/>
                </a:cxn>
              </a:cxnLst>
              <a:rect l="0" t="0" r="r" b="b"/>
              <a:pathLst>
                <a:path w="775" h="607">
                  <a:moveTo>
                    <a:pt x="0" y="0"/>
                  </a:moveTo>
                  <a:cubicBezTo>
                    <a:pt x="775" y="0"/>
                    <a:pt x="775" y="0"/>
                    <a:pt x="775" y="0"/>
                  </a:cubicBezTo>
                  <a:cubicBezTo>
                    <a:pt x="748" y="45"/>
                    <a:pt x="718" y="88"/>
                    <a:pt x="683" y="130"/>
                  </a:cubicBezTo>
                  <a:cubicBezTo>
                    <a:pt x="681" y="132"/>
                    <a:pt x="679" y="134"/>
                    <a:pt x="677" y="136"/>
                  </a:cubicBezTo>
                  <a:cubicBezTo>
                    <a:pt x="624" y="202"/>
                    <a:pt x="580" y="263"/>
                    <a:pt x="545" y="319"/>
                  </a:cubicBezTo>
                  <a:cubicBezTo>
                    <a:pt x="473" y="433"/>
                    <a:pt x="437" y="529"/>
                    <a:pt x="435" y="607"/>
                  </a:cubicBezTo>
                  <a:cubicBezTo>
                    <a:pt x="435" y="607"/>
                    <a:pt x="435" y="607"/>
                    <a:pt x="435" y="607"/>
                  </a:cubicBezTo>
                  <a:cubicBezTo>
                    <a:pt x="0" y="607"/>
                    <a:pt x="0" y="607"/>
                    <a:pt x="0" y="60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>
                <a:solidFill>
                  <a:srgbClr val="1F1F1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1" name="Oval 108"/>
          <p:cNvSpPr/>
          <p:nvPr/>
        </p:nvSpPr>
        <p:spPr>
          <a:xfrm>
            <a:off x="3122321" y="3084057"/>
            <a:ext cx="540000" cy="54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2667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Oval 121"/>
          <p:cNvSpPr/>
          <p:nvPr/>
        </p:nvSpPr>
        <p:spPr>
          <a:xfrm>
            <a:off x="5481680" y="3084057"/>
            <a:ext cx="540000" cy="54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2667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Oval 48"/>
          <p:cNvSpPr/>
          <p:nvPr/>
        </p:nvSpPr>
        <p:spPr>
          <a:xfrm>
            <a:off x="3643793" y="1879688"/>
            <a:ext cx="540000" cy="54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2667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Oval 50"/>
          <p:cNvSpPr/>
          <p:nvPr/>
        </p:nvSpPr>
        <p:spPr>
          <a:xfrm>
            <a:off x="4960209" y="1879688"/>
            <a:ext cx="540000" cy="54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2667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325315" y="1684100"/>
            <a:ext cx="540000" cy="540000"/>
            <a:chOff x="5767086" y="2245467"/>
            <a:chExt cx="720000" cy="720000"/>
          </a:xfrm>
        </p:grpSpPr>
        <p:sp>
          <p:nvSpPr>
            <p:cNvPr id="106" name="Oval 49"/>
            <p:cNvSpPr/>
            <p:nvPr/>
          </p:nvSpPr>
          <p:spPr>
            <a:xfrm>
              <a:off x="5767086" y="2245467"/>
              <a:ext cx="720000" cy="72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14" name="组合 113"/>
            <p:cNvGrpSpPr>
              <a:grpSpLocks noChangeAspect="1"/>
            </p:cNvGrpSpPr>
            <p:nvPr/>
          </p:nvGrpSpPr>
          <p:grpSpPr>
            <a:xfrm>
              <a:off x="5947523" y="2389675"/>
              <a:ext cx="359127" cy="431584"/>
              <a:chOff x="5072479" y="2378340"/>
              <a:chExt cx="239649" cy="288000"/>
            </a:xfrm>
            <a:solidFill>
              <a:schemeClr val="bg1">
                <a:lumMod val="95000"/>
              </a:schemeClr>
            </a:solidFill>
          </p:grpSpPr>
          <p:sp>
            <p:nvSpPr>
              <p:cNvPr id="115" name="Freeform 846"/>
              <p:cNvSpPr>
                <a:spLocks/>
              </p:cNvSpPr>
              <p:nvPr/>
            </p:nvSpPr>
            <p:spPr bwMode="auto">
              <a:xfrm>
                <a:off x="5072479" y="2432997"/>
                <a:ext cx="239649" cy="233343"/>
              </a:xfrm>
              <a:custGeom>
                <a:avLst/>
                <a:gdLst>
                  <a:gd name="T0" fmla="*/ 29 w 48"/>
                  <a:gd name="T1" fmla="*/ 0 h 47"/>
                  <a:gd name="T2" fmla="*/ 29 w 48"/>
                  <a:gd name="T3" fmla="*/ 7 h 47"/>
                  <a:gd name="T4" fmla="*/ 41 w 48"/>
                  <a:gd name="T5" fmla="*/ 23 h 47"/>
                  <a:gd name="T6" fmla="*/ 24 w 48"/>
                  <a:gd name="T7" fmla="*/ 41 h 47"/>
                  <a:gd name="T8" fmla="*/ 6 w 48"/>
                  <a:gd name="T9" fmla="*/ 23 h 47"/>
                  <a:gd name="T10" fmla="*/ 18 w 48"/>
                  <a:gd name="T11" fmla="*/ 7 h 47"/>
                  <a:gd name="T12" fmla="*/ 18 w 48"/>
                  <a:gd name="T13" fmla="*/ 0 h 47"/>
                  <a:gd name="T14" fmla="*/ 0 w 48"/>
                  <a:gd name="T15" fmla="*/ 23 h 47"/>
                  <a:gd name="T16" fmla="*/ 24 w 48"/>
                  <a:gd name="T17" fmla="*/ 47 h 47"/>
                  <a:gd name="T18" fmla="*/ 48 w 48"/>
                  <a:gd name="T19" fmla="*/ 23 h 47"/>
                  <a:gd name="T20" fmla="*/ 29 w 48"/>
                  <a:gd name="T2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47">
                    <a:moveTo>
                      <a:pt x="29" y="0"/>
                    </a:moveTo>
                    <a:cubicBezTo>
                      <a:pt x="29" y="7"/>
                      <a:pt x="29" y="7"/>
                      <a:pt x="29" y="7"/>
                    </a:cubicBezTo>
                    <a:cubicBezTo>
                      <a:pt x="36" y="9"/>
                      <a:pt x="41" y="16"/>
                      <a:pt x="41" y="23"/>
                    </a:cubicBezTo>
                    <a:cubicBezTo>
                      <a:pt x="41" y="33"/>
                      <a:pt x="33" y="41"/>
                      <a:pt x="24" y="41"/>
                    </a:cubicBezTo>
                    <a:cubicBezTo>
                      <a:pt x="14" y="41"/>
                      <a:pt x="6" y="33"/>
                      <a:pt x="6" y="23"/>
                    </a:cubicBezTo>
                    <a:cubicBezTo>
                      <a:pt x="6" y="16"/>
                      <a:pt x="11" y="9"/>
                      <a:pt x="18" y="7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7" y="2"/>
                      <a:pt x="0" y="12"/>
                      <a:pt x="0" y="23"/>
                    </a:cubicBezTo>
                    <a:cubicBezTo>
                      <a:pt x="0" y="37"/>
                      <a:pt x="10" y="47"/>
                      <a:pt x="24" y="47"/>
                    </a:cubicBezTo>
                    <a:cubicBezTo>
                      <a:pt x="37" y="47"/>
                      <a:pt x="48" y="37"/>
                      <a:pt x="48" y="23"/>
                    </a:cubicBezTo>
                    <a:cubicBezTo>
                      <a:pt x="48" y="12"/>
                      <a:pt x="40" y="2"/>
                      <a:pt x="2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867">
                  <a:solidFill>
                    <a:srgbClr val="1F1F1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847"/>
              <p:cNvSpPr>
                <a:spLocks/>
              </p:cNvSpPr>
              <p:nvPr/>
            </p:nvSpPr>
            <p:spPr bwMode="auto">
              <a:xfrm>
                <a:off x="5167078" y="2378340"/>
                <a:ext cx="44147" cy="138744"/>
              </a:xfrm>
              <a:custGeom>
                <a:avLst/>
                <a:gdLst>
                  <a:gd name="T0" fmla="*/ 7 w 9"/>
                  <a:gd name="T1" fmla="*/ 0 h 28"/>
                  <a:gd name="T2" fmla="*/ 2 w 9"/>
                  <a:gd name="T3" fmla="*/ 0 h 28"/>
                  <a:gd name="T4" fmla="*/ 0 w 9"/>
                  <a:gd name="T5" fmla="*/ 2 h 28"/>
                  <a:gd name="T6" fmla="*/ 0 w 9"/>
                  <a:gd name="T7" fmla="*/ 10 h 28"/>
                  <a:gd name="T8" fmla="*/ 0 w 9"/>
                  <a:gd name="T9" fmla="*/ 16 h 28"/>
                  <a:gd name="T10" fmla="*/ 0 w 9"/>
                  <a:gd name="T11" fmla="*/ 26 h 28"/>
                  <a:gd name="T12" fmla="*/ 2 w 9"/>
                  <a:gd name="T13" fmla="*/ 28 h 28"/>
                  <a:gd name="T14" fmla="*/ 7 w 9"/>
                  <a:gd name="T15" fmla="*/ 28 h 28"/>
                  <a:gd name="T16" fmla="*/ 9 w 9"/>
                  <a:gd name="T17" fmla="*/ 26 h 28"/>
                  <a:gd name="T18" fmla="*/ 9 w 9"/>
                  <a:gd name="T19" fmla="*/ 16 h 28"/>
                  <a:gd name="T20" fmla="*/ 9 w 9"/>
                  <a:gd name="T21" fmla="*/ 10 h 28"/>
                  <a:gd name="T22" fmla="*/ 9 w 9"/>
                  <a:gd name="T23" fmla="*/ 2 h 28"/>
                  <a:gd name="T24" fmla="*/ 7 w 9"/>
                  <a:gd name="T2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28">
                    <a:moveTo>
                      <a:pt x="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7"/>
                      <a:pt x="1" y="28"/>
                      <a:pt x="2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8"/>
                      <a:pt x="9" y="27"/>
                      <a:pt x="9" y="2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867">
                  <a:solidFill>
                    <a:srgbClr val="1F1F1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3363817" y="3727215"/>
            <a:ext cx="540000" cy="540000"/>
            <a:chOff x="4485089" y="4969620"/>
            <a:chExt cx="720000" cy="720000"/>
          </a:xfrm>
        </p:grpSpPr>
        <p:sp>
          <p:nvSpPr>
            <p:cNvPr id="95" name="Oval 113"/>
            <p:cNvSpPr/>
            <p:nvPr/>
          </p:nvSpPr>
          <p:spPr>
            <a:xfrm>
              <a:off x="4485089" y="4969620"/>
              <a:ext cx="720000" cy="72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0" name="Freeform 110"/>
            <p:cNvSpPr>
              <a:spLocks noChangeAspect="1" noEditPoints="1"/>
            </p:cNvSpPr>
            <p:nvPr/>
          </p:nvSpPr>
          <p:spPr bwMode="auto">
            <a:xfrm>
              <a:off x="4657978" y="5126442"/>
              <a:ext cx="392872" cy="347925"/>
            </a:xfrm>
            <a:custGeom>
              <a:avLst/>
              <a:gdLst>
                <a:gd name="T0" fmla="*/ 55 w 100"/>
                <a:gd name="T1" fmla="*/ 4 h 88"/>
                <a:gd name="T2" fmla="*/ 76 w 100"/>
                <a:gd name="T3" fmla="*/ 41 h 88"/>
                <a:gd name="T4" fmla="*/ 76 w 100"/>
                <a:gd name="T5" fmla="*/ 41 h 88"/>
                <a:gd name="T6" fmla="*/ 98 w 100"/>
                <a:gd name="T7" fmla="*/ 79 h 88"/>
                <a:gd name="T8" fmla="*/ 96 w 100"/>
                <a:gd name="T9" fmla="*/ 87 h 88"/>
                <a:gd name="T10" fmla="*/ 92 w 100"/>
                <a:gd name="T11" fmla="*/ 88 h 88"/>
                <a:gd name="T12" fmla="*/ 92 w 100"/>
                <a:gd name="T13" fmla="*/ 88 h 88"/>
                <a:gd name="T14" fmla="*/ 49 w 100"/>
                <a:gd name="T15" fmla="*/ 88 h 88"/>
                <a:gd name="T16" fmla="*/ 7 w 100"/>
                <a:gd name="T17" fmla="*/ 88 h 88"/>
                <a:gd name="T18" fmla="*/ 0 w 100"/>
                <a:gd name="T19" fmla="*/ 82 h 88"/>
                <a:gd name="T20" fmla="*/ 1 w 100"/>
                <a:gd name="T21" fmla="*/ 78 h 88"/>
                <a:gd name="T22" fmla="*/ 23 w 100"/>
                <a:gd name="T23" fmla="*/ 41 h 88"/>
                <a:gd name="T24" fmla="*/ 23 w 100"/>
                <a:gd name="T25" fmla="*/ 41 h 88"/>
                <a:gd name="T26" fmla="*/ 44 w 100"/>
                <a:gd name="T27" fmla="*/ 4 h 88"/>
                <a:gd name="T28" fmla="*/ 53 w 100"/>
                <a:gd name="T29" fmla="*/ 2 h 88"/>
                <a:gd name="T30" fmla="*/ 55 w 100"/>
                <a:gd name="T31" fmla="*/ 4 h 88"/>
                <a:gd name="T32" fmla="*/ 44 w 100"/>
                <a:gd name="T33" fmla="*/ 34 h 88"/>
                <a:gd name="T34" fmla="*/ 44 w 100"/>
                <a:gd name="T35" fmla="*/ 37 h 88"/>
                <a:gd name="T36" fmla="*/ 46 w 100"/>
                <a:gd name="T37" fmla="*/ 62 h 88"/>
                <a:gd name="T38" fmla="*/ 52 w 100"/>
                <a:gd name="T39" fmla="*/ 62 h 88"/>
                <a:gd name="T40" fmla="*/ 54 w 100"/>
                <a:gd name="T41" fmla="*/ 37 h 88"/>
                <a:gd name="T42" fmla="*/ 54 w 100"/>
                <a:gd name="T43" fmla="*/ 34 h 88"/>
                <a:gd name="T44" fmla="*/ 44 w 100"/>
                <a:gd name="T45" fmla="*/ 34 h 88"/>
                <a:gd name="T46" fmla="*/ 49 w 100"/>
                <a:gd name="T47" fmla="*/ 72 h 88"/>
                <a:gd name="T48" fmla="*/ 53 w 100"/>
                <a:gd name="T49" fmla="*/ 69 h 88"/>
                <a:gd name="T50" fmla="*/ 49 w 100"/>
                <a:gd name="T51" fmla="*/ 65 h 88"/>
                <a:gd name="T52" fmla="*/ 45 w 100"/>
                <a:gd name="T53" fmla="*/ 69 h 88"/>
                <a:gd name="T54" fmla="*/ 49 w 100"/>
                <a:gd name="T55" fmla="*/ 72 h 88"/>
                <a:gd name="T56" fmla="*/ 65 w 100"/>
                <a:gd name="T57" fmla="*/ 48 h 88"/>
                <a:gd name="T58" fmla="*/ 49 w 100"/>
                <a:gd name="T59" fmla="*/ 20 h 88"/>
                <a:gd name="T60" fmla="*/ 34 w 100"/>
                <a:gd name="T61" fmla="*/ 47 h 88"/>
                <a:gd name="T62" fmla="*/ 33 w 100"/>
                <a:gd name="T63" fmla="*/ 48 h 88"/>
                <a:gd name="T64" fmla="*/ 17 w 100"/>
                <a:gd name="T65" fmla="*/ 75 h 88"/>
                <a:gd name="T66" fmla="*/ 49 w 100"/>
                <a:gd name="T67" fmla="*/ 75 h 88"/>
                <a:gd name="T68" fmla="*/ 81 w 100"/>
                <a:gd name="T69" fmla="*/ 75 h 88"/>
                <a:gd name="T70" fmla="*/ 65 w 100"/>
                <a:gd name="T71" fmla="*/ 48 h 88"/>
                <a:gd name="T72" fmla="*/ 65 w 100"/>
                <a:gd name="T7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88">
                  <a:moveTo>
                    <a:pt x="55" y="4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100" y="82"/>
                    <a:pt x="99" y="85"/>
                    <a:pt x="96" y="87"/>
                  </a:cubicBezTo>
                  <a:cubicBezTo>
                    <a:pt x="95" y="88"/>
                    <a:pt x="93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3" y="88"/>
                    <a:pt x="0" y="85"/>
                    <a:pt x="0" y="82"/>
                  </a:cubicBezTo>
                  <a:cubicBezTo>
                    <a:pt x="0" y="80"/>
                    <a:pt x="1" y="79"/>
                    <a:pt x="1" y="78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50" y="0"/>
                    <a:pt x="53" y="2"/>
                  </a:cubicBezTo>
                  <a:cubicBezTo>
                    <a:pt x="54" y="3"/>
                    <a:pt x="54" y="3"/>
                    <a:pt x="55" y="4"/>
                  </a:cubicBezTo>
                  <a:close/>
                  <a:moveTo>
                    <a:pt x="44" y="34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44" y="34"/>
                    <a:pt x="44" y="34"/>
                    <a:pt x="44" y="34"/>
                  </a:cubicBezTo>
                  <a:close/>
                  <a:moveTo>
                    <a:pt x="49" y="72"/>
                  </a:moveTo>
                  <a:cubicBezTo>
                    <a:pt x="52" y="72"/>
                    <a:pt x="53" y="71"/>
                    <a:pt x="53" y="69"/>
                  </a:cubicBezTo>
                  <a:cubicBezTo>
                    <a:pt x="53" y="66"/>
                    <a:pt x="51" y="65"/>
                    <a:pt x="49" y="65"/>
                  </a:cubicBezTo>
                  <a:cubicBezTo>
                    <a:pt x="47" y="65"/>
                    <a:pt x="45" y="66"/>
                    <a:pt x="45" y="69"/>
                  </a:cubicBezTo>
                  <a:cubicBezTo>
                    <a:pt x="45" y="71"/>
                    <a:pt x="47" y="72"/>
                    <a:pt x="49" y="72"/>
                  </a:cubicBezTo>
                  <a:close/>
                  <a:moveTo>
                    <a:pt x="65" y="48"/>
                  </a:moveTo>
                  <a:cubicBezTo>
                    <a:pt x="49" y="20"/>
                    <a:pt x="49" y="20"/>
                    <a:pt x="49" y="20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4" y="48"/>
                    <a:pt x="33" y="48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5" y="48"/>
                    <a:pt x="65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67">
                <a:solidFill>
                  <a:srgbClr val="1F1F1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240184" y="3727215"/>
            <a:ext cx="540000" cy="540000"/>
            <a:chOff x="6986912" y="4969620"/>
            <a:chExt cx="720000" cy="720000"/>
          </a:xfrm>
        </p:grpSpPr>
        <p:sp>
          <p:nvSpPr>
            <p:cNvPr id="104" name="Oval 131"/>
            <p:cNvSpPr/>
            <p:nvPr/>
          </p:nvSpPr>
          <p:spPr>
            <a:xfrm>
              <a:off x="6986912" y="4969620"/>
              <a:ext cx="720000" cy="72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4" name="Freeform 168"/>
            <p:cNvSpPr>
              <a:spLocks noChangeAspect="1" noEditPoints="1"/>
            </p:cNvSpPr>
            <p:nvPr/>
          </p:nvSpPr>
          <p:spPr bwMode="auto">
            <a:xfrm>
              <a:off x="7168555" y="5174825"/>
              <a:ext cx="368170" cy="315339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67">
                <a:solidFill>
                  <a:srgbClr val="1F1F1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167897" y="2415975"/>
            <a:ext cx="540000" cy="540000"/>
            <a:chOff x="4223862" y="3221300"/>
            <a:chExt cx="720000" cy="720000"/>
          </a:xfrm>
        </p:grpSpPr>
        <p:sp>
          <p:nvSpPr>
            <p:cNvPr id="49" name="Oval 98"/>
            <p:cNvSpPr/>
            <p:nvPr/>
          </p:nvSpPr>
          <p:spPr>
            <a:xfrm>
              <a:off x="4223862" y="3221300"/>
              <a:ext cx="720000" cy="72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8" name="Freeform 203"/>
            <p:cNvSpPr>
              <a:spLocks noChangeAspect="1" noEditPoints="1"/>
            </p:cNvSpPr>
            <p:nvPr/>
          </p:nvSpPr>
          <p:spPr bwMode="auto">
            <a:xfrm>
              <a:off x="4417145" y="3385867"/>
              <a:ext cx="362620" cy="347650"/>
            </a:xfrm>
            <a:custGeom>
              <a:avLst/>
              <a:gdLst>
                <a:gd name="T0" fmla="*/ 88 w 218"/>
                <a:gd name="T1" fmla="*/ 43 h 209"/>
                <a:gd name="T2" fmla="*/ 36 w 218"/>
                <a:gd name="T3" fmla="*/ 43 h 209"/>
                <a:gd name="T4" fmla="*/ 26 w 218"/>
                <a:gd name="T5" fmla="*/ 57 h 209"/>
                <a:gd name="T6" fmla="*/ 36 w 218"/>
                <a:gd name="T7" fmla="*/ 71 h 209"/>
                <a:gd name="T8" fmla="*/ 88 w 218"/>
                <a:gd name="T9" fmla="*/ 71 h 209"/>
                <a:gd name="T10" fmla="*/ 88 w 218"/>
                <a:gd name="T11" fmla="*/ 43 h 209"/>
                <a:gd name="T12" fmla="*/ 88 w 218"/>
                <a:gd name="T13" fmla="*/ 43 h 209"/>
                <a:gd name="T14" fmla="*/ 126 w 218"/>
                <a:gd name="T15" fmla="*/ 71 h 209"/>
                <a:gd name="T16" fmla="*/ 187 w 218"/>
                <a:gd name="T17" fmla="*/ 71 h 209"/>
                <a:gd name="T18" fmla="*/ 194 w 218"/>
                <a:gd name="T19" fmla="*/ 71 h 209"/>
                <a:gd name="T20" fmla="*/ 197 w 218"/>
                <a:gd name="T21" fmla="*/ 76 h 209"/>
                <a:gd name="T22" fmla="*/ 213 w 218"/>
                <a:gd name="T23" fmla="*/ 102 h 209"/>
                <a:gd name="T24" fmla="*/ 218 w 218"/>
                <a:gd name="T25" fmla="*/ 109 h 209"/>
                <a:gd name="T26" fmla="*/ 213 w 218"/>
                <a:gd name="T27" fmla="*/ 114 h 209"/>
                <a:gd name="T28" fmla="*/ 197 w 218"/>
                <a:gd name="T29" fmla="*/ 140 h 209"/>
                <a:gd name="T30" fmla="*/ 194 w 218"/>
                <a:gd name="T31" fmla="*/ 147 h 209"/>
                <a:gd name="T32" fmla="*/ 187 w 218"/>
                <a:gd name="T33" fmla="*/ 147 h 209"/>
                <a:gd name="T34" fmla="*/ 126 w 218"/>
                <a:gd name="T35" fmla="*/ 147 h 209"/>
                <a:gd name="T36" fmla="*/ 126 w 218"/>
                <a:gd name="T37" fmla="*/ 180 h 209"/>
                <a:gd name="T38" fmla="*/ 180 w 218"/>
                <a:gd name="T39" fmla="*/ 180 h 209"/>
                <a:gd name="T40" fmla="*/ 180 w 218"/>
                <a:gd name="T41" fmla="*/ 209 h 209"/>
                <a:gd name="T42" fmla="*/ 40 w 218"/>
                <a:gd name="T43" fmla="*/ 209 h 209"/>
                <a:gd name="T44" fmla="*/ 40 w 218"/>
                <a:gd name="T45" fmla="*/ 180 h 209"/>
                <a:gd name="T46" fmla="*/ 90 w 218"/>
                <a:gd name="T47" fmla="*/ 180 h 209"/>
                <a:gd name="T48" fmla="*/ 90 w 218"/>
                <a:gd name="T49" fmla="*/ 95 h 209"/>
                <a:gd name="T50" fmla="*/ 29 w 218"/>
                <a:gd name="T51" fmla="*/ 95 h 209"/>
                <a:gd name="T52" fmla="*/ 22 w 218"/>
                <a:gd name="T53" fmla="*/ 95 h 209"/>
                <a:gd name="T54" fmla="*/ 19 w 218"/>
                <a:gd name="T55" fmla="*/ 88 h 209"/>
                <a:gd name="T56" fmla="*/ 3 w 218"/>
                <a:gd name="T57" fmla="*/ 62 h 209"/>
                <a:gd name="T58" fmla="*/ 0 w 218"/>
                <a:gd name="T59" fmla="*/ 57 h 209"/>
                <a:gd name="T60" fmla="*/ 3 w 218"/>
                <a:gd name="T61" fmla="*/ 50 h 209"/>
                <a:gd name="T62" fmla="*/ 19 w 218"/>
                <a:gd name="T63" fmla="*/ 24 h 209"/>
                <a:gd name="T64" fmla="*/ 22 w 218"/>
                <a:gd name="T65" fmla="*/ 19 h 209"/>
                <a:gd name="T66" fmla="*/ 29 w 218"/>
                <a:gd name="T67" fmla="*/ 19 h 209"/>
                <a:gd name="T68" fmla="*/ 90 w 218"/>
                <a:gd name="T69" fmla="*/ 19 h 209"/>
                <a:gd name="T70" fmla="*/ 90 w 218"/>
                <a:gd name="T71" fmla="*/ 15 h 209"/>
                <a:gd name="T72" fmla="*/ 109 w 218"/>
                <a:gd name="T73" fmla="*/ 0 h 209"/>
                <a:gd name="T74" fmla="*/ 126 w 218"/>
                <a:gd name="T75" fmla="*/ 15 h 209"/>
                <a:gd name="T76" fmla="*/ 126 w 218"/>
                <a:gd name="T77" fmla="*/ 71 h 209"/>
                <a:gd name="T78" fmla="*/ 126 w 218"/>
                <a:gd name="T79" fmla="*/ 71 h 209"/>
                <a:gd name="T80" fmla="*/ 182 w 218"/>
                <a:gd name="T81" fmla="*/ 93 h 209"/>
                <a:gd name="T82" fmla="*/ 128 w 218"/>
                <a:gd name="T83" fmla="*/ 93 h 209"/>
                <a:gd name="T84" fmla="*/ 128 w 218"/>
                <a:gd name="T85" fmla="*/ 123 h 209"/>
                <a:gd name="T86" fmla="*/ 182 w 218"/>
                <a:gd name="T87" fmla="*/ 123 h 209"/>
                <a:gd name="T88" fmla="*/ 192 w 218"/>
                <a:gd name="T89" fmla="*/ 109 h 209"/>
                <a:gd name="T90" fmla="*/ 182 w 218"/>
                <a:gd name="T91" fmla="*/ 9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8" h="209">
                  <a:moveTo>
                    <a:pt x="88" y="43"/>
                  </a:moveTo>
                  <a:lnTo>
                    <a:pt x="36" y="43"/>
                  </a:lnTo>
                  <a:lnTo>
                    <a:pt x="26" y="57"/>
                  </a:lnTo>
                  <a:lnTo>
                    <a:pt x="36" y="71"/>
                  </a:lnTo>
                  <a:lnTo>
                    <a:pt x="88" y="71"/>
                  </a:lnTo>
                  <a:lnTo>
                    <a:pt x="88" y="43"/>
                  </a:lnTo>
                  <a:lnTo>
                    <a:pt x="88" y="43"/>
                  </a:lnTo>
                  <a:close/>
                  <a:moveTo>
                    <a:pt x="126" y="71"/>
                  </a:moveTo>
                  <a:lnTo>
                    <a:pt x="187" y="71"/>
                  </a:lnTo>
                  <a:lnTo>
                    <a:pt x="194" y="71"/>
                  </a:lnTo>
                  <a:lnTo>
                    <a:pt x="197" y="76"/>
                  </a:lnTo>
                  <a:lnTo>
                    <a:pt x="213" y="102"/>
                  </a:lnTo>
                  <a:lnTo>
                    <a:pt x="218" y="109"/>
                  </a:lnTo>
                  <a:lnTo>
                    <a:pt x="213" y="114"/>
                  </a:lnTo>
                  <a:lnTo>
                    <a:pt x="197" y="140"/>
                  </a:lnTo>
                  <a:lnTo>
                    <a:pt x="194" y="147"/>
                  </a:lnTo>
                  <a:lnTo>
                    <a:pt x="187" y="147"/>
                  </a:lnTo>
                  <a:lnTo>
                    <a:pt x="126" y="147"/>
                  </a:lnTo>
                  <a:lnTo>
                    <a:pt x="126" y="180"/>
                  </a:lnTo>
                  <a:lnTo>
                    <a:pt x="180" y="180"/>
                  </a:lnTo>
                  <a:lnTo>
                    <a:pt x="180" y="209"/>
                  </a:lnTo>
                  <a:lnTo>
                    <a:pt x="40" y="209"/>
                  </a:lnTo>
                  <a:lnTo>
                    <a:pt x="40" y="180"/>
                  </a:lnTo>
                  <a:lnTo>
                    <a:pt x="90" y="180"/>
                  </a:lnTo>
                  <a:lnTo>
                    <a:pt x="90" y="95"/>
                  </a:lnTo>
                  <a:lnTo>
                    <a:pt x="29" y="95"/>
                  </a:lnTo>
                  <a:lnTo>
                    <a:pt x="22" y="95"/>
                  </a:lnTo>
                  <a:lnTo>
                    <a:pt x="19" y="88"/>
                  </a:lnTo>
                  <a:lnTo>
                    <a:pt x="3" y="62"/>
                  </a:lnTo>
                  <a:lnTo>
                    <a:pt x="0" y="57"/>
                  </a:lnTo>
                  <a:lnTo>
                    <a:pt x="3" y="50"/>
                  </a:lnTo>
                  <a:lnTo>
                    <a:pt x="19" y="24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90" y="19"/>
                  </a:lnTo>
                  <a:lnTo>
                    <a:pt x="90" y="15"/>
                  </a:lnTo>
                  <a:lnTo>
                    <a:pt x="109" y="0"/>
                  </a:lnTo>
                  <a:lnTo>
                    <a:pt x="126" y="15"/>
                  </a:lnTo>
                  <a:lnTo>
                    <a:pt x="126" y="71"/>
                  </a:lnTo>
                  <a:lnTo>
                    <a:pt x="126" y="71"/>
                  </a:lnTo>
                  <a:close/>
                  <a:moveTo>
                    <a:pt x="182" y="93"/>
                  </a:moveTo>
                  <a:lnTo>
                    <a:pt x="128" y="93"/>
                  </a:lnTo>
                  <a:lnTo>
                    <a:pt x="128" y="123"/>
                  </a:lnTo>
                  <a:lnTo>
                    <a:pt x="182" y="123"/>
                  </a:lnTo>
                  <a:lnTo>
                    <a:pt x="192" y="109"/>
                  </a:lnTo>
                  <a:lnTo>
                    <a:pt x="182" y="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67">
                <a:solidFill>
                  <a:srgbClr val="1F1F1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436105" y="2415975"/>
            <a:ext cx="540000" cy="540000"/>
            <a:chOff x="7248140" y="3221300"/>
            <a:chExt cx="720000" cy="720000"/>
          </a:xfrm>
        </p:grpSpPr>
        <p:sp>
          <p:nvSpPr>
            <p:cNvPr id="99" name="Oval 117"/>
            <p:cNvSpPr/>
            <p:nvPr/>
          </p:nvSpPr>
          <p:spPr>
            <a:xfrm>
              <a:off x="7248140" y="3221300"/>
              <a:ext cx="720000" cy="72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31" name="Group 92"/>
            <p:cNvGrpSpPr/>
            <p:nvPr/>
          </p:nvGrpSpPr>
          <p:grpSpPr>
            <a:xfrm>
              <a:off x="7402081" y="3457484"/>
              <a:ext cx="436183" cy="271696"/>
              <a:chOff x="5172076" y="1938338"/>
              <a:chExt cx="471488" cy="293688"/>
            </a:xfrm>
            <a:solidFill>
              <a:schemeClr val="bg1">
                <a:lumMod val="95000"/>
              </a:schemeClr>
            </a:solidFill>
          </p:grpSpPr>
          <p:sp>
            <p:nvSpPr>
              <p:cNvPr id="132" name="Freeform 8"/>
              <p:cNvSpPr>
                <a:spLocks noEditPoints="1"/>
              </p:cNvSpPr>
              <p:nvPr/>
            </p:nvSpPr>
            <p:spPr bwMode="auto">
              <a:xfrm>
                <a:off x="5172076" y="1938338"/>
                <a:ext cx="471488" cy="293688"/>
              </a:xfrm>
              <a:custGeom>
                <a:avLst/>
                <a:gdLst>
                  <a:gd name="T0" fmla="*/ 113 w 125"/>
                  <a:gd name="T1" fmla="*/ 18 h 78"/>
                  <a:gd name="T2" fmla="*/ 113 w 125"/>
                  <a:gd name="T3" fmla="*/ 0 h 78"/>
                  <a:gd name="T4" fmla="*/ 0 w 125"/>
                  <a:gd name="T5" fmla="*/ 0 h 78"/>
                  <a:gd name="T6" fmla="*/ 0 w 125"/>
                  <a:gd name="T7" fmla="*/ 78 h 78"/>
                  <a:gd name="T8" fmla="*/ 113 w 125"/>
                  <a:gd name="T9" fmla="*/ 78 h 78"/>
                  <a:gd name="T10" fmla="*/ 113 w 125"/>
                  <a:gd name="T11" fmla="*/ 60 h 78"/>
                  <a:gd name="T12" fmla="*/ 125 w 125"/>
                  <a:gd name="T13" fmla="*/ 54 h 78"/>
                  <a:gd name="T14" fmla="*/ 125 w 125"/>
                  <a:gd name="T15" fmla="*/ 26 h 78"/>
                  <a:gd name="T16" fmla="*/ 113 w 125"/>
                  <a:gd name="T17" fmla="*/ 18 h 78"/>
                  <a:gd name="T18" fmla="*/ 104 w 125"/>
                  <a:gd name="T19" fmla="*/ 69 h 78"/>
                  <a:gd name="T20" fmla="*/ 10 w 125"/>
                  <a:gd name="T21" fmla="*/ 69 h 78"/>
                  <a:gd name="T22" fmla="*/ 10 w 125"/>
                  <a:gd name="T23" fmla="*/ 10 h 78"/>
                  <a:gd name="T24" fmla="*/ 104 w 125"/>
                  <a:gd name="T25" fmla="*/ 10 h 78"/>
                  <a:gd name="T26" fmla="*/ 104 w 125"/>
                  <a:gd name="T27" fmla="*/ 69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5" h="78">
                    <a:moveTo>
                      <a:pt x="113" y="18"/>
                    </a:moveTo>
                    <a:cubicBezTo>
                      <a:pt x="113" y="0"/>
                      <a:pt x="113" y="0"/>
                      <a:pt x="1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13" y="78"/>
                      <a:pt x="113" y="78"/>
                      <a:pt x="113" y="78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7" y="60"/>
                      <a:pt x="125" y="61"/>
                      <a:pt x="125" y="54"/>
                    </a:cubicBezTo>
                    <a:cubicBezTo>
                      <a:pt x="125" y="26"/>
                      <a:pt x="125" y="26"/>
                      <a:pt x="125" y="26"/>
                    </a:cubicBezTo>
                    <a:cubicBezTo>
                      <a:pt x="125" y="17"/>
                      <a:pt x="116" y="18"/>
                      <a:pt x="113" y="18"/>
                    </a:cubicBezTo>
                    <a:close/>
                    <a:moveTo>
                      <a:pt x="104" y="69"/>
                    </a:moveTo>
                    <a:cubicBezTo>
                      <a:pt x="10" y="69"/>
                      <a:pt x="10" y="69"/>
                      <a:pt x="10" y="69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4" y="10"/>
                      <a:pt x="104" y="10"/>
                      <a:pt x="104" y="10"/>
                    </a:cubicBezTo>
                    <a:lnTo>
                      <a:pt x="104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900">
                  <a:solidFill>
                    <a:srgbClr val="1F1F1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3" name="Rectangle 9"/>
              <p:cNvSpPr>
                <a:spLocks noChangeArrowheads="1"/>
              </p:cNvSpPr>
              <p:nvPr/>
            </p:nvSpPr>
            <p:spPr bwMode="auto">
              <a:xfrm>
                <a:off x="5235576" y="2001838"/>
                <a:ext cx="90488" cy="1666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900">
                  <a:solidFill>
                    <a:srgbClr val="1F1F1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4" name="Rectangle 10"/>
              <p:cNvSpPr>
                <a:spLocks noChangeArrowheads="1"/>
              </p:cNvSpPr>
              <p:nvPr/>
            </p:nvSpPr>
            <p:spPr bwMode="auto">
              <a:xfrm>
                <a:off x="5341938" y="2001838"/>
                <a:ext cx="85725" cy="1666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900">
                  <a:solidFill>
                    <a:srgbClr val="1F1F1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35" name="矩形 134"/>
          <p:cNvSpPr/>
          <p:nvPr/>
        </p:nvSpPr>
        <p:spPr>
          <a:xfrm>
            <a:off x="6134239" y="2265937"/>
            <a:ext cx="1292647" cy="300076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b="1" dirty="0">
                <a:solidFill>
                  <a:srgbClr val="1F1F1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1500" b="1" dirty="0">
              <a:solidFill>
                <a:srgbClr val="1F1F1F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6" name="矩形 47"/>
          <p:cNvSpPr>
            <a:spLocks noChangeArrowheads="1"/>
          </p:cNvSpPr>
          <p:nvPr/>
        </p:nvSpPr>
        <p:spPr bwMode="auto">
          <a:xfrm>
            <a:off x="6134239" y="2541515"/>
            <a:ext cx="2282339" cy="602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685749" fontAlgn="auto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1050" dirty="0">
                <a:solidFill>
                  <a:srgbClr val="1F1F1F">
                    <a:lumMod val="65000"/>
                    <a:lumOff val="35000"/>
                  </a:srgbClr>
                </a:solidFill>
                <a:sym typeface="微软雅黑" pitchFamily="34" charset="-122"/>
              </a:rPr>
              <a:t>在此录入图表的综合描述说明，在此录入图表的描述说明，在此录入上述图表的描述说明。</a:t>
            </a:r>
          </a:p>
        </p:txBody>
      </p:sp>
      <p:sp>
        <p:nvSpPr>
          <p:cNvPr id="137" name="矩形 136"/>
          <p:cNvSpPr/>
          <p:nvPr/>
        </p:nvSpPr>
        <p:spPr>
          <a:xfrm>
            <a:off x="1946375" y="3682666"/>
            <a:ext cx="1292647" cy="300076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r"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b="1" dirty="0">
                <a:solidFill>
                  <a:srgbClr val="1F1F1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1500" b="1" dirty="0">
              <a:solidFill>
                <a:srgbClr val="1F1F1F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8" name="矩形 47"/>
          <p:cNvSpPr>
            <a:spLocks noChangeArrowheads="1"/>
          </p:cNvSpPr>
          <p:nvPr/>
        </p:nvSpPr>
        <p:spPr bwMode="auto">
          <a:xfrm>
            <a:off x="956683" y="3958244"/>
            <a:ext cx="2282339" cy="602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 defTabSz="685749" fontAlgn="auto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1050" dirty="0">
                <a:solidFill>
                  <a:srgbClr val="1F1F1F">
                    <a:lumMod val="65000"/>
                    <a:lumOff val="35000"/>
                  </a:srgbClr>
                </a:solidFill>
                <a:sym typeface="微软雅黑" pitchFamily="34" charset="-122"/>
              </a:rPr>
              <a:t>在此录入图表的描述说明，在此录入上述图表的描述说明，在此录入上述图表的描述说明。</a:t>
            </a:r>
          </a:p>
        </p:txBody>
      </p:sp>
      <p:sp>
        <p:nvSpPr>
          <p:cNvPr id="139" name="矩形 138"/>
          <p:cNvSpPr/>
          <p:nvPr/>
        </p:nvSpPr>
        <p:spPr>
          <a:xfrm>
            <a:off x="5925428" y="3682666"/>
            <a:ext cx="1292647" cy="300076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b="1" dirty="0">
                <a:solidFill>
                  <a:srgbClr val="1F1F1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1500" b="1" dirty="0">
              <a:solidFill>
                <a:srgbClr val="1F1F1F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0" name="矩形 47"/>
          <p:cNvSpPr>
            <a:spLocks noChangeArrowheads="1"/>
          </p:cNvSpPr>
          <p:nvPr/>
        </p:nvSpPr>
        <p:spPr bwMode="auto">
          <a:xfrm>
            <a:off x="5927529" y="3958244"/>
            <a:ext cx="2302071" cy="424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685749" fontAlgn="auto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1050" dirty="0">
                <a:solidFill>
                  <a:srgbClr val="1F1F1F">
                    <a:lumMod val="65000"/>
                    <a:lumOff val="35000"/>
                  </a:srgbClr>
                </a:solidFill>
                <a:sym typeface="微软雅黑" pitchFamily="34" charset="-122"/>
              </a:rPr>
              <a:t>在此录入图表的综合描述说明，在此录入图表的综合描述说明。</a:t>
            </a:r>
          </a:p>
        </p:txBody>
      </p:sp>
      <p:sp>
        <p:nvSpPr>
          <p:cNvPr id="141" name="矩形 140"/>
          <p:cNvSpPr/>
          <p:nvPr/>
        </p:nvSpPr>
        <p:spPr>
          <a:xfrm>
            <a:off x="1946375" y="2326095"/>
            <a:ext cx="1292647" cy="300076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r"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b="1" dirty="0">
                <a:solidFill>
                  <a:srgbClr val="1F1F1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1500" b="1" dirty="0">
              <a:solidFill>
                <a:srgbClr val="1F1F1F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2" name="矩形 47"/>
          <p:cNvSpPr>
            <a:spLocks noChangeArrowheads="1"/>
          </p:cNvSpPr>
          <p:nvPr/>
        </p:nvSpPr>
        <p:spPr bwMode="auto">
          <a:xfrm>
            <a:off x="709863" y="2601673"/>
            <a:ext cx="2345012" cy="424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 defTabSz="685749" fontAlgn="auto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1050" dirty="0">
                <a:solidFill>
                  <a:srgbClr val="1F1F1F">
                    <a:lumMod val="65000"/>
                    <a:lumOff val="35000"/>
                  </a:srgbClr>
                </a:solidFill>
                <a:sym typeface="微软雅黑" pitchFamily="34" charset="-122"/>
              </a:rPr>
              <a:t>在此录入图表的综合描述说明，在此录入图表的综合描述说明。</a:t>
            </a:r>
          </a:p>
        </p:txBody>
      </p:sp>
      <p:sp>
        <p:nvSpPr>
          <p:cNvPr id="143" name="矩形 142"/>
          <p:cNvSpPr/>
          <p:nvPr/>
        </p:nvSpPr>
        <p:spPr>
          <a:xfrm>
            <a:off x="3925675" y="847836"/>
            <a:ext cx="1292648" cy="300076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b="1" dirty="0">
                <a:solidFill>
                  <a:srgbClr val="1F1F1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1500" b="1" dirty="0">
              <a:solidFill>
                <a:srgbClr val="1F1F1F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4" name="矩形 47"/>
          <p:cNvSpPr>
            <a:spLocks noChangeArrowheads="1"/>
          </p:cNvSpPr>
          <p:nvPr/>
        </p:nvSpPr>
        <p:spPr bwMode="auto">
          <a:xfrm>
            <a:off x="3299364" y="1123414"/>
            <a:ext cx="2545273" cy="424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685749" fontAlgn="auto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1050" dirty="0">
                <a:solidFill>
                  <a:srgbClr val="1F1F1F">
                    <a:lumMod val="65000"/>
                    <a:lumOff val="35000"/>
                  </a:srgbClr>
                </a:solidFill>
                <a:sym typeface="微软雅黑" pitchFamily="34" charset="-122"/>
              </a:rPr>
              <a:t>在此录入上述图表的综合描述说明，在此录入图表的综合描述说明。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9337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3210">
        <p14:switch dir="r"/>
      </p:transition>
    </mc:Choice>
    <mc:Fallback xmlns="">
      <p:transition spd="slow" advClick="0" advTm="1321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5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3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9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3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9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6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2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7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350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0" dur="3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350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4" dur="3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350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3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350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3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65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350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8" dur="3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350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2" dur="3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7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35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3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350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1" dur="3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83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35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6" dur="3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350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0" dur="3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1" grpId="0" animBg="1"/>
          <p:bldP spid="100" grpId="0" animBg="1"/>
          <p:bldP spid="105" grpId="0" animBg="1"/>
          <p:bldP spid="107" grpId="0" animBg="1"/>
          <p:bldP spid="135" grpId="0"/>
          <p:bldP spid="136" grpId="0"/>
          <p:bldP spid="137" grpId="0"/>
          <p:bldP spid="138" grpId="0"/>
          <p:bldP spid="139" grpId="0"/>
          <p:bldP spid="140" grpId="0"/>
          <p:bldP spid="141" grpId="0"/>
          <p:bldP spid="142" grpId="0"/>
          <p:bldP spid="143" grpId="0"/>
          <p:bldP spid="14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5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7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350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0" dur="3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350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4" dur="3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350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3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350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3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65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350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8" dur="3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350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2" dur="3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7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35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3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350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1" dur="3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83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35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6" dur="3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350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0" dur="3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1" grpId="0" animBg="1"/>
          <p:bldP spid="100" grpId="0" animBg="1"/>
          <p:bldP spid="105" grpId="0" animBg="1"/>
          <p:bldP spid="107" grpId="0" animBg="1"/>
          <p:bldP spid="135" grpId="0"/>
          <p:bldP spid="136" grpId="0"/>
          <p:bldP spid="137" grpId="0"/>
          <p:bldP spid="138" grpId="0"/>
          <p:bldP spid="139" grpId="0"/>
          <p:bldP spid="140" grpId="0"/>
          <p:bldP spid="141" grpId="0"/>
          <p:bldP spid="142" grpId="0"/>
          <p:bldP spid="143" grpId="0"/>
          <p:bldP spid="144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81"/>
          <p:cNvGrpSpPr/>
          <p:nvPr/>
        </p:nvGrpSpPr>
        <p:grpSpPr>
          <a:xfrm>
            <a:off x="6012177" y="3295923"/>
            <a:ext cx="735013" cy="850900"/>
            <a:chOff x="5028984" y="2913471"/>
            <a:chExt cx="735013" cy="850900"/>
          </a:xfrm>
        </p:grpSpPr>
        <p:sp>
          <p:nvSpPr>
            <p:cNvPr id="38" name="Rectangle 6"/>
            <p:cNvSpPr>
              <a:spLocks noChangeArrowheads="1"/>
            </p:cNvSpPr>
            <p:nvPr/>
          </p:nvSpPr>
          <p:spPr bwMode="auto">
            <a:xfrm>
              <a:off x="5451259" y="3251609"/>
              <a:ext cx="50800" cy="512762"/>
            </a:xfrm>
            <a:prstGeom prst="rect">
              <a:avLst/>
            </a:prstGeom>
            <a:solidFill>
              <a:srgbClr val="6F583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>
                <a:solidFill>
                  <a:srgbClr val="1F1F1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Oval 7"/>
            <p:cNvSpPr>
              <a:spLocks noChangeArrowheads="1"/>
            </p:cNvSpPr>
            <p:nvPr/>
          </p:nvSpPr>
          <p:spPr bwMode="auto">
            <a:xfrm>
              <a:off x="5198847" y="3107146"/>
              <a:ext cx="565150" cy="56673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>
                <a:solidFill>
                  <a:srgbClr val="1F1F1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Rectangle 13"/>
            <p:cNvSpPr>
              <a:spLocks noChangeArrowheads="1"/>
            </p:cNvSpPr>
            <p:nvPr/>
          </p:nvSpPr>
          <p:spPr bwMode="auto">
            <a:xfrm>
              <a:off x="5208372" y="3251609"/>
              <a:ext cx="38100" cy="512762"/>
            </a:xfrm>
            <a:prstGeom prst="rect">
              <a:avLst/>
            </a:prstGeom>
            <a:solidFill>
              <a:srgbClr val="6F583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>
                <a:solidFill>
                  <a:srgbClr val="1F1F1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Oval 14"/>
            <p:cNvSpPr>
              <a:spLocks noChangeArrowheads="1"/>
            </p:cNvSpPr>
            <p:nvPr/>
          </p:nvSpPr>
          <p:spPr bwMode="auto">
            <a:xfrm>
              <a:off x="5028984" y="2913471"/>
              <a:ext cx="406400" cy="63658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>
                <a:solidFill>
                  <a:srgbClr val="1F1F1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8" name="Group 78"/>
          <p:cNvGrpSpPr/>
          <p:nvPr/>
        </p:nvGrpSpPr>
        <p:grpSpPr>
          <a:xfrm>
            <a:off x="2460311" y="3251929"/>
            <a:ext cx="671514" cy="952500"/>
            <a:chOff x="2050833" y="2869478"/>
            <a:chExt cx="671514" cy="952500"/>
          </a:xfrm>
        </p:grpSpPr>
        <p:sp>
          <p:nvSpPr>
            <p:cNvPr id="49" name="Rectangle 10"/>
            <p:cNvSpPr>
              <a:spLocks noChangeArrowheads="1"/>
            </p:cNvSpPr>
            <p:nvPr/>
          </p:nvSpPr>
          <p:spPr bwMode="auto">
            <a:xfrm>
              <a:off x="2242922" y="3667991"/>
              <a:ext cx="50800" cy="153987"/>
            </a:xfrm>
            <a:prstGeom prst="rect">
              <a:avLst/>
            </a:prstGeom>
            <a:solidFill>
              <a:srgbClr val="6F583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>
                <a:solidFill>
                  <a:srgbClr val="1F1F1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Rectangle 11"/>
            <p:cNvSpPr>
              <a:spLocks noChangeArrowheads="1"/>
            </p:cNvSpPr>
            <p:nvPr/>
          </p:nvSpPr>
          <p:spPr bwMode="auto">
            <a:xfrm>
              <a:off x="2498509" y="3251609"/>
              <a:ext cx="50800" cy="512762"/>
            </a:xfrm>
            <a:prstGeom prst="rect">
              <a:avLst/>
            </a:prstGeom>
            <a:solidFill>
              <a:srgbClr val="6F583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>
                <a:solidFill>
                  <a:srgbClr val="1F1F1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Oval 12"/>
            <p:cNvSpPr>
              <a:spLocks noChangeArrowheads="1"/>
            </p:cNvSpPr>
            <p:nvPr/>
          </p:nvSpPr>
          <p:spPr bwMode="auto">
            <a:xfrm>
              <a:off x="2312772" y="2949984"/>
              <a:ext cx="409575" cy="63500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>
                <a:solidFill>
                  <a:srgbClr val="1F1F1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Oval 20"/>
            <p:cNvSpPr>
              <a:spLocks noChangeArrowheads="1"/>
            </p:cNvSpPr>
            <p:nvPr/>
          </p:nvSpPr>
          <p:spPr bwMode="auto">
            <a:xfrm>
              <a:off x="2050833" y="2869478"/>
              <a:ext cx="436566" cy="830262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>
                <a:solidFill>
                  <a:srgbClr val="1F1F1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Group 77"/>
          <p:cNvGrpSpPr/>
          <p:nvPr/>
        </p:nvGrpSpPr>
        <p:grpSpPr>
          <a:xfrm>
            <a:off x="1241497" y="3424293"/>
            <a:ext cx="738188" cy="895350"/>
            <a:chOff x="942759" y="2869021"/>
            <a:chExt cx="738188" cy="895350"/>
          </a:xfrm>
        </p:grpSpPr>
        <p:sp>
          <p:nvSpPr>
            <p:cNvPr id="54" name="Rectangle 8"/>
            <p:cNvSpPr>
              <a:spLocks noChangeArrowheads="1"/>
            </p:cNvSpPr>
            <p:nvPr/>
          </p:nvSpPr>
          <p:spPr bwMode="auto">
            <a:xfrm>
              <a:off x="1182472" y="3251609"/>
              <a:ext cx="50800" cy="512762"/>
            </a:xfrm>
            <a:prstGeom prst="rect">
              <a:avLst/>
            </a:prstGeom>
            <a:solidFill>
              <a:srgbClr val="6F583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>
                <a:solidFill>
                  <a:srgbClr val="1F1F1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Rectangle 9"/>
            <p:cNvSpPr>
              <a:spLocks noChangeArrowheads="1"/>
            </p:cNvSpPr>
            <p:nvPr/>
          </p:nvSpPr>
          <p:spPr bwMode="auto">
            <a:xfrm>
              <a:off x="1450759" y="3384237"/>
              <a:ext cx="38100" cy="346075"/>
            </a:xfrm>
            <a:prstGeom prst="rect">
              <a:avLst/>
            </a:prstGeom>
            <a:solidFill>
              <a:srgbClr val="6F583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>
                <a:solidFill>
                  <a:srgbClr val="1F1F1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Oval 17"/>
            <p:cNvSpPr>
              <a:spLocks noChangeArrowheads="1"/>
            </p:cNvSpPr>
            <p:nvPr/>
          </p:nvSpPr>
          <p:spPr bwMode="auto">
            <a:xfrm>
              <a:off x="942759" y="2869021"/>
              <a:ext cx="520700" cy="523875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>
                <a:solidFill>
                  <a:srgbClr val="1F1F1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Oval 29"/>
            <p:cNvSpPr>
              <a:spLocks noChangeArrowheads="1"/>
            </p:cNvSpPr>
            <p:nvPr/>
          </p:nvSpPr>
          <p:spPr bwMode="auto">
            <a:xfrm>
              <a:off x="1271372" y="3073087"/>
              <a:ext cx="409575" cy="40957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>
                <a:solidFill>
                  <a:srgbClr val="1F1F1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8" name="Group 82"/>
          <p:cNvGrpSpPr/>
          <p:nvPr/>
        </p:nvGrpSpPr>
        <p:grpSpPr>
          <a:xfrm>
            <a:off x="7009029" y="3659244"/>
            <a:ext cx="673750" cy="660400"/>
            <a:chOff x="6224853" y="3161578"/>
            <a:chExt cx="673750" cy="660400"/>
          </a:xfrm>
        </p:grpSpPr>
        <p:sp>
          <p:nvSpPr>
            <p:cNvPr id="59" name="Rectangle 24"/>
            <p:cNvSpPr>
              <a:spLocks noChangeArrowheads="1"/>
            </p:cNvSpPr>
            <p:nvPr/>
          </p:nvSpPr>
          <p:spPr bwMode="auto">
            <a:xfrm>
              <a:off x="6397891" y="3327809"/>
              <a:ext cx="50800" cy="436562"/>
            </a:xfrm>
            <a:prstGeom prst="rect">
              <a:avLst/>
            </a:prstGeom>
            <a:solidFill>
              <a:srgbClr val="6F583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>
                <a:solidFill>
                  <a:srgbClr val="1F1F1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Oval 25"/>
            <p:cNvSpPr>
              <a:spLocks noChangeArrowheads="1"/>
            </p:cNvSpPr>
            <p:nvPr/>
          </p:nvSpPr>
          <p:spPr bwMode="auto">
            <a:xfrm>
              <a:off x="6224853" y="3254784"/>
              <a:ext cx="406400" cy="40957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>
                <a:solidFill>
                  <a:srgbClr val="1F1F1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Rectangle 30"/>
            <p:cNvSpPr>
              <a:spLocks noChangeArrowheads="1"/>
            </p:cNvSpPr>
            <p:nvPr/>
          </p:nvSpPr>
          <p:spPr bwMode="auto">
            <a:xfrm>
              <a:off x="6633490" y="3475903"/>
              <a:ext cx="38100" cy="346075"/>
            </a:xfrm>
            <a:prstGeom prst="rect">
              <a:avLst/>
            </a:prstGeom>
            <a:solidFill>
              <a:srgbClr val="6F583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>
                <a:solidFill>
                  <a:srgbClr val="1F1F1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Oval 31"/>
            <p:cNvSpPr>
              <a:spLocks noChangeArrowheads="1"/>
            </p:cNvSpPr>
            <p:nvPr/>
          </p:nvSpPr>
          <p:spPr bwMode="auto">
            <a:xfrm>
              <a:off x="6412828" y="3161578"/>
              <a:ext cx="485775" cy="48418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>
                <a:solidFill>
                  <a:srgbClr val="1F1F1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5" name="Freeform 5"/>
          <p:cNvSpPr>
            <a:spLocks/>
          </p:cNvSpPr>
          <p:nvPr/>
        </p:nvSpPr>
        <p:spPr bwMode="auto">
          <a:xfrm>
            <a:off x="3879855" y="1848389"/>
            <a:ext cx="1384294" cy="2528863"/>
          </a:xfrm>
          <a:custGeom>
            <a:avLst/>
            <a:gdLst/>
            <a:ahLst/>
            <a:cxnLst>
              <a:cxn ang="0">
                <a:pos x="173" y="908"/>
              </a:cxn>
              <a:cxn ang="0">
                <a:pos x="187" y="613"/>
              </a:cxn>
              <a:cxn ang="0">
                <a:pos x="0" y="357"/>
              </a:cxn>
              <a:cxn ang="0">
                <a:pos x="0" y="357"/>
              </a:cxn>
              <a:cxn ang="0">
                <a:pos x="203" y="547"/>
              </a:cxn>
              <a:cxn ang="0">
                <a:pos x="230" y="0"/>
              </a:cxn>
              <a:cxn ang="0">
                <a:pos x="255" y="237"/>
              </a:cxn>
              <a:cxn ang="0">
                <a:pos x="271" y="439"/>
              </a:cxn>
              <a:cxn ang="0">
                <a:pos x="496" y="295"/>
              </a:cxn>
              <a:cxn ang="0">
                <a:pos x="496" y="295"/>
              </a:cxn>
              <a:cxn ang="0">
                <a:pos x="291" y="500"/>
              </a:cxn>
              <a:cxn ang="0">
                <a:pos x="282" y="660"/>
              </a:cxn>
              <a:cxn ang="0">
                <a:pos x="307" y="905"/>
              </a:cxn>
              <a:cxn ang="0">
                <a:pos x="173" y="908"/>
              </a:cxn>
            </a:cxnLst>
            <a:rect l="0" t="0" r="r" b="b"/>
            <a:pathLst>
              <a:path w="496" h="908">
                <a:moveTo>
                  <a:pt x="173" y="908"/>
                </a:moveTo>
                <a:cubicBezTo>
                  <a:pt x="173" y="908"/>
                  <a:pt x="208" y="680"/>
                  <a:pt x="187" y="613"/>
                </a:cubicBezTo>
                <a:cubicBezTo>
                  <a:pt x="0" y="357"/>
                  <a:pt x="0" y="357"/>
                  <a:pt x="0" y="357"/>
                </a:cubicBezTo>
                <a:cubicBezTo>
                  <a:pt x="0" y="357"/>
                  <a:pt x="0" y="357"/>
                  <a:pt x="0" y="357"/>
                </a:cubicBezTo>
                <a:cubicBezTo>
                  <a:pt x="203" y="547"/>
                  <a:pt x="203" y="547"/>
                  <a:pt x="203" y="547"/>
                </a:cubicBezTo>
                <a:cubicBezTo>
                  <a:pt x="230" y="0"/>
                  <a:pt x="230" y="0"/>
                  <a:pt x="230" y="0"/>
                </a:cubicBezTo>
                <a:cubicBezTo>
                  <a:pt x="255" y="237"/>
                  <a:pt x="255" y="237"/>
                  <a:pt x="255" y="237"/>
                </a:cubicBezTo>
                <a:cubicBezTo>
                  <a:pt x="271" y="439"/>
                  <a:pt x="271" y="439"/>
                  <a:pt x="271" y="439"/>
                </a:cubicBezTo>
                <a:cubicBezTo>
                  <a:pt x="496" y="295"/>
                  <a:pt x="496" y="295"/>
                  <a:pt x="496" y="295"/>
                </a:cubicBezTo>
                <a:cubicBezTo>
                  <a:pt x="496" y="295"/>
                  <a:pt x="496" y="295"/>
                  <a:pt x="496" y="295"/>
                </a:cubicBezTo>
                <a:cubicBezTo>
                  <a:pt x="291" y="500"/>
                  <a:pt x="291" y="500"/>
                  <a:pt x="291" y="500"/>
                </a:cubicBezTo>
                <a:cubicBezTo>
                  <a:pt x="291" y="500"/>
                  <a:pt x="268" y="500"/>
                  <a:pt x="282" y="660"/>
                </a:cubicBezTo>
                <a:cubicBezTo>
                  <a:pt x="295" y="819"/>
                  <a:pt x="307" y="905"/>
                  <a:pt x="307" y="905"/>
                </a:cubicBezTo>
                <a:lnTo>
                  <a:pt x="173" y="90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endParaRPr lang="en-US" sz="2667">
              <a:solidFill>
                <a:srgbClr val="1F1F1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9" name="任意多边形 98"/>
          <p:cNvSpPr>
            <a:spLocks/>
          </p:cNvSpPr>
          <p:nvPr/>
        </p:nvSpPr>
        <p:spPr bwMode="auto">
          <a:xfrm>
            <a:off x="0" y="4060257"/>
            <a:ext cx="9144000" cy="1083243"/>
          </a:xfrm>
          <a:custGeom>
            <a:avLst/>
            <a:gdLst>
              <a:gd name="connsiteX0" fmla="*/ 6099175 w 12192000"/>
              <a:gd name="connsiteY0" fmla="*/ 0 h 1444324"/>
              <a:gd name="connsiteX1" fmla="*/ 10707688 w 12192000"/>
              <a:gd name="connsiteY1" fmla="*/ 362504 h 1444324"/>
              <a:gd name="connsiteX2" fmla="*/ 12192000 w 12192000"/>
              <a:gd name="connsiteY2" fmla="*/ 788446 h 1444324"/>
              <a:gd name="connsiteX3" fmla="*/ 12192000 w 12192000"/>
              <a:gd name="connsiteY3" fmla="*/ 1397156 h 1444324"/>
              <a:gd name="connsiteX4" fmla="*/ 12192000 w 12192000"/>
              <a:gd name="connsiteY4" fmla="*/ 1444324 h 1444324"/>
              <a:gd name="connsiteX5" fmla="*/ 0 w 12192000"/>
              <a:gd name="connsiteY5" fmla="*/ 1444324 h 1444324"/>
              <a:gd name="connsiteX6" fmla="*/ 0 w 12192000"/>
              <a:gd name="connsiteY6" fmla="*/ 1391752 h 1444324"/>
              <a:gd name="connsiteX7" fmla="*/ 0 w 12192000"/>
              <a:gd name="connsiteY7" fmla="*/ 792977 h 1444324"/>
              <a:gd name="connsiteX8" fmla="*/ 1492250 w 12192000"/>
              <a:gd name="connsiteY8" fmla="*/ 362504 h 1444324"/>
              <a:gd name="connsiteX9" fmla="*/ 6099175 w 12192000"/>
              <a:gd name="connsiteY9" fmla="*/ 0 h 1444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1444324">
                <a:moveTo>
                  <a:pt x="6099175" y="0"/>
                </a:moveTo>
                <a:cubicBezTo>
                  <a:pt x="7899400" y="0"/>
                  <a:pt x="9434512" y="121212"/>
                  <a:pt x="10707688" y="362504"/>
                </a:cubicBezTo>
                <a:cubicBezTo>
                  <a:pt x="11379200" y="490513"/>
                  <a:pt x="11874500" y="633249"/>
                  <a:pt x="12192000" y="788446"/>
                </a:cubicBezTo>
                <a:cubicBezTo>
                  <a:pt x="12192000" y="1070236"/>
                  <a:pt x="12192000" y="1263967"/>
                  <a:pt x="12192000" y="1397156"/>
                </a:cubicBezTo>
                <a:lnTo>
                  <a:pt x="12192000" y="1444324"/>
                </a:lnTo>
                <a:lnTo>
                  <a:pt x="0" y="1444324"/>
                </a:lnTo>
                <a:lnTo>
                  <a:pt x="0" y="1391752"/>
                </a:lnTo>
                <a:cubicBezTo>
                  <a:pt x="0" y="792977"/>
                  <a:pt x="0" y="792977"/>
                  <a:pt x="0" y="792977"/>
                </a:cubicBezTo>
                <a:cubicBezTo>
                  <a:pt x="315913" y="635515"/>
                  <a:pt x="812800" y="491646"/>
                  <a:pt x="1492250" y="362504"/>
                </a:cubicBezTo>
                <a:cubicBezTo>
                  <a:pt x="2763838" y="121212"/>
                  <a:pt x="4300538" y="0"/>
                  <a:pt x="6099175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endParaRPr lang="en-US" sz="2667">
              <a:solidFill>
                <a:srgbClr val="1F1F1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TextBox 9"/>
          <p:cNvSpPr txBox="1"/>
          <p:nvPr/>
        </p:nvSpPr>
        <p:spPr>
          <a:xfrm>
            <a:off x="776085" y="4364362"/>
            <a:ext cx="7591831" cy="439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0" tIns="25715" rIns="51430" bIns="25715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spcBef>
                <a:spcPct val="0"/>
              </a:spcBef>
              <a:buFont typeface="Arial" charset="0"/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9pPr>
          </a:lstStyle>
          <a:p>
            <a:pPr defTabSz="685749" fontAlgn="auto">
              <a:spcAft>
                <a:spcPts val="0"/>
              </a:spcAft>
            </a:pPr>
            <a:r>
              <a:rPr lang="zh-CN" altLang="en-US" sz="1050" dirty="0">
                <a:solidFill>
                  <a:srgbClr val="FFFFFF">
                    <a:lumMod val="95000"/>
                  </a:srgbClr>
                </a:solidFill>
                <a:sym typeface="微软雅黑" pitchFamily="34" charset="-122"/>
              </a:rPr>
              <a:t>在此录入图表的综合描述说明。在此录入上述图表的综合描述说明，在此录入上述图表</a:t>
            </a:r>
            <a:endParaRPr lang="en-US" altLang="zh-CN" sz="1050" dirty="0">
              <a:solidFill>
                <a:srgbClr val="FFFFFF">
                  <a:lumMod val="95000"/>
                </a:srgbClr>
              </a:solidFill>
              <a:sym typeface="微软雅黑" pitchFamily="34" charset="-122"/>
            </a:endParaRPr>
          </a:p>
          <a:p>
            <a:pPr defTabSz="685749" fontAlgn="auto">
              <a:spcAft>
                <a:spcPts val="0"/>
              </a:spcAft>
            </a:pPr>
            <a:r>
              <a:rPr lang="zh-CN" altLang="en-US" sz="1050" dirty="0">
                <a:solidFill>
                  <a:srgbClr val="FFFFFF">
                    <a:lumMod val="95000"/>
                  </a:srgbClr>
                </a:solidFill>
                <a:sym typeface="微软雅黑" pitchFamily="34" charset="-122"/>
              </a:rPr>
              <a:t>的综合描述说明，在此录入上述图表的综合描述说明，在此录入上述图表的综合描述说明，在此录入上述图表的综合描述说明。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88" name="文本框 87"/>
          <p:cNvSpPr txBox="1"/>
          <p:nvPr/>
        </p:nvSpPr>
        <p:spPr>
          <a:xfrm>
            <a:off x="5984117" y="1424589"/>
            <a:ext cx="2274797" cy="755856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defPPr>
              <a:defRPr lang="zh-CN"/>
            </a:defPPr>
            <a:lvl1pPr indent="0" algn="r">
              <a:lnSpc>
                <a:spcPct val="113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20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  <a:lvl6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/>
            </a:lvl6pPr>
            <a:lvl7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/>
            </a:lvl7pPr>
            <a:lvl8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/>
            </a:lvl8pPr>
            <a:lvl9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/>
            </a:lvl9pPr>
          </a:lstStyle>
          <a:p>
            <a:pPr algn="l" defTabSz="685749" fontAlgn="auto">
              <a:spcAft>
                <a:spcPts val="0"/>
              </a:spcAft>
            </a:pPr>
            <a:r>
              <a:rPr lang="zh-CN" altLang="en-US" sz="1050" dirty="0">
                <a:solidFill>
                  <a:srgbClr val="1F1F1F">
                    <a:lumMod val="65000"/>
                    <a:lumOff val="35000"/>
                  </a:srgb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89" name="文本框 88"/>
          <p:cNvSpPr txBox="1"/>
          <p:nvPr/>
        </p:nvSpPr>
        <p:spPr>
          <a:xfrm>
            <a:off x="5989027" y="1160299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b="1" dirty="0">
                <a:solidFill>
                  <a:srgbClr val="1F1F1F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团队管理</a:t>
            </a:r>
          </a:p>
        </p:txBody>
      </p:sp>
      <p:sp>
        <p:nvSpPr>
          <p:cNvPr id="90" name="文本框 89"/>
          <p:cNvSpPr txBox="1"/>
          <p:nvPr/>
        </p:nvSpPr>
        <p:spPr>
          <a:xfrm>
            <a:off x="6001939" y="2525892"/>
            <a:ext cx="2274797" cy="528866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defPPr>
              <a:defRPr lang="zh-CN"/>
            </a:defPPr>
            <a:lvl1pPr indent="0" algn="r">
              <a:lnSpc>
                <a:spcPct val="113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20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  <a:lvl6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/>
            </a:lvl6pPr>
            <a:lvl7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/>
            </a:lvl7pPr>
            <a:lvl8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/>
            </a:lvl8pPr>
            <a:lvl9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/>
            </a:lvl9pPr>
          </a:lstStyle>
          <a:p>
            <a:pPr algn="l" defTabSz="685749" fontAlgn="auto">
              <a:spcAft>
                <a:spcPts val="0"/>
              </a:spcAft>
            </a:pPr>
            <a:r>
              <a:rPr lang="zh-CN" altLang="en-US" sz="1050" dirty="0">
                <a:solidFill>
                  <a:srgbClr val="1F1F1F">
                    <a:lumMod val="65000"/>
                    <a:lumOff val="35000"/>
                  </a:srgb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91" name="文本框 90"/>
          <p:cNvSpPr txBox="1"/>
          <p:nvPr/>
        </p:nvSpPr>
        <p:spPr>
          <a:xfrm>
            <a:off x="5997190" y="2261601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b="1" dirty="0">
                <a:solidFill>
                  <a:srgbClr val="1F1F1F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时间管理</a:t>
            </a:r>
          </a:p>
        </p:txBody>
      </p:sp>
      <p:sp>
        <p:nvSpPr>
          <p:cNvPr id="92" name="文本框 91"/>
          <p:cNvSpPr txBox="1"/>
          <p:nvPr/>
        </p:nvSpPr>
        <p:spPr>
          <a:xfrm>
            <a:off x="764056" y="2525892"/>
            <a:ext cx="2395953" cy="528866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indent="0">
              <a:lnSpc>
                <a:spcPct val="15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20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  <a:lvl6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6pPr>
            <a:lvl7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7pPr>
            <a:lvl8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8pPr>
            <a:lvl9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9pPr>
          </a:lstStyle>
          <a:p>
            <a:pPr algn="r" defTabSz="685749" fontAlgn="auto">
              <a:lnSpc>
                <a:spcPct val="113000"/>
              </a:lnSpc>
              <a:spcBef>
                <a:spcPct val="0"/>
              </a:spcBef>
              <a:spcAft>
                <a:spcPts val="0"/>
              </a:spcAft>
            </a:pPr>
            <a:r>
              <a:rPr lang="zh-CN" altLang="en-US" sz="1050" dirty="0">
                <a:solidFill>
                  <a:srgbClr val="1F1F1F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93" name="文本框 92"/>
          <p:cNvSpPr txBox="1"/>
          <p:nvPr/>
        </p:nvSpPr>
        <p:spPr>
          <a:xfrm>
            <a:off x="2252068" y="2261601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b="1" dirty="0">
                <a:solidFill>
                  <a:srgbClr val="1F1F1F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得失管理</a:t>
            </a:r>
          </a:p>
        </p:txBody>
      </p:sp>
      <p:sp>
        <p:nvSpPr>
          <p:cNvPr id="94" name="文本框 93"/>
          <p:cNvSpPr txBox="1"/>
          <p:nvPr/>
        </p:nvSpPr>
        <p:spPr>
          <a:xfrm>
            <a:off x="764056" y="1424590"/>
            <a:ext cx="2395953" cy="872804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indent="0">
              <a:lnSpc>
                <a:spcPct val="15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20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  <a:lvl6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6pPr>
            <a:lvl7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7pPr>
            <a:lvl8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8pPr>
            <a:lvl9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9pPr>
          </a:lstStyle>
          <a:p>
            <a:pPr algn="r" defTabSz="685749" fontAlgn="auto">
              <a:lnSpc>
                <a:spcPct val="113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50" dirty="0">
                <a:solidFill>
                  <a:srgbClr val="1F1F1F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  <a:p>
            <a:pPr algn="r" defTabSz="685749" fontAlgn="auto">
              <a:lnSpc>
                <a:spcPct val="113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1050" dirty="0">
              <a:solidFill>
                <a:srgbClr val="1F1F1F">
                  <a:lumMod val="65000"/>
                  <a:lumOff val="3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2252068" y="1160299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b="1" dirty="0">
                <a:solidFill>
                  <a:srgbClr val="1F1F1F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项目管理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5032857" y="1416160"/>
            <a:ext cx="835480" cy="835478"/>
            <a:chOff x="6710476" y="1888212"/>
            <a:chExt cx="1113973" cy="1113971"/>
          </a:xfrm>
          <a:solidFill>
            <a:schemeClr val="accent1"/>
          </a:solidFill>
        </p:grpSpPr>
        <p:sp>
          <p:nvSpPr>
            <p:cNvPr id="63" name="Oval 13"/>
            <p:cNvSpPr/>
            <p:nvPr/>
          </p:nvSpPr>
          <p:spPr>
            <a:xfrm>
              <a:off x="6710476" y="1888212"/>
              <a:ext cx="1113973" cy="111397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400" dirty="0">
                <a:solidFill>
                  <a:srgbClr val="9B1E1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15" name="Group 55"/>
            <p:cNvGrpSpPr/>
            <p:nvPr/>
          </p:nvGrpSpPr>
          <p:grpSpPr>
            <a:xfrm>
              <a:off x="7004202" y="2137989"/>
              <a:ext cx="526521" cy="518164"/>
              <a:chOff x="1587575" y="2265358"/>
              <a:chExt cx="314468" cy="309477"/>
            </a:xfrm>
            <a:grpFill/>
          </p:grpSpPr>
          <p:sp>
            <p:nvSpPr>
              <p:cNvPr id="116" name="Freeform 59"/>
              <p:cNvSpPr>
                <a:spLocks noEditPoints="1"/>
              </p:cNvSpPr>
              <p:nvPr/>
            </p:nvSpPr>
            <p:spPr bwMode="auto">
              <a:xfrm>
                <a:off x="1587575" y="2265358"/>
                <a:ext cx="314468" cy="309477"/>
              </a:xfrm>
              <a:custGeom>
                <a:avLst/>
                <a:gdLst>
                  <a:gd name="T0" fmla="*/ 82 w 95"/>
                  <a:gd name="T1" fmla="*/ 57 h 93"/>
                  <a:gd name="T2" fmla="*/ 95 w 95"/>
                  <a:gd name="T3" fmla="*/ 51 h 93"/>
                  <a:gd name="T4" fmla="*/ 95 w 95"/>
                  <a:gd name="T5" fmla="*/ 41 h 93"/>
                  <a:gd name="T6" fmla="*/ 82 w 95"/>
                  <a:gd name="T7" fmla="*/ 36 h 93"/>
                  <a:gd name="T8" fmla="*/ 80 w 95"/>
                  <a:gd name="T9" fmla="*/ 30 h 93"/>
                  <a:gd name="T10" fmla="*/ 85 w 95"/>
                  <a:gd name="T11" fmla="*/ 17 h 93"/>
                  <a:gd name="T12" fmla="*/ 77 w 95"/>
                  <a:gd name="T13" fmla="*/ 10 h 93"/>
                  <a:gd name="T14" fmla="*/ 64 w 95"/>
                  <a:gd name="T15" fmla="*/ 15 h 93"/>
                  <a:gd name="T16" fmla="*/ 59 w 95"/>
                  <a:gd name="T17" fmla="*/ 13 h 93"/>
                  <a:gd name="T18" fmla="*/ 53 w 95"/>
                  <a:gd name="T19" fmla="*/ 0 h 93"/>
                  <a:gd name="T20" fmla="*/ 42 w 95"/>
                  <a:gd name="T21" fmla="*/ 0 h 93"/>
                  <a:gd name="T22" fmla="*/ 37 w 95"/>
                  <a:gd name="T23" fmla="*/ 13 h 93"/>
                  <a:gd name="T24" fmla="*/ 31 w 95"/>
                  <a:gd name="T25" fmla="*/ 15 h 93"/>
                  <a:gd name="T26" fmla="*/ 18 w 95"/>
                  <a:gd name="T27" fmla="*/ 10 h 93"/>
                  <a:gd name="T28" fmla="*/ 10 w 95"/>
                  <a:gd name="T29" fmla="*/ 17 h 93"/>
                  <a:gd name="T30" fmla="*/ 16 w 95"/>
                  <a:gd name="T31" fmla="*/ 30 h 93"/>
                  <a:gd name="T32" fmla="*/ 13 w 95"/>
                  <a:gd name="T33" fmla="*/ 36 h 93"/>
                  <a:gd name="T34" fmla="*/ 0 w 95"/>
                  <a:gd name="T35" fmla="*/ 41 h 93"/>
                  <a:gd name="T36" fmla="*/ 0 w 95"/>
                  <a:gd name="T37" fmla="*/ 52 h 93"/>
                  <a:gd name="T38" fmla="*/ 13 w 95"/>
                  <a:gd name="T39" fmla="*/ 57 h 93"/>
                  <a:gd name="T40" fmla="*/ 16 w 95"/>
                  <a:gd name="T41" fmla="*/ 63 h 93"/>
                  <a:gd name="T42" fmla="*/ 11 w 95"/>
                  <a:gd name="T43" fmla="*/ 76 h 93"/>
                  <a:gd name="T44" fmla="*/ 18 w 95"/>
                  <a:gd name="T45" fmla="*/ 83 h 93"/>
                  <a:gd name="T46" fmla="*/ 31 w 95"/>
                  <a:gd name="T47" fmla="*/ 78 h 93"/>
                  <a:gd name="T48" fmla="*/ 37 w 95"/>
                  <a:gd name="T49" fmla="*/ 80 h 93"/>
                  <a:gd name="T50" fmla="*/ 43 w 95"/>
                  <a:gd name="T51" fmla="*/ 93 h 93"/>
                  <a:gd name="T52" fmla="*/ 53 w 95"/>
                  <a:gd name="T53" fmla="*/ 93 h 93"/>
                  <a:gd name="T54" fmla="*/ 59 w 95"/>
                  <a:gd name="T55" fmla="*/ 80 h 93"/>
                  <a:gd name="T56" fmla="*/ 64 w 95"/>
                  <a:gd name="T57" fmla="*/ 78 h 93"/>
                  <a:gd name="T58" fmla="*/ 78 w 95"/>
                  <a:gd name="T59" fmla="*/ 83 h 93"/>
                  <a:gd name="T60" fmla="*/ 85 w 95"/>
                  <a:gd name="T61" fmla="*/ 75 h 93"/>
                  <a:gd name="T62" fmla="*/ 80 w 95"/>
                  <a:gd name="T63" fmla="*/ 63 h 93"/>
                  <a:gd name="T64" fmla="*/ 82 w 95"/>
                  <a:gd name="T65" fmla="*/ 57 h 93"/>
                  <a:gd name="T66" fmla="*/ 48 w 95"/>
                  <a:gd name="T67" fmla="*/ 61 h 93"/>
                  <a:gd name="T68" fmla="*/ 33 w 95"/>
                  <a:gd name="T69" fmla="*/ 46 h 93"/>
                  <a:gd name="T70" fmla="*/ 48 w 95"/>
                  <a:gd name="T71" fmla="*/ 32 h 93"/>
                  <a:gd name="T72" fmla="*/ 63 w 95"/>
                  <a:gd name="T73" fmla="*/ 46 h 93"/>
                  <a:gd name="T74" fmla="*/ 48 w 95"/>
                  <a:gd name="T75" fmla="*/ 6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3">
                    <a:moveTo>
                      <a:pt x="82" y="57"/>
                    </a:moveTo>
                    <a:cubicBezTo>
                      <a:pt x="82" y="57"/>
                      <a:pt x="95" y="52"/>
                      <a:pt x="95" y="5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0"/>
                      <a:pt x="82" y="36"/>
                      <a:pt x="82" y="36"/>
                    </a:cubicBezTo>
                    <a:cubicBezTo>
                      <a:pt x="80" y="30"/>
                      <a:pt x="80" y="30"/>
                      <a:pt x="80" y="30"/>
                    </a:cubicBezTo>
                    <a:cubicBezTo>
                      <a:pt x="80" y="30"/>
                      <a:pt x="85" y="17"/>
                      <a:pt x="85" y="17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9"/>
                      <a:pt x="64" y="15"/>
                      <a:pt x="64" y="15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3"/>
                      <a:pt x="53" y="0"/>
                      <a:pt x="5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37" y="13"/>
                      <a:pt x="37" y="13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5"/>
                      <a:pt x="18" y="10"/>
                      <a:pt x="18" y="10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8"/>
                      <a:pt x="16" y="30"/>
                      <a:pt x="16" y="30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1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13" y="57"/>
                      <a:pt x="13" y="57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0" y="75"/>
                      <a:pt x="11" y="76"/>
                    </a:cubicBezTo>
                    <a:cubicBezTo>
                      <a:pt x="18" y="83"/>
                      <a:pt x="18" y="83"/>
                      <a:pt x="18" y="83"/>
                    </a:cubicBezTo>
                    <a:cubicBezTo>
                      <a:pt x="19" y="84"/>
                      <a:pt x="31" y="78"/>
                      <a:pt x="31" y="78"/>
                    </a:cubicBezTo>
                    <a:cubicBezTo>
                      <a:pt x="37" y="80"/>
                      <a:pt x="37" y="80"/>
                      <a:pt x="37" y="80"/>
                    </a:cubicBezTo>
                    <a:cubicBezTo>
                      <a:pt x="37" y="80"/>
                      <a:pt x="42" y="93"/>
                      <a:pt x="43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4" y="93"/>
                      <a:pt x="59" y="80"/>
                      <a:pt x="59" y="80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3"/>
                      <a:pt x="78" y="83"/>
                    </a:cubicBezTo>
                    <a:cubicBezTo>
                      <a:pt x="85" y="75"/>
                      <a:pt x="85" y="75"/>
                      <a:pt x="85" y="75"/>
                    </a:cubicBezTo>
                    <a:cubicBezTo>
                      <a:pt x="86" y="75"/>
                      <a:pt x="80" y="63"/>
                      <a:pt x="80" y="63"/>
                    </a:cubicBezTo>
                    <a:lnTo>
                      <a:pt x="82" y="57"/>
                    </a:lnTo>
                    <a:close/>
                    <a:moveTo>
                      <a:pt x="48" y="61"/>
                    </a:moveTo>
                    <a:cubicBezTo>
                      <a:pt x="39" y="61"/>
                      <a:pt x="33" y="55"/>
                      <a:pt x="33" y="46"/>
                    </a:cubicBezTo>
                    <a:cubicBezTo>
                      <a:pt x="33" y="38"/>
                      <a:pt x="39" y="32"/>
                      <a:pt x="48" y="32"/>
                    </a:cubicBezTo>
                    <a:cubicBezTo>
                      <a:pt x="56" y="32"/>
                      <a:pt x="63" y="38"/>
                      <a:pt x="63" y="46"/>
                    </a:cubicBezTo>
                    <a:cubicBezTo>
                      <a:pt x="63" y="55"/>
                      <a:pt x="56" y="61"/>
                      <a:pt x="48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900">
                  <a:solidFill>
                    <a:srgbClr val="1F1F1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" name="Oval 60"/>
              <p:cNvSpPr>
                <a:spLocks noChangeArrowheads="1"/>
              </p:cNvSpPr>
              <p:nvPr/>
            </p:nvSpPr>
            <p:spPr bwMode="auto">
              <a:xfrm>
                <a:off x="1712364" y="2387652"/>
                <a:ext cx="64890" cy="6239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900">
                  <a:solidFill>
                    <a:srgbClr val="1F1F1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3275664" y="1416160"/>
            <a:ext cx="835480" cy="835478"/>
            <a:chOff x="4367552" y="1888212"/>
            <a:chExt cx="1113973" cy="1113971"/>
          </a:xfrm>
          <a:solidFill>
            <a:schemeClr val="accent1"/>
          </a:solidFill>
        </p:grpSpPr>
        <p:sp>
          <p:nvSpPr>
            <p:cNvPr id="64" name="Oval 14"/>
            <p:cNvSpPr/>
            <p:nvPr/>
          </p:nvSpPr>
          <p:spPr>
            <a:xfrm>
              <a:off x="4367552" y="1888212"/>
              <a:ext cx="1113973" cy="111397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400" dirty="0">
                <a:solidFill>
                  <a:srgbClr val="9B1E1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2" name="Freeform 62"/>
            <p:cNvSpPr>
              <a:spLocks noEditPoints="1"/>
            </p:cNvSpPr>
            <p:nvPr/>
          </p:nvSpPr>
          <p:spPr bwMode="auto">
            <a:xfrm>
              <a:off x="4764643" y="2181656"/>
              <a:ext cx="319790" cy="430830"/>
            </a:xfrm>
            <a:custGeom>
              <a:avLst/>
              <a:gdLst>
                <a:gd name="T0" fmla="*/ 108 w 108"/>
                <a:gd name="T1" fmla="*/ 145 h 145"/>
                <a:gd name="T2" fmla="*/ 0 w 108"/>
                <a:gd name="T3" fmla="*/ 145 h 145"/>
                <a:gd name="T4" fmla="*/ 0 w 108"/>
                <a:gd name="T5" fmla="*/ 136 h 145"/>
                <a:gd name="T6" fmla="*/ 13 w 108"/>
                <a:gd name="T7" fmla="*/ 125 h 145"/>
                <a:gd name="T8" fmla="*/ 96 w 108"/>
                <a:gd name="T9" fmla="*/ 125 h 145"/>
                <a:gd name="T10" fmla="*/ 108 w 108"/>
                <a:gd name="T11" fmla="*/ 135 h 145"/>
                <a:gd name="T12" fmla="*/ 108 w 108"/>
                <a:gd name="T13" fmla="*/ 145 h 145"/>
                <a:gd name="T14" fmla="*/ 16 w 108"/>
                <a:gd name="T15" fmla="*/ 116 h 145"/>
                <a:gd name="T16" fmla="*/ 24 w 108"/>
                <a:gd name="T17" fmla="*/ 91 h 145"/>
                <a:gd name="T18" fmla="*/ 85 w 108"/>
                <a:gd name="T19" fmla="*/ 91 h 145"/>
                <a:gd name="T20" fmla="*/ 92 w 108"/>
                <a:gd name="T21" fmla="*/ 116 h 145"/>
                <a:gd name="T22" fmla="*/ 16 w 108"/>
                <a:gd name="T23" fmla="*/ 116 h 145"/>
                <a:gd name="T24" fmla="*/ 28 w 108"/>
                <a:gd name="T25" fmla="*/ 76 h 145"/>
                <a:gd name="T26" fmla="*/ 36 w 108"/>
                <a:gd name="T27" fmla="*/ 51 h 145"/>
                <a:gd name="T28" fmla="*/ 72 w 108"/>
                <a:gd name="T29" fmla="*/ 51 h 145"/>
                <a:gd name="T30" fmla="*/ 80 w 108"/>
                <a:gd name="T31" fmla="*/ 76 h 145"/>
                <a:gd name="T32" fmla="*/ 28 w 108"/>
                <a:gd name="T33" fmla="*/ 76 h 145"/>
                <a:gd name="T34" fmla="*/ 48 w 108"/>
                <a:gd name="T35" fmla="*/ 12 h 145"/>
                <a:gd name="T36" fmla="*/ 60 w 108"/>
                <a:gd name="T37" fmla="*/ 12 h 145"/>
                <a:gd name="T38" fmla="*/ 67 w 108"/>
                <a:gd name="T39" fmla="*/ 37 h 145"/>
                <a:gd name="T40" fmla="*/ 41 w 108"/>
                <a:gd name="T41" fmla="*/ 37 h 145"/>
                <a:gd name="T42" fmla="*/ 48 w 108"/>
                <a:gd name="T43" fmla="*/ 1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8" h="145">
                  <a:moveTo>
                    <a:pt x="108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13" y="125"/>
                    <a:pt x="13" y="125"/>
                    <a:pt x="13" y="125"/>
                  </a:cubicBezTo>
                  <a:cubicBezTo>
                    <a:pt x="96" y="125"/>
                    <a:pt x="96" y="125"/>
                    <a:pt x="96" y="125"/>
                  </a:cubicBezTo>
                  <a:cubicBezTo>
                    <a:pt x="108" y="135"/>
                    <a:pt x="108" y="135"/>
                    <a:pt x="108" y="135"/>
                  </a:cubicBezTo>
                  <a:lnTo>
                    <a:pt x="108" y="145"/>
                  </a:lnTo>
                  <a:close/>
                  <a:moveTo>
                    <a:pt x="16" y="116"/>
                  </a:moveTo>
                  <a:cubicBezTo>
                    <a:pt x="24" y="91"/>
                    <a:pt x="24" y="91"/>
                    <a:pt x="24" y="91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92" y="116"/>
                    <a:pt x="92" y="116"/>
                    <a:pt x="92" y="116"/>
                  </a:cubicBezTo>
                  <a:lnTo>
                    <a:pt x="16" y="116"/>
                  </a:lnTo>
                  <a:close/>
                  <a:moveTo>
                    <a:pt x="28" y="76"/>
                  </a:moveTo>
                  <a:cubicBezTo>
                    <a:pt x="36" y="51"/>
                    <a:pt x="36" y="51"/>
                    <a:pt x="36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80" y="76"/>
                    <a:pt x="80" y="76"/>
                    <a:pt x="80" y="76"/>
                  </a:cubicBezTo>
                  <a:lnTo>
                    <a:pt x="28" y="76"/>
                  </a:lnTo>
                  <a:close/>
                  <a:moveTo>
                    <a:pt x="48" y="12"/>
                  </a:moveTo>
                  <a:cubicBezTo>
                    <a:pt x="48" y="12"/>
                    <a:pt x="54" y="0"/>
                    <a:pt x="60" y="12"/>
                  </a:cubicBezTo>
                  <a:cubicBezTo>
                    <a:pt x="67" y="37"/>
                    <a:pt x="67" y="37"/>
                    <a:pt x="67" y="37"/>
                  </a:cubicBezTo>
                  <a:cubicBezTo>
                    <a:pt x="41" y="37"/>
                    <a:pt x="41" y="37"/>
                    <a:pt x="41" y="37"/>
                  </a:cubicBezTo>
                  <a:lnTo>
                    <a:pt x="48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400">
                <a:solidFill>
                  <a:srgbClr val="1F1F1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864928" y="1028352"/>
            <a:ext cx="1341670" cy="1341668"/>
            <a:chOff x="5173139" y="1322888"/>
            <a:chExt cx="1788893" cy="1788891"/>
          </a:xfrm>
          <a:solidFill>
            <a:schemeClr val="accent1"/>
          </a:solidFill>
        </p:grpSpPr>
        <p:sp>
          <p:nvSpPr>
            <p:cNvPr id="69" name="Oval 11"/>
            <p:cNvSpPr/>
            <p:nvPr/>
          </p:nvSpPr>
          <p:spPr>
            <a:xfrm>
              <a:off x="5173139" y="1322888"/>
              <a:ext cx="1788893" cy="1788891"/>
            </a:xfrm>
            <a:prstGeom prst="ellipse">
              <a:avLst/>
            </a:prstGeom>
            <a:solidFill>
              <a:schemeClr val="bg1"/>
            </a:solidFill>
            <a:ln w="38100" cmpd="sng">
              <a:solidFill>
                <a:schemeClr val="accent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3200" dirty="0">
                <a:solidFill>
                  <a:srgbClr val="9B1E1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03" name="Group 47"/>
            <p:cNvGrpSpPr/>
            <p:nvPr/>
          </p:nvGrpSpPr>
          <p:grpSpPr>
            <a:xfrm>
              <a:off x="5744854" y="1812677"/>
              <a:ext cx="645463" cy="809312"/>
              <a:chOff x="5106627" y="2260366"/>
              <a:chExt cx="324452" cy="406813"/>
            </a:xfrm>
            <a:grpFill/>
          </p:grpSpPr>
          <p:sp>
            <p:nvSpPr>
              <p:cNvPr id="104" name="Freeform 80"/>
              <p:cNvSpPr>
                <a:spLocks/>
              </p:cNvSpPr>
              <p:nvPr/>
            </p:nvSpPr>
            <p:spPr bwMode="auto">
              <a:xfrm>
                <a:off x="5106627" y="2430079"/>
                <a:ext cx="324452" cy="134772"/>
              </a:xfrm>
              <a:custGeom>
                <a:avLst/>
                <a:gdLst>
                  <a:gd name="T0" fmla="*/ 49 w 98"/>
                  <a:gd name="T1" fmla="*/ 16 h 40"/>
                  <a:gd name="T2" fmla="*/ 2 w 98"/>
                  <a:gd name="T3" fmla="*/ 0 h 40"/>
                  <a:gd name="T4" fmla="*/ 0 w 98"/>
                  <a:gd name="T5" fmla="*/ 5 h 40"/>
                  <a:gd name="T6" fmla="*/ 0 w 98"/>
                  <a:gd name="T7" fmla="*/ 20 h 40"/>
                  <a:gd name="T8" fmla="*/ 49 w 98"/>
                  <a:gd name="T9" fmla="*/ 40 h 40"/>
                  <a:gd name="T10" fmla="*/ 98 w 98"/>
                  <a:gd name="T11" fmla="*/ 20 h 40"/>
                  <a:gd name="T12" fmla="*/ 98 w 98"/>
                  <a:gd name="T13" fmla="*/ 5 h 40"/>
                  <a:gd name="T14" fmla="*/ 96 w 98"/>
                  <a:gd name="T15" fmla="*/ 0 h 40"/>
                  <a:gd name="T16" fmla="*/ 49 w 98"/>
                  <a:gd name="T17" fmla="*/ 1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900">
                  <a:solidFill>
                    <a:srgbClr val="1F1F1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" name="Freeform 81"/>
              <p:cNvSpPr>
                <a:spLocks/>
              </p:cNvSpPr>
              <p:nvPr/>
            </p:nvSpPr>
            <p:spPr bwMode="auto">
              <a:xfrm>
                <a:off x="5106627" y="2534902"/>
                <a:ext cx="324452" cy="132277"/>
              </a:xfrm>
              <a:custGeom>
                <a:avLst/>
                <a:gdLst>
                  <a:gd name="T0" fmla="*/ 49 w 98"/>
                  <a:gd name="T1" fmla="*/ 15 h 40"/>
                  <a:gd name="T2" fmla="*/ 2 w 98"/>
                  <a:gd name="T3" fmla="*/ 0 h 40"/>
                  <a:gd name="T4" fmla="*/ 0 w 98"/>
                  <a:gd name="T5" fmla="*/ 4 h 40"/>
                  <a:gd name="T6" fmla="*/ 0 w 98"/>
                  <a:gd name="T7" fmla="*/ 19 h 40"/>
                  <a:gd name="T8" fmla="*/ 49 w 98"/>
                  <a:gd name="T9" fmla="*/ 40 h 40"/>
                  <a:gd name="T10" fmla="*/ 98 w 98"/>
                  <a:gd name="T11" fmla="*/ 19 h 40"/>
                  <a:gd name="T12" fmla="*/ 98 w 98"/>
                  <a:gd name="T13" fmla="*/ 4 h 40"/>
                  <a:gd name="T14" fmla="*/ 96 w 98"/>
                  <a:gd name="T15" fmla="*/ 0 h 40"/>
                  <a:gd name="T16" fmla="*/ 49 w 98"/>
                  <a:gd name="T17" fmla="*/ 1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900">
                  <a:solidFill>
                    <a:srgbClr val="1F1F1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" name="Freeform 82"/>
              <p:cNvSpPr>
                <a:spLocks/>
              </p:cNvSpPr>
              <p:nvPr/>
            </p:nvSpPr>
            <p:spPr bwMode="auto">
              <a:xfrm>
                <a:off x="5106627" y="2330248"/>
                <a:ext cx="324452" cy="137269"/>
              </a:xfrm>
              <a:custGeom>
                <a:avLst/>
                <a:gdLst>
                  <a:gd name="T0" fmla="*/ 96 w 98"/>
                  <a:gd name="T1" fmla="*/ 0 h 41"/>
                  <a:gd name="T2" fmla="*/ 49 w 98"/>
                  <a:gd name="T3" fmla="*/ 15 h 41"/>
                  <a:gd name="T4" fmla="*/ 2 w 98"/>
                  <a:gd name="T5" fmla="*/ 0 h 41"/>
                  <a:gd name="T6" fmla="*/ 0 w 98"/>
                  <a:gd name="T7" fmla="*/ 5 h 41"/>
                  <a:gd name="T8" fmla="*/ 0 w 98"/>
                  <a:gd name="T9" fmla="*/ 20 h 41"/>
                  <a:gd name="T10" fmla="*/ 49 w 98"/>
                  <a:gd name="T11" fmla="*/ 41 h 41"/>
                  <a:gd name="T12" fmla="*/ 98 w 98"/>
                  <a:gd name="T13" fmla="*/ 20 h 41"/>
                  <a:gd name="T14" fmla="*/ 98 w 98"/>
                  <a:gd name="T15" fmla="*/ 5 h 41"/>
                  <a:gd name="T16" fmla="*/ 96 w 98"/>
                  <a:gd name="T1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900">
                  <a:solidFill>
                    <a:srgbClr val="1F1F1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" name="Oval 83"/>
              <p:cNvSpPr>
                <a:spLocks noChangeArrowheads="1"/>
              </p:cNvSpPr>
              <p:nvPr/>
            </p:nvSpPr>
            <p:spPr bwMode="auto">
              <a:xfrm>
                <a:off x="5111618" y="2260366"/>
                <a:ext cx="316965" cy="1073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900">
                  <a:solidFill>
                    <a:srgbClr val="1F1F1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4754267" y="2067284"/>
            <a:ext cx="1094733" cy="1094733"/>
            <a:chOff x="6339023" y="2756378"/>
            <a:chExt cx="1459644" cy="1459644"/>
          </a:xfrm>
          <a:solidFill>
            <a:schemeClr val="accent1"/>
          </a:solidFill>
        </p:grpSpPr>
        <p:sp>
          <p:nvSpPr>
            <p:cNvPr id="70" name="Oval 12"/>
            <p:cNvSpPr/>
            <p:nvPr/>
          </p:nvSpPr>
          <p:spPr>
            <a:xfrm>
              <a:off x="6339023" y="2756378"/>
              <a:ext cx="1459644" cy="145964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91440"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3200" dirty="0">
                <a:solidFill>
                  <a:srgbClr val="9B1E1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26" name="Group 101"/>
            <p:cNvGrpSpPr/>
            <p:nvPr/>
          </p:nvGrpSpPr>
          <p:grpSpPr>
            <a:xfrm>
              <a:off x="6726846" y="3144200"/>
              <a:ext cx="684000" cy="684000"/>
              <a:chOff x="6352023" y="2360197"/>
              <a:chExt cx="406813" cy="406813"/>
            </a:xfrm>
            <a:grpFill/>
          </p:grpSpPr>
          <p:sp>
            <p:nvSpPr>
              <p:cNvPr id="127" name="Freeform 39"/>
              <p:cNvSpPr>
                <a:spLocks noEditPoints="1"/>
              </p:cNvSpPr>
              <p:nvPr/>
            </p:nvSpPr>
            <p:spPr bwMode="auto">
              <a:xfrm>
                <a:off x="6352023" y="2360197"/>
                <a:ext cx="406813" cy="406813"/>
              </a:xfrm>
              <a:custGeom>
                <a:avLst/>
                <a:gdLst>
                  <a:gd name="T0" fmla="*/ 61 w 122"/>
                  <a:gd name="T1" fmla="*/ 0 h 122"/>
                  <a:gd name="T2" fmla="*/ 0 w 122"/>
                  <a:gd name="T3" fmla="*/ 61 h 122"/>
                  <a:gd name="T4" fmla="*/ 61 w 122"/>
                  <a:gd name="T5" fmla="*/ 122 h 122"/>
                  <a:gd name="T6" fmla="*/ 122 w 122"/>
                  <a:gd name="T7" fmla="*/ 61 h 122"/>
                  <a:gd name="T8" fmla="*/ 61 w 122"/>
                  <a:gd name="T9" fmla="*/ 0 h 122"/>
                  <a:gd name="T10" fmla="*/ 65 w 122"/>
                  <a:gd name="T11" fmla="*/ 109 h 122"/>
                  <a:gd name="T12" fmla="*/ 65 w 122"/>
                  <a:gd name="T13" fmla="*/ 102 h 122"/>
                  <a:gd name="T14" fmla="*/ 58 w 122"/>
                  <a:gd name="T15" fmla="*/ 102 h 122"/>
                  <a:gd name="T16" fmla="*/ 58 w 122"/>
                  <a:gd name="T17" fmla="*/ 109 h 122"/>
                  <a:gd name="T18" fmla="*/ 30 w 122"/>
                  <a:gd name="T19" fmla="*/ 97 h 122"/>
                  <a:gd name="T20" fmla="*/ 29 w 122"/>
                  <a:gd name="T21" fmla="*/ 97 h 122"/>
                  <a:gd name="T22" fmla="*/ 27 w 122"/>
                  <a:gd name="T23" fmla="*/ 95 h 122"/>
                  <a:gd name="T24" fmla="*/ 25 w 122"/>
                  <a:gd name="T25" fmla="*/ 93 h 122"/>
                  <a:gd name="T26" fmla="*/ 25 w 122"/>
                  <a:gd name="T27" fmla="*/ 92 h 122"/>
                  <a:gd name="T28" fmla="*/ 13 w 122"/>
                  <a:gd name="T29" fmla="*/ 64 h 122"/>
                  <a:gd name="T30" fmla="*/ 20 w 122"/>
                  <a:gd name="T31" fmla="*/ 64 h 122"/>
                  <a:gd name="T32" fmla="*/ 20 w 122"/>
                  <a:gd name="T33" fmla="*/ 57 h 122"/>
                  <a:gd name="T34" fmla="*/ 13 w 122"/>
                  <a:gd name="T35" fmla="*/ 57 h 122"/>
                  <a:gd name="T36" fmla="*/ 58 w 122"/>
                  <a:gd name="T37" fmla="*/ 13 h 122"/>
                  <a:gd name="T38" fmla="*/ 58 w 122"/>
                  <a:gd name="T39" fmla="*/ 20 h 122"/>
                  <a:gd name="T40" fmla="*/ 65 w 122"/>
                  <a:gd name="T41" fmla="*/ 20 h 122"/>
                  <a:gd name="T42" fmla="*/ 65 w 122"/>
                  <a:gd name="T43" fmla="*/ 13 h 122"/>
                  <a:gd name="T44" fmla="*/ 83 w 122"/>
                  <a:gd name="T45" fmla="*/ 18 h 122"/>
                  <a:gd name="T46" fmla="*/ 83 w 122"/>
                  <a:gd name="T47" fmla="*/ 18 h 122"/>
                  <a:gd name="T48" fmla="*/ 87 w 122"/>
                  <a:gd name="T49" fmla="*/ 20 h 122"/>
                  <a:gd name="T50" fmla="*/ 88 w 122"/>
                  <a:gd name="T51" fmla="*/ 21 h 122"/>
                  <a:gd name="T52" fmla="*/ 90 w 122"/>
                  <a:gd name="T53" fmla="*/ 23 h 122"/>
                  <a:gd name="T54" fmla="*/ 91 w 122"/>
                  <a:gd name="T55" fmla="*/ 24 h 122"/>
                  <a:gd name="T56" fmla="*/ 94 w 122"/>
                  <a:gd name="T57" fmla="*/ 25 h 122"/>
                  <a:gd name="T58" fmla="*/ 95 w 122"/>
                  <a:gd name="T59" fmla="*/ 27 h 122"/>
                  <a:gd name="T60" fmla="*/ 97 w 122"/>
                  <a:gd name="T61" fmla="*/ 28 h 122"/>
                  <a:gd name="T62" fmla="*/ 98 w 122"/>
                  <a:gd name="T63" fmla="*/ 31 h 122"/>
                  <a:gd name="T64" fmla="*/ 99 w 122"/>
                  <a:gd name="T65" fmla="*/ 32 h 122"/>
                  <a:gd name="T66" fmla="*/ 101 w 122"/>
                  <a:gd name="T67" fmla="*/ 34 h 122"/>
                  <a:gd name="T68" fmla="*/ 102 w 122"/>
                  <a:gd name="T69" fmla="*/ 35 h 122"/>
                  <a:gd name="T70" fmla="*/ 104 w 122"/>
                  <a:gd name="T71" fmla="*/ 39 h 122"/>
                  <a:gd name="T72" fmla="*/ 104 w 122"/>
                  <a:gd name="T73" fmla="*/ 39 h 122"/>
                  <a:gd name="T74" fmla="*/ 109 w 122"/>
                  <a:gd name="T75" fmla="*/ 57 h 122"/>
                  <a:gd name="T76" fmla="*/ 102 w 122"/>
                  <a:gd name="T77" fmla="*/ 57 h 122"/>
                  <a:gd name="T78" fmla="*/ 102 w 122"/>
                  <a:gd name="T79" fmla="*/ 64 h 122"/>
                  <a:gd name="T80" fmla="*/ 109 w 122"/>
                  <a:gd name="T81" fmla="*/ 64 h 122"/>
                  <a:gd name="T82" fmla="*/ 65 w 122"/>
                  <a:gd name="T83" fmla="*/ 10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2" h="122">
                    <a:moveTo>
                      <a:pt x="61" y="0"/>
                    </a:moveTo>
                    <a:cubicBezTo>
                      <a:pt x="27" y="0"/>
                      <a:pt x="0" y="27"/>
                      <a:pt x="0" y="61"/>
                    </a:cubicBezTo>
                    <a:cubicBezTo>
                      <a:pt x="0" y="95"/>
                      <a:pt x="27" y="122"/>
                      <a:pt x="61" y="122"/>
                    </a:cubicBezTo>
                    <a:cubicBezTo>
                      <a:pt x="95" y="122"/>
                      <a:pt x="122" y="95"/>
                      <a:pt x="122" y="61"/>
                    </a:cubicBezTo>
                    <a:cubicBezTo>
                      <a:pt x="122" y="27"/>
                      <a:pt x="95" y="0"/>
                      <a:pt x="61" y="0"/>
                    </a:cubicBezTo>
                    <a:close/>
                    <a:moveTo>
                      <a:pt x="65" y="109"/>
                    </a:moveTo>
                    <a:cubicBezTo>
                      <a:pt x="65" y="102"/>
                      <a:pt x="65" y="102"/>
                      <a:pt x="65" y="102"/>
                    </a:cubicBezTo>
                    <a:cubicBezTo>
                      <a:pt x="58" y="102"/>
                      <a:pt x="58" y="102"/>
                      <a:pt x="58" y="102"/>
                    </a:cubicBezTo>
                    <a:cubicBezTo>
                      <a:pt x="58" y="109"/>
                      <a:pt x="58" y="109"/>
                      <a:pt x="58" y="109"/>
                    </a:cubicBezTo>
                    <a:cubicBezTo>
                      <a:pt x="47" y="108"/>
                      <a:pt x="37" y="104"/>
                      <a:pt x="30" y="97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6"/>
                      <a:pt x="28" y="95"/>
                      <a:pt x="27" y="95"/>
                    </a:cubicBezTo>
                    <a:cubicBezTo>
                      <a:pt x="27" y="94"/>
                      <a:pt x="26" y="94"/>
                      <a:pt x="25" y="93"/>
                    </a:cubicBezTo>
                    <a:cubicBezTo>
                      <a:pt x="25" y="93"/>
                      <a:pt x="25" y="93"/>
                      <a:pt x="25" y="92"/>
                    </a:cubicBezTo>
                    <a:cubicBezTo>
                      <a:pt x="18" y="85"/>
                      <a:pt x="14" y="75"/>
                      <a:pt x="13" y="64"/>
                    </a:cubicBezTo>
                    <a:cubicBezTo>
                      <a:pt x="20" y="64"/>
                      <a:pt x="20" y="64"/>
                      <a:pt x="20" y="64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5" y="34"/>
                      <a:pt x="34" y="15"/>
                      <a:pt x="58" y="13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65" y="20"/>
                      <a:pt x="65" y="20"/>
                      <a:pt x="65" y="20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71" y="14"/>
                      <a:pt x="77" y="15"/>
                      <a:pt x="83" y="18"/>
                    </a:cubicBezTo>
                    <a:cubicBezTo>
                      <a:pt x="83" y="18"/>
                      <a:pt x="83" y="18"/>
                      <a:pt x="83" y="18"/>
                    </a:cubicBezTo>
                    <a:cubicBezTo>
                      <a:pt x="84" y="19"/>
                      <a:pt x="86" y="20"/>
                      <a:pt x="87" y="20"/>
                    </a:cubicBezTo>
                    <a:cubicBezTo>
                      <a:pt x="87" y="20"/>
                      <a:pt x="87" y="21"/>
                      <a:pt x="88" y="21"/>
                    </a:cubicBezTo>
                    <a:cubicBezTo>
                      <a:pt x="88" y="21"/>
                      <a:pt x="89" y="22"/>
                      <a:pt x="90" y="23"/>
                    </a:cubicBezTo>
                    <a:cubicBezTo>
                      <a:pt x="91" y="23"/>
                      <a:pt x="91" y="23"/>
                      <a:pt x="91" y="24"/>
                    </a:cubicBezTo>
                    <a:cubicBezTo>
                      <a:pt x="92" y="24"/>
                      <a:pt x="93" y="25"/>
                      <a:pt x="94" y="25"/>
                    </a:cubicBezTo>
                    <a:cubicBezTo>
                      <a:pt x="94" y="26"/>
                      <a:pt x="95" y="26"/>
                      <a:pt x="95" y="27"/>
                    </a:cubicBezTo>
                    <a:cubicBezTo>
                      <a:pt x="96" y="27"/>
                      <a:pt x="96" y="28"/>
                      <a:pt x="97" y="28"/>
                    </a:cubicBezTo>
                    <a:cubicBezTo>
                      <a:pt x="97" y="29"/>
                      <a:pt x="98" y="30"/>
                      <a:pt x="98" y="31"/>
                    </a:cubicBezTo>
                    <a:cubicBezTo>
                      <a:pt x="99" y="31"/>
                      <a:pt x="99" y="31"/>
                      <a:pt x="99" y="32"/>
                    </a:cubicBezTo>
                    <a:cubicBezTo>
                      <a:pt x="100" y="33"/>
                      <a:pt x="101" y="34"/>
                      <a:pt x="101" y="34"/>
                    </a:cubicBezTo>
                    <a:cubicBezTo>
                      <a:pt x="101" y="35"/>
                      <a:pt x="102" y="35"/>
                      <a:pt x="102" y="35"/>
                    </a:cubicBezTo>
                    <a:cubicBezTo>
                      <a:pt x="102" y="36"/>
                      <a:pt x="103" y="37"/>
                      <a:pt x="104" y="39"/>
                    </a:cubicBezTo>
                    <a:cubicBezTo>
                      <a:pt x="104" y="39"/>
                      <a:pt x="104" y="39"/>
                      <a:pt x="104" y="39"/>
                    </a:cubicBezTo>
                    <a:cubicBezTo>
                      <a:pt x="107" y="45"/>
                      <a:pt x="108" y="51"/>
                      <a:pt x="109" y="57"/>
                    </a:cubicBezTo>
                    <a:cubicBezTo>
                      <a:pt x="102" y="57"/>
                      <a:pt x="102" y="57"/>
                      <a:pt x="102" y="57"/>
                    </a:cubicBezTo>
                    <a:cubicBezTo>
                      <a:pt x="102" y="64"/>
                      <a:pt x="102" y="64"/>
                      <a:pt x="102" y="64"/>
                    </a:cubicBezTo>
                    <a:cubicBezTo>
                      <a:pt x="109" y="64"/>
                      <a:pt x="109" y="64"/>
                      <a:pt x="109" y="64"/>
                    </a:cubicBezTo>
                    <a:cubicBezTo>
                      <a:pt x="107" y="88"/>
                      <a:pt x="88" y="107"/>
                      <a:pt x="65" y="10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400">
                  <a:solidFill>
                    <a:srgbClr val="1F1F1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8" name="Freeform 40"/>
              <p:cNvSpPr>
                <a:spLocks noEditPoints="1"/>
              </p:cNvSpPr>
              <p:nvPr/>
            </p:nvSpPr>
            <p:spPr bwMode="auto">
              <a:xfrm>
                <a:off x="6506761" y="2460029"/>
                <a:ext cx="119797" cy="177201"/>
              </a:xfrm>
              <a:custGeom>
                <a:avLst/>
                <a:gdLst>
                  <a:gd name="T0" fmla="*/ 8 w 36"/>
                  <a:gd name="T1" fmla="*/ 29 h 53"/>
                  <a:gd name="T2" fmla="*/ 8 w 36"/>
                  <a:gd name="T3" fmla="*/ 29 h 53"/>
                  <a:gd name="T4" fmla="*/ 0 w 36"/>
                  <a:gd name="T5" fmla="*/ 53 h 53"/>
                  <a:gd name="T6" fmla="*/ 19 w 36"/>
                  <a:gd name="T7" fmla="*/ 36 h 53"/>
                  <a:gd name="T8" fmla="*/ 19 w 36"/>
                  <a:gd name="T9" fmla="*/ 36 h 53"/>
                  <a:gd name="T10" fmla="*/ 22 w 36"/>
                  <a:gd name="T11" fmla="*/ 33 h 53"/>
                  <a:gd name="T12" fmla="*/ 36 w 36"/>
                  <a:gd name="T13" fmla="*/ 0 h 53"/>
                  <a:gd name="T14" fmla="*/ 11 w 36"/>
                  <a:gd name="T15" fmla="*/ 25 h 53"/>
                  <a:gd name="T16" fmla="*/ 8 w 36"/>
                  <a:gd name="T17" fmla="*/ 29 h 53"/>
                  <a:gd name="T18" fmla="*/ 15 w 36"/>
                  <a:gd name="T19" fmla="*/ 28 h 53"/>
                  <a:gd name="T20" fmla="*/ 18 w 36"/>
                  <a:gd name="T21" fmla="*/ 31 h 53"/>
                  <a:gd name="T22" fmla="*/ 15 w 36"/>
                  <a:gd name="T23" fmla="*/ 34 h 53"/>
                  <a:gd name="T24" fmla="*/ 12 w 36"/>
                  <a:gd name="T25" fmla="*/ 31 h 53"/>
                  <a:gd name="T26" fmla="*/ 15 w 36"/>
                  <a:gd name="T27" fmla="*/ 2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6" h="53">
                    <a:moveTo>
                      <a:pt x="8" y="29"/>
                    </a:moveTo>
                    <a:cubicBezTo>
                      <a:pt x="8" y="29"/>
                      <a:pt x="8" y="29"/>
                      <a:pt x="8" y="29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1" y="35"/>
                      <a:pt x="22" y="33"/>
                      <a:pt x="22" y="33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0" y="26"/>
                      <a:pt x="9" y="28"/>
                      <a:pt x="8" y="29"/>
                    </a:cubicBezTo>
                    <a:close/>
                    <a:moveTo>
                      <a:pt x="15" y="28"/>
                    </a:moveTo>
                    <a:cubicBezTo>
                      <a:pt x="17" y="28"/>
                      <a:pt x="18" y="29"/>
                      <a:pt x="18" y="31"/>
                    </a:cubicBezTo>
                    <a:cubicBezTo>
                      <a:pt x="18" y="33"/>
                      <a:pt x="17" y="34"/>
                      <a:pt x="15" y="34"/>
                    </a:cubicBezTo>
                    <a:cubicBezTo>
                      <a:pt x="13" y="34"/>
                      <a:pt x="12" y="33"/>
                      <a:pt x="12" y="31"/>
                    </a:cubicBezTo>
                    <a:cubicBezTo>
                      <a:pt x="12" y="29"/>
                      <a:pt x="13" y="28"/>
                      <a:pt x="15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400">
                  <a:solidFill>
                    <a:srgbClr val="1F1F1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9" name="Oval 41"/>
              <p:cNvSpPr>
                <a:spLocks noChangeArrowheads="1"/>
              </p:cNvSpPr>
              <p:nvPr/>
            </p:nvSpPr>
            <p:spPr bwMode="auto">
              <a:xfrm>
                <a:off x="6551685" y="2557365"/>
                <a:ext cx="9983" cy="998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400">
                  <a:solidFill>
                    <a:srgbClr val="1F1F1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3284327" y="2067284"/>
            <a:ext cx="1094733" cy="1094733"/>
            <a:chOff x="4379103" y="2756378"/>
            <a:chExt cx="1459644" cy="1459644"/>
          </a:xfrm>
          <a:solidFill>
            <a:schemeClr val="accent1"/>
          </a:solidFill>
        </p:grpSpPr>
        <p:sp>
          <p:nvSpPr>
            <p:cNvPr id="71" name="Oval 15"/>
            <p:cNvSpPr/>
            <p:nvPr/>
          </p:nvSpPr>
          <p:spPr>
            <a:xfrm>
              <a:off x="4379103" y="2756378"/>
              <a:ext cx="1459644" cy="145964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3200" dirty="0">
                <a:solidFill>
                  <a:srgbClr val="9B1E1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10" name="Group 52"/>
            <p:cNvGrpSpPr/>
            <p:nvPr/>
          </p:nvGrpSpPr>
          <p:grpSpPr>
            <a:xfrm>
              <a:off x="4883442" y="3199655"/>
              <a:ext cx="488611" cy="635193"/>
              <a:chOff x="6421904" y="4798576"/>
              <a:chExt cx="299494" cy="389342"/>
            </a:xfrm>
            <a:grpFill/>
          </p:grpSpPr>
          <p:sp>
            <p:nvSpPr>
              <p:cNvPr id="111" name="Freeform 170"/>
              <p:cNvSpPr>
                <a:spLocks/>
              </p:cNvSpPr>
              <p:nvPr/>
            </p:nvSpPr>
            <p:spPr bwMode="auto">
              <a:xfrm>
                <a:off x="6421904" y="4910886"/>
                <a:ext cx="299494" cy="277032"/>
              </a:xfrm>
              <a:custGeom>
                <a:avLst/>
                <a:gdLst>
                  <a:gd name="T0" fmla="*/ 45 w 90"/>
                  <a:gd name="T1" fmla="*/ 83 h 83"/>
                  <a:gd name="T2" fmla="*/ 90 w 90"/>
                  <a:gd name="T3" fmla="*/ 0 h 83"/>
                  <a:gd name="T4" fmla="*/ 0 w 90"/>
                  <a:gd name="T5" fmla="*/ 0 h 83"/>
                  <a:gd name="T6" fmla="*/ 45 w 90"/>
                  <a:gd name="T7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83">
                    <a:moveTo>
                      <a:pt x="45" y="83"/>
                    </a:moveTo>
                    <a:cubicBezTo>
                      <a:pt x="90" y="59"/>
                      <a:pt x="90" y="0"/>
                      <a:pt x="9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59"/>
                      <a:pt x="45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900">
                  <a:solidFill>
                    <a:srgbClr val="1F1F1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" name="Freeform 171"/>
              <p:cNvSpPr>
                <a:spLocks/>
              </p:cNvSpPr>
              <p:nvPr/>
            </p:nvSpPr>
            <p:spPr bwMode="auto">
              <a:xfrm>
                <a:off x="6421904" y="4798576"/>
                <a:ext cx="299494" cy="94840"/>
              </a:xfrm>
              <a:custGeom>
                <a:avLst/>
                <a:gdLst>
                  <a:gd name="T0" fmla="*/ 84 w 90"/>
                  <a:gd name="T1" fmla="*/ 0 h 29"/>
                  <a:gd name="T2" fmla="*/ 68 w 90"/>
                  <a:gd name="T3" fmla="*/ 16 h 29"/>
                  <a:gd name="T4" fmla="*/ 52 w 90"/>
                  <a:gd name="T5" fmla="*/ 0 h 29"/>
                  <a:gd name="T6" fmla="*/ 39 w 90"/>
                  <a:gd name="T7" fmla="*/ 0 h 29"/>
                  <a:gd name="T8" fmla="*/ 23 w 90"/>
                  <a:gd name="T9" fmla="*/ 16 h 29"/>
                  <a:gd name="T10" fmla="*/ 7 w 90"/>
                  <a:gd name="T11" fmla="*/ 0 h 29"/>
                  <a:gd name="T12" fmla="*/ 0 w 90"/>
                  <a:gd name="T13" fmla="*/ 0 h 29"/>
                  <a:gd name="T14" fmla="*/ 0 w 90"/>
                  <a:gd name="T15" fmla="*/ 29 h 29"/>
                  <a:gd name="T16" fmla="*/ 90 w 90"/>
                  <a:gd name="T17" fmla="*/ 29 h 29"/>
                  <a:gd name="T18" fmla="*/ 90 w 90"/>
                  <a:gd name="T19" fmla="*/ 0 h 29"/>
                  <a:gd name="T20" fmla="*/ 84 w 90"/>
                  <a:gd name="T21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" h="29">
                    <a:moveTo>
                      <a:pt x="84" y="0"/>
                    </a:moveTo>
                    <a:cubicBezTo>
                      <a:pt x="84" y="9"/>
                      <a:pt x="77" y="16"/>
                      <a:pt x="68" y="16"/>
                    </a:cubicBezTo>
                    <a:cubicBezTo>
                      <a:pt x="59" y="16"/>
                      <a:pt x="52" y="9"/>
                      <a:pt x="52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9"/>
                      <a:pt x="32" y="16"/>
                      <a:pt x="23" y="16"/>
                    </a:cubicBezTo>
                    <a:cubicBezTo>
                      <a:pt x="14" y="16"/>
                      <a:pt x="7" y="9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90" y="29"/>
                      <a:pt x="90" y="29"/>
                      <a:pt x="90" y="29"/>
                    </a:cubicBezTo>
                    <a:cubicBezTo>
                      <a:pt x="90" y="0"/>
                      <a:pt x="90" y="0"/>
                      <a:pt x="90" y="0"/>
                    </a:cubicBezTo>
                    <a:lnTo>
                      <a:pt x="8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900">
                  <a:solidFill>
                    <a:srgbClr val="1F1F1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217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3210">
        <p14:switch dir="r"/>
      </p:transition>
    </mc:Choice>
    <mc:Fallback xmlns="">
      <p:transition spd="slow" advClick="0" advTm="1321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750"/>
                            </p:stCondLst>
                            <p:childTnLst>
                              <p:par>
                                <p:cTn id="5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250"/>
                            </p:stCondLst>
                            <p:childTnLst>
                              <p:par>
                                <p:cTn id="6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750"/>
                            </p:stCondLst>
                            <p:childTnLst>
                              <p:par>
                                <p:cTn id="7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25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99" grpId="0" animBg="1"/>
      <p:bldP spid="67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1" name="Straight Connector 43"/>
          <p:cNvCxnSpPr/>
          <p:nvPr/>
        </p:nvCxnSpPr>
        <p:spPr>
          <a:xfrm>
            <a:off x="827546" y="2730444"/>
            <a:ext cx="7488910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ounded Rectangle 37"/>
          <p:cNvSpPr>
            <a:spLocks noChangeAspect="1"/>
          </p:cNvSpPr>
          <p:nvPr/>
        </p:nvSpPr>
        <p:spPr>
          <a:xfrm>
            <a:off x="1094506" y="2444956"/>
            <a:ext cx="631134" cy="631130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r>
              <a:rPr lang="en-US" sz="2667" b="1" dirty="0">
                <a:solidFill>
                  <a:srgbClr val="9B1E11"/>
                </a:solidFill>
                <a:latin typeface="Arial"/>
                <a:ea typeface="微软雅黑"/>
              </a:rPr>
              <a:t>01</a:t>
            </a:r>
          </a:p>
        </p:txBody>
      </p:sp>
      <p:sp>
        <p:nvSpPr>
          <p:cNvPr id="100" name="Rounded Rectangle 39"/>
          <p:cNvSpPr>
            <a:spLocks noChangeAspect="1"/>
          </p:cNvSpPr>
          <p:nvPr/>
        </p:nvSpPr>
        <p:spPr>
          <a:xfrm>
            <a:off x="2359278" y="2444956"/>
            <a:ext cx="631134" cy="631130"/>
          </a:xfrm>
          <a:prstGeom prst="roundRect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r>
              <a:rPr lang="en-US" sz="2667" b="1" dirty="0">
                <a:solidFill>
                  <a:srgbClr val="FFFFFF"/>
                </a:solidFill>
                <a:latin typeface="Arial"/>
                <a:ea typeface="微软雅黑"/>
              </a:rPr>
              <a:t>02</a:t>
            </a:r>
            <a:endParaRPr lang="en-US" sz="2667" dirty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106" name="Rounded Rectangle 40"/>
          <p:cNvSpPr>
            <a:spLocks noChangeAspect="1"/>
          </p:cNvSpPr>
          <p:nvPr/>
        </p:nvSpPr>
        <p:spPr>
          <a:xfrm>
            <a:off x="3624050" y="2444956"/>
            <a:ext cx="631134" cy="631130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r>
              <a:rPr lang="en-US" sz="2667" b="1" dirty="0">
                <a:solidFill>
                  <a:srgbClr val="9B1E11"/>
                </a:solidFill>
                <a:latin typeface="Arial"/>
                <a:ea typeface="微软雅黑"/>
              </a:rPr>
              <a:t>03</a:t>
            </a:r>
            <a:endParaRPr lang="en-US" sz="2667" dirty="0">
              <a:solidFill>
                <a:srgbClr val="9B1E11"/>
              </a:solidFill>
              <a:latin typeface="Arial"/>
              <a:ea typeface="微软雅黑"/>
            </a:endParaRPr>
          </a:p>
        </p:txBody>
      </p:sp>
      <p:sp>
        <p:nvSpPr>
          <p:cNvPr id="124" name="Rounded Rectangle 41"/>
          <p:cNvSpPr>
            <a:spLocks noChangeAspect="1"/>
          </p:cNvSpPr>
          <p:nvPr/>
        </p:nvSpPr>
        <p:spPr>
          <a:xfrm>
            <a:off x="4888822" y="2444956"/>
            <a:ext cx="631134" cy="631130"/>
          </a:xfrm>
          <a:prstGeom prst="roundRect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r>
              <a:rPr lang="en-US" sz="2667" b="1" dirty="0">
                <a:solidFill>
                  <a:srgbClr val="FFFFFF"/>
                </a:solidFill>
                <a:latin typeface="Arial"/>
                <a:ea typeface="微软雅黑"/>
              </a:rPr>
              <a:t>04</a:t>
            </a:r>
            <a:endParaRPr lang="en-US" sz="2667" dirty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131" name="Rounded Rectangle 53"/>
          <p:cNvSpPr>
            <a:spLocks noChangeAspect="1"/>
          </p:cNvSpPr>
          <p:nvPr/>
        </p:nvSpPr>
        <p:spPr>
          <a:xfrm>
            <a:off x="6153594" y="2444956"/>
            <a:ext cx="631134" cy="631130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r>
              <a:rPr lang="en-US" sz="2667" b="1" dirty="0">
                <a:solidFill>
                  <a:srgbClr val="9B1E11"/>
                </a:solidFill>
                <a:latin typeface="Arial"/>
                <a:ea typeface="微软雅黑"/>
              </a:rPr>
              <a:t>05</a:t>
            </a:r>
            <a:endParaRPr lang="en-US" sz="2667" dirty="0">
              <a:solidFill>
                <a:srgbClr val="9B1E11"/>
              </a:solidFill>
              <a:latin typeface="Arial"/>
              <a:ea typeface="微软雅黑"/>
            </a:endParaRPr>
          </a:p>
        </p:txBody>
      </p:sp>
      <p:sp>
        <p:nvSpPr>
          <p:cNvPr id="135" name="Rounded Rectangle 74"/>
          <p:cNvSpPr>
            <a:spLocks noChangeAspect="1"/>
          </p:cNvSpPr>
          <p:nvPr/>
        </p:nvSpPr>
        <p:spPr>
          <a:xfrm>
            <a:off x="7418364" y="2444956"/>
            <a:ext cx="631134" cy="631130"/>
          </a:xfrm>
          <a:prstGeom prst="roundRect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r>
              <a:rPr lang="en-US" sz="2667" b="1" dirty="0">
                <a:solidFill>
                  <a:srgbClr val="FFFFFF"/>
                </a:solidFill>
                <a:latin typeface="Arial"/>
                <a:ea typeface="微软雅黑"/>
              </a:rPr>
              <a:t>06</a:t>
            </a:r>
            <a:endParaRPr lang="en-US" sz="2667" dirty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879219" y="1153392"/>
            <a:ext cx="907927" cy="300076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b="1" dirty="0">
                <a:solidFill>
                  <a:srgbClr val="1F1F1F">
                    <a:lumMod val="65000"/>
                    <a:lumOff val="35000"/>
                  </a:srgb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500" b="1" dirty="0">
              <a:solidFill>
                <a:srgbClr val="1F1F1F">
                  <a:lumMod val="65000"/>
                  <a:lumOff val="3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7"/>
          <p:cNvSpPr>
            <a:spLocks noChangeArrowheads="1"/>
          </p:cNvSpPr>
          <p:nvPr/>
        </p:nvSpPr>
        <p:spPr bwMode="auto">
          <a:xfrm>
            <a:off x="1879217" y="1438925"/>
            <a:ext cx="1607650" cy="609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685749" fontAlgn="auto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975" dirty="0">
                <a:solidFill>
                  <a:srgbClr val="1F1F1F">
                    <a:lumMod val="65000"/>
                    <a:lumOff val="35000"/>
                  </a:srgb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44" name="矩形 43"/>
          <p:cNvSpPr/>
          <p:nvPr/>
        </p:nvSpPr>
        <p:spPr>
          <a:xfrm>
            <a:off x="4411189" y="1153392"/>
            <a:ext cx="907927" cy="300076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b="1" dirty="0">
                <a:solidFill>
                  <a:srgbClr val="1F1F1F">
                    <a:lumMod val="65000"/>
                    <a:lumOff val="35000"/>
                  </a:srgb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500" b="1" dirty="0">
              <a:solidFill>
                <a:srgbClr val="1F1F1F">
                  <a:lumMod val="65000"/>
                  <a:lumOff val="3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矩形 47"/>
          <p:cNvSpPr>
            <a:spLocks noChangeArrowheads="1"/>
          </p:cNvSpPr>
          <p:nvPr/>
        </p:nvSpPr>
        <p:spPr bwMode="auto">
          <a:xfrm>
            <a:off x="4411187" y="1438925"/>
            <a:ext cx="1607650" cy="609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685749" fontAlgn="auto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975" dirty="0">
                <a:solidFill>
                  <a:srgbClr val="1F1F1F">
                    <a:lumMod val="65000"/>
                    <a:lumOff val="35000"/>
                  </a:srgb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46" name="矩形 45"/>
          <p:cNvSpPr/>
          <p:nvPr/>
        </p:nvSpPr>
        <p:spPr>
          <a:xfrm>
            <a:off x="6938307" y="1153392"/>
            <a:ext cx="907927" cy="300076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b="1" dirty="0">
                <a:solidFill>
                  <a:srgbClr val="1F1F1F">
                    <a:lumMod val="65000"/>
                    <a:lumOff val="35000"/>
                  </a:srgb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500" b="1" dirty="0">
              <a:solidFill>
                <a:srgbClr val="1F1F1F">
                  <a:lumMod val="65000"/>
                  <a:lumOff val="3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矩形 47"/>
          <p:cNvSpPr>
            <a:spLocks noChangeArrowheads="1"/>
          </p:cNvSpPr>
          <p:nvPr/>
        </p:nvSpPr>
        <p:spPr bwMode="auto">
          <a:xfrm>
            <a:off x="6938304" y="1438925"/>
            <a:ext cx="1607650" cy="609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685749" fontAlgn="auto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975" dirty="0">
                <a:solidFill>
                  <a:srgbClr val="1F1F1F">
                    <a:lumMod val="65000"/>
                    <a:lumOff val="35000"/>
                  </a:srgb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48" name="矩形 47"/>
          <p:cNvSpPr/>
          <p:nvPr/>
        </p:nvSpPr>
        <p:spPr>
          <a:xfrm>
            <a:off x="1292149" y="3457735"/>
            <a:ext cx="907927" cy="300076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r"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b="1" dirty="0">
                <a:solidFill>
                  <a:srgbClr val="1F1F1F">
                    <a:lumMod val="65000"/>
                    <a:lumOff val="35000"/>
                  </a:srgb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500" b="1" dirty="0">
              <a:solidFill>
                <a:srgbClr val="1F1F1F">
                  <a:lumMod val="65000"/>
                  <a:lumOff val="3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矩形 47"/>
          <p:cNvSpPr>
            <a:spLocks noChangeArrowheads="1"/>
          </p:cNvSpPr>
          <p:nvPr/>
        </p:nvSpPr>
        <p:spPr bwMode="auto">
          <a:xfrm>
            <a:off x="598054" y="3743269"/>
            <a:ext cx="1602022" cy="609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 defTabSz="685749" fontAlgn="auto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975" dirty="0">
                <a:solidFill>
                  <a:srgbClr val="1F1F1F">
                    <a:lumMod val="65000"/>
                    <a:lumOff val="35000"/>
                  </a:srgb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50" name="矩形 49"/>
          <p:cNvSpPr/>
          <p:nvPr/>
        </p:nvSpPr>
        <p:spPr>
          <a:xfrm>
            <a:off x="3824115" y="3457735"/>
            <a:ext cx="907927" cy="300076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r"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b="1" dirty="0">
                <a:solidFill>
                  <a:srgbClr val="1F1F1F">
                    <a:lumMod val="65000"/>
                    <a:lumOff val="35000"/>
                  </a:srgb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500" b="1" dirty="0">
              <a:solidFill>
                <a:srgbClr val="1F1F1F">
                  <a:lumMod val="65000"/>
                  <a:lumOff val="3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矩形 47"/>
          <p:cNvSpPr>
            <a:spLocks noChangeArrowheads="1"/>
          </p:cNvSpPr>
          <p:nvPr/>
        </p:nvSpPr>
        <p:spPr bwMode="auto">
          <a:xfrm>
            <a:off x="3130020" y="3743269"/>
            <a:ext cx="1602022" cy="609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 defTabSz="685749" fontAlgn="auto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975" dirty="0">
                <a:solidFill>
                  <a:srgbClr val="1F1F1F">
                    <a:lumMod val="65000"/>
                    <a:lumOff val="35000"/>
                  </a:srgb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52" name="矩形 51"/>
          <p:cNvSpPr/>
          <p:nvPr/>
        </p:nvSpPr>
        <p:spPr>
          <a:xfrm>
            <a:off x="6353656" y="3457735"/>
            <a:ext cx="907927" cy="300076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r"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b="1" dirty="0">
                <a:solidFill>
                  <a:srgbClr val="1F1F1F">
                    <a:lumMod val="65000"/>
                    <a:lumOff val="35000"/>
                  </a:srgb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500" b="1" dirty="0">
              <a:solidFill>
                <a:srgbClr val="1F1F1F">
                  <a:lumMod val="65000"/>
                  <a:lumOff val="3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矩形 47"/>
          <p:cNvSpPr>
            <a:spLocks noChangeArrowheads="1"/>
          </p:cNvSpPr>
          <p:nvPr/>
        </p:nvSpPr>
        <p:spPr bwMode="auto">
          <a:xfrm>
            <a:off x="5659561" y="3743269"/>
            <a:ext cx="1602022" cy="609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 defTabSz="685749" fontAlgn="auto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975" dirty="0">
                <a:solidFill>
                  <a:srgbClr val="1F1F1F">
                    <a:lumMod val="65000"/>
                    <a:lumOff val="35000"/>
                  </a:srgbClr>
                </a:solidFill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3486865" y="1163575"/>
            <a:ext cx="905504" cy="1248569"/>
            <a:chOff x="4649153" y="1551432"/>
            <a:chExt cx="1207339" cy="1664759"/>
          </a:xfrm>
        </p:grpSpPr>
        <p:grpSp>
          <p:nvGrpSpPr>
            <p:cNvPr id="3" name="组合 2"/>
            <p:cNvGrpSpPr/>
            <p:nvPr/>
          </p:nvGrpSpPr>
          <p:grpSpPr>
            <a:xfrm>
              <a:off x="4649153" y="1551432"/>
              <a:ext cx="1207339" cy="1664759"/>
              <a:chOff x="4649153" y="1551432"/>
              <a:chExt cx="1207339" cy="1664759"/>
            </a:xfrm>
          </p:grpSpPr>
          <p:cxnSp>
            <p:nvCxnSpPr>
              <p:cNvPr id="104" name="Straight Connector 57"/>
              <p:cNvCxnSpPr/>
              <p:nvPr/>
            </p:nvCxnSpPr>
            <p:spPr>
              <a:xfrm>
                <a:off x="5252823" y="2787243"/>
                <a:ext cx="0" cy="428948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5" name="Rounded Rectangle 35"/>
              <p:cNvSpPr/>
              <p:nvPr/>
            </p:nvSpPr>
            <p:spPr>
              <a:xfrm>
                <a:off x="4649153" y="1551432"/>
                <a:ext cx="1207339" cy="1207339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82880" tIns="182880" rIns="182880" bIns="158008" numCol="1" spcCol="1270" anchor="ctr" anchorCtr="0">
                <a:noAutofit/>
              </a:bodyPr>
              <a:lstStyle/>
              <a:p>
                <a:pPr algn="ctr" defTabSz="888978" fontAlgn="auto">
                  <a:lnSpc>
                    <a:spcPct val="90000"/>
                  </a:lnSpc>
                  <a:spcAft>
                    <a:spcPct val="35000"/>
                  </a:spcAft>
                </a:pPr>
                <a:endParaRPr lang="en-US" sz="3200" dirty="0">
                  <a:solidFill>
                    <a:srgbClr val="FFFFFF"/>
                  </a:solidFill>
                  <a:latin typeface="FontAwesome" pitchFamily="2" charset="0"/>
                  <a:ea typeface="微软雅黑"/>
                </a:endParaRPr>
              </a:p>
            </p:txBody>
          </p:sp>
        </p:grpSp>
        <p:grpSp>
          <p:nvGrpSpPr>
            <p:cNvPr id="55" name="组合 54"/>
            <p:cNvGrpSpPr>
              <a:grpSpLocks noChangeAspect="1"/>
            </p:cNvGrpSpPr>
            <p:nvPr/>
          </p:nvGrpSpPr>
          <p:grpSpPr>
            <a:xfrm>
              <a:off x="5047010" y="1833189"/>
              <a:ext cx="404678" cy="648000"/>
              <a:chOff x="8912226" y="6748292"/>
              <a:chExt cx="250825" cy="401638"/>
            </a:xfrm>
            <a:solidFill>
              <a:srgbClr val="9DA8B1"/>
            </a:solidFill>
          </p:grpSpPr>
          <p:sp>
            <p:nvSpPr>
              <p:cNvPr id="56" name="Freeform 550"/>
              <p:cNvSpPr>
                <a:spLocks/>
              </p:cNvSpPr>
              <p:nvPr/>
            </p:nvSpPr>
            <p:spPr bwMode="auto">
              <a:xfrm>
                <a:off x="8912226" y="6859417"/>
                <a:ext cx="250825" cy="290513"/>
              </a:xfrm>
              <a:custGeom>
                <a:avLst/>
                <a:gdLst>
                  <a:gd name="T0" fmla="*/ 180 w 180"/>
                  <a:gd name="T1" fmla="*/ 68 h 209"/>
                  <a:gd name="T2" fmla="*/ 180 w 180"/>
                  <a:gd name="T3" fmla="*/ 15 h 209"/>
                  <a:gd name="T4" fmla="*/ 156 w 180"/>
                  <a:gd name="T5" fmla="*/ 15 h 209"/>
                  <a:gd name="T6" fmla="*/ 156 w 180"/>
                  <a:gd name="T7" fmla="*/ 68 h 209"/>
                  <a:gd name="T8" fmla="*/ 92 w 180"/>
                  <a:gd name="T9" fmla="*/ 132 h 209"/>
                  <a:gd name="T10" fmla="*/ 91 w 180"/>
                  <a:gd name="T11" fmla="*/ 132 h 209"/>
                  <a:gd name="T12" fmla="*/ 90 w 180"/>
                  <a:gd name="T13" fmla="*/ 132 h 209"/>
                  <a:gd name="T14" fmla="*/ 90 w 180"/>
                  <a:gd name="T15" fmla="*/ 132 h 209"/>
                  <a:gd name="T16" fmla="*/ 89 w 180"/>
                  <a:gd name="T17" fmla="*/ 132 h 209"/>
                  <a:gd name="T18" fmla="*/ 24 w 180"/>
                  <a:gd name="T19" fmla="*/ 68 h 209"/>
                  <a:gd name="T20" fmla="*/ 24 w 180"/>
                  <a:gd name="T21" fmla="*/ 15 h 209"/>
                  <a:gd name="T22" fmla="*/ 0 w 180"/>
                  <a:gd name="T23" fmla="*/ 15 h 209"/>
                  <a:gd name="T24" fmla="*/ 0 w 180"/>
                  <a:gd name="T25" fmla="*/ 68 h 209"/>
                  <a:gd name="T26" fmla="*/ 76 w 180"/>
                  <a:gd name="T27" fmla="*/ 156 h 209"/>
                  <a:gd name="T28" fmla="*/ 76 w 180"/>
                  <a:gd name="T29" fmla="*/ 194 h 209"/>
                  <a:gd name="T30" fmla="*/ 22 w 180"/>
                  <a:gd name="T31" fmla="*/ 209 h 209"/>
                  <a:gd name="T32" fmla="*/ 159 w 180"/>
                  <a:gd name="T33" fmla="*/ 209 h 209"/>
                  <a:gd name="T34" fmla="*/ 104 w 180"/>
                  <a:gd name="T35" fmla="*/ 193 h 209"/>
                  <a:gd name="T36" fmla="*/ 104 w 180"/>
                  <a:gd name="T37" fmla="*/ 156 h 209"/>
                  <a:gd name="T38" fmla="*/ 180 w 180"/>
                  <a:gd name="T39" fmla="*/ 68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0" h="209">
                    <a:moveTo>
                      <a:pt x="180" y="68"/>
                    </a:moveTo>
                    <a:cubicBezTo>
                      <a:pt x="180" y="68"/>
                      <a:pt x="180" y="38"/>
                      <a:pt x="180" y="15"/>
                    </a:cubicBezTo>
                    <a:cubicBezTo>
                      <a:pt x="180" y="0"/>
                      <a:pt x="156" y="0"/>
                      <a:pt x="156" y="15"/>
                    </a:cubicBezTo>
                    <a:cubicBezTo>
                      <a:pt x="156" y="38"/>
                      <a:pt x="156" y="68"/>
                      <a:pt x="156" y="68"/>
                    </a:cubicBezTo>
                    <a:cubicBezTo>
                      <a:pt x="156" y="104"/>
                      <a:pt x="128" y="132"/>
                      <a:pt x="92" y="132"/>
                    </a:cubicBezTo>
                    <a:cubicBezTo>
                      <a:pt x="92" y="132"/>
                      <a:pt x="91" y="132"/>
                      <a:pt x="91" y="132"/>
                    </a:cubicBezTo>
                    <a:cubicBezTo>
                      <a:pt x="90" y="132"/>
                      <a:pt x="90" y="132"/>
                      <a:pt x="90" y="132"/>
                    </a:cubicBezTo>
                    <a:cubicBezTo>
                      <a:pt x="90" y="132"/>
                      <a:pt x="90" y="132"/>
                      <a:pt x="90" y="132"/>
                    </a:cubicBezTo>
                    <a:cubicBezTo>
                      <a:pt x="90" y="132"/>
                      <a:pt x="89" y="132"/>
                      <a:pt x="89" y="132"/>
                    </a:cubicBezTo>
                    <a:cubicBezTo>
                      <a:pt x="53" y="132"/>
                      <a:pt x="24" y="104"/>
                      <a:pt x="24" y="68"/>
                    </a:cubicBezTo>
                    <a:cubicBezTo>
                      <a:pt x="24" y="68"/>
                      <a:pt x="24" y="38"/>
                      <a:pt x="24" y="15"/>
                    </a:cubicBezTo>
                    <a:cubicBezTo>
                      <a:pt x="24" y="0"/>
                      <a:pt x="0" y="0"/>
                      <a:pt x="0" y="15"/>
                    </a:cubicBezTo>
                    <a:cubicBezTo>
                      <a:pt x="0" y="22"/>
                      <a:pt x="0" y="68"/>
                      <a:pt x="0" y="68"/>
                    </a:cubicBezTo>
                    <a:cubicBezTo>
                      <a:pt x="0" y="113"/>
                      <a:pt x="33" y="149"/>
                      <a:pt x="76" y="156"/>
                    </a:cubicBezTo>
                    <a:cubicBezTo>
                      <a:pt x="76" y="194"/>
                      <a:pt x="76" y="194"/>
                      <a:pt x="76" y="194"/>
                    </a:cubicBezTo>
                    <a:cubicBezTo>
                      <a:pt x="22" y="209"/>
                      <a:pt x="22" y="209"/>
                      <a:pt x="22" y="209"/>
                    </a:cubicBezTo>
                    <a:cubicBezTo>
                      <a:pt x="159" y="209"/>
                      <a:pt x="159" y="209"/>
                      <a:pt x="159" y="209"/>
                    </a:cubicBezTo>
                    <a:cubicBezTo>
                      <a:pt x="104" y="193"/>
                      <a:pt x="104" y="193"/>
                      <a:pt x="104" y="193"/>
                    </a:cubicBezTo>
                    <a:cubicBezTo>
                      <a:pt x="104" y="156"/>
                      <a:pt x="104" y="156"/>
                      <a:pt x="104" y="156"/>
                    </a:cubicBezTo>
                    <a:cubicBezTo>
                      <a:pt x="147" y="150"/>
                      <a:pt x="180" y="113"/>
                      <a:pt x="180" y="6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867">
                  <a:solidFill>
                    <a:srgbClr val="454545">
                      <a:lumMod val="75000"/>
                    </a:srgbClr>
                  </a:solidFill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551"/>
              <p:cNvSpPr>
                <a:spLocks/>
              </p:cNvSpPr>
              <p:nvPr/>
            </p:nvSpPr>
            <p:spPr bwMode="auto">
              <a:xfrm>
                <a:off x="8977313" y="6748292"/>
                <a:ext cx="120650" cy="263525"/>
              </a:xfrm>
              <a:custGeom>
                <a:avLst/>
                <a:gdLst>
                  <a:gd name="T0" fmla="*/ 43 w 87"/>
                  <a:gd name="T1" fmla="*/ 190 h 190"/>
                  <a:gd name="T2" fmla="*/ 43 w 87"/>
                  <a:gd name="T3" fmla="*/ 190 h 190"/>
                  <a:gd name="T4" fmla="*/ 44 w 87"/>
                  <a:gd name="T5" fmla="*/ 190 h 190"/>
                  <a:gd name="T6" fmla="*/ 87 w 87"/>
                  <a:gd name="T7" fmla="*/ 147 h 190"/>
                  <a:gd name="T8" fmla="*/ 87 w 87"/>
                  <a:gd name="T9" fmla="*/ 43 h 190"/>
                  <a:gd name="T10" fmla="*/ 44 w 87"/>
                  <a:gd name="T11" fmla="*/ 0 h 190"/>
                  <a:gd name="T12" fmla="*/ 43 w 87"/>
                  <a:gd name="T13" fmla="*/ 0 h 190"/>
                  <a:gd name="T14" fmla="*/ 43 w 87"/>
                  <a:gd name="T15" fmla="*/ 0 h 190"/>
                  <a:gd name="T16" fmla="*/ 0 w 87"/>
                  <a:gd name="T17" fmla="*/ 43 h 190"/>
                  <a:gd name="T18" fmla="*/ 0 w 87"/>
                  <a:gd name="T19" fmla="*/ 147 h 190"/>
                  <a:gd name="T20" fmla="*/ 43 w 87"/>
                  <a:gd name="T21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7" h="190">
                    <a:moveTo>
                      <a:pt x="43" y="190"/>
                    </a:moveTo>
                    <a:cubicBezTo>
                      <a:pt x="43" y="190"/>
                      <a:pt x="43" y="190"/>
                      <a:pt x="43" y="190"/>
                    </a:cubicBezTo>
                    <a:cubicBezTo>
                      <a:pt x="44" y="190"/>
                      <a:pt x="44" y="190"/>
                      <a:pt x="44" y="190"/>
                    </a:cubicBezTo>
                    <a:cubicBezTo>
                      <a:pt x="68" y="190"/>
                      <a:pt x="87" y="171"/>
                      <a:pt x="87" y="147"/>
                    </a:cubicBezTo>
                    <a:cubicBezTo>
                      <a:pt x="87" y="43"/>
                      <a:pt x="87" y="43"/>
                      <a:pt x="87" y="43"/>
                    </a:cubicBezTo>
                    <a:cubicBezTo>
                      <a:pt x="87" y="19"/>
                      <a:pt x="68" y="0"/>
                      <a:pt x="44" y="0"/>
                    </a:cubicBezTo>
                    <a:cubicBezTo>
                      <a:pt x="44" y="0"/>
                      <a:pt x="44" y="0"/>
                      <a:pt x="43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9"/>
                      <a:pt x="0" y="43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1"/>
                      <a:pt x="19" y="190"/>
                      <a:pt x="43" y="19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867">
                  <a:solidFill>
                    <a:srgbClr val="454545">
                      <a:lumMod val="75000"/>
                    </a:srgbClr>
                  </a:solidFill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4751638" y="3110410"/>
            <a:ext cx="905504" cy="1283800"/>
            <a:chOff x="6335516" y="4147213"/>
            <a:chExt cx="1207339" cy="1711733"/>
          </a:xfrm>
        </p:grpSpPr>
        <p:grpSp>
          <p:nvGrpSpPr>
            <p:cNvPr id="6" name="组合 5"/>
            <p:cNvGrpSpPr/>
            <p:nvPr/>
          </p:nvGrpSpPr>
          <p:grpSpPr>
            <a:xfrm>
              <a:off x="6335516" y="4147213"/>
              <a:ext cx="1207339" cy="1711733"/>
              <a:chOff x="6335516" y="4147213"/>
              <a:chExt cx="1207339" cy="1711733"/>
            </a:xfrm>
          </p:grpSpPr>
          <p:cxnSp>
            <p:nvCxnSpPr>
              <p:cNvPr id="122" name="Straight Connector 61"/>
              <p:cNvCxnSpPr/>
              <p:nvPr/>
            </p:nvCxnSpPr>
            <p:spPr>
              <a:xfrm flipV="1">
                <a:off x="6939185" y="4147213"/>
                <a:ext cx="0" cy="468680"/>
              </a:xfrm>
              <a:prstGeom prst="line">
                <a:avLst/>
              </a:prstGeom>
              <a:ln w="19050" cap="rnd">
                <a:solidFill>
                  <a:schemeClr val="accent2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3" name="Rounded Rectangle 34"/>
              <p:cNvSpPr/>
              <p:nvPr/>
            </p:nvSpPr>
            <p:spPr>
              <a:xfrm>
                <a:off x="6335516" y="4651607"/>
                <a:ext cx="1207339" cy="1207339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82880" tIns="158008" rIns="158008" bIns="91440" numCol="1" spcCol="1270" anchor="ctr" anchorCtr="0">
                <a:noAutofit/>
              </a:bodyPr>
              <a:lstStyle/>
              <a:p>
                <a:pPr algn="ctr" defTabSz="888978" fontAlgn="auto">
                  <a:lnSpc>
                    <a:spcPct val="90000"/>
                  </a:lnSpc>
                  <a:spcAft>
                    <a:spcPct val="35000"/>
                  </a:spcAft>
                </a:pPr>
                <a:endParaRPr lang="en-US" sz="3200" dirty="0">
                  <a:solidFill>
                    <a:srgbClr val="FFFFFF"/>
                  </a:solidFill>
                  <a:latin typeface="Arial"/>
                  <a:ea typeface="微软雅黑"/>
                </a:endParaRPr>
              </a:p>
            </p:txBody>
          </p:sp>
        </p:grpSp>
        <p:grpSp>
          <p:nvGrpSpPr>
            <p:cNvPr id="58" name="Group 9"/>
            <p:cNvGrpSpPr>
              <a:grpSpLocks noChangeAspect="1"/>
            </p:cNvGrpSpPr>
            <p:nvPr/>
          </p:nvGrpSpPr>
          <p:grpSpPr>
            <a:xfrm>
              <a:off x="6543185" y="4951791"/>
              <a:ext cx="792000" cy="587287"/>
              <a:chOff x="4572000" y="3414713"/>
              <a:chExt cx="374651" cy="277813"/>
            </a:xfrm>
            <a:solidFill>
              <a:schemeClr val="bg1"/>
            </a:solidFill>
          </p:grpSpPr>
          <p:sp>
            <p:nvSpPr>
              <p:cNvPr id="61" name="Freeform 17"/>
              <p:cNvSpPr>
                <a:spLocks/>
              </p:cNvSpPr>
              <p:nvPr/>
            </p:nvSpPr>
            <p:spPr bwMode="auto">
              <a:xfrm>
                <a:off x="4713288" y="3481388"/>
                <a:ext cx="233363" cy="211138"/>
              </a:xfrm>
              <a:custGeom>
                <a:avLst/>
                <a:gdLst>
                  <a:gd name="T0" fmla="*/ 89 w 89"/>
                  <a:gd name="T1" fmla="*/ 33 h 81"/>
                  <a:gd name="T2" fmla="*/ 43 w 89"/>
                  <a:gd name="T3" fmla="*/ 0 h 81"/>
                  <a:gd name="T4" fmla="*/ 40 w 89"/>
                  <a:gd name="T5" fmla="*/ 1 h 81"/>
                  <a:gd name="T6" fmla="*/ 43 w 89"/>
                  <a:gd name="T7" fmla="*/ 11 h 81"/>
                  <a:gd name="T8" fmla="*/ 0 w 89"/>
                  <a:gd name="T9" fmla="*/ 44 h 81"/>
                  <a:gd name="T10" fmla="*/ 0 w 89"/>
                  <a:gd name="T11" fmla="*/ 44 h 81"/>
                  <a:gd name="T12" fmla="*/ 40 w 89"/>
                  <a:gd name="T13" fmla="*/ 65 h 81"/>
                  <a:gd name="T14" fmla="*/ 74 w 89"/>
                  <a:gd name="T15" fmla="*/ 81 h 81"/>
                  <a:gd name="T16" fmla="*/ 64 w 89"/>
                  <a:gd name="T17" fmla="*/ 62 h 81"/>
                  <a:gd name="T18" fmla="*/ 89 w 89"/>
                  <a:gd name="T19" fmla="*/ 33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9" h="81">
                    <a:moveTo>
                      <a:pt x="89" y="33"/>
                    </a:moveTo>
                    <a:cubicBezTo>
                      <a:pt x="89" y="15"/>
                      <a:pt x="68" y="0"/>
                      <a:pt x="43" y="0"/>
                    </a:cubicBezTo>
                    <a:cubicBezTo>
                      <a:pt x="42" y="0"/>
                      <a:pt x="41" y="1"/>
                      <a:pt x="40" y="1"/>
                    </a:cubicBezTo>
                    <a:cubicBezTo>
                      <a:pt x="42" y="4"/>
                      <a:pt x="43" y="8"/>
                      <a:pt x="43" y="11"/>
                    </a:cubicBezTo>
                    <a:cubicBezTo>
                      <a:pt x="43" y="29"/>
                      <a:pt x="24" y="43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" y="56"/>
                      <a:pt x="21" y="64"/>
                      <a:pt x="40" y="65"/>
                    </a:cubicBezTo>
                    <a:cubicBezTo>
                      <a:pt x="53" y="75"/>
                      <a:pt x="74" y="81"/>
                      <a:pt x="74" y="81"/>
                    </a:cubicBezTo>
                    <a:cubicBezTo>
                      <a:pt x="64" y="72"/>
                      <a:pt x="63" y="65"/>
                      <a:pt x="64" y="62"/>
                    </a:cubicBezTo>
                    <a:cubicBezTo>
                      <a:pt x="79" y="56"/>
                      <a:pt x="89" y="46"/>
                      <a:pt x="89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400">
                  <a:solidFill>
                    <a:srgbClr val="1F1F1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62" name="Freeform 18"/>
              <p:cNvSpPr>
                <a:spLocks/>
              </p:cNvSpPr>
              <p:nvPr/>
            </p:nvSpPr>
            <p:spPr bwMode="auto">
              <a:xfrm>
                <a:off x="4572000" y="3414713"/>
                <a:ext cx="241300" cy="209550"/>
              </a:xfrm>
              <a:custGeom>
                <a:avLst/>
                <a:gdLst>
                  <a:gd name="T0" fmla="*/ 89 w 92"/>
                  <a:gd name="T1" fmla="*/ 21 h 80"/>
                  <a:gd name="T2" fmla="*/ 46 w 92"/>
                  <a:gd name="T3" fmla="*/ 0 h 80"/>
                  <a:gd name="T4" fmla="*/ 0 w 92"/>
                  <a:gd name="T5" fmla="*/ 32 h 80"/>
                  <a:gd name="T6" fmla="*/ 25 w 92"/>
                  <a:gd name="T7" fmla="*/ 61 h 80"/>
                  <a:gd name="T8" fmla="*/ 14 w 92"/>
                  <a:gd name="T9" fmla="*/ 80 h 80"/>
                  <a:gd name="T10" fmla="*/ 48 w 92"/>
                  <a:gd name="T11" fmla="*/ 65 h 80"/>
                  <a:gd name="T12" fmla="*/ 49 w 92"/>
                  <a:gd name="T13" fmla="*/ 64 h 80"/>
                  <a:gd name="T14" fmla="*/ 92 w 92"/>
                  <a:gd name="T15" fmla="*/ 32 h 80"/>
                  <a:gd name="T16" fmla="*/ 89 w 92"/>
                  <a:gd name="T17" fmla="*/ 2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80">
                    <a:moveTo>
                      <a:pt x="89" y="21"/>
                    </a:moveTo>
                    <a:cubicBezTo>
                      <a:pt x="83" y="9"/>
                      <a:pt x="66" y="0"/>
                      <a:pt x="46" y="0"/>
                    </a:cubicBezTo>
                    <a:cubicBezTo>
                      <a:pt x="20" y="0"/>
                      <a:pt x="0" y="14"/>
                      <a:pt x="0" y="32"/>
                    </a:cubicBezTo>
                    <a:cubicBezTo>
                      <a:pt x="0" y="45"/>
                      <a:pt x="10" y="56"/>
                      <a:pt x="25" y="61"/>
                    </a:cubicBezTo>
                    <a:cubicBezTo>
                      <a:pt x="26" y="65"/>
                      <a:pt x="25" y="71"/>
                      <a:pt x="14" y="80"/>
                    </a:cubicBezTo>
                    <a:cubicBezTo>
                      <a:pt x="14" y="80"/>
                      <a:pt x="36" y="75"/>
                      <a:pt x="48" y="65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73" y="63"/>
                      <a:pt x="92" y="49"/>
                      <a:pt x="92" y="32"/>
                    </a:cubicBezTo>
                    <a:cubicBezTo>
                      <a:pt x="92" y="28"/>
                      <a:pt x="91" y="25"/>
                      <a:pt x="89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400">
                  <a:solidFill>
                    <a:srgbClr val="1F1F1F"/>
                  </a:solidFill>
                  <a:latin typeface="Arial"/>
                  <a:ea typeface="微软雅黑"/>
                </a:endParaRPr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2222094" y="3110410"/>
            <a:ext cx="905504" cy="1263371"/>
            <a:chOff x="2962791" y="4158915"/>
            <a:chExt cx="1207339" cy="1684495"/>
          </a:xfrm>
        </p:grpSpPr>
        <p:grpSp>
          <p:nvGrpSpPr>
            <p:cNvPr id="5" name="组合 4"/>
            <p:cNvGrpSpPr/>
            <p:nvPr/>
          </p:nvGrpSpPr>
          <p:grpSpPr>
            <a:xfrm>
              <a:off x="2962791" y="4158915"/>
              <a:ext cx="1207339" cy="1684495"/>
              <a:chOff x="2962791" y="4158915"/>
              <a:chExt cx="1207339" cy="1684495"/>
            </a:xfrm>
          </p:grpSpPr>
          <p:cxnSp>
            <p:nvCxnSpPr>
              <p:cNvPr id="98" name="Straight Connector 50"/>
              <p:cNvCxnSpPr/>
              <p:nvPr/>
            </p:nvCxnSpPr>
            <p:spPr>
              <a:xfrm flipV="1">
                <a:off x="3566460" y="4158915"/>
                <a:ext cx="0" cy="434813"/>
              </a:xfrm>
              <a:prstGeom prst="line">
                <a:avLst/>
              </a:prstGeom>
              <a:ln w="19050" cap="rnd">
                <a:solidFill>
                  <a:schemeClr val="accent2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9" name="Rounded Rectangle 36"/>
              <p:cNvSpPr/>
              <p:nvPr/>
            </p:nvSpPr>
            <p:spPr>
              <a:xfrm>
                <a:off x="2962791" y="4636071"/>
                <a:ext cx="1207339" cy="1207339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888978" fontAlgn="auto">
                  <a:lnSpc>
                    <a:spcPct val="90000"/>
                  </a:lnSpc>
                  <a:spcAft>
                    <a:spcPct val="35000"/>
                  </a:spcAft>
                </a:pPr>
                <a:endParaRPr lang="en-US" sz="3200" dirty="0">
                  <a:solidFill>
                    <a:srgbClr val="FFFFFF"/>
                  </a:solidFill>
                  <a:latin typeface="FontAwesome" pitchFamily="2" charset="0"/>
                  <a:ea typeface="微软雅黑"/>
                </a:endParaRPr>
              </a:p>
            </p:txBody>
          </p:sp>
        </p:grpSp>
        <p:grpSp>
          <p:nvGrpSpPr>
            <p:cNvPr id="63" name="Group 12"/>
            <p:cNvGrpSpPr>
              <a:grpSpLocks noChangeAspect="1"/>
            </p:cNvGrpSpPr>
            <p:nvPr/>
          </p:nvGrpSpPr>
          <p:grpSpPr>
            <a:xfrm>
              <a:off x="3227975" y="4903464"/>
              <a:ext cx="697327" cy="684000"/>
              <a:chOff x="2905125" y="4002088"/>
              <a:chExt cx="249238" cy="244475"/>
            </a:xfrm>
            <a:solidFill>
              <a:schemeClr val="bg1"/>
            </a:solidFill>
          </p:grpSpPr>
          <p:sp>
            <p:nvSpPr>
              <p:cNvPr id="64" name="Freeform 50"/>
              <p:cNvSpPr>
                <a:spLocks noEditPoints="1"/>
              </p:cNvSpPr>
              <p:nvPr/>
            </p:nvSpPr>
            <p:spPr bwMode="auto">
              <a:xfrm>
                <a:off x="2905125" y="4002088"/>
                <a:ext cx="249238" cy="244475"/>
              </a:xfrm>
              <a:custGeom>
                <a:avLst/>
                <a:gdLst>
                  <a:gd name="T0" fmla="*/ 82 w 95"/>
                  <a:gd name="T1" fmla="*/ 58 h 93"/>
                  <a:gd name="T2" fmla="*/ 95 w 95"/>
                  <a:gd name="T3" fmla="*/ 52 h 93"/>
                  <a:gd name="T4" fmla="*/ 95 w 95"/>
                  <a:gd name="T5" fmla="*/ 42 h 93"/>
                  <a:gd name="T6" fmla="*/ 82 w 95"/>
                  <a:gd name="T7" fmla="*/ 36 h 93"/>
                  <a:gd name="T8" fmla="*/ 79 w 95"/>
                  <a:gd name="T9" fmla="*/ 31 h 93"/>
                  <a:gd name="T10" fmla="*/ 84 w 95"/>
                  <a:gd name="T11" fmla="*/ 18 h 93"/>
                  <a:gd name="T12" fmla="*/ 77 w 95"/>
                  <a:gd name="T13" fmla="*/ 10 h 93"/>
                  <a:gd name="T14" fmla="*/ 64 w 95"/>
                  <a:gd name="T15" fmla="*/ 16 h 93"/>
                  <a:gd name="T16" fmla="*/ 58 w 95"/>
                  <a:gd name="T17" fmla="*/ 13 h 93"/>
                  <a:gd name="T18" fmla="*/ 52 w 95"/>
                  <a:gd name="T19" fmla="*/ 0 h 93"/>
                  <a:gd name="T20" fmla="*/ 42 w 95"/>
                  <a:gd name="T21" fmla="*/ 0 h 93"/>
                  <a:gd name="T22" fmla="*/ 36 w 95"/>
                  <a:gd name="T23" fmla="*/ 13 h 93"/>
                  <a:gd name="T24" fmla="*/ 31 w 95"/>
                  <a:gd name="T25" fmla="*/ 16 h 93"/>
                  <a:gd name="T26" fmla="*/ 17 w 95"/>
                  <a:gd name="T27" fmla="*/ 11 h 93"/>
                  <a:gd name="T28" fmla="*/ 10 w 95"/>
                  <a:gd name="T29" fmla="*/ 18 h 93"/>
                  <a:gd name="T30" fmla="*/ 15 w 95"/>
                  <a:gd name="T31" fmla="*/ 31 h 93"/>
                  <a:gd name="T32" fmla="*/ 13 w 95"/>
                  <a:gd name="T33" fmla="*/ 36 h 93"/>
                  <a:gd name="T34" fmla="*/ 0 w 95"/>
                  <a:gd name="T35" fmla="*/ 42 h 93"/>
                  <a:gd name="T36" fmla="*/ 0 w 95"/>
                  <a:gd name="T37" fmla="*/ 52 h 93"/>
                  <a:gd name="T38" fmla="*/ 13 w 95"/>
                  <a:gd name="T39" fmla="*/ 58 h 93"/>
                  <a:gd name="T40" fmla="*/ 15 w 95"/>
                  <a:gd name="T41" fmla="*/ 63 h 93"/>
                  <a:gd name="T42" fmla="*/ 10 w 95"/>
                  <a:gd name="T43" fmla="*/ 76 h 93"/>
                  <a:gd name="T44" fmla="*/ 18 w 95"/>
                  <a:gd name="T45" fmla="*/ 84 h 93"/>
                  <a:gd name="T46" fmla="*/ 31 w 95"/>
                  <a:gd name="T47" fmla="*/ 78 h 93"/>
                  <a:gd name="T48" fmla="*/ 37 w 95"/>
                  <a:gd name="T49" fmla="*/ 81 h 93"/>
                  <a:gd name="T50" fmla="*/ 42 w 95"/>
                  <a:gd name="T51" fmla="*/ 93 h 93"/>
                  <a:gd name="T52" fmla="*/ 53 w 95"/>
                  <a:gd name="T53" fmla="*/ 93 h 93"/>
                  <a:gd name="T54" fmla="*/ 58 w 95"/>
                  <a:gd name="T55" fmla="*/ 81 h 93"/>
                  <a:gd name="T56" fmla="*/ 64 w 95"/>
                  <a:gd name="T57" fmla="*/ 78 h 93"/>
                  <a:gd name="T58" fmla="*/ 77 w 95"/>
                  <a:gd name="T59" fmla="*/ 83 h 93"/>
                  <a:gd name="T60" fmla="*/ 85 w 95"/>
                  <a:gd name="T61" fmla="*/ 76 h 93"/>
                  <a:gd name="T62" fmla="*/ 79 w 95"/>
                  <a:gd name="T63" fmla="*/ 63 h 93"/>
                  <a:gd name="T64" fmla="*/ 82 w 95"/>
                  <a:gd name="T65" fmla="*/ 58 h 93"/>
                  <a:gd name="T66" fmla="*/ 47 w 95"/>
                  <a:gd name="T67" fmla="*/ 62 h 93"/>
                  <a:gd name="T68" fmla="*/ 32 w 95"/>
                  <a:gd name="T69" fmla="*/ 47 h 93"/>
                  <a:gd name="T70" fmla="*/ 47 w 95"/>
                  <a:gd name="T71" fmla="*/ 32 h 93"/>
                  <a:gd name="T72" fmla="*/ 63 w 95"/>
                  <a:gd name="T73" fmla="*/ 47 h 93"/>
                  <a:gd name="T74" fmla="*/ 47 w 95"/>
                  <a:gd name="T75" fmla="*/ 62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3">
                    <a:moveTo>
                      <a:pt x="82" y="58"/>
                    </a:moveTo>
                    <a:cubicBezTo>
                      <a:pt x="82" y="58"/>
                      <a:pt x="95" y="53"/>
                      <a:pt x="95" y="52"/>
                    </a:cubicBezTo>
                    <a:cubicBezTo>
                      <a:pt x="95" y="42"/>
                      <a:pt x="95" y="42"/>
                      <a:pt x="95" y="42"/>
                    </a:cubicBezTo>
                    <a:cubicBezTo>
                      <a:pt x="95" y="41"/>
                      <a:pt x="82" y="36"/>
                      <a:pt x="82" y="36"/>
                    </a:cubicBezTo>
                    <a:cubicBezTo>
                      <a:pt x="79" y="31"/>
                      <a:pt x="79" y="31"/>
                      <a:pt x="79" y="31"/>
                    </a:cubicBezTo>
                    <a:cubicBezTo>
                      <a:pt x="79" y="31"/>
                      <a:pt x="85" y="18"/>
                      <a:pt x="84" y="18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10"/>
                      <a:pt x="64" y="16"/>
                      <a:pt x="64" y="16"/>
                    </a:cubicBezTo>
                    <a:cubicBezTo>
                      <a:pt x="58" y="13"/>
                      <a:pt x="58" y="13"/>
                      <a:pt x="58" y="13"/>
                    </a:cubicBezTo>
                    <a:cubicBezTo>
                      <a:pt x="58" y="13"/>
                      <a:pt x="53" y="0"/>
                      <a:pt x="52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1" y="0"/>
                      <a:pt x="36" y="13"/>
                      <a:pt x="36" y="13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16"/>
                      <a:pt x="18" y="10"/>
                      <a:pt x="17" y="11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9" y="18"/>
                      <a:pt x="15" y="31"/>
                      <a:pt x="15" y="31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3"/>
                      <a:pt x="13" y="58"/>
                      <a:pt x="13" y="58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5" y="63"/>
                      <a:pt x="10" y="76"/>
                      <a:pt x="10" y="76"/>
                    </a:cubicBezTo>
                    <a:cubicBezTo>
                      <a:pt x="18" y="84"/>
                      <a:pt x="18" y="84"/>
                      <a:pt x="18" y="84"/>
                    </a:cubicBezTo>
                    <a:cubicBezTo>
                      <a:pt x="18" y="84"/>
                      <a:pt x="31" y="78"/>
                      <a:pt x="31" y="78"/>
                    </a:cubicBezTo>
                    <a:cubicBezTo>
                      <a:pt x="37" y="81"/>
                      <a:pt x="37" y="81"/>
                      <a:pt x="37" y="81"/>
                    </a:cubicBezTo>
                    <a:cubicBezTo>
                      <a:pt x="37" y="81"/>
                      <a:pt x="42" y="93"/>
                      <a:pt x="42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3" y="93"/>
                      <a:pt x="58" y="81"/>
                      <a:pt x="58" y="81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4"/>
                      <a:pt x="77" y="83"/>
                    </a:cubicBezTo>
                    <a:cubicBezTo>
                      <a:pt x="85" y="76"/>
                      <a:pt x="85" y="76"/>
                      <a:pt x="85" y="76"/>
                    </a:cubicBezTo>
                    <a:cubicBezTo>
                      <a:pt x="85" y="76"/>
                      <a:pt x="79" y="63"/>
                      <a:pt x="79" y="63"/>
                    </a:cubicBezTo>
                    <a:lnTo>
                      <a:pt x="82" y="58"/>
                    </a:lnTo>
                    <a:close/>
                    <a:moveTo>
                      <a:pt x="47" y="62"/>
                    </a:moveTo>
                    <a:cubicBezTo>
                      <a:pt x="39" y="62"/>
                      <a:pt x="32" y="55"/>
                      <a:pt x="32" y="47"/>
                    </a:cubicBezTo>
                    <a:cubicBezTo>
                      <a:pt x="32" y="39"/>
                      <a:pt x="39" y="32"/>
                      <a:pt x="47" y="32"/>
                    </a:cubicBezTo>
                    <a:cubicBezTo>
                      <a:pt x="56" y="32"/>
                      <a:pt x="63" y="39"/>
                      <a:pt x="63" y="47"/>
                    </a:cubicBezTo>
                    <a:cubicBezTo>
                      <a:pt x="63" y="55"/>
                      <a:pt x="56" y="62"/>
                      <a:pt x="47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400">
                  <a:solidFill>
                    <a:srgbClr val="1F1F1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65" name="Oval 51"/>
              <p:cNvSpPr>
                <a:spLocks noChangeArrowheads="1"/>
              </p:cNvSpPr>
              <p:nvPr/>
            </p:nvSpPr>
            <p:spPr bwMode="auto">
              <a:xfrm>
                <a:off x="3005138" y="4102100"/>
                <a:ext cx="49213" cy="476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400">
                  <a:solidFill>
                    <a:srgbClr val="1F1F1F"/>
                  </a:solidFill>
                  <a:latin typeface="Arial"/>
                  <a:ea typeface="微软雅黑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957322" y="1162397"/>
            <a:ext cx="905504" cy="1249746"/>
            <a:chOff x="1276428" y="1549863"/>
            <a:chExt cx="1207339" cy="1666328"/>
          </a:xfrm>
        </p:grpSpPr>
        <p:grpSp>
          <p:nvGrpSpPr>
            <p:cNvPr id="2" name="组合 1"/>
            <p:cNvGrpSpPr/>
            <p:nvPr/>
          </p:nvGrpSpPr>
          <p:grpSpPr>
            <a:xfrm>
              <a:off x="1276428" y="1549863"/>
              <a:ext cx="1207339" cy="1666328"/>
              <a:chOff x="1276428" y="1549863"/>
              <a:chExt cx="1207339" cy="1666328"/>
            </a:xfrm>
          </p:grpSpPr>
          <p:cxnSp>
            <p:nvCxnSpPr>
              <p:cNvPr id="94" name="Straight Connector 38"/>
              <p:cNvCxnSpPr/>
              <p:nvPr/>
            </p:nvCxnSpPr>
            <p:spPr>
              <a:xfrm>
                <a:off x="1880097" y="2787243"/>
                <a:ext cx="0" cy="428948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Rounded Rectangle 32"/>
              <p:cNvSpPr/>
              <p:nvPr/>
            </p:nvSpPr>
            <p:spPr>
              <a:xfrm>
                <a:off x="1276428" y="1549863"/>
                <a:ext cx="1207339" cy="1207339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82880" tIns="182880" rIns="158008" bIns="158008" numCol="1" spcCol="1270" anchor="ctr" anchorCtr="0">
                <a:noAutofit/>
              </a:bodyPr>
              <a:lstStyle/>
              <a:p>
                <a:pPr algn="ctr" defTabSz="888978" fontAlgn="auto">
                  <a:lnSpc>
                    <a:spcPct val="90000"/>
                  </a:lnSpc>
                  <a:spcAft>
                    <a:spcPct val="35000"/>
                  </a:spcAft>
                </a:pPr>
                <a:endParaRPr lang="en-US" sz="3600" dirty="0">
                  <a:solidFill>
                    <a:srgbClr val="FFFFFF"/>
                  </a:solidFill>
                  <a:latin typeface="FontAwesome" pitchFamily="2" charset="0"/>
                  <a:ea typeface="微软雅黑"/>
                </a:endParaRPr>
              </a:p>
            </p:txBody>
          </p:sp>
        </p:grpSp>
        <p:grpSp>
          <p:nvGrpSpPr>
            <p:cNvPr id="66" name="Group 15"/>
            <p:cNvGrpSpPr>
              <a:grpSpLocks noChangeAspect="1"/>
            </p:cNvGrpSpPr>
            <p:nvPr/>
          </p:nvGrpSpPr>
          <p:grpSpPr>
            <a:xfrm>
              <a:off x="1494695" y="1824528"/>
              <a:ext cx="792000" cy="584918"/>
              <a:chOff x="3052763" y="2647950"/>
              <a:chExt cx="346075" cy="255588"/>
            </a:xfrm>
            <a:solidFill>
              <a:schemeClr val="bg1"/>
            </a:solidFill>
          </p:grpSpPr>
          <p:sp>
            <p:nvSpPr>
              <p:cNvPr id="67" name="Freeform 108"/>
              <p:cNvSpPr>
                <a:spLocks/>
              </p:cNvSpPr>
              <p:nvPr/>
            </p:nvSpPr>
            <p:spPr bwMode="auto">
              <a:xfrm>
                <a:off x="3175000" y="2825750"/>
                <a:ext cx="100013" cy="77788"/>
              </a:xfrm>
              <a:custGeom>
                <a:avLst/>
                <a:gdLst>
                  <a:gd name="T0" fmla="*/ 36 w 38"/>
                  <a:gd name="T1" fmla="*/ 11 h 30"/>
                  <a:gd name="T2" fmla="*/ 1 w 38"/>
                  <a:gd name="T3" fmla="*/ 11 h 30"/>
                  <a:gd name="T4" fmla="*/ 1 w 38"/>
                  <a:gd name="T5" fmla="*/ 13 h 30"/>
                  <a:gd name="T6" fmla="*/ 19 w 38"/>
                  <a:gd name="T7" fmla="*/ 30 h 30"/>
                  <a:gd name="T8" fmla="*/ 36 w 38"/>
                  <a:gd name="T9" fmla="*/ 13 h 30"/>
                  <a:gd name="T10" fmla="*/ 36 w 38"/>
                  <a:gd name="T11" fmla="*/ 1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30">
                    <a:moveTo>
                      <a:pt x="36" y="11"/>
                    </a:moveTo>
                    <a:cubicBezTo>
                      <a:pt x="26" y="1"/>
                      <a:pt x="12" y="0"/>
                      <a:pt x="1" y="11"/>
                    </a:cubicBezTo>
                    <a:cubicBezTo>
                      <a:pt x="0" y="11"/>
                      <a:pt x="0" y="12"/>
                      <a:pt x="1" y="13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8" y="12"/>
                      <a:pt x="37" y="11"/>
                      <a:pt x="36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400">
                  <a:solidFill>
                    <a:srgbClr val="1F1F1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68" name="Freeform 109"/>
              <p:cNvSpPr>
                <a:spLocks/>
              </p:cNvSpPr>
              <p:nvPr/>
            </p:nvSpPr>
            <p:spPr bwMode="auto">
              <a:xfrm>
                <a:off x="3109913" y="2736850"/>
                <a:ext cx="230188" cy="101600"/>
              </a:xfrm>
              <a:custGeom>
                <a:avLst/>
                <a:gdLst>
                  <a:gd name="T0" fmla="*/ 87 w 88"/>
                  <a:gd name="T1" fmla="*/ 24 h 39"/>
                  <a:gd name="T2" fmla="*/ 0 w 88"/>
                  <a:gd name="T3" fmla="*/ 24 h 39"/>
                  <a:gd name="T4" fmla="*/ 0 w 88"/>
                  <a:gd name="T5" fmla="*/ 26 h 39"/>
                  <a:gd name="T6" fmla="*/ 13 w 88"/>
                  <a:gd name="T7" fmla="*/ 38 h 39"/>
                  <a:gd name="T8" fmla="*/ 15 w 88"/>
                  <a:gd name="T9" fmla="*/ 38 h 39"/>
                  <a:gd name="T10" fmla="*/ 73 w 88"/>
                  <a:gd name="T11" fmla="*/ 38 h 39"/>
                  <a:gd name="T12" fmla="*/ 75 w 88"/>
                  <a:gd name="T13" fmla="*/ 38 h 39"/>
                  <a:gd name="T14" fmla="*/ 87 w 88"/>
                  <a:gd name="T15" fmla="*/ 26 h 39"/>
                  <a:gd name="T16" fmla="*/ 87 w 88"/>
                  <a:gd name="T17" fmla="*/ 26 h 39"/>
                  <a:gd name="T18" fmla="*/ 87 w 88"/>
                  <a:gd name="T19" fmla="*/ 2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" h="39">
                    <a:moveTo>
                      <a:pt x="87" y="24"/>
                    </a:moveTo>
                    <a:cubicBezTo>
                      <a:pt x="63" y="0"/>
                      <a:pt x="24" y="0"/>
                      <a:pt x="0" y="24"/>
                    </a:cubicBezTo>
                    <a:cubicBezTo>
                      <a:pt x="0" y="24"/>
                      <a:pt x="0" y="25"/>
                      <a:pt x="0" y="26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3" y="39"/>
                      <a:pt x="14" y="39"/>
                      <a:pt x="15" y="38"/>
                    </a:cubicBezTo>
                    <a:cubicBezTo>
                      <a:pt x="31" y="22"/>
                      <a:pt x="57" y="22"/>
                      <a:pt x="73" y="38"/>
                    </a:cubicBezTo>
                    <a:cubicBezTo>
                      <a:pt x="73" y="39"/>
                      <a:pt x="74" y="39"/>
                      <a:pt x="75" y="38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8" y="25"/>
                      <a:pt x="88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400">
                  <a:solidFill>
                    <a:srgbClr val="1F1F1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69" name="Freeform 110"/>
              <p:cNvSpPr>
                <a:spLocks/>
              </p:cNvSpPr>
              <p:nvPr/>
            </p:nvSpPr>
            <p:spPr bwMode="auto">
              <a:xfrm>
                <a:off x="3052763" y="2647950"/>
                <a:ext cx="346075" cy="134938"/>
              </a:xfrm>
              <a:custGeom>
                <a:avLst/>
                <a:gdLst>
                  <a:gd name="T0" fmla="*/ 131 w 132"/>
                  <a:gd name="T1" fmla="*/ 36 h 52"/>
                  <a:gd name="T2" fmla="*/ 131 w 132"/>
                  <a:gd name="T3" fmla="*/ 36 h 52"/>
                  <a:gd name="T4" fmla="*/ 1 w 132"/>
                  <a:gd name="T5" fmla="*/ 36 h 52"/>
                  <a:gd name="T6" fmla="*/ 1 w 132"/>
                  <a:gd name="T7" fmla="*/ 38 h 52"/>
                  <a:gd name="T8" fmla="*/ 13 w 132"/>
                  <a:gd name="T9" fmla="*/ 51 h 52"/>
                  <a:gd name="T10" fmla="*/ 16 w 132"/>
                  <a:gd name="T11" fmla="*/ 51 h 52"/>
                  <a:gd name="T12" fmla="*/ 116 w 132"/>
                  <a:gd name="T13" fmla="*/ 51 h 52"/>
                  <a:gd name="T14" fmla="*/ 118 w 132"/>
                  <a:gd name="T15" fmla="*/ 51 h 52"/>
                  <a:gd name="T16" fmla="*/ 131 w 132"/>
                  <a:gd name="T17" fmla="*/ 38 h 52"/>
                  <a:gd name="T18" fmla="*/ 131 w 132"/>
                  <a:gd name="T19" fmla="*/ 38 h 52"/>
                  <a:gd name="T20" fmla="*/ 131 w 132"/>
                  <a:gd name="T21" fmla="*/ 3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2" h="52">
                    <a:moveTo>
                      <a:pt x="131" y="36"/>
                    </a:moveTo>
                    <a:cubicBezTo>
                      <a:pt x="131" y="36"/>
                      <a:pt x="131" y="36"/>
                      <a:pt x="131" y="36"/>
                    </a:cubicBezTo>
                    <a:cubicBezTo>
                      <a:pt x="95" y="0"/>
                      <a:pt x="36" y="0"/>
                      <a:pt x="1" y="36"/>
                    </a:cubicBezTo>
                    <a:cubicBezTo>
                      <a:pt x="0" y="37"/>
                      <a:pt x="0" y="38"/>
                      <a:pt x="1" y="38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14" y="52"/>
                      <a:pt x="15" y="52"/>
                      <a:pt x="16" y="51"/>
                    </a:cubicBezTo>
                    <a:cubicBezTo>
                      <a:pt x="43" y="23"/>
                      <a:pt x="88" y="23"/>
                      <a:pt x="116" y="51"/>
                    </a:cubicBezTo>
                    <a:cubicBezTo>
                      <a:pt x="117" y="52"/>
                      <a:pt x="118" y="52"/>
                      <a:pt x="118" y="51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2" y="38"/>
                      <a:pt x="132" y="37"/>
                      <a:pt x="131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400">
                  <a:solidFill>
                    <a:srgbClr val="1F1F1F"/>
                  </a:solidFill>
                  <a:latin typeface="Arial"/>
                  <a:ea typeface="微软雅黑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6016410" y="1163575"/>
            <a:ext cx="905504" cy="1248569"/>
            <a:chOff x="8021879" y="1551432"/>
            <a:chExt cx="1207339" cy="1664759"/>
          </a:xfrm>
        </p:grpSpPr>
        <p:grpSp>
          <p:nvGrpSpPr>
            <p:cNvPr id="4" name="组合 3"/>
            <p:cNvGrpSpPr/>
            <p:nvPr/>
          </p:nvGrpSpPr>
          <p:grpSpPr>
            <a:xfrm>
              <a:off x="8021879" y="1551432"/>
              <a:ext cx="1207339" cy="1664759"/>
              <a:chOff x="8021879" y="1551432"/>
              <a:chExt cx="1207339" cy="1664759"/>
            </a:xfrm>
          </p:grpSpPr>
          <p:cxnSp>
            <p:nvCxnSpPr>
              <p:cNvPr id="129" name="Straight Connector 51"/>
              <p:cNvCxnSpPr/>
              <p:nvPr/>
            </p:nvCxnSpPr>
            <p:spPr>
              <a:xfrm>
                <a:off x="8625548" y="2787243"/>
                <a:ext cx="0" cy="428948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Rounded Rectangle 52"/>
              <p:cNvSpPr/>
              <p:nvPr/>
            </p:nvSpPr>
            <p:spPr>
              <a:xfrm>
                <a:off x="8021879" y="1551432"/>
                <a:ext cx="1207339" cy="1207339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82880" tIns="182880" rIns="182880" bIns="274320" numCol="1" spcCol="1270" anchor="ctr" anchorCtr="0">
                <a:noAutofit/>
              </a:bodyPr>
              <a:lstStyle/>
              <a:p>
                <a:pPr algn="ctr" defTabSz="888978" fontAlgn="auto">
                  <a:lnSpc>
                    <a:spcPct val="90000"/>
                  </a:lnSpc>
                  <a:spcAft>
                    <a:spcPct val="35000"/>
                  </a:spcAft>
                </a:pPr>
                <a:endParaRPr lang="en-US" sz="4000" dirty="0">
                  <a:solidFill>
                    <a:srgbClr val="FFFFFF"/>
                  </a:solidFill>
                  <a:latin typeface="FontAwesome" pitchFamily="2" charset="0"/>
                  <a:ea typeface="微软雅黑"/>
                </a:endParaRPr>
              </a:p>
            </p:txBody>
          </p:sp>
        </p:grpSp>
        <p:grpSp>
          <p:nvGrpSpPr>
            <p:cNvPr id="70" name="组合 69"/>
            <p:cNvGrpSpPr/>
            <p:nvPr/>
          </p:nvGrpSpPr>
          <p:grpSpPr>
            <a:xfrm>
              <a:off x="8265548" y="1903661"/>
              <a:ext cx="720000" cy="486000"/>
              <a:chOff x="5356779" y="2874996"/>
              <a:chExt cx="240638" cy="182454"/>
            </a:xfrm>
          </p:grpSpPr>
          <p:sp>
            <p:nvSpPr>
              <p:cNvPr id="72" name="Freeform 12"/>
              <p:cNvSpPr>
                <a:spLocks/>
              </p:cNvSpPr>
              <p:nvPr/>
            </p:nvSpPr>
            <p:spPr bwMode="auto">
              <a:xfrm>
                <a:off x="5364675" y="2874996"/>
                <a:ext cx="232742" cy="113878"/>
              </a:xfrm>
              <a:custGeom>
                <a:avLst/>
                <a:gdLst>
                  <a:gd name="T0" fmla="*/ 103 w 237"/>
                  <a:gd name="T1" fmla="*/ 99 h 116"/>
                  <a:gd name="T2" fmla="*/ 134 w 237"/>
                  <a:gd name="T3" fmla="*/ 95 h 116"/>
                  <a:gd name="T4" fmla="*/ 226 w 237"/>
                  <a:gd name="T5" fmla="*/ 12 h 116"/>
                  <a:gd name="T6" fmla="*/ 219 w 237"/>
                  <a:gd name="T7" fmla="*/ 0 h 116"/>
                  <a:gd name="T8" fmla="*/ 13 w 237"/>
                  <a:gd name="T9" fmla="*/ 0 h 116"/>
                  <a:gd name="T10" fmla="*/ 6 w 237"/>
                  <a:gd name="T11" fmla="*/ 10 h 116"/>
                  <a:gd name="T12" fmla="*/ 103 w 237"/>
                  <a:gd name="T13" fmla="*/ 99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7" h="116">
                    <a:moveTo>
                      <a:pt x="103" y="99"/>
                    </a:moveTo>
                    <a:cubicBezTo>
                      <a:pt x="103" y="99"/>
                      <a:pt x="115" y="116"/>
                      <a:pt x="134" y="95"/>
                    </a:cubicBezTo>
                    <a:cubicBezTo>
                      <a:pt x="226" y="12"/>
                      <a:pt x="226" y="12"/>
                      <a:pt x="226" y="12"/>
                    </a:cubicBezTo>
                    <a:cubicBezTo>
                      <a:pt x="226" y="12"/>
                      <a:pt x="237" y="1"/>
                      <a:pt x="219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0" y="1"/>
                      <a:pt x="6" y="10"/>
                    </a:cubicBezTo>
                    <a:lnTo>
                      <a:pt x="103" y="9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425">
                  <a:solidFill>
                    <a:srgbClr val="1F1F1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73" name="Freeform 13"/>
              <p:cNvSpPr>
                <a:spLocks/>
              </p:cNvSpPr>
              <p:nvPr/>
            </p:nvSpPr>
            <p:spPr bwMode="auto">
              <a:xfrm>
                <a:off x="5515126" y="2893699"/>
                <a:ext cx="81460" cy="149205"/>
              </a:xfrm>
              <a:custGeom>
                <a:avLst/>
                <a:gdLst>
                  <a:gd name="T0" fmla="*/ 82 w 83"/>
                  <a:gd name="T1" fmla="*/ 132 h 152"/>
                  <a:gd name="T2" fmla="*/ 82 w 83"/>
                  <a:gd name="T3" fmla="*/ 17 h 152"/>
                  <a:gd name="T4" fmla="*/ 70 w 83"/>
                  <a:gd name="T5" fmla="*/ 12 h 152"/>
                  <a:gd name="T6" fmla="*/ 6 w 83"/>
                  <a:gd name="T7" fmla="*/ 74 h 152"/>
                  <a:gd name="T8" fmla="*/ 10 w 83"/>
                  <a:gd name="T9" fmla="*/ 84 h 152"/>
                  <a:gd name="T10" fmla="*/ 67 w 83"/>
                  <a:gd name="T11" fmla="*/ 137 h 152"/>
                  <a:gd name="T12" fmla="*/ 82 w 83"/>
                  <a:gd name="T13" fmla="*/ 13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152">
                    <a:moveTo>
                      <a:pt x="82" y="132"/>
                    </a:moveTo>
                    <a:cubicBezTo>
                      <a:pt x="82" y="17"/>
                      <a:pt x="82" y="17"/>
                      <a:pt x="82" y="17"/>
                    </a:cubicBezTo>
                    <a:cubicBezTo>
                      <a:pt x="80" y="0"/>
                      <a:pt x="70" y="12"/>
                      <a:pt x="70" y="12"/>
                    </a:cubicBezTo>
                    <a:cubicBezTo>
                      <a:pt x="6" y="74"/>
                      <a:pt x="6" y="74"/>
                      <a:pt x="6" y="74"/>
                    </a:cubicBezTo>
                    <a:cubicBezTo>
                      <a:pt x="0" y="80"/>
                      <a:pt x="10" y="84"/>
                      <a:pt x="10" y="84"/>
                    </a:cubicBezTo>
                    <a:cubicBezTo>
                      <a:pt x="67" y="137"/>
                      <a:pt x="67" y="137"/>
                      <a:pt x="67" y="137"/>
                    </a:cubicBezTo>
                    <a:cubicBezTo>
                      <a:pt x="83" y="152"/>
                      <a:pt x="82" y="132"/>
                      <a:pt x="82" y="1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425">
                  <a:solidFill>
                    <a:srgbClr val="1F1F1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74" name="Freeform 14"/>
              <p:cNvSpPr>
                <a:spLocks/>
              </p:cNvSpPr>
              <p:nvPr/>
            </p:nvSpPr>
            <p:spPr bwMode="auto">
              <a:xfrm>
                <a:off x="5362597" y="2980977"/>
                <a:ext cx="229832" cy="76473"/>
              </a:xfrm>
              <a:custGeom>
                <a:avLst/>
                <a:gdLst>
                  <a:gd name="T0" fmla="*/ 224 w 234"/>
                  <a:gd name="T1" fmla="*/ 66 h 78"/>
                  <a:gd name="T2" fmla="*/ 144 w 234"/>
                  <a:gd name="T3" fmla="*/ 0 h 78"/>
                  <a:gd name="T4" fmla="*/ 117 w 234"/>
                  <a:gd name="T5" fmla="*/ 13 h 78"/>
                  <a:gd name="T6" fmla="*/ 90 w 234"/>
                  <a:gd name="T7" fmla="*/ 0 h 78"/>
                  <a:gd name="T8" fmla="*/ 10 w 234"/>
                  <a:gd name="T9" fmla="*/ 66 h 78"/>
                  <a:gd name="T10" fmla="*/ 13 w 234"/>
                  <a:gd name="T11" fmla="*/ 78 h 78"/>
                  <a:gd name="T12" fmla="*/ 117 w 234"/>
                  <a:gd name="T13" fmla="*/ 78 h 78"/>
                  <a:gd name="T14" fmla="*/ 118 w 234"/>
                  <a:gd name="T15" fmla="*/ 78 h 78"/>
                  <a:gd name="T16" fmla="*/ 221 w 234"/>
                  <a:gd name="T17" fmla="*/ 78 h 78"/>
                  <a:gd name="T18" fmla="*/ 224 w 234"/>
                  <a:gd name="T19" fmla="*/ 66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4" h="78">
                    <a:moveTo>
                      <a:pt x="224" y="66"/>
                    </a:moveTo>
                    <a:cubicBezTo>
                      <a:pt x="144" y="0"/>
                      <a:pt x="144" y="0"/>
                      <a:pt x="144" y="0"/>
                    </a:cubicBezTo>
                    <a:cubicBezTo>
                      <a:pt x="144" y="0"/>
                      <a:pt x="132" y="12"/>
                      <a:pt x="117" y="13"/>
                    </a:cubicBezTo>
                    <a:cubicBezTo>
                      <a:pt x="102" y="12"/>
                      <a:pt x="90" y="0"/>
                      <a:pt x="90" y="0"/>
                    </a:cubicBezTo>
                    <a:cubicBezTo>
                      <a:pt x="10" y="66"/>
                      <a:pt x="10" y="66"/>
                      <a:pt x="10" y="66"/>
                    </a:cubicBezTo>
                    <a:cubicBezTo>
                      <a:pt x="0" y="73"/>
                      <a:pt x="13" y="78"/>
                      <a:pt x="13" y="78"/>
                    </a:cubicBezTo>
                    <a:cubicBezTo>
                      <a:pt x="117" y="78"/>
                      <a:pt x="117" y="78"/>
                      <a:pt x="117" y="78"/>
                    </a:cubicBezTo>
                    <a:cubicBezTo>
                      <a:pt x="118" y="78"/>
                      <a:pt x="118" y="78"/>
                      <a:pt x="118" y="78"/>
                    </a:cubicBezTo>
                    <a:cubicBezTo>
                      <a:pt x="221" y="78"/>
                      <a:pt x="221" y="78"/>
                      <a:pt x="221" y="78"/>
                    </a:cubicBezTo>
                    <a:cubicBezTo>
                      <a:pt x="221" y="78"/>
                      <a:pt x="234" y="73"/>
                      <a:pt x="224" y="6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425">
                  <a:solidFill>
                    <a:srgbClr val="1F1F1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75" name="Freeform 15"/>
              <p:cNvSpPr>
                <a:spLocks/>
              </p:cNvSpPr>
              <p:nvPr/>
            </p:nvSpPr>
            <p:spPr bwMode="auto">
              <a:xfrm>
                <a:off x="5356779" y="2896608"/>
                <a:ext cx="88525" cy="143386"/>
              </a:xfrm>
              <a:custGeom>
                <a:avLst/>
                <a:gdLst>
                  <a:gd name="T0" fmla="*/ 1 w 90"/>
                  <a:gd name="T1" fmla="*/ 127 h 146"/>
                  <a:gd name="T2" fmla="*/ 1 w 90"/>
                  <a:gd name="T3" fmla="*/ 17 h 146"/>
                  <a:gd name="T4" fmla="*/ 14 w 90"/>
                  <a:gd name="T5" fmla="*/ 11 h 146"/>
                  <a:gd name="T6" fmla="*/ 84 w 90"/>
                  <a:gd name="T7" fmla="*/ 71 h 146"/>
                  <a:gd name="T8" fmla="*/ 79 w 90"/>
                  <a:gd name="T9" fmla="*/ 81 h 146"/>
                  <a:gd name="T10" fmla="*/ 17 w 90"/>
                  <a:gd name="T11" fmla="*/ 131 h 146"/>
                  <a:gd name="T12" fmla="*/ 1 w 90"/>
                  <a:gd name="T13" fmla="*/ 127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146">
                    <a:moveTo>
                      <a:pt x="1" y="127"/>
                    </a:moveTo>
                    <a:cubicBezTo>
                      <a:pt x="1" y="17"/>
                      <a:pt x="1" y="17"/>
                      <a:pt x="1" y="17"/>
                    </a:cubicBezTo>
                    <a:cubicBezTo>
                      <a:pt x="4" y="0"/>
                      <a:pt x="14" y="11"/>
                      <a:pt x="14" y="11"/>
                    </a:cubicBezTo>
                    <a:cubicBezTo>
                      <a:pt x="84" y="71"/>
                      <a:pt x="84" y="71"/>
                      <a:pt x="84" y="71"/>
                    </a:cubicBezTo>
                    <a:cubicBezTo>
                      <a:pt x="90" y="76"/>
                      <a:pt x="79" y="81"/>
                      <a:pt x="79" y="81"/>
                    </a:cubicBezTo>
                    <a:cubicBezTo>
                      <a:pt x="17" y="131"/>
                      <a:pt x="17" y="131"/>
                      <a:pt x="17" y="131"/>
                    </a:cubicBezTo>
                    <a:cubicBezTo>
                      <a:pt x="0" y="146"/>
                      <a:pt x="1" y="127"/>
                      <a:pt x="1" y="127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425">
                  <a:solidFill>
                    <a:srgbClr val="1F1F1F"/>
                  </a:solidFill>
                  <a:latin typeface="Arial"/>
                  <a:ea typeface="微软雅黑"/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7281180" y="3110410"/>
            <a:ext cx="905504" cy="1283800"/>
            <a:chOff x="9708239" y="4147213"/>
            <a:chExt cx="1207339" cy="1711733"/>
          </a:xfrm>
        </p:grpSpPr>
        <p:grpSp>
          <p:nvGrpSpPr>
            <p:cNvPr id="7" name="组合 6"/>
            <p:cNvGrpSpPr/>
            <p:nvPr/>
          </p:nvGrpSpPr>
          <p:grpSpPr>
            <a:xfrm>
              <a:off x="9708239" y="4147213"/>
              <a:ext cx="1207339" cy="1711733"/>
              <a:chOff x="9708239" y="4147213"/>
              <a:chExt cx="1207339" cy="1711733"/>
            </a:xfrm>
          </p:grpSpPr>
          <p:cxnSp>
            <p:nvCxnSpPr>
              <p:cNvPr id="133" name="Straight Connector 71"/>
              <p:cNvCxnSpPr/>
              <p:nvPr/>
            </p:nvCxnSpPr>
            <p:spPr>
              <a:xfrm flipV="1">
                <a:off x="10311908" y="4147213"/>
                <a:ext cx="0" cy="468680"/>
              </a:xfrm>
              <a:prstGeom prst="line">
                <a:avLst/>
              </a:prstGeom>
              <a:ln w="19050" cap="rnd">
                <a:solidFill>
                  <a:schemeClr val="accent2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4" name="Rounded Rectangle 73"/>
              <p:cNvSpPr/>
              <p:nvPr/>
            </p:nvSpPr>
            <p:spPr>
              <a:xfrm>
                <a:off x="9708239" y="4651607"/>
                <a:ext cx="1207339" cy="1207339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82880" tIns="158008" rIns="158008" bIns="158008" numCol="1" spcCol="1270" anchor="ctr" anchorCtr="0">
                <a:noAutofit/>
              </a:bodyPr>
              <a:lstStyle/>
              <a:p>
                <a:pPr algn="ctr" defTabSz="888978" fontAlgn="auto">
                  <a:lnSpc>
                    <a:spcPct val="90000"/>
                  </a:lnSpc>
                  <a:spcAft>
                    <a:spcPct val="35000"/>
                  </a:spcAft>
                </a:pPr>
                <a:endParaRPr lang="en-US" sz="3200" dirty="0">
                  <a:solidFill>
                    <a:srgbClr val="FFFFFF"/>
                  </a:solidFill>
                  <a:latin typeface="FontAwesome" pitchFamily="2" charset="0"/>
                  <a:ea typeface="微软雅黑"/>
                </a:endParaRPr>
              </a:p>
            </p:txBody>
          </p:sp>
        </p:grpSp>
        <p:grpSp>
          <p:nvGrpSpPr>
            <p:cNvPr id="76" name="组合 75"/>
            <p:cNvGrpSpPr/>
            <p:nvPr/>
          </p:nvGrpSpPr>
          <p:grpSpPr>
            <a:xfrm>
              <a:off x="10034838" y="4952084"/>
              <a:ext cx="576000" cy="576000"/>
              <a:chOff x="5367288" y="3705211"/>
              <a:chExt cx="252966" cy="252966"/>
            </a:xfrm>
          </p:grpSpPr>
          <p:sp>
            <p:nvSpPr>
              <p:cNvPr id="78" name="Freeform 20"/>
              <p:cNvSpPr>
                <a:spLocks/>
              </p:cNvSpPr>
              <p:nvPr/>
            </p:nvSpPr>
            <p:spPr bwMode="auto">
              <a:xfrm>
                <a:off x="5486631" y="3705211"/>
                <a:ext cx="133623" cy="133623"/>
              </a:xfrm>
              <a:custGeom>
                <a:avLst/>
                <a:gdLst>
                  <a:gd name="T0" fmla="*/ 31 w 111"/>
                  <a:gd name="T1" fmla="*/ 108 h 111"/>
                  <a:gd name="T2" fmla="*/ 42 w 111"/>
                  <a:gd name="T3" fmla="*/ 96 h 111"/>
                  <a:gd name="T4" fmla="*/ 54 w 111"/>
                  <a:gd name="T5" fmla="*/ 85 h 111"/>
                  <a:gd name="T6" fmla="*/ 58 w 111"/>
                  <a:gd name="T7" fmla="*/ 83 h 111"/>
                  <a:gd name="T8" fmla="*/ 71 w 111"/>
                  <a:gd name="T9" fmla="*/ 70 h 111"/>
                  <a:gd name="T10" fmla="*/ 82 w 111"/>
                  <a:gd name="T11" fmla="*/ 58 h 111"/>
                  <a:gd name="T12" fmla="*/ 53 w 111"/>
                  <a:gd name="T13" fmla="*/ 29 h 111"/>
                  <a:gd name="T14" fmla="*/ 41 w 111"/>
                  <a:gd name="T15" fmla="*/ 40 h 111"/>
                  <a:gd name="T16" fmla="*/ 28 w 111"/>
                  <a:gd name="T17" fmla="*/ 52 h 111"/>
                  <a:gd name="T18" fmla="*/ 26 w 111"/>
                  <a:gd name="T19" fmla="*/ 57 h 111"/>
                  <a:gd name="T20" fmla="*/ 14 w 111"/>
                  <a:gd name="T21" fmla="*/ 69 h 111"/>
                  <a:gd name="T22" fmla="*/ 2 w 111"/>
                  <a:gd name="T23" fmla="*/ 80 h 111"/>
                  <a:gd name="T24" fmla="*/ 0 w 111"/>
                  <a:gd name="T25" fmla="*/ 62 h 111"/>
                  <a:gd name="T26" fmla="*/ 22 w 111"/>
                  <a:gd name="T27" fmla="*/ 24 h 111"/>
                  <a:gd name="T28" fmla="*/ 67 w 111"/>
                  <a:gd name="T29" fmla="*/ 2 h 111"/>
                  <a:gd name="T30" fmla="*/ 109 w 111"/>
                  <a:gd name="T31" fmla="*/ 50 h 111"/>
                  <a:gd name="T32" fmla="*/ 87 w 111"/>
                  <a:gd name="T33" fmla="*/ 88 h 111"/>
                  <a:gd name="T34" fmla="*/ 49 w 111"/>
                  <a:gd name="T35" fmla="*/ 110 h 111"/>
                  <a:gd name="T36" fmla="*/ 31 w 111"/>
                  <a:gd name="T37" fmla="*/ 108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1" h="111">
                    <a:moveTo>
                      <a:pt x="31" y="108"/>
                    </a:moveTo>
                    <a:cubicBezTo>
                      <a:pt x="34" y="104"/>
                      <a:pt x="38" y="100"/>
                      <a:pt x="42" y="96"/>
                    </a:cubicBezTo>
                    <a:cubicBezTo>
                      <a:pt x="46" y="93"/>
                      <a:pt x="49" y="88"/>
                      <a:pt x="54" y="85"/>
                    </a:cubicBezTo>
                    <a:cubicBezTo>
                      <a:pt x="55" y="84"/>
                      <a:pt x="57" y="84"/>
                      <a:pt x="58" y="83"/>
                    </a:cubicBezTo>
                    <a:cubicBezTo>
                      <a:pt x="62" y="80"/>
                      <a:pt x="66" y="75"/>
                      <a:pt x="71" y="70"/>
                    </a:cubicBezTo>
                    <a:cubicBezTo>
                      <a:pt x="75" y="66"/>
                      <a:pt x="80" y="62"/>
                      <a:pt x="82" y="58"/>
                    </a:cubicBezTo>
                    <a:cubicBezTo>
                      <a:pt x="93" y="39"/>
                      <a:pt x="73" y="18"/>
                      <a:pt x="53" y="29"/>
                    </a:cubicBezTo>
                    <a:cubicBezTo>
                      <a:pt x="49" y="31"/>
                      <a:pt x="45" y="36"/>
                      <a:pt x="41" y="40"/>
                    </a:cubicBezTo>
                    <a:cubicBezTo>
                      <a:pt x="37" y="44"/>
                      <a:pt x="31" y="49"/>
                      <a:pt x="28" y="52"/>
                    </a:cubicBezTo>
                    <a:cubicBezTo>
                      <a:pt x="27" y="54"/>
                      <a:pt x="27" y="56"/>
                      <a:pt x="26" y="57"/>
                    </a:cubicBezTo>
                    <a:cubicBezTo>
                      <a:pt x="23" y="62"/>
                      <a:pt x="18" y="65"/>
                      <a:pt x="14" y="69"/>
                    </a:cubicBezTo>
                    <a:cubicBezTo>
                      <a:pt x="10" y="73"/>
                      <a:pt x="7" y="77"/>
                      <a:pt x="2" y="80"/>
                    </a:cubicBezTo>
                    <a:cubicBezTo>
                      <a:pt x="1" y="74"/>
                      <a:pt x="0" y="70"/>
                      <a:pt x="0" y="62"/>
                    </a:cubicBezTo>
                    <a:cubicBezTo>
                      <a:pt x="2" y="45"/>
                      <a:pt x="12" y="35"/>
                      <a:pt x="22" y="24"/>
                    </a:cubicBezTo>
                    <a:cubicBezTo>
                      <a:pt x="34" y="12"/>
                      <a:pt x="45" y="0"/>
                      <a:pt x="67" y="2"/>
                    </a:cubicBezTo>
                    <a:cubicBezTo>
                      <a:pt x="90" y="3"/>
                      <a:pt x="111" y="22"/>
                      <a:pt x="109" y="50"/>
                    </a:cubicBezTo>
                    <a:cubicBezTo>
                      <a:pt x="108" y="68"/>
                      <a:pt x="98" y="77"/>
                      <a:pt x="87" y="88"/>
                    </a:cubicBezTo>
                    <a:cubicBezTo>
                      <a:pt x="76" y="98"/>
                      <a:pt x="67" y="109"/>
                      <a:pt x="49" y="110"/>
                    </a:cubicBezTo>
                    <a:cubicBezTo>
                      <a:pt x="42" y="111"/>
                      <a:pt x="37" y="110"/>
                      <a:pt x="31" y="10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425">
                  <a:solidFill>
                    <a:srgbClr val="1F1F1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79" name="Freeform 21"/>
              <p:cNvSpPr>
                <a:spLocks/>
              </p:cNvSpPr>
              <p:nvPr/>
            </p:nvSpPr>
            <p:spPr bwMode="auto">
              <a:xfrm>
                <a:off x="5439710" y="3776102"/>
                <a:ext cx="109653" cy="109653"/>
              </a:xfrm>
              <a:custGeom>
                <a:avLst/>
                <a:gdLst>
                  <a:gd name="T0" fmla="*/ 75 w 91"/>
                  <a:gd name="T1" fmla="*/ 2 h 91"/>
                  <a:gd name="T2" fmla="*/ 90 w 91"/>
                  <a:gd name="T3" fmla="*/ 15 h 91"/>
                  <a:gd name="T4" fmla="*/ 72 w 91"/>
                  <a:gd name="T5" fmla="*/ 36 h 91"/>
                  <a:gd name="T6" fmla="*/ 34 w 91"/>
                  <a:gd name="T7" fmla="*/ 74 h 91"/>
                  <a:gd name="T8" fmla="*/ 12 w 91"/>
                  <a:gd name="T9" fmla="*/ 91 h 91"/>
                  <a:gd name="T10" fmla="*/ 0 w 91"/>
                  <a:gd name="T11" fmla="*/ 79 h 91"/>
                  <a:gd name="T12" fmla="*/ 7 w 91"/>
                  <a:gd name="T13" fmla="*/ 67 h 91"/>
                  <a:gd name="T14" fmla="*/ 64 w 91"/>
                  <a:gd name="T15" fmla="*/ 10 h 91"/>
                  <a:gd name="T16" fmla="*/ 75 w 91"/>
                  <a:gd name="T17" fmla="*/ 2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91">
                    <a:moveTo>
                      <a:pt x="75" y="2"/>
                    </a:moveTo>
                    <a:cubicBezTo>
                      <a:pt x="84" y="0"/>
                      <a:pt x="91" y="6"/>
                      <a:pt x="90" y="15"/>
                    </a:cubicBezTo>
                    <a:cubicBezTo>
                      <a:pt x="89" y="22"/>
                      <a:pt x="77" y="31"/>
                      <a:pt x="72" y="36"/>
                    </a:cubicBezTo>
                    <a:cubicBezTo>
                      <a:pt x="58" y="49"/>
                      <a:pt x="47" y="60"/>
                      <a:pt x="34" y="74"/>
                    </a:cubicBezTo>
                    <a:cubicBezTo>
                      <a:pt x="28" y="79"/>
                      <a:pt x="21" y="90"/>
                      <a:pt x="12" y="91"/>
                    </a:cubicBezTo>
                    <a:cubicBezTo>
                      <a:pt x="6" y="91"/>
                      <a:pt x="0" y="86"/>
                      <a:pt x="0" y="79"/>
                    </a:cubicBezTo>
                    <a:cubicBezTo>
                      <a:pt x="0" y="74"/>
                      <a:pt x="3" y="70"/>
                      <a:pt x="7" y="67"/>
                    </a:cubicBezTo>
                    <a:cubicBezTo>
                      <a:pt x="26" y="47"/>
                      <a:pt x="45" y="29"/>
                      <a:pt x="64" y="10"/>
                    </a:cubicBezTo>
                    <a:cubicBezTo>
                      <a:pt x="67" y="7"/>
                      <a:pt x="70" y="2"/>
                      <a:pt x="75" y="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425">
                  <a:solidFill>
                    <a:srgbClr val="1F1F1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80" name="Freeform 22"/>
              <p:cNvSpPr>
                <a:spLocks/>
              </p:cNvSpPr>
              <p:nvPr/>
            </p:nvSpPr>
            <p:spPr bwMode="auto">
              <a:xfrm>
                <a:off x="5367288" y="3824554"/>
                <a:ext cx="133623" cy="133623"/>
              </a:xfrm>
              <a:custGeom>
                <a:avLst/>
                <a:gdLst>
                  <a:gd name="T0" fmla="*/ 80 w 111"/>
                  <a:gd name="T1" fmla="*/ 2 h 111"/>
                  <a:gd name="T2" fmla="*/ 78 w 111"/>
                  <a:gd name="T3" fmla="*/ 5 h 111"/>
                  <a:gd name="T4" fmla="*/ 57 w 111"/>
                  <a:gd name="T5" fmla="*/ 26 h 111"/>
                  <a:gd name="T6" fmla="*/ 40 w 111"/>
                  <a:gd name="T7" fmla="*/ 41 h 111"/>
                  <a:gd name="T8" fmla="*/ 26 w 111"/>
                  <a:gd name="T9" fmla="*/ 64 h 111"/>
                  <a:gd name="T10" fmla="*/ 56 w 111"/>
                  <a:gd name="T11" fmla="*/ 83 h 111"/>
                  <a:gd name="T12" fmla="*/ 70 w 111"/>
                  <a:gd name="T13" fmla="*/ 71 h 111"/>
                  <a:gd name="T14" fmla="*/ 82 w 111"/>
                  <a:gd name="T15" fmla="*/ 59 h 111"/>
                  <a:gd name="T16" fmla="*/ 85 w 111"/>
                  <a:gd name="T17" fmla="*/ 53 h 111"/>
                  <a:gd name="T18" fmla="*/ 97 w 111"/>
                  <a:gd name="T19" fmla="*/ 42 h 111"/>
                  <a:gd name="T20" fmla="*/ 108 w 111"/>
                  <a:gd name="T21" fmla="*/ 31 h 111"/>
                  <a:gd name="T22" fmla="*/ 111 w 111"/>
                  <a:gd name="T23" fmla="*/ 45 h 111"/>
                  <a:gd name="T24" fmla="*/ 89 w 111"/>
                  <a:gd name="T25" fmla="*/ 85 h 111"/>
                  <a:gd name="T26" fmla="*/ 42 w 111"/>
                  <a:gd name="T27" fmla="*/ 109 h 111"/>
                  <a:gd name="T28" fmla="*/ 2 w 111"/>
                  <a:gd name="T29" fmla="*/ 68 h 111"/>
                  <a:gd name="T30" fmla="*/ 25 w 111"/>
                  <a:gd name="T31" fmla="*/ 22 h 111"/>
                  <a:gd name="T32" fmla="*/ 64 w 111"/>
                  <a:gd name="T33" fmla="*/ 0 h 111"/>
                  <a:gd name="T34" fmla="*/ 80 w 111"/>
                  <a:gd name="T35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1" h="111">
                    <a:moveTo>
                      <a:pt x="80" y="2"/>
                    </a:moveTo>
                    <a:cubicBezTo>
                      <a:pt x="80" y="4"/>
                      <a:pt x="78" y="4"/>
                      <a:pt x="78" y="5"/>
                    </a:cubicBezTo>
                    <a:cubicBezTo>
                      <a:pt x="71" y="12"/>
                      <a:pt x="64" y="19"/>
                      <a:pt x="57" y="26"/>
                    </a:cubicBezTo>
                    <a:cubicBezTo>
                      <a:pt x="51" y="29"/>
                      <a:pt x="46" y="35"/>
                      <a:pt x="40" y="41"/>
                    </a:cubicBezTo>
                    <a:cubicBezTo>
                      <a:pt x="34" y="47"/>
                      <a:pt x="26" y="52"/>
                      <a:pt x="26" y="64"/>
                    </a:cubicBezTo>
                    <a:cubicBezTo>
                      <a:pt x="26" y="79"/>
                      <a:pt x="41" y="90"/>
                      <a:pt x="56" y="83"/>
                    </a:cubicBezTo>
                    <a:cubicBezTo>
                      <a:pt x="61" y="81"/>
                      <a:pt x="65" y="76"/>
                      <a:pt x="70" y="71"/>
                    </a:cubicBezTo>
                    <a:cubicBezTo>
                      <a:pt x="74" y="67"/>
                      <a:pt x="79" y="63"/>
                      <a:pt x="82" y="59"/>
                    </a:cubicBezTo>
                    <a:cubicBezTo>
                      <a:pt x="83" y="57"/>
                      <a:pt x="84" y="55"/>
                      <a:pt x="85" y="53"/>
                    </a:cubicBezTo>
                    <a:cubicBezTo>
                      <a:pt x="88" y="49"/>
                      <a:pt x="93" y="45"/>
                      <a:pt x="97" y="42"/>
                    </a:cubicBezTo>
                    <a:cubicBezTo>
                      <a:pt x="101" y="38"/>
                      <a:pt x="104" y="34"/>
                      <a:pt x="108" y="31"/>
                    </a:cubicBezTo>
                    <a:cubicBezTo>
                      <a:pt x="110" y="36"/>
                      <a:pt x="111" y="40"/>
                      <a:pt x="111" y="45"/>
                    </a:cubicBezTo>
                    <a:cubicBezTo>
                      <a:pt x="111" y="65"/>
                      <a:pt x="100" y="74"/>
                      <a:pt x="89" y="85"/>
                    </a:cubicBezTo>
                    <a:cubicBezTo>
                      <a:pt x="77" y="97"/>
                      <a:pt x="67" y="111"/>
                      <a:pt x="42" y="109"/>
                    </a:cubicBezTo>
                    <a:cubicBezTo>
                      <a:pt x="21" y="107"/>
                      <a:pt x="4" y="90"/>
                      <a:pt x="2" y="68"/>
                    </a:cubicBezTo>
                    <a:cubicBezTo>
                      <a:pt x="0" y="44"/>
                      <a:pt x="13" y="34"/>
                      <a:pt x="25" y="22"/>
                    </a:cubicBezTo>
                    <a:cubicBezTo>
                      <a:pt x="36" y="11"/>
                      <a:pt x="45" y="1"/>
                      <a:pt x="64" y="0"/>
                    </a:cubicBezTo>
                    <a:cubicBezTo>
                      <a:pt x="70" y="0"/>
                      <a:pt x="75" y="1"/>
                      <a:pt x="80" y="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425">
                  <a:solidFill>
                    <a:srgbClr val="1F1F1F"/>
                  </a:solidFill>
                  <a:latin typeface="Arial"/>
                  <a:ea typeface="微软雅黑"/>
                </a:endParaRPr>
              </a:p>
            </p:txBody>
          </p:sp>
        </p:grpSp>
      </p:grpSp>
      <p:sp>
        <p:nvSpPr>
          <p:cNvPr id="11" name="标题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3589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3210">
        <p14:switch dir="r"/>
      </p:transition>
    </mc:Choice>
    <mc:Fallback xmlns="">
      <p:transition spd="slow" advClick="0" advTm="1321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5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4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4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1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35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4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4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750"/>
                            </p:stCondLst>
                            <p:childTnLst>
                              <p:par>
                                <p:cTn id="43" presetID="2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350"/>
                            </p:stCondLst>
                            <p:childTnLst>
                              <p:par>
                                <p:cTn id="4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4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4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3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60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850"/>
                            </p:stCondLst>
                            <p:childTnLst>
                              <p:par>
                                <p:cTn id="7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4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4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250"/>
                            </p:stCondLst>
                            <p:childTnLst>
                              <p:par>
                                <p:cTn id="77" presetID="2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3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850"/>
                            </p:stCondLst>
                            <p:childTnLst>
                              <p:par>
                                <p:cTn id="8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1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4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500"/>
                            </p:stCondLst>
                            <p:childTnLst>
                              <p:par>
                                <p:cTn id="94" presetID="2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35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5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100"/>
                            </p:stCondLst>
                            <p:childTnLst>
                              <p:par>
                                <p:cTn id="9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7350"/>
                            </p:stCondLst>
                            <p:childTnLst>
                              <p:par>
                                <p:cTn id="10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6" dur="4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9" dur="4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0" grpId="0" animBg="1"/>
      <p:bldP spid="106" grpId="0" animBg="1"/>
      <p:bldP spid="124" grpId="0" animBg="1"/>
      <p:bldP spid="131" grpId="0" animBg="1"/>
      <p:bldP spid="135" grpId="0" animBg="1"/>
      <p:bldP spid="41" grpId="0"/>
      <p:bldP spid="42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835767" y="1779119"/>
            <a:ext cx="1231659" cy="1231659"/>
            <a:chOff x="6447689" y="2372159"/>
            <a:chExt cx="1642212" cy="1642212"/>
          </a:xfrm>
        </p:grpSpPr>
        <p:sp>
          <p:nvSpPr>
            <p:cNvPr id="83" name="Rectangle 34"/>
            <p:cNvSpPr/>
            <p:nvPr/>
          </p:nvSpPr>
          <p:spPr>
            <a:xfrm>
              <a:off x="6447689" y="2372159"/>
              <a:ext cx="1642212" cy="16422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43" name="Freeform 167"/>
            <p:cNvSpPr>
              <a:spLocks noEditPoints="1"/>
            </p:cNvSpPr>
            <p:nvPr/>
          </p:nvSpPr>
          <p:spPr bwMode="auto">
            <a:xfrm>
              <a:off x="6830607" y="2806635"/>
              <a:ext cx="902134" cy="773261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425">
                <a:solidFill>
                  <a:srgbClr val="1F1F1F"/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835766" y="3114540"/>
            <a:ext cx="1382568" cy="1382568"/>
            <a:chOff x="6447688" y="4152720"/>
            <a:chExt cx="1843424" cy="1843424"/>
          </a:xfrm>
        </p:grpSpPr>
        <p:sp>
          <p:nvSpPr>
            <p:cNvPr id="82" name="Rectangle 33"/>
            <p:cNvSpPr/>
            <p:nvPr/>
          </p:nvSpPr>
          <p:spPr>
            <a:xfrm>
              <a:off x="6447688" y="4152720"/>
              <a:ext cx="1843424" cy="18434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29" name="Freeform 26"/>
            <p:cNvSpPr>
              <a:spLocks noChangeAspect="1" noEditPoints="1"/>
            </p:cNvSpPr>
            <p:nvPr/>
          </p:nvSpPr>
          <p:spPr bwMode="auto">
            <a:xfrm>
              <a:off x="6862400" y="4586444"/>
              <a:ext cx="1014000" cy="975976"/>
            </a:xfrm>
            <a:custGeom>
              <a:avLst/>
              <a:gdLst>
                <a:gd name="T0" fmla="*/ 94 w 132"/>
                <a:gd name="T1" fmla="*/ 0 h 128"/>
                <a:gd name="T2" fmla="*/ 56 w 132"/>
                <a:gd name="T3" fmla="*/ 27 h 128"/>
                <a:gd name="T4" fmla="*/ 55 w 132"/>
                <a:gd name="T5" fmla="*/ 27 h 128"/>
                <a:gd name="T6" fmla="*/ 14 w 132"/>
                <a:gd name="T7" fmla="*/ 69 h 128"/>
                <a:gd name="T8" fmla="*/ 1 w 132"/>
                <a:gd name="T9" fmla="*/ 110 h 128"/>
                <a:gd name="T10" fmla="*/ 14 w 132"/>
                <a:gd name="T11" fmla="*/ 128 h 128"/>
                <a:gd name="T12" fmla="*/ 53 w 132"/>
                <a:gd name="T13" fmla="*/ 118 h 128"/>
                <a:gd name="T14" fmla="*/ 120 w 132"/>
                <a:gd name="T15" fmla="*/ 53 h 128"/>
                <a:gd name="T16" fmla="*/ 64 w 132"/>
                <a:gd name="T17" fmla="*/ 95 h 128"/>
                <a:gd name="T18" fmla="*/ 99 w 132"/>
                <a:gd name="T19" fmla="*/ 47 h 128"/>
                <a:gd name="T20" fmla="*/ 95 w 132"/>
                <a:gd name="T21" fmla="*/ 67 h 128"/>
                <a:gd name="T22" fmla="*/ 64 w 132"/>
                <a:gd name="T23" fmla="*/ 98 h 128"/>
                <a:gd name="T24" fmla="*/ 59 w 132"/>
                <a:gd name="T25" fmla="*/ 81 h 128"/>
                <a:gd name="T26" fmla="*/ 46 w 132"/>
                <a:gd name="T27" fmla="*/ 68 h 128"/>
                <a:gd name="T28" fmla="*/ 92 w 132"/>
                <a:gd name="T29" fmla="*/ 36 h 128"/>
                <a:gd name="T30" fmla="*/ 59 w 132"/>
                <a:gd name="T31" fmla="*/ 81 h 128"/>
                <a:gd name="T32" fmla="*/ 30 w 132"/>
                <a:gd name="T33" fmla="*/ 64 h 128"/>
                <a:gd name="T34" fmla="*/ 80 w 132"/>
                <a:gd name="T35" fmla="*/ 29 h 128"/>
                <a:gd name="T36" fmla="*/ 17 w 132"/>
                <a:gd name="T37" fmla="*/ 119 h 128"/>
                <a:gd name="T38" fmla="*/ 8 w 132"/>
                <a:gd name="T39" fmla="*/ 114 h 128"/>
                <a:gd name="T40" fmla="*/ 13 w 132"/>
                <a:gd name="T41" fmla="*/ 96 h 128"/>
                <a:gd name="T42" fmla="*/ 32 w 132"/>
                <a:gd name="T43" fmla="*/ 116 h 128"/>
                <a:gd name="T44" fmla="*/ 35 w 132"/>
                <a:gd name="T45" fmla="*/ 115 h 128"/>
                <a:gd name="T46" fmla="*/ 14 w 132"/>
                <a:gd name="T47" fmla="*/ 92 h 128"/>
                <a:gd name="T48" fmla="*/ 19 w 132"/>
                <a:gd name="T49" fmla="*/ 75 h 128"/>
                <a:gd name="T50" fmla="*/ 52 w 132"/>
                <a:gd name="T51" fmla="*/ 110 h 128"/>
                <a:gd name="T52" fmla="*/ 35 w 132"/>
                <a:gd name="T53" fmla="*/ 115 h 128"/>
                <a:gd name="T54" fmla="*/ 108 w 132"/>
                <a:gd name="T55" fmla="*/ 54 h 128"/>
                <a:gd name="T56" fmla="*/ 98 w 132"/>
                <a:gd name="T57" fmla="*/ 30 h 128"/>
                <a:gd name="T58" fmla="*/ 81 w 132"/>
                <a:gd name="T59" fmla="*/ 13 h 128"/>
                <a:gd name="T60" fmla="*/ 112 w 132"/>
                <a:gd name="T61" fmla="*/ 16 h 128"/>
                <a:gd name="T62" fmla="*/ 115 w 132"/>
                <a:gd name="T63" fmla="*/ 4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2" h="128">
                  <a:moveTo>
                    <a:pt x="118" y="10"/>
                  </a:moveTo>
                  <a:cubicBezTo>
                    <a:pt x="111" y="4"/>
                    <a:pt x="102" y="0"/>
                    <a:pt x="94" y="0"/>
                  </a:cubicBezTo>
                  <a:cubicBezTo>
                    <a:pt x="87" y="0"/>
                    <a:pt x="80" y="3"/>
                    <a:pt x="75" y="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2" y="71"/>
                    <a:pt x="11" y="73"/>
                    <a:pt x="10" y="76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0" y="113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6" y="128"/>
                    <a:pt x="19" y="127"/>
                    <a:pt x="19" y="127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5" y="118"/>
                    <a:pt x="57" y="116"/>
                    <a:pt x="59" y="11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32" y="42"/>
                    <a:pt x="130" y="23"/>
                    <a:pt x="118" y="10"/>
                  </a:cubicBezTo>
                  <a:close/>
                  <a:moveTo>
                    <a:pt x="64" y="95"/>
                  </a:moveTo>
                  <a:cubicBezTo>
                    <a:pt x="64" y="92"/>
                    <a:pt x="63" y="88"/>
                    <a:pt x="61" y="85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1" y="54"/>
                    <a:pt x="100" y="62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4" y="97"/>
                    <a:pt x="64" y="96"/>
                    <a:pt x="64" y="95"/>
                  </a:cubicBezTo>
                  <a:close/>
                  <a:moveTo>
                    <a:pt x="59" y="81"/>
                  </a:moveTo>
                  <a:cubicBezTo>
                    <a:pt x="58" y="79"/>
                    <a:pt x="56" y="76"/>
                    <a:pt x="54" y="74"/>
                  </a:cubicBezTo>
                  <a:cubicBezTo>
                    <a:pt x="51" y="72"/>
                    <a:pt x="49" y="70"/>
                    <a:pt x="46" y="68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7" y="31"/>
                    <a:pt x="90" y="33"/>
                    <a:pt x="92" y="36"/>
                  </a:cubicBezTo>
                  <a:cubicBezTo>
                    <a:pt x="94" y="38"/>
                    <a:pt x="96" y="40"/>
                    <a:pt x="97" y="43"/>
                  </a:cubicBezTo>
                  <a:lnTo>
                    <a:pt x="59" y="81"/>
                  </a:lnTo>
                  <a:close/>
                  <a:moveTo>
                    <a:pt x="42" y="66"/>
                  </a:moveTo>
                  <a:cubicBezTo>
                    <a:pt x="38" y="65"/>
                    <a:pt x="34" y="64"/>
                    <a:pt x="30" y="64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6" y="28"/>
                    <a:pt x="73" y="27"/>
                    <a:pt x="80" y="29"/>
                  </a:cubicBezTo>
                  <a:lnTo>
                    <a:pt x="42" y="66"/>
                  </a:lnTo>
                  <a:close/>
                  <a:moveTo>
                    <a:pt x="17" y="119"/>
                  </a:moveTo>
                  <a:cubicBezTo>
                    <a:pt x="16" y="120"/>
                    <a:pt x="15" y="120"/>
                    <a:pt x="14" y="120"/>
                  </a:cubicBezTo>
                  <a:cubicBezTo>
                    <a:pt x="11" y="120"/>
                    <a:pt x="8" y="117"/>
                    <a:pt x="8" y="114"/>
                  </a:cubicBezTo>
                  <a:cubicBezTo>
                    <a:pt x="8" y="113"/>
                    <a:pt x="8" y="112"/>
                    <a:pt x="8" y="112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7" y="96"/>
                    <a:pt x="22" y="98"/>
                    <a:pt x="26" y="102"/>
                  </a:cubicBezTo>
                  <a:cubicBezTo>
                    <a:pt x="30" y="106"/>
                    <a:pt x="32" y="111"/>
                    <a:pt x="32" y="116"/>
                  </a:cubicBezTo>
                  <a:lnTo>
                    <a:pt x="17" y="119"/>
                  </a:lnTo>
                  <a:close/>
                  <a:moveTo>
                    <a:pt x="35" y="115"/>
                  </a:moveTo>
                  <a:cubicBezTo>
                    <a:pt x="35" y="109"/>
                    <a:pt x="33" y="104"/>
                    <a:pt x="29" y="99"/>
                  </a:cubicBezTo>
                  <a:cubicBezTo>
                    <a:pt x="25" y="95"/>
                    <a:pt x="19" y="93"/>
                    <a:pt x="14" y="92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7"/>
                    <a:pt x="19" y="76"/>
                    <a:pt x="19" y="75"/>
                  </a:cubicBezTo>
                  <a:cubicBezTo>
                    <a:pt x="27" y="69"/>
                    <a:pt x="40" y="71"/>
                    <a:pt x="48" y="80"/>
                  </a:cubicBezTo>
                  <a:cubicBezTo>
                    <a:pt x="57" y="89"/>
                    <a:pt x="59" y="102"/>
                    <a:pt x="52" y="110"/>
                  </a:cubicBezTo>
                  <a:cubicBezTo>
                    <a:pt x="51" y="110"/>
                    <a:pt x="51" y="111"/>
                    <a:pt x="50" y="111"/>
                  </a:cubicBezTo>
                  <a:lnTo>
                    <a:pt x="35" y="115"/>
                  </a:lnTo>
                  <a:close/>
                  <a:moveTo>
                    <a:pt x="115" y="47"/>
                  </a:moveTo>
                  <a:cubicBezTo>
                    <a:pt x="108" y="54"/>
                    <a:pt x="108" y="54"/>
                    <a:pt x="108" y="54"/>
                  </a:cubicBezTo>
                  <a:cubicBezTo>
                    <a:pt x="108" y="53"/>
                    <a:pt x="108" y="52"/>
                    <a:pt x="108" y="51"/>
                  </a:cubicBezTo>
                  <a:cubicBezTo>
                    <a:pt x="107" y="43"/>
                    <a:pt x="104" y="36"/>
                    <a:pt x="98" y="30"/>
                  </a:cubicBezTo>
                  <a:cubicBezTo>
                    <a:pt x="91" y="24"/>
                    <a:pt x="83" y="20"/>
                    <a:pt x="74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4" y="10"/>
                    <a:pt x="89" y="8"/>
                    <a:pt x="94" y="8"/>
                  </a:cubicBezTo>
                  <a:cubicBezTo>
                    <a:pt x="100" y="8"/>
                    <a:pt x="107" y="11"/>
                    <a:pt x="112" y="16"/>
                  </a:cubicBezTo>
                  <a:cubicBezTo>
                    <a:pt x="117" y="21"/>
                    <a:pt x="120" y="27"/>
                    <a:pt x="120" y="33"/>
                  </a:cubicBezTo>
                  <a:cubicBezTo>
                    <a:pt x="120" y="38"/>
                    <a:pt x="118" y="43"/>
                    <a:pt x="115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id-ID" sz="1425">
                <a:solidFill>
                  <a:srgbClr val="1F1F1F"/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925668" y="1224962"/>
            <a:ext cx="1785817" cy="1785817"/>
            <a:chOff x="3900890" y="1633282"/>
            <a:chExt cx="2381089" cy="2381089"/>
          </a:xfrm>
        </p:grpSpPr>
        <p:sp>
          <p:nvSpPr>
            <p:cNvPr id="81" name="Rectangle 32"/>
            <p:cNvSpPr/>
            <p:nvPr/>
          </p:nvSpPr>
          <p:spPr>
            <a:xfrm>
              <a:off x="3900890" y="1633282"/>
              <a:ext cx="2381089" cy="238108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4000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30" name="Group 82"/>
            <p:cNvGrpSpPr/>
            <p:nvPr/>
          </p:nvGrpSpPr>
          <p:grpSpPr>
            <a:xfrm>
              <a:off x="4509473" y="2161062"/>
              <a:ext cx="1163923" cy="1325528"/>
              <a:chOff x="812800" y="2719388"/>
              <a:chExt cx="1017588" cy="1158875"/>
            </a:xfrm>
            <a:solidFill>
              <a:schemeClr val="bg1"/>
            </a:solidFill>
          </p:grpSpPr>
          <p:sp>
            <p:nvSpPr>
              <p:cNvPr id="31" name="Freeform 35"/>
              <p:cNvSpPr>
                <a:spLocks noEditPoints="1"/>
              </p:cNvSpPr>
              <p:nvPr/>
            </p:nvSpPr>
            <p:spPr bwMode="auto">
              <a:xfrm>
                <a:off x="812800" y="2719388"/>
                <a:ext cx="1017588" cy="1158875"/>
              </a:xfrm>
              <a:custGeom>
                <a:avLst/>
                <a:gdLst>
                  <a:gd name="T0" fmla="*/ 56 w 112"/>
                  <a:gd name="T1" fmla="*/ 0 h 128"/>
                  <a:gd name="T2" fmla="*/ 0 w 112"/>
                  <a:gd name="T3" fmla="*/ 26 h 128"/>
                  <a:gd name="T4" fmla="*/ 0 w 112"/>
                  <a:gd name="T5" fmla="*/ 102 h 128"/>
                  <a:gd name="T6" fmla="*/ 56 w 112"/>
                  <a:gd name="T7" fmla="*/ 128 h 128"/>
                  <a:gd name="T8" fmla="*/ 112 w 112"/>
                  <a:gd name="T9" fmla="*/ 102 h 128"/>
                  <a:gd name="T10" fmla="*/ 112 w 112"/>
                  <a:gd name="T11" fmla="*/ 26 h 128"/>
                  <a:gd name="T12" fmla="*/ 56 w 112"/>
                  <a:gd name="T13" fmla="*/ 0 h 128"/>
                  <a:gd name="T14" fmla="*/ 104 w 112"/>
                  <a:gd name="T15" fmla="*/ 102 h 128"/>
                  <a:gd name="T16" fmla="*/ 56 w 112"/>
                  <a:gd name="T17" fmla="*/ 120 h 128"/>
                  <a:gd name="T18" fmla="*/ 8 w 112"/>
                  <a:gd name="T19" fmla="*/ 102 h 128"/>
                  <a:gd name="T20" fmla="*/ 8 w 112"/>
                  <a:gd name="T21" fmla="*/ 87 h 128"/>
                  <a:gd name="T22" fmla="*/ 56 w 112"/>
                  <a:gd name="T23" fmla="*/ 100 h 128"/>
                  <a:gd name="T24" fmla="*/ 104 w 112"/>
                  <a:gd name="T25" fmla="*/ 87 h 128"/>
                  <a:gd name="T26" fmla="*/ 104 w 112"/>
                  <a:gd name="T27" fmla="*/ 102 h 128"/>
                  <a:gd name="T28" fmla="*/ 104 w 112"/>
                  <a:gd name="T29" fmla="*/ 78 h 128"/>
                  <a:gd name="T30" fmla="*/ 104 w 112"/>
                  <a:gd name="T31" fmla="*/ 78 h 128"/>
                  <a:gd name="T32" fmla="*/ 104 w 112"/>
                  <a:gd name="T33" fmla="*/ 78 h 128"/>
                  <a:gd name="T34" fmla="*/ 56 w 112"/>
                  <a:gd name="T35" fmla="*/ 96 h 128"/>
                  <a:gd name="T36" fmla="*/ 8 w 112"/>
                  <a:gd name="T37" fmla="*/ 78 h 128"/>
                  <a:gd name="T38" fmla="*/ 8 w 112"/>
                  <a:gd name="T39" fmla="*/ 78 h 128"/>
                  <a:gd name="T40" fmla="*/ 8 w 112"/>
                  <a:gd name="T41" fmla="*/ 78 h 128"/>
                  <a:gd name="T42" fmla="*/ 8 w 112"/>
                  <a:gd name="T43" fmla="*/ 63 h 128"/>
                  <a:gd name="T44" fmla="*/ 56 w 112"/>
                  <a:gd name="T45" fmla="*/ 76 h 128"/>
                  <a:gd name="T46" fmla="*/ 104 w 112"/>
                  <a:gd name="T47" fmla="*/ 63 h 128"/>
                  <a:gd name="T48" fmla="*/ 104 w 112"/>
                  <a:gd name="T49" fmla="*/ 78 h 128"/>
                  <a:gd name="T50" fmla="*/ 104 w 112"/>
                  <a:gd name="T51" fmla="*/ 54 h 128"/>
                  <a:gd name="T52" fmla="*/ 104 w 112"/>
                  <a:gd name="T53" fmla="*/ 54 h 128"/>
                  <a:gd name="T54" fmla="*/ 104 w 112"/>
                  <a:gd name="T55" fmla="*/ 54 h 128"/>
                  <a:gd name="T56" fmla="*/ 56 w 112"/>
                  <a:gd name="T57" fmla="*/ 72 h 128"/>
                  <a:gd name="T58" fmla="*/ 8 w 112"/>
                  <a:gd name="T59" fmla="*/ 54 h 128"/>
                  <a:gd name="T60" fmla="*/ 8 w 112"/>
                  <a:gd name="T61" fmla="*/ 54 h 128"/>
                  <a:gd name="T62" fmla="*/ 8 w 112"/>
                  <a:gd name="T63" fmla="*/ 54 h 128"/>
                  <a:gd name="T64" fmla="*/ 8 w 112"/>
                  <a:gd name="T65" fmla="*/ 40 h 128"/>
                  <a:gd name="T66" fmla="*/ 56 w 112"/>
                  <a:gd name="T67" fmla="*/ 52 h 128"/>
                  <a:gd name="T68" fmla="*/ 104 w 112"/>
                  <a:gd name="T69" fmla="*/ 40 h 128"/>
                  <a:gd name="T70" fmla="*/ 104 w 112"/>
                  <a:gd name="T71" fmla="*/ 54 h 128"/>
                  <a:gd name="T72" fmla="*/ 56 w 112"/>
                  <a:gd name="T73" fmla="*/ 44 h 128"/>
                  <a:gd name="T74" fmla="*/ 8 w 112"/>
                  <a:gd name="T75" fmla="*/ 26 h 128"/>
                  <a:gd name="T76" fmla="*/ 56 w 112"/>
                  <a:gd name="T77" fmla="*/ 8 h 128"/>
                  <a:gd name="T78" fmla="*/ 104 w 112"/>
                  <a:gd name="T79" fmla="*/ 26 h 128"/>
                  <a:gd name="T80" fmla="*/ 56 w 112"/>
                  <a:gd name="T81" fmla="*/ 4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2" h="128">
                    <a:moveTo>
                      <a:pt x="56" y="0"/>
                    </a:moveTo>
                    <a:cubicBezTo>
                      <a:pt x="29" y="0"/>
                      <a:pt x="0" y="8"/>
                      <a:pt x="0" y="26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20"/>
                      <a:pt x="29" y="128"/>
                      <a:pt x="56" y="128"/>
                    </a:cubicBezTo>
                    <a:cubicBezTo>
                      <a:pt x="83" y="128"/>
                      <a:pt x="112" y="120"/>
                      <a:pt x="112" y="102"/>
                    </a:cubicBezTo>
                    <a:cubicBezTo>
                      <a:pt x="112" y="26"/>
                      <a:pt x="112" y="26"/>
                      <a:pt x="112" y="26"/>
                    </a:cubicBezTo>
                    <a:cubicBezTo>
                      <a:pt x="112" y="8"/>
                      <a:pt x="83" y="0"/>
                      <a:pt x="56" y="0"/>
                    </a:cubicBezTo>
                    <a:close/>
                    <a:moveTo>
                      <a:pt x="104" y="102"/>
                    </a:moveTo>
                    <a:cubicBezTo>
                      <a:pt x="104" y="112"/>
                      <a:pt x="83" y="120"/>
                      <a:pt x="56" y="120"/>
                    </a:cubicBezTo>
                    <a:cubicBezTo>
                      <a:pt x="29" y="120"/>
                      <a:pt x="8" y="112"/>
                      <a:pt x="8" y="102"/>
                    </a:cubicBezTo>
                    <a:cubicBezTo>
                      <a:pt x="8" y="87"/>
                      <a:pt x="8" y="87"/>
                      <a:pt x="8" y="87"/>
                    </a:cubicBezTo>
                    <a:cubicBezTo>
                      <a:pt x="16" y="96"/>
                      <a:pt x="36" y="100"/>
                      <a:pt x="56" y="100"/>
                    </a:cubicBezTo>
                    <a:cubicBezTo>
                      <a:pt x="76" y="100"/>
                      <a:pt x="96" y="96"/>
                      <a:pt x="104" y="87"/>
                    </a:cubicBezTo>
                    <a:lnTo>
                      <a:pt x="104" y="102"/>
                    </a:lnTo>
                    <a:close/>
                    <a:moveTo>
                      <a:pt x="104" y="78"/>
                    </a:moveTo>
                    <a:cubicBezTo>
                      <a:pt x="104" y="78"/>
                      <a:pt x="104" y="78"/>
                      <a:pt x="104" y="78"/>
                    </a:cubicBezTo>
                    <a:cubicBezTo>
                      <a:pt x="104" y="78"/>
                      <a:pt x="104" y="78"/>
                      <a:pt x="104" y="78"/>
                    </a:cubicBezTo>
                    <a:cubicBezTo>
                      <a:pt x="104" y="88"/>
                      <a:pt x="83" y="96"/>
                      <a:pt x="56" y="96"/>
                    </a:cubicBezTo>
                    <a:cubicBezTo>
                      <a:pt x="29" y="96"/>
                      <a:pt x="8" y="88"/>
                      <a:pt x="8" y="78"/>
                    </a:cubicBezTo>
                    <a:cubicBezTo>
                      <a:pt x="8" y="78"/>
                      <a:pt x="8" y="78"/>
                      <a:pt x="8" y="78"/>
                    </a:cubicBezTo>
                    <a:cubicBezTo>
                      <a:pt x="8" y="78"/>
                      <a:pt x="8" y="78"/>
                      <a:pt x="8" y="78"/>
                    </a:cubicBezTo>
                    <a:cubicBezTo>
                      <a:pt x="8" y="63"/>
                      <a:pt x="8" y="63"/>
                      <a:pt x="8" y="63"/>
                    </a:cubicBezTo>
                    <a:cubicBezTo>
                      <a:pt x="16" y="72"/>
                      <a:pt x="36" y="76"/>
                      <a:pt x="56" y="76"/>
                    </a:cubicBezTo>
                    <a:cubicBezTo>
                      <a:pt x="76" y="76"/>
                      <a:pt x="96" y="72"/>
                      <a:pt x="104" y="63"/>
                    </a:cubicBezTo>
                    <a:lnTo>
                      <a:pt x="104" y="78"/>
                    </a:lnTo>
                    <a:close/>
                    <a:moveTo>
                      <a:pt x="104" y="54"/>
                    </a:moveTo>
                    <a:cubicBezTo>
                      <a:pt x="104" y="54"/>
                      <a:pt x="104" y="54"/>
                      <a:pt x="104" y="54"/>
                    </a:cubicBezTo>
                    <a:cubicBezTo>
                      <a:pt x="104" y="54"/>
                      <a:pt x="104" y="54"/>
                      <a:pt x="104" y="54"/>
                    </a:cubicBezTo>
                    <a:cubicBezTo>
                      <a:pt x="104" y="64"/>
                      <a:pt x="83" y="72"/>
                      <a:pt x="56" y="72"/>
                    </a:cubicBezTo>
                    <a:cubicBezTo>
                      <a:pt x="29" y="72"/>
                      <a:pt x="8" y="64"/>
                      <a:pt x="8" y="54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18" y="48"/>
                      <a:pt x="38" y="52"/>
                      <a:pt x="56" y="52"/>
                    </a:cubicBezTo>
                    <a:cubicBezTo>
                      <a:pt x="74" y="52"/>
                      <a:pt x="94" y="48"/>
                      <a:pt x="104" y="40"/>
                    </a:cubicBezTo>
                    <a:lnTo>
                      <a:pt x="104" y="54"/>
                    </a:lnTo>
                    <a:close/>
                    <a:moveTo>
                      <a:pt x="56" y="44"/>
                    </a:moveTo>
                    <a:cubicBezTo>
                      <a:pt x="29" y="44"/>
                      <a:pt x="8" y="36"/>
                      <a:pt x="8" y="26"/>
                    </a:cubicBezTo>
                    <a:cubicBezTo>
                      <a:pt x="8" y="16"/>
                      <a:pt x="29" y="8"/>
                      <a:pt x="56" y="8"/>
                    </a:cubicBezTo>
                    <a:cubicBezTo>
                      <a:pt x="83" y="8"/>
                      <a:pt x="104" y="16"/>
                      <a:pt x="104" y="26"/>
                    </a:cubicBezTo>
                    <a:cubicBezTo>
                      <a:pt x="104" y="36"/>
                      <a:pt x="83" y="44"/>
                      <a:pt x="56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id-ID" sz="1425">
                  <a:solidFill>
                    <a:srgbClr val="1F1F1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32" name="Oval 36"/>
              <p:cNvSpPr>
                <a:spLocks noChangeArrowheads="1"/>
              </p:cNvSpPr>
              <p:nvPr/>
            </p:nvSpPr>
            <p:spPr bwMode="auto">
              <a:xfrm>
                <a:off x="1612900" y="3624263"/>
                <a:ext cx="71438" cy="730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id-ID" sz="1425">
                  <a:solidFill>
                    <a:srgbClr val="1F1F1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33" name="Oval 37"/>
              <p:cNvSpPr>
                <a:spLocks noChangeArrowheads="1"/>
              </p:cNvSpPr>
              <p:nvPr/>
            </p:nvSpPr>
            <p:spPr bwMode="auto">
              <a:xfrm>
                <a:off x="1612900" y="3406776"/>
                <a:ext cx="71438" cy="730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id-ID" sz="1425">
                  <a:solidFill>
                    <a:srgbClr val="1F1F1F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34" name="Oval 38"/>
              <p:cNvSpPr>
                <a:spLocks noChangeArrowheads="1"/>
              </p:cNvSpPr>
              <p:nvPr/>
            </p:nvSpPr>
            <p:spPr bwMode="auto">
              <a:xfrm>
                <a:off x="1612900" y="3190876"/>
                <a:ext cx="71438" cy="714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defTabSz="685749" fontAlgn="auto">
                  <a:spcBef>
                    <a:spcPts val="0"/>
                  </a:spcBef>
                  <a:spcAft>
                    <a:spcPts val="0"/>
                  </a:spcAft>
                </a:pPr>
                <a:endParaRPr lang="id-ID" sz="1425">
                  <a:solidFill>
                    <a:srgbClr val="1F1F1F"/>
                  </a:solidFill>
                  <a:latin typeface="Arial"/>
                  <a:ea typeface="微软雅黑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3486151" y="3101623"/>
            <a:ext cx="1225334" cy="1225334"/>
            <a:chOff x="4648201" y="4135496"/>
            <a:chExt cx="1633779" cy="1633779"/>
          </a:xfrm>
        </p:grpSpPr>
        <p:sp>
          <p:nvSpPr>
            <p:cNvPr id="84" name="Rectangle 37"/>
            <p:cNvSpPr/>
            <p:nvPr/>
          </p:nvSpPr>
          <p:spPr>
            <a:xfrm>
              <a:off x="4648201" y="4135496"/>
              <a:ext cx="1633779" cy="163377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49" fontAlgn="auto">
                <a:spcBef>
                  <a:spcPts val="0"/>
                </a:spcBef>
                <a:spcAft>
                  <a:spcPts val="0"/>
                </a:spcAft>
              </a:pPr>
              <a:endParaRPr lang="en-US" sz="2667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35" name="Freeform 151"/>
            <p:cNvSpPr>
              <a:spLocks noEditPoints="1"/>
            </p:cNvSpPr>
            <p:nvPr/>
          </p:nvSpPr>
          <p:spPr bwMode="auto">
            <a:xfrm rot="20484176">
              <a:off x="4985848" y="4517851"/>
              <a:ext cx="926400" cy="933236"/>
            </a:xfrm>
            <a:custGeom>
              <a:avLst/>
              <a:gdLst>
                <a:gd name="T0" fmla="*/ 93 w 123"/>
                <a:gd name="T1" fmla="*/ 129 h 129"/>
                <a:gd name="T2" fmla="*/ 62 w 123"/>
                <a:gd name="T3" fmla="*/ 111 h 129"/>
                <a:gd name="T4" fmla="*/ 89 w 123"/>
                <a:gd name="T5" fmla="*/ 84 h 129"/>
                <a:gd name="T6" fmla="*/ 91 w 123"/>
                <a:gd name="T7" fmla="*/ 98 h 129"/>
                <a:gd name="T8" fmla="*/ 111 w 123"/>
                <a:gd name="T9" fmla="*/ 70 h 129"/>
                <a:gd name="T10" fmla="*/ 109 w 123"/>
                <a:gd name="T11" fmla="*/ 62 h 129"/>
                <a:gd name="T12" fmla="*/ 114 w 123"/>
                <a:gd name="T13" fmla="*/ 59 h 129"/>
                <a:gd name="T14" fmla="*/ 122 w 123"/>
                <a:gd name="T15" fmla="*/ 79 h 129"/>
                <a:gd name="T16" fmla="*/ 92 w 123"/>
                <a:gd name="T17" fmla="*/ 118 h 129"/>
                <a:gd name="T18" fmla="*/ 93 w 123"/>
                <a:gd name="T19" fmla="*/ 129 h 129"/>
                <a:gd name="T20" fmla="*/ 0 w 123"/>
                <a:gd name="T21" fmla="*/ 58 h 129"/>
                <a:gd name="T22" fmla="*/ 30 w 123"/>
                <a:gd name="T23" fmla="*/ 38 h 129"/>
                <a:gd name="T24" fmla="*/ 42 w 123"/>
                <a:gd name="T25" fmla="*/ 74 h 129"/>
                <a:gd name="T26" fmla="*/ 29 w 123"/>
                <a:gd name="T27" fmla="*/ 69 h 129"/>
                <a:gd name="T28" fmla="*/ 45 w 123"/>
                <a:gd name="T29" fmla="*/ 99 h 129"/>
                <a:gd name="T30" fmla="*/ 53 w 123"/>
                <a:gd name="T31" fmla="*/ 101 h 129"/>
                <a:gd name="T32" fmla="*/ 53 w 123"/>
                <a:gd name="T33" fmla="*/ 107 h 129"/>
                <a:gd name="T34" fmla="*/ 33 w 123"/>
                <a:gd name="T35" fmla="*/ 105 h 129"/>
                <a:gd name="T36" fmla="*/ 11 w 123"/>
                <a:gd name="T37" fmla="*/ 62 h 129"/>
                <a:gd name="T38" fmla="*/ 0 w 123"/>
                <a:gd name="T39" fmla="*/ 58 h 129"/>
                <a:gd name="T40" fmla="*/ 111 w 123"/>
                <a:gd name="T41" fmla="*/ 9 h 129"/>
                <a:gd name="T42" fmla="*/ 102 w 123"/>
                <a:gd name="T43" fmla="*/ 16 h 129"/>
                <a:gd name="T44" fmla="*/ 54 w 123"/>
                <a:gd name="T45" fmla="*/ 12 h 129"/>
                <a:gd name="T46" fmla="*/ 41 w 123"/>
                <a:gd name="T47" fmla="*/ 28 h 129"/>
                <a:gd name="T48" fmla="*/ 46 w 123"/>
                <a:gd name="T49" fmla="*/ 32 h 129"/>
                <a:gd name="T50" fmla="*/ 52 w 123"/>
                <a:gd name="T51" fmla="*/ 26 h 129"/>
                <a:gd name="T52" fmla="*/ 86 w 123"/>
                <a:gd name="T53" fmla="*/ 28 h 129"/>
                <a:gd name="T54" fmla="*/ 75 w 123"/>
                <a:gd name="T55" fmla="*/ 37 h 129"/>
                <a:gd name="T56" fmla="*/ 112 w 123"/>
                <a:gd name="T57" fmla="*/ 46 h 129"/>
                <a:gd name="T58" fmla="*/ 111 w 123"/>
                <a:gd name="T59" fmla="*/ 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3" h="129">
                  <a:moveTo>
                    <a:pt x="93" y="129"/>
                  </a:moveTo>
                  <a:cubicBezTo>
                    <a:pt x="62" y="111"/>
                    <a:pt x="62" y="111"/>
                    <a:pt x="62" y="111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91" y="98"/>
                    <a:pt x="91" y="98"/>
                    <a:pt x="91" y="98"/>
                  </a:cubicBezTo>
                  <a:cubicBezTo>
                    <a:pt x="103" y="95"/>
                    <a:pt x="112" y="83"/>
                    <a:pt x="111" y="70"/>
                  </a:cubicBezTo>
                  <a:cubicBezTo>
                    <a:pt x="110" y="67"/>
                    <a:pt x="110" y="64"/>
                    <a:pt x="109" y="62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118" y="65"/>
                    <a:pt x="121" y="71"/>
                    <a:pt x="122" y="79"/>
                  </a:cubicBezTo>
                  <a:cubicBezTo>
                    <a:pt x="123" y="98"/>
                    <a:pt x="111" y="114"/>
                    <a:pt x="92" y="118"/>
                  </a:cubicBezTo>
                  <a:cubicBezTo>
                    <a:pt x="93" y="129"/>
                    <a:pt x="93" y="129"/>
                    <a:pt x="93" y="129"/>
                  </a:cubicBezTo>
                  <a:close/>
                  <a:moveTo>
                    <a:pt x="0" y="58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6" y="82"/>
                    <a:pt x="33" y="95"/>
                    <a:pt x="45" y="99"/>
                  </a:cubicBezTo>
                  <a:cubicBezTo>
                    <a:pt x="48" y="100"/>
                    <a:pt x="51" y="101"/>
                    <a:pt x="53" y="101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47" y="108"/>
                    <a:pt x="39" y="108"/>
                    <a:pt x="33" y="105"/>
                  </a:cubicBezTo>
                  <a:cubicBezTo>
                    <a:pt x="15" y="99"/>
                    <a:pt x="6" y="80"/>
                    <a:pt x="11" y="62"/>
                  </a:cubicBezTo>
                  <a:cubicBezTo>
                    <a:pt x="0" y="58"/>
                    <a:pt x="0" y="58"/>
                    <a:pt x="0" y="58"/>
                  </a:cubicBezTo>
                  <a:close/>
                  <a:moveTo>
                    <a:pt x="111" y="9"/>
                  </a:moveTo>
                  <a:cubicBezTo>
                    <a:pt x="102" y="16"/>
                    <a:pt x="102" y="16"/>
                    <a:pt x="102" y="16"/>
                  </a:cubicBezTo>
                  <a:cubicBezTo>
                    <a:pt x="90" y="3"/>
                    <a:pt x="69" y="0"/>
                    <a:pt x="54" y="12"/>
                  </a:cubicBezTo>
                  <a:cubicBezTo>
                    <a:pt x="48" y="16"/>
                    <a:pt x="44" y="22"/>
                    <a:pt x="41" y="28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8" y="29"/>
                    <a:pt x="49" y="27"/>
                    <a:pt x="52" y="26"/>
                  </a:cubicBezTo>
                  <a:cubicBezTo>
                    <a:pt x="62" y="18"/>
                    <a:pt x="77" y="19"/>
                    <a:pt x="86" y="28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112" y="46"/>
                    <a:pt x="112" y="46"/>
                    <a:pt x="112" y="46"/>
                  </a:cubicBezTo>
                  <a:lnTo>
                    <a:pt x="111" y="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749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67">
                <a:solidFill>
                  <a:srgbClr val="1F1F1F">
                    <a:lumMod val="75000"/>
                    <a:lumOff val="25000"/>
                  </a:srgbClr>
                </a:solidFill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1037720" y="1447635"/>
            <a:ext cx="1806331" cy="323159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pPr algn="r"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50" b="1" dirty="0">
                <a:solidFill>
                  <a:srgbClr val="1F1F1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1650" b="1" dirty="0">
              <a:solidFill>
                <a:srgbClr val="1F1F1F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矩形 47"/>
          <p:cNvSpPr>
            <a:spLocks noChangeArrowheads="1"/>
          </p:cNvSpPr>
          <p:nvPr/>
        </p:nvSpPr>
        <p:spPr bwMode="auto">
          <a:xfrm>
            <a:off x="829205" y="1775410"/>
            <a:ext cx="2014845" cy="957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 defTabSz="685749" fontAlgn="auto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1050" dirty="0">
                <a:solidFill>
                  <a:srgbClr val="1F1F1F">
                    <a:lumMod val="65000"/>
                    <a:lumOff val="35000"/>
                  </a:srgbClr>
                </a:solidFill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</a:t>
            </a:r>
          </a:p>
        </p:txBody>
      </p:sp>
      <p:sp>
        <p:nvSpPr>
          <p:cNvPr id="86" name="Frame 39"/>
          <p:cNvSpPr/>
          <p:nvPr/>
        </p:nvSpPr>
        <p:spPr>
          <a:xfrm>
            <a:off x="4134957" y="2422800"/>
            <a:ext cx="1267354" cy="1267354"/>
          </a:xfrm>
          <a:prstGeom prst="rect">
            <a:avLst/>
          </a:prstGeom>
          <a:solidFill>
            <a:srgbClr val="FAFAFA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2667" dirty="0">
              <a:solidFill>
                <a:srgbClr val="1F1F1F"/>
              </a:solidFill>
              <a:latin typeface="Arial"/>
              <a:ea typeface="微软雅黑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609058" y="3159993"/>
            <a:ext cx="1806331" cy="323159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pPr algn="r"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50" b="1" dirty="0">
                <a:solidFill>
                  <a:srgbClr val="1F1F1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1650" b="1" dirty="0">
              <a:solidFill>
                <a:srgbClr val="1F1F1F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矩形 47"/>
          <p:cNvSpPr>
            <a:spLocks noChangeArrowheads="1"/>
          </p:cNvSpPr>
          <p:nvPr/>
        </p:nvSpPr>
        <p:spPr bwMode="auto">
          <a:xfrm>
            <a:off x="829205" y="3487768"/>
            <a:ext cx="2586183" cy="780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 defTabSz="685749" fontAlgn="auto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1050" dirty="0">
                <a:solidFill>
                  <a:srgbClr val="1F1F1F">
                    <a:lumMod val="65000"/>
                    <a:lumOff val="35000"/>
                  </a:srgbClr>
                </a:solidFill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</a:t>
            </a:r>
          </a:p>
        </p:txBody>
      </p:sp>
      <p:sp>
        <p:nvSpPr>
          <p:cNvPr id="47" name="矩形 46"/>
          <p:cNvSpPr/>
          <p:nvPr/>
        </p:nvSpPr>
        <p:spPr>
          <a:xfrm>
            <a:off x="6302555" y="3172025"/>
            <a:ext cx="1806331" cy="323159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50" b="1" dirty="0">
                <a:solidFill>
                  <a:srgbClr val="1F1F1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1650" b="1" dirty="0">
              <a:solidFill>
                <a:srgbClr val="1F1F1F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矩形 47"/>
          <p:cNvSpPr>
            <a:spLocks noChangeArrowheads="1"/>
          </p:cNvSpPr>
          <p:nvPr/>
        </p:nvSpPr>
        <p:spPr bwMode="auto">
          <a:xfrm>
            <a:off x="6302555" y="3499799"/>
            <a:ext cx="2014845" cy="780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685749" fontAlgn="auto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1050" dirty="0">
                <a:solidFill>
                  <a:srgbClr val="1F1F1F">
                    <a:lumMod val="65000"/>
                    <a:lumOff val="35000"/>
                  </a:srgbClr>
                </a:solidFill>
                <a:sym typeface="微软雅黑" pitchFamily="34" charset="-122"/>
              </a:rPr>
              <a:t>在此录入上述图表的综合描述说明，在此录入上述图表的综合描述说明，在此录入上述图表的综合描述说明</a:t>
            </a:r>
          </a:p>
        </p:txBody>
      </p:sp>
      <p:sp>
        <p:nvSpPr>
          <p:cNvPr id="49" name="矩形 48"/>
          <p:cNvSpPr/>
          <p:nvPr/>
        </p:nvSpPr>
        <p:spPr>
          <a:xfrm>
            <a:off x="6134114" y="1858074"/>
            <a:ext cx="1806331" cy="323159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pPr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50" b="1" dirty="0">
                <a:solidFill>
                  <a:srgbClr val="1F1F1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1650" b="1" dirty="0">
              <a:solidFill>
                <a:srgbClr val="1F1F1F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矩形 49"/>
          <p:cNvSpPr>
            <a:spLocks noChangeArrowheads="1"/>
          </p:cNvSpPr>
          <p:nvPr/>
        </p:nvSpPr>
        <p:spPr bwMode="auto">
          <a:xfrm>
            <a:off x="6134113" y="2185849"/>
            <a:ext cx="2168651" cy="780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685749" fontAlgn="auto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1050" dirty="0">
                <a:solidFill>
                  <a:srgbClr val="1F1F1F">
                    <a:lumMod val="65000"/>
                    <a:lumOff val="35000"/>
                  </a:srgbClr>
                </a:solidFill>
                <a:sym typeface="微软雅黑" pitchFamily="34" charset="-122"/>
              </a:rPr>
              <a:t>在此录入上述图表的描述说明，在此录入上述图表的描述说明，在此录入上述图表的综合描述说明，在此录入上述图表的描述说明</a:t>
            </a:r>
          </a:p>
        </p:txBody>
      </p:sp>
      <p:sp>
        <p:nvSpPr>
          <p:cNvPr id="38" name="Frame 39"/>
          <p:cNvSpPr/>
          <p:nvPr/>
        </p:nvSpPr>
        <p:spPr>
          <a:xfrm>
            <a:off x="4134957" y="2422800"/>
            <a:ext cx="1267354" cy="1267354"/>
          </a:xfrm>
          <a:prstGeom prst="rect">
            <a:avLst/>
          </a:prstGeom>
          <a:solidFill>
            <a:srgbClr val="FAFAFA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2667" dirty="0">
              <a:solidFill>
                <a:srgbClr val="1F1F1F"/>
              </a:solidFill>
              <a:latin typeface="Arial"/>
              <a:ea typeface="微软雅黑"/>
            </a:endParaRPr>
          </a:p>
        </p:txBody>
      </p:sp>
      <p:sp>
        <p:nvSpPr>
          <p:cNvPr id="87" name="Rectangle 40"/>
          <p:cNvSpPr/>
          <p:nvPr/>
        </p:nvSpPr>
        <p:spPr>
          <a:xfrm>
            <a:off x="4390467" y="2678309"/>
            <a:ext cx="756333" cy="756333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en-US" sz="3200" dirty="0">
              <a:solidFill>
                <a:srgbClr val="FFFFFF">
                  <a:lumMod val="65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1866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3210">
        <p14:switch dir="r"/>
      </p:transition>
    </mc:Choice>
    <mc:Fallback xmlns="">
      <p:transition spd="slow" advClick="0" advTm="1321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400"/>
                            </p:stCondLst>
                            <p:childTnLst>
                              <p:par>
                                <p:cTn id="1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00"/>
                            </p:stCondLst>
                            <p:childTnLst>
                              <p:par>
                                <p:cTn id="24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00"/>
                            </p:stCondLst>
                            <p:childTnLst>
                              <p:par>
                                <p:cTn id="3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00"/>
                            </p:stCondLst>
                            <p:childTnLst>
                              <p:par>
                                <p:cTn id="38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700"/>
                            </p:stCondLst>
                            <p:childTnLst>
                              <p:par>
                                <p:cTn id="4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100"/>
                            </p:stCondLst>
                            <p:childTnLst>
                              <p:par>
                                <p:cTn id="52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6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5" dur="750" fill="hold"/>
                                        <p:tgtEl>
                                          <p:spTgt spid="86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grpId="2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1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1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86" grpId="0" animBg="1"/>
      <p:bldP spid="86" grpId="1" animBg="1"/>
      <p:bldP spid="86" grpId="2" animBg="1"/>
      <p:bldP spid="45" grpId="0"/>
      <p:bldP spid="46" grpId="0"/>
      <p:bldP spid="47" grpId="0"/>
      <p:bldP spid="48" grpId="0"/>
      <p:bldP spid="49" grpId="0"/>
      <p:bldP spid="50" grpId="0"/>
      <p:bldP spid="3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4229" y="1963564"/>
            <a:ext cx="9135542" cy="101235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endParaRPr lang="zh-CN" altLang="en-US" sz="2397" b="1" dirty="0">
              <a:solidFill>
                <a:srgbClr val="1F1F1F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graphicFrame>
        <p:nvGraphicFramePr>
          <p:cNvPr id="18" name="图表 17"/>
          <p:cNvGraphicFramePr/>
          <p:nvPr>
            <p:extLst/>
          </p:nvPr>
        </p:nvGraphicFramePr>
        <p:xfrm>
          <a:off x="347995" y="1468567"/>
          <a:ext cx="1871318" cy="19860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图表 18"/>
          <p:cNvGraphicFramePr/>
          <p:nvPr>
            <p:extLst/>
          </p:nvPr>
        </p:nvGraphicFramePr>
        <p:xfrm>
          <a:off x="2515382" y="1468567"/>
          <a:ext cx="1871318" cy="19860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0" name="图表 19"/>
          <p:cNvGraphicFramePr/>
          <p:nvPr>
            <p:extLst/>
          </p:nvPr>
        </p:nvGraphicFramePr>
        <p:xfrm>
          <a:off x="4682770" y="1468567"/>
          <a:ext cx="1871318" cy="19860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1" name="图表 20"/>
          <p:cNvGraphicFramePr/>
          <p:nvPr>
            <p:extLst/>
          </p:nvPr>
        </p:nvGraphicFramePr>
        <p:xfrm>
          <a:off x="6850158" y="1468567"/>
          <a:ext cx="1871318" cy="19860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2" name="TextBox 9"/>
          <p:cNvSpPr txBox="1"/>
          <p:nvPr/>
        </p:nvSpPr>
        <p:spPr>
          <a:xfrm>
            <a:off x="7188448" y="2160891"/>
            <a:ext cx="1192237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300" dirty="0">
                <a:solidFill>
                  <a:srgbClr val="FFFFFF">
                    <a:lumMod val="95000"/>
                  </a:srgb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90</a:t>
            </a:r>
            <a:r>
              <a:rPr lang="en-US" altLang="zh-CN" sz="1998" dirty="0">
                <a:solidFill>
                  <a:srgbClr val="FFFFFF">
                    <a:lumMod val="9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998" dirty="0">
              <a:solidFill>
                <a:srgbClr val="FFFFFF">
                  <a:lumMod val="9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15"/>
          <p:cNvSpPr txBox="1"/>
          <p:nvPr/>
        </p:nvSpPr>
        <p:spPr>
          <a:xfrm>
            <a:off x="2850730" y="2160891"/>
            <a:ext cx="1192237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300" dirty="0">
                <a:solidFill>
                  <a:srgbClr val="FFFFFF">
                    <a:lumMod val="95000"/>
                  </a:srgb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50</a:t>
            </a:r>
            <a:r>
              <a:rPr lang="en-US" altLang="zh-CN" sz="1998" dirty="0">
                <a:solidFill>
                  <a:srgbClr val="FFFFFF">
                    <a:lumMod val="9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998" dirty="0">
              <a:solidFill>
                <a:srgbClr val="FFFFFF">
                  <a:lumMod val="9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1"/>
          <p:cNvSpPr txBox="1"/>
          <p:nvPr/>
        </p:nvSpPr>
        <p:spPr>
          <a:xfrm>
            <a:off x="681871" y="2160893"/>
            <a:ext cx="1192237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300" dirty="0">
                <a:solidFill>
                  <a:srgbClr val="FFFFFF">
                    <a:lumMod val="95000"/>
                  </a:srgb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25</a:t>
            </a:r>
            <a:r>
              <a:rPr lang="en-US" altLang="zh-CN" sz="1998" dirty="0">
                <a:solidFill>
                  <a:srgbClr val="FFFFFF">
                    <a:lumMod val="9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998" dirty="0">
              <a:solidFill>
                <a:srgbClr val="FFFFFF">
                  <a:lumMod val="9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5019589" y="2148209"/>
            <a:ext cx="1192237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300" dirty="0">
                <a:solidFill>
                  <a:srgbClr val="FFFFFF">
                    <a:lumMod val="95000"/>
                  </a:srgb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75</a:t>
            </a:r>
            <a:r>
              <a:rPr lang="en-US" altLang="zh-CN" sz="1998" dirty="0">
                <a:solidFill>
                  <a:srgbClr val="FFFFFF">
                    <a:lumMod val="9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998" dirty="0">
              <a:solidFill>
                <a:srgbClr val="FFFFFF">
                  <a:lumMod val="9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42"/>
          <p:cNvSpPr txBox="1"/>
          <p:nvPr/>
        </p:nvSpPr>
        <p:spPr>
          <a:xfrm>
            <a:off x="788598" y="3472032"/>
            <a:ext cx="99011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50" b="1" dirty="0">
                <a:solidFill>
                  <a:srgbClr val="9B1E11"/>
                </a:solidFill>
                <a:latin typeface="Arial"/>
                <a:ea typeface="微软雅黑"/>
              </a:rPr>
              <a:t>添加标题</a:t>
            </a: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411062" y="3791035"/>
            <a:ext cx="1745185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685749" fontAlgn="auto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1050" dirty="0">
                <a:solidFill>
                  <a:srgbClr val="1F1F1F">
                    <a:lumMod val="75000"/>
                    <a:lumOff val="25000"/>
                  </a:srgb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28" name="TextBox 42"/>
          <p:cNvSpPr txBox="1"/>
          <p:nvPr/>
        </p:nvSpPr>
        <p:spPr>
          <a:xfrm>
            <a:off x="2955986" y="3472032"/>
            <a:ext cx="99011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50" b="1" dirty="0">
                <a:solidFill>
                  <a:srgbClr val="9B1E11"/>
                </a:solidFill>
                <a:latin typeface="Arial"/>
                <a:ea typeface="微软雅黑"/>
              </a:rPr>
              <a:t>添加标题</a:t>
            </a: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2578449" y="3791035"/>
            <a:ext cx="1745185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685749" fontAlgn="auto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1050" dirty="0">
                <a:solidFill>
                  <a:srgbClr val="1F1F1F">
                    <a:lumMod val="75000"/>
                    <a:lumOff val="25000"/>
                  </a:srgb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30" name="TextBox 42"/>
          <p:cNvSpPr txBox="1"/>
          <p:nvPr/>
        </p:nvSpPr>
        <p:spPr>
          <a:xfrm>
            <a:off x="5123373" y="3472032"/>
            <a:ext cx="99011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50" b="1" dirty="0">
                <a:solidFill>
                  <a:srgbClr val="9B1E11"/>
                </a:solidFill>
                <a:latin typeface="Arial"/>
                <a:ea typeface="微软雅黑"/>
              </a:rPr>
              <a:t>添加标题</a:t>
            </a: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4745837" y="3791035"/>
            <a:ext cx="1745185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685749" fontAlgn="auto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1050" dirty="0">
                <a:solidFill>
                  <a:srgbClr val="1F1F1F">
                    <a:lumMod val="75000"/>
                    <a:lumOff val="25000"/>
                  </a:srgb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32" name="TextBox 42"/>
          <p:cNvSpPr txBox="1"/>
          <p:nvPr/>
        </p:nvSpPr>
        <p:spPr>
          <a:xfrm>
            <a:off x="7290761" y="3472032"/>
            <a:ext cx="99011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749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50" b="1" dirty="0">
                <a:solidFill>
                  <a:srgbClr val="9B1E11"/>
                </a:solidFill>
                <a:latin typeface="Arial"/>
                <a:ea typeface="微软雅黑"/>
              </a:rPr>
              <a:t>添加标题</a:t>
            </a: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6913225" y="3791035"/>
            <a:ext cx="1745185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defTabSz="685749" fontAlgn="auto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1050" dirty="0">
                <a:solidFill>
                  <a:srgbClr val="1F1F1F">
                    <a:lumMod val="75000"/>
                    <a:lumOff val="25000"/>
                  </a:srgb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5693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3210">
        <p14:switch dir="r"/>
      </p:transition>
    </mc:Choice>
    <mc:Fallback xmlns="">
      <p:transition spd="slow" advClick="0" advTm="1321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Graphic spid="18" grpId="0">
        <p:bldAsOne/>
      </p:bldGraphic>
      <p:bldGraphic spid="19" grpId="0">
        <p:bldAsOne/>
      </p:bldGraphic>
      <p:bldGraphic spid="20" grpId="0">
        <p:bldAsOne/>
      </p:bldGraphic>
      <p:bldGraphic spid="21" grpId="0">
        <p:bldAsOne/>
      </p:bldGraphic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72"/>
            <a:ext cx="9144000" cy="514075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5226" y="0"/>
            <a:ext cx="3773112" cy="514033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9347" y="171513"/>
            <a:ext cx="2310193" cy="1173992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143093" y="1809770"/>
            <a:ext cx="5360525" cy="1026991"/>
            <a:chOff x="1066892" y="666801"/>
            <a:chExt cx="4828808" cy="925122"/>
          </a:xfrm>
        </p:grpSpPr>
        <p:sp>
          <p:nvSpPr>
            <p:cNvPr id="23" name="Rounded Rectangle 38"/>
            <p:cNvSpPr/>
            <p:nvPr/>
          </p:nvSpPr>
          <p:spPr>
            <a:xfrm rot="5400000">
              <a:off x="3004569" y="-1270876"/>
              <a:ext cx="925122" cy="4800475"/>
            </a:xfrm>
            <a:prstGeom prst="roundRect">
              <a:avLst>
                <a:gd name="adj" fmla="val 50000"/>
              </a:avLst>
            </a:prstGeom>
            <a:solidFill>
              <a:srgbClr val="9B1E1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74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1148159" y="736236"/>
              <a:ext cx="782838" cy="782840"/>
              <a:chOff x="1148159" y="954085"/>
              <a:chExt cx="782838" cy="782840"/>
            </a:xfrm>
          </p:grpSpPr>
          <p:grpSp>
            <p:nvGrpSpPr>
              <p:cNvPr id="24" name="Group 46"/>
              <p:cNvGrpSpPr/>
              <p:nvPr/>
            </p:nvGrpSpPr>
            <p:grpSpPr>
              <a:xfrm rot="5400000">
                <a:off x="1148158" y="954086"/>
                <a:ext cx="782840" cy="782838"/>
                <a:chOff x="1703480" y="3032606"/>
                <a:chExt cx="782840" cy="782838"/>
              </a:xfrm>
            </p:grpSpPr>
            <p:sp>
              <p:nvSpPr>
                <p:cNvPr id="28" name="Oval 44"/>
                <p:cNvSpPr/>
                <p:nvPr/>
              </p:nvSpPr>
              <p:spPr>
                <a:xfrm>
                  <a:off x="1758217" y="3087343"/>
                  <a:ext cx="673367" cy="673365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68574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54545">
                        <a:lumMod val="75000"/>
                      </a:srgbClr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  <p:sp>
              <p:nvSpPr>
                <p:cNvPr id="29" name="Oval 45"/>
                <p:cNvSpPr/>
                <p:nvPr/>
              </p:nvSpPr>
              <p:spPr>
                <a:xfrm>
                  <a:off x="1703480" y="3032606"/>
                  <a:ext cx="782840" cy="782838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rgbClr val="FFFFFF"/>
                  </a:solidFill>
                  <a:prstDash val="sysDot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68574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D8D8D8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27" name="Rectangle 60"/>
              <p:cNvSpPr/>
              <p:nvPr/>
            </p:nvSpPr>
            <p:spPr>
              <a:xfrm>
                <a:off x="1203072" y="1046089"/>
                <a:ext cx="628429" cy="582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378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02</a:t>
                </a:r>
                <a:endParaRPr kumimoji="0" lang="en-US" sz="3600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2032714" y="797837"/>
              <a:ext cx="3862986" cy="6376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单击添加文字标题</a:t>
              </a:r>
              <a:endPara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622034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3210">
        <p14:switch dir="r"/>
      </p:transition>
    </mc:Choice>
    <mc:Fallback xmlns="">
      <p:transition spd="slow" advClick="0" advTm="1321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0" objId="79"/>
      </p14:showEvtLst>
    </p:ext>
  </p:extLs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3"/>
</p:tagLst>
</file>

<file path=ppt/theme/theme1.xml><?xml version="1.0" encoding="utf-8"?>
<a:theme xmlns:a="http://schemas.openxmlformats.org/drawingml/2006/main" name="第一PPT，www.1ppt.com">
  <a:themeElements>
    <a:clrScheme name="自定义 121">
      <a:dk1>
        <a:srgbClr val="1F1F1F"/>
      </a:dk1>
      <a:lt1>
        <a:srgbClr val="FFFFFF"/>
      </a:lt1>
      <a:dk2>
        <a:srgbClr val="454545"/>
      </a:dk2>
      <a:lt2>
        <a:srgbClr val="D8D8D8"/>
      </a:lt2>
      <a:accent1>
        <a:srgbClr val="9B1E11"/>
      </a:accent1>
      <a:accent2>
        <a:srgbClr val="736666"/>
      </a:accent2>
      <a:accent3>
        <a:srgbClr val="C1D842"/>
      </a:accent3>
      <a:accent4>
        <a:srgbClr val="4BACC6"/>
      </a:accent4>
      <a:accent5>
        <a:srgbClr val="F4CE3F"/>
      </a:accent5>
      <a:accent6>
        <a:srgbClr val="3F3F3F"/>
      </a:accent6>
      <a:hlink>
        <a:srgbClr val="222A35"/>
      </a:hlink>
      <a:folHlink>
        <a:srgbClr val="7F6000"/>
      </a:folHlink>
    </a:clrScheme>
    <a:fontScheme name="Lizzysu-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121">
    <a:dk1>
      <a:srgbClr val="1F1F1F"/>
    </a:dk1>
    <a:lt1>
      <a:srgbClr val="FFFFFF"/>
    </a:lt1>
    <a:dk2>
      <a:srgbClr val="454545"/>
    </a:dk2>
    <a:lt2>
      <a:srgbClr val="D8D8D8"/>
    </a:lt2>
    <a:accent1>
      <a:srgbClr val="9B1E11"/>
    </a:accent1>
    <a:accent2>
      <a:srgbClr val="736666"/>
    </a:accent2>
    <a:accent3>
      <a:srgbClr val="C1D842"/>
    </a:accent3>
    <a:accent4>
      <a:srgbClr val="4BACC6"/>
    </a:accent4>
    <a:accent5>
      <a:srgbClr val="F4CE3F"/>
    </a:accent5>
    <a:accent6>
      <a:srgbClr val="3F3F3F"/>
    </a:accent6>
    <a:hlink>
      <a:srgbClr val="222A35"/>
    </a:hlink>
    <a:folHlink>
      <a:srgbClr val="7F6000"/>
    </a:folHlink>
  </a:clrScheme>
</a:themeOverride>
</file>

<file path=ppt/theme/themeOverride10.xml><?xml version="1.0" encoding="utf-8"?>
<a:themeOverride xmlns:a="http://schemas.openxmlformats.org/drawingml/2006/main">
  <a:clrScheme name="自定义 121">
    <a:dk1>
      <a:srgbClr val="1F1F1F"/>
    </a:dk1>
    <a:lt1>
      <a:srgbClr val="FFFFFF"/>
    </a:lt1>
    <a:dk2>
      <a:srgbClr val="454545"/>
    </a:dk2>
    <a:lt2>
      <a:srgbClr val="D8D8D8"/>
    </a:lt2>
    <a:accent1>
      <a:srgbClr val="9B1E11"/>
    </a:accent1>
    <a:accent2>
      <a:srgbClr val="736666"/>
    </a:accent2>
    <a:accent3>
      <a:srgbClr val="C1D842"/>
    </a:accent3>
    <a:accent4>
      <a:srgbClr val="4BACC6"/>
    </a:accent4>
    <a:accent5>
      <a:srgbClr val="F4CE3F"/>
    </a:accent5>
    <a:accent6>
      <a:srgbClr val="3F3F3F"/>
    </a:accent6>
    <a:hlink>
      <a:srgbClr val="222A35"/>
    </a:hlink>
    <a:folHlink>
      <a:srgbClr val="7F6000"/>
    </a:folHlink>
  </a:clrScheme>
</a:themeOverride>
</file>

<file path=ppt/theme/themeOverride11.xml><?xml version="1.0" encoding="utf-8"?>
<a:themeOverride xmlns:a="http://schemas.openxmlformats.org/drawingml/2006/main">
  <a:clrScheme name="自定义 121">
    <a:dk1>
      <a:srgbClr val="1F1F1F"/>
    </a:dk1>
    <a:lt1>
      <a:srgbClr val="FFFFFF"/>
    </a:lt1>
    <a:dk2>
      <a:srgbClr val="454545"/>
    </a:dk2>
    <a:lt2>
      <a:srgbClr val="D8D8D8"/>
    </a:lt2>
    <a:accent1>
      <a:srgbClr val="9B1E11"/>
    </a:accent1>
    <a:accent2>
      <a:srgbClr val="736666"/>
    </a:accent2>
    <a:accent3>
      <a:srgbClr val="C1D842"/>
    </a:accent3>
    <a:accent4>
      <a:srgbClr val="4BACC6"/>
    </a:accent4>
    <a:accent5>
      <a:srgbClr val="F4CE3F"/>
    </a:accent5>
    <a:accent6>
      <a:srgbClr val="3F3F3F"/>
    </a:accent6>
    <a:hlink>
      <a:srgbClr val="222A35"/>
    </a:hlink>
    <a:folHlink>
      <a:srgbClr val="7F6000"/>
    </a:folHlink>
  </a:clrScheme>
</a:themeOverride>
</file>

<file path=ppt/theme/themeOverride12.xml><?xml version="1.0" encoding="utf-8"?>
<a:themeOverride xmlns:a="http://schemas.openxmlformats.org/drawingml/2006/main">
  <a:clrScheme name="自定义 121">
    <a:dk1>
      <a:srgbClr val="1F1F1F"/>
    </a:dk1>
    <a:lt1>
      <a:srgbClr val="FFFFFF"/>
    </a:lt1>
    <a:dk2>
      <a:srgbClr val="454545"/>
    </a:dk2>
    <a:lt2>
      <a:srgbClr val="D8D8D8"/>
    </a:lt2>
    <a:accent1>
      <a:srgbClr val="9B1E11"/>
    </a:accent1>
    <a:accent2>
      <a:srgbClr val="736666"/>
    </a:accent2>
    <a:accent3>
      <a:srgbClr val="C1D842"/>
    </a:accent3>
    <a:accent4>
      <a:srgbClr val="4BACC6"/>
    </a:accent4>
    <a:accent5>
      <a:srgbClr val="F4CE3F"/>
    </a:accent5>
    <a:accent6>
      <a:srgbClr val="3F3F3F"/>
    </a:accent6>
    <a:hlink>
      <a:srgbClr val="222A35"/>
    </a:hlink>
    <a:folHlink>
      <a:srgbClr val="7F6000"/>
    </a:folHlink>
  </a:clrScheme>
</a:themeOverride>
</file>

<file path=ppt/theme/themeOverride13.xml><?xml version="1.0" encoding="utf-8"?>
<a:themeOverride xmlns:a="http://schemas.openxmlformats.org/drawingml/2006/main">
  <a:clrScheme name="自定义 121">
    <a:dk1>
      <a:srgbClr val="1F1F1F"/>
    </a:dk1>
    <a:lt1>
      <a:srgbClr val="FFFFFF"/>
    </a:lt1>
    <a:dk2>
      <a:srgbClr val="454545"/>
    </a:dk2>
    <a:lt2>
      <a:srgbClr val="D8D8D8"/>
    </a:lt2>
    <a:accent1>
      <a:srgbClr val="9B1E11"/>
    </a:accent1>
    <a:accent2>
      <a:srgbClr val="736666"/>
    </a:accent2>
    <a:accent3>
      <a:srgbClr val="C1D842"/>
    </a:accent3>
    <a:accent4>
      <a:srgbClr val="4BACC6"/>
    </a:accent4>
    <a:accent5>
      <a:srgbClr val="F4CE3F"/>
    </a:accent5>
    <a:accent6>
      <a:srgbClr val="3F3F3F"/>
    </a:accent6>
    <a:hlink>
      <a:srgbClr val="222A35"/>
    </a:hlink>
    <a:folHlink>
      <a:srgbClr val="7F6000"/>
    </a:folHlink>
  </a:clrScheme>
</a:themeOverride>
</file>

<file path=ppt/theme/themeOverride14.xml><?xml version="1.0" encoding="utf-8"?>
<a:themeOverride xmlns:a="http://schemas.openxmlformats.org/drawingml/2006/main">
  <a:clrScheme name="自定义 121">
    <a:dk1>
      <a:srgbClr val="1F1F1F"/>
    </a:dk1>
    <a:lt1>
      <a:srgbClr val="FFFFFF"/>
    </a:lt1>
    <a:dk2>
      <a:srgbClr val="454545"/>
    </a:dk2>
    <a:lt2>
      <a:srgbClr val="D8D8D8"/>
    </a:lt2>
    <a:accent1>
      <a:srgbClr val="9B1E11"/>
    </a:accent1>
    <a:accent2>
      <a:srgbClr val="736666"/>
    </a:accent2>
    <a:accent3>
      <a:srgbClr val="C1D842"/>
    </a:accent3>
    <a:accent4>
      <a:srgbClr val="4BACC6"/>
    </a:accent4>
    <a:accent5>
      <a:srgbClr val="F4CE3F"/>
    </a:accent5>
    <a:accent6>
      <a:srgbClr val="3F3F3F"/>
    </a:accent6>
    <a:hlink>
      <a:srgbClr val="222A35"/>
    </a:hlink>
    <a:folHlink>
      <a:srgbClr val="7F6000"/>
    </a:folHlink>
  </a:clrScheme>
</a:themeOverride>
</file>

<file path=ppt/theme/themeOverride15.xml><?xml version="1.0" encoding="utf-8"?>
<a:themeOverride xmlns:a="http://schemas.openxmlformats.org/drawingml/2006/main">
  <a:clrScheme name="自定义 121">
    <a:dk1>
      <a:srgbClr val="1F1F1F"/>
    </a:dk1>
    <a:lt1>
      <a:srgbClr val="FFFFFF"/>
    </a:lt1>
    <a:dk2>
      <a:srgbClr val="454545"/>
    </a:dk2>
    <a:lt2>
      <a:srgbClr val="D8D8D8"/>
    </a:lt2>
    <a:accent1>
      <a:srgbClr val="9B1E11"/>
    </a:accent1>
    <a:accent2>
      <a:srgbClr val="736666"/>
    </a:accent2>
    <a:accent3>
      <a:srgbClr val="C1D842"/>
    </a:accent3>
    <a:accent4>
      <a:srgbClr val="4BACC6"/>
    </a:accent4>
    <a:accent5>
      <a:srgbClr val="F4CE3F"/>
    </a:accent5>
    <a:accent6>
      <a:srgbClr val="3F3F3F"/>
    </a:accent6>
    <a:hlink>
      <a:srgbClr val="222A35"/>
    </a:hlink>
    <a:folHlink>
      <a:srgbClr val="7F6000"/>
    </a:folHlink>
  </a:clrScheme>
</a:themeOverride>
</file>

<file path=ppt/theme/themeOverride16.xml><?xml version="1.0" encoding="utf-8"?>
<a:themeOverride xmlns:a="http://schemas.openxmlformats.org/drawingml/2006/main">
  <a:clrScheme name="自定义 121">
    <a:dk1>
      <a:srgbClr val="1F1F1F"/>
    </a:dk1>
    <a:lt1>
      <a:srgbClr val="FFFFFF"/>
    </a:lt1>
    <a:dk2>
      <a:srgbClr val="454545"/>
    </a:dk2>
    <a:lt2>
      <a:srgbClr val="D8D8D8"/>
    </a:lt2>
    <a:accent1>
      <a:srgbClr val="9B1E11"/>
    </a:accent1>
    <a:accent2>
      <a:srgbClr val="736666"/>
    </a:accent2>
    <a:accent3>
      <a:srgbClr val="C1D842"/>
    </a:accent3>
    <a:accent4>
      <a:srgbClr val="4BACC6"/>
    </a:accent4>
    <a:accent5>
      <a:srgbClr val="F4CE3F"/>
    </a:accent5>
    <a:accent6>
      <a:srgbClr val="3F3F3F"/>
    </a:accent6>
    <a:hlink>
      <a:srgbClr val="222A35"/>
    </a:hlink>
    <a:folHlink>
      <a:srgbClr val="7F6000"/>
    </a:folHlink>
  </a:clrScheme>
</a:themeOverride>
</file>

<file path=ppt/theme/themeOverride17.xml><?xml version="1.0" encoding="utf-8"?>
<a:themeOverride xmlns:a="http://schemas.openxmlformats.org/drawingml/2006/main">
  <a:clrScheme name="自定义 121">
    <a:dk1>
      <a:srgbClr val="1F1F1F"/>
    </a:dk1>
    <a:lt1>
      <a:srgbClr val="FFFFFF"/>
    </a:lt1>
    <a:dk2>
      <a:srgbClr val="454545"/>
    </a:dk2>
    <a:lt2>
      <a:srgbClr val="D8D8D8"/>
    </a:lt2>
    <a:accent1>
      <a:srgbClr val="9B1E11"/>
    </a:accent1>
    <a:accent2>
      <a:srgbClr val="736666"/>
    </a:accent2>
    <a:accent3>
      <a:srgbClr val="C1D842"/>
    </a:accent3>
    <a:accent4>
      <a:srgbClr val="4BACC6"/>
    </a:accent4>
    <a:accent5>
      <a:srgbClr val="F4CE3F"/>
    </a:accent5>
    <a:accent6>
      <a:srgbClr val="3F3F3F"/>
    </a:accent6>
    <a:hlink>
      <a:srgbClr val="222A35"/>
    </a:hlink>
    <a:folHlink>
      <a:srgbClr val="7F6000"/>
    </a:folHlink>
  </a:clrScheme>
</a:themeOverride>
</file>

<file path=ppt/theme/themeOverride18.xml><?xml version="1.0" encoding="utf-8"?>
<a:themeOverride xmlns:a="http://schemas.openxmlformats.org/drawingml/2006/main">
  <a:clrScheme name="自定义 121">
    <a:dk1>
      <a:srgbClr val="1F1F1F"/>
    </a:dk1>
    <a:lt1>
      <a:srgbClr val="FFFFFF"/>
    </a:lt1>
    <a:dk2>
      <a:srgbClr val="454545"/>
    </a:dk2>
    <a:lt2>
      <a:srgbClr val="D8D8D8"/>
    </a:lt2>
    <a:accent1>
      <a:srgbClr val="9B1E11"/>
    </a:accent1>
    <a:accent2>
      <a:srgbClr val="736666"/>
    </a:accent2>
    <a:accent3>
      <a:srgbClr val="C1D842"/>
    </a:accent3>
    <a:accent4>
      <a:srgbClr val="4BACC6"/>
    </a:accent4>
    <a:accent5>
      <a:srgbClr val="F4CE3F"/>
    </a:accent5>
    <a:accent6>
      <a:srgbClr val="3F3F3F"/>
    </a:accent6>
    <a:hlink>
      <a:srgbClr val="222A35"/>
    </a:hlink>
    <a:folHlink>
      <a:srgbClr val="7F6000"/>
    </a:folHlink>
  </a:clrScheme>
</a:themeOverride>
</file>

<file path=ppt/theme/themeOverride19.xml><?xml version="1.0" encoding="utf-8"?>
<a:themeOverride xmlns:a="http://schemas.openxmlformats.org/drawingml/2006/main">
  <a:clrScheme name="自定义 121">
    <a:dk1>
      <a:srgbClr val="1F1F1F"/>
    </a:dk1>
    <a:lt1>
      <a:srgbClr val="FFFFFF"/>
    </a:lt1>
    <a:dk2>
      <a:srgbClr val="454545"/>
    </a:dk2>
    <a:lt2>
      <a:srgbClr val="D8D8D8"/>
    </a:lt2>
    <a:accent1>
      <a:srgbClr val="9B1E11"/>
    </a:accent1>
    <a:accent2>
      <a:srgbClr val="736666"/>
    </a:accent2>
    <a:accent3>
      <a:srgbClr val="C1D842"/>
    </a:accent3>
    <a:accent4>
      <a:srgbClr val="4BACC6"/>
    </a:accent4>
    <a:accent5>
      <a:srgbClr val="F4CE3F"/>
    </a:accent5>
    <a:accent6>
      <a:srgbClr val="3F3F3F"/>
    </a:accent6>
    <a:hlink>
      <a:srgbClr val="222A35"/>
    </a:hlink>
    <a:folHlink>
      <a:srgbClr val="7F6000"/>
    </a:folHlink>
  </a:clrScheme>
</a:themeOverride>
</file>

<file path=ppt/theme/themeOverride2.xml><?xml version="1.0" encoding="utf-8"?>
<a:themeOverride xmlns:a="http://schemas.openxmlformats.org/drawingml/2006/main">
  <a:clrScheme name="自定义 121">
    <a:dk1>
      <a:srgbClr val="1F1F1F"/>
    </a:dk1>
    <a:lt1>
      <a:srgbClr val="FFFFFF"/>
    </a:lt1>
    <a:dk2>
      <a:srgbClr val="454545"/>
    </a:dk2>
    <a:lt2>
      <a:srgbClr val="D8D8D8"/>
    </a:lt2>
    <a:accent1>
      <a:srgbClr val="9B1E11"/>
    </a:accent1>
    <a:accent2>
      <a:srgbClr val="736666"/>
    </a:accent2>
    <a:accent3>
      <a:srgbClr val="C1D842"/>
    </a:accent3>
    <a:accent4>
      <a:srgbClr val="4BACC6"/>
    </a:accent4>
    <a:accent5>
      <a:srgbClr val="F4CE3F"/>
    </a:accent5>
    <a:accent6>
      <a:srgbClr val="3F3F3F"/>
    </a:accent6>
    <a:hlink>
      <a:srgbClr val="222A35"/>
    </a:hlink>
    <a:folHlink>
      <a:srgbClr val="7F6000"/>
    </a:folHlink>
  </a:clrScheme>
</a:themeOverride>
</file>

<file path=ppt/theme/themeOverride20.xml><?xml version="1.0" encoding="utf-8"?>
<a:themeOverride xmlns:a="http://schemas.openxmlformats.org/drawingml/2006/main">
  <a:clrScheme name="自定义 121">
    <a:dk1>
      <a:srgbClr val="1F1F1F"/>
    </a:dk1>
    <a:lt1>
      <a:srgbClr val="FFFFFF"/>
    </a:lt1>
    <a:dk2>
      <a:srgbClr val="454545"/>
    </a:dk2>
    <a:lt2>
      <a:srgbClr val="D8D8D8"/>
    </a:lt2>
    <a:accent1>
      <a:srgbClr val="9B1E11"/>
    </a:accent1>
    <a:accent2>
      <a:srgbClr val="736666"/>
    </a:accent2>
    <a:accent3>
      <a:srgbClr val="C1D842"/>
    </a:accent3>
    <a:accent4>
      <a:srgbClr val="4BACC6"/>
    </a:accent4>
    <a:accent5>
      <a:srgbClr val="F4CE3F"/>
    </a:accent5>
    <a:accent6>
      <a:srgbClr val="3F3F3F"/>
    </a:accent6>
    <a:hlink>
      <a:srgbClr val="222A35"/>
    </a:hlink>
    <a:folHlink>
      <a:srgbClr val="7F6000"/>
    </a:folHlink>
  </a:clrScheme>
</a:themeOverride>
</file>

<file path=ppt/theme/themeOverride3.xml><?xml version="1.0" encoding="utf-8"?>
<a:themeOverride xmlns:a="http://schemas.openxmlformats.org/drawingml/2006/main">
  <a:clrScheme name="自定义 121">
    <a:dk1>
      <a:srgbClr val="1F1F1F"/>
    </a:dk1>
    <a:lt1>
      <a:srgbClr val="FFFFFF"/>
    </a:lt1>
    <a:dk2>
      <a:srgbClr val="454545"/>
    </a:dk2>
    <a:lt2>
      <a:srgbClr val="D8D8D8"/>
    </a:lt2>
    <a:accent1>
      <a:srgbClr val="9B1E11"/>
    </a:accent1>
    <a:accent2>
      <a:srgbClr val="736666"/>
    </a:accent2>
    <a:accent3>
      <a:srgbClr val="C1D842"/>
    </a:accent3>
    <a:accent4>
      <a:srgbClr val="4BACC6"/>
    </a:accent4>
    <a:accent5>
      <a:srgbClr val="F4CE3F"/>
    </a:accent5>
    <a:accent6>
      <a:srgbClr val="3F3F3F"/>
    </a:accent6>
    <a:hlink>
      <a:srgbClr val="222A35"/>
    </a:hlink>
    <a:folHlink>
      <a:srgbClr val="7F6000"/>
    </a:folHlink>
  </a:clrScheme>
</a:themeOverride>
</file>

<file path=ppt/theme/themeOverride4.xml><?xml version="1.0" encoding="utf-8"?>
<a:themeOverride xmlns:a="http://schemas.openxmlformats.org/drawingml/2006/main">
  <a:clrScheme name="自定义 121">
    <a:dk1>
      <a:srgbClr val="1F1F1F"/>
    </a:dk1>
    <a:lt1>
      <a:srgbClr val="FFFFFF"/>
    </a:lt1>
    <a:dk2>
      <a:srgbClr val="454545"/>
    </a:dk2>
    <a:lt2>
      <a:srgbClr val="D8D8D8"/>
    </a:lt2>
    <a:accent1>
      <a:srgbClr val="9B1E11"/>
    </a:accent1>
    <a:accent2>
      <a:srgbClr val="736666"/>
    </a:accent2>
    <a:accent3>
      <a:srgbClr val="C1D842"/>
    </a:accent3>
    <a:accent4>
      <a:srgbClr val="4BACC6"/>
    </a:accent4>
    <a:accent5>
      <a:srgbClr val="F4CE3F"/>
    </a:accent5>
    <a:accent6>
      <a:srgbClr val="3F3F3F"/>
    </a:accent6>
    <a:hlink>
      <a:srgbClr val="222A35"/>
    </a:hlink>
    <a:folHlink>
      <a:srgbClr val="7F6000"/>
    </a:folHlink>
  </a:clrScheme>
</a:themeOverride>
</file>

<file path=ppt/theme/themeOverride5.xml><?xml version="1.0" encoding="utf-8"?>
<a:themeOverride xmlns:a="http://schemas.openxmlformats.org/drawingml/2006/main">
  <a:clrScheme name="自定义 121">
    <a:dk1>
      <a:srgbClr val="1F1F1F"/>
    </a:dk1>
    <a:lt1>
      <a:srgbClr val="FFFFFF"/>
    </a:lt1>
    <a:dk2>
      <a:srgbClr val="454545"/>
    </a:dk2>
    <a:lt2>
      <a:srgbClr val="D8D8D8"/>
    </a:lt2>
    <a:accent1>
      <a:srgbClr val="9B1E11"/>
    </a:accent1>
    <a:accent2>
      <a:srgbClr val="736666"/>
    </a:accent2>
    <a:accent3>
      <a:srgbClr val="C1D842"/>
    </a:accent3>
    <a:accent4>
      <a:srgbClr val="4BACC6"/>
    </a:accent4>
    <a:accent5>
      <a:srgbClr val="F4CE3F"/>
    </a:accent5>
    <a:accent6>
      <a:srgbClr val="3F3F3F"/>
    </a:accent6>
    <a:hlink>
      <a:srgbClr val="222A35"/>
    </a:hlink>
    <a:folHlink>
      <a:srgbClr val="7F6000"/>
    </a:folHlink>
  </a:clrScheme>
</a:themeOverride>
</file>

<file path=ppt/theme/themeOverride6.xml><?xml version="1.0" encoding="utf-8"?>
<a:themeOverride xmlns:a="http://schemas.openxmlformats.org/drawingml/2006/main">
  <a:clrScheme name="自定义 121">
    <a:dk1>
      <a:srgbClr val="1F1F1F"/>
    </a:dk1>
    <a:lt1>
      <a:srgbClr val="FFFFFF"/>
    </a:lt1>
    <a:dk2>
      <a:srgbClr val="454545"/>
    </a:dk2>
    <a:lt2>
      <a:srgbClr val="D8D8D8"/>
    </a:lt2>
    <a:accent1>
      <a:srgbClr val="9B1E11"/>
    </a:accent1>
    <a:accent2>
      <a:srgbClr val="736666"/>
    </a:accent2>
    <a:accent3>
      <a:srgbClr val="C1D842"/>
    </a:accent3>
    <a:accent4>
      <a:srgbClr val="4BACC6"/>
    </a:accent4>
    <a:accent5>
      <a:srgbClr val="F4CE3F"/>
    </a:accent5>
    <a:accent6>
      <a:srgbClr val="3F3F3F"/>
    </a:accent6>
    <a:hlink>
      <a:srgbClr val="222A35"/>
    </a:hlink>
    <a:folHlink>
      <a:srgbClr val="7F6000"/>
    </a:folHlink>
  </a:clrScheme>
</a:themeOverride>
</file>

<file path=ppt/theme/themeOverride7.xml><?xml version="1.0" encoding="utf-8"?>
<a:themeOverride xmlns:a="http://schemas.openxmlformats.org/drawingml/2006/main">
  <a:clrScheme name="自定义 121">
    <a:dk1>
      <a:srgbClr val="1F1F1F"/>
    </a:dk1>
    <a:lt1>
      <a:srgbClr val="FFFFFF"/>
    </a:lt1>
    <a:dk2>
      <a:srgbClr val="454545"/>
    </a:dk2>
    <a:lt2>
      <a:srgbClr val="D8D8D8"/>
    </a:lt2>
    <a:accent1>
      <a:srgbClr val="9B1E11"/>
    </a:accent1>
    <a:accent2>
      <a:srgbClr val="736666"/>
    </a:accent2>
    <a:accent3>
      <a:srgbClr val="C1D842"/>
    </a:accent3>
    <a:accent4>
      <a:srgbClr val="4BACC6"/>
    </a:accent4>
    <a:accent5>
      <a:srgbClr val="F4CE3F"/>
    </a:accent5>
    <a:accent6>
      <a:srgbClr val="3F3F3F"/>
    </a:accent6>
    <a:hlink>
      <a:srgbClr val="222A35"/>
    </a:hlink>
    <a:folHlink>
      <a:srgbClr val="7F6000"/>
    </a:folHlink>
  </a:clrScheme>
</a:themeOverride>
</file>

<file path=ppt/theme/themeOverride8.xml><?xml version="1.0" encoding="utf-8"?>
<a:themeOverride xmlns:a="http://schemas.openxmlformats.org/drawingml/2006/main">
  <a:clrScheme name="自定义 121">
    <a:dk1>
      <a:srgbClr val="1F1F1F"/>
    </a:dk1>
    <a:lt1>
      <a:srgbClr val="FFFFFF"/>
    </a:lt1>
    <a:dk2>
      <a:srgbClr val="454545"/>
    </a:dk2>
    <a:lt2>
      <a:srgbClr val="D8D8D8"/>
    </a:lt2>
    <a:accent1>
      <a:srgbClr val="9B1E11"/>
    </a:accent1>
    <a:accent2>
      <a:srgbClr val="736666"/>
    </a:accent2>
    <a:accent3>
      <a:srgbClr val="C1D842"/>
    </a:accent3>
    <a:accent4>
      <a:srgbClr val="4BACC6"/>
    </a:accent4>
    <a:accent5>
      <a:srgbClr val="F4CE3F"/>
    </a:accent5>
    <a:accent6>
      <a:srgbClr val="3F3F3F"/>
    </a:accent6>
    <a:hlink>
      <a:srgbClr val="222A35"/>
    </a:hlink>
    <a:folHlink>
      <a:srgbClr val="7F6000"/>
    </a:folHlink>
  </a:clrScheme>
</a:themeOverride>
</file>

<file path=ppt/theme/themeOverride9.xml><?xml version="1.0" encoding="utf-8"?>
<a:themeOverride xmlns:a="http://schemas.openxmlformats.org/drawingml/2006/main">
  <a:clrScheme name="自定义 121">
    <a:dk1>
      <a:srgbClr val="1F1F1F"/>
    </a:dk1>
    <a:lt1>
      <a:srgbClr val="FFFFFF"/>
    </a:lt1>
    <a:dk2>
      <a:srgbClr val="454545"/>
    </a:dk2>
    <a:lt2>
      <a:srgbClr val="D8D8D8"/>
    </a:lt2>
    <a:accent1>
      <a:srgbClr val="9B1E11"/>
    </a:accent1>
    <a:accent2>
      <a:srgbClr val="736666"/>
    </a:accent2>
    <a:accent3>
      <a:srgbClr val="C1D842"/>
    </a:accent3>
    <a:accent4>
      <a:srgbClr val="4BACC6"/>
    </a:accent4>
    <a:accent5>
      <a:srgbClr val="F4CE3F"/>
    </a:accent5>
    <a:accent6>
      <a:srgbClr val="3F3F3F"/>
    </a:accent6>
    <a:hlink>
      <a:srgbClr val="222A35"/>
    </a:hlink>
    <a:folHlink>
      <a:srgbClr val="7F6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1633</TotalTime>
  <Pages>0</Pages>
  <Words>5038</Words>
  <Characters>0</Characters>
  <Application>Microsoft Office PowerPoint</Application>
  <DocSecurity>0</DocSecurity>
  <PresentationFormat>全屏显示(16:9)</PresentationFormat>
  <Lines>0</Lines>
  <Paragraphs>286</Paragraphs>
  <Slides>28</Slides>
  <Notes>21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  <vt:variant>
        <vt:lpstr>自定义放映</vt:lpstr>
      </vt:variant>
      <vt:variant>
        <vt:i4>1</vt:i4>
      </vt:variant>
    </vt:vector>
  </HeadingPairs>
  <TitlesOfParts>
    <vt:vector size="31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自定义放映 1</vt:lpstr>
    </vt:vector>
  </TitlesOfParts>
  <Company>第一PPT，www.1ppt.com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军人</dc:title>
  <dc:creator>第一PPT</dc:creator>
  <cp:keywords>www.1ppt.com</cp:keywords>
  <cp:lastModifiedBy>Windows User</cp:lastModifiedBy>
  <cp:revision>376</cp:revision>
  <cp:lastPrinted>1899-12-30T00:00:00Z</cp:lastPrinted>
  <dcterms:created xsi:type="dcterms:W3CDTF">2008-02-28T09:07:44Z</dcterms:created>
  <dcterms:modified xsi:type="dcterms:W3CDTF">2019-05-09T14:22:44Z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2052-8.1.0.3526</vt:lpwstr>
  </property>
</Properties>
</file>