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76" r:id="rId1"/>
    <p:sldMasterId id="2147484014" r:id="rId2"/>
  </p:sldMasterIdLst>
  <p:notesMasterIdLst>
    <p:notesMasterId r:id="rId30"/>
  </p:notesMasterIdLst>
  <p:handoutMasterIdLst>
    <p:handoutMasterId r:id="rId31"/>
  </p:handoutMasterIdLst>
  <p:sldIdLst>
    <p:sldId id="3601" r:id="rId3"/>
    <p:sldId id="3587" r:id="rId4"/>
    <p:sldId id="3607" r:id="rId5"/>
    <p:sldId id="3573" r:id="rId6"/>
    <p:sldId id="3591" r:id="rId7"/>
    <p:sldId id="3575" r:id="rId8"/>
    <p:sldId id="3576" r:id="rId9"/>
    <p:sldId id="3593" r:id="rId10"/>
    <p:sldId id="3602" r:id="rId11"/>
    <p:sldId id="3567" r:id="rId12"/>
    <p:sldId id="3574" r:id="rId13"/>
    <p:sldId id="3579" r:id="rId14"/>
    <p:sldId id="3580" r:id="rId15"/>
    <p:sldId id="3585" r:id="rId16"/>
    <p:sldId id="3603" r:id="rId17"/>
    <p:sldId id="3577" r:id="rId18"/>
    <p:sldId id="3578" r:id="rId19"/>
    <p:sldId id="3595" r:id="rId20"/>
    <p:sldId id="3581" r:id="rId21"/>
    <p:sldId id="3592" r:id="rId22"/>
    <p:sldId id="3604" r:id="rId23"/>
    <p:sldId id="3582" r:id="rId24"/>
    <p:sldId id="3594" r:id="rId25"/>
    <p:sldId id="3583" r:id="rId26"/>
    <p:sldId id="3584" r:id="rId27"/>
    <p:sldId id="3606" r:id="rId28"/>
    <p:sldId id="3608" r:id="rId29"/>
  </p:sldIdLst>
  <p:sldSz cx="12858750" cy="7232650"/>
  <p:notesSz cx="6858000" cy="9144000"/>
  <p:custDataLst>
    <p:tags r:id="rId32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DFE7"/>
    <a:srgbClr val="000000"/>
    <a:srgbClr val="DA240F"/>
    <a:srgbClr val="F9AA1A"/>
    <a:srgbClr val="D1D2D6"/>
    <a:srgbClr val="C00000"/>
    <a:srgbClr val="0085D7"/>
    <a:srgbClr val="F2F2F2"/>
    <a:srgbClr val="1D6DC2"/>
    <a:srgbClr val="08B6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63" autoAdjust="0"/>
    <p:restoredTop sz="96340" autoAdjust="0"/>
  </p:normalViewPr>
  <p:slideViewPr>
    <p:cSldViewPr>
      <p:cViewPr>
        <p:scale>
          <a:sx n="50" d="100"/>
          <a:sy n="50" d="100"/>
        </p:scale>
        <p:origin x="-342" y="-1548"/>
      </p:cViewPr>
      <p:guideLst>
        <p:guide orient="horz" pos="328"/>
        <p:guide orient="horz" pos="4183"/>
        <p:guide pos="4050"/>
        <p:guide pos="7588"/>
        <p:guide pos="1350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areaChart>
        <c:grouping val="standard"/>
        <c:varyColors val="0"/>
        <c:ser>
          <c:idx val="0"/>
          <c:order val="0"/>
          <c:spPr>
            <a:solidFill>
              <a:schemeClr val="accent1"/>
            </a:solidFill>
          </c:spPr>
          <c:val>
            <c:numRef>
              <c:f>Sheet1!$B$2:$B$6</c:f>
              <c:numCache>
                <c:formatCode>General</c:formatCode>
                <c:ptCount val="5"/>
                <c:pt idx="0">
                  <c:v>28</c:v>
                </c:pt>
                <c:pt idx="1">
                  <c:v>30</c:v>
                </c:pt>
                <c:pt idx="2">
                  <c:v>25</c:v>
                </c:pt>
                <c:pt idx="3">
                  <c:v>30</c:v>
                </c:pt>
                <c:pt idx="4">
                  <c:v>32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0-80BC-44F8-9FC5-80B34BC0E1D6}"/>
            </c:ext>
          </c:extLst>
        </c:ser>
        <c:ser>
          <c:idx val="1"/>
          <c:order val="1"/>
          <c:spPr>
            <a:solidFill>
              <a:schemeClr val="accent2"/>
            </a:solidFill>
          </c:spPr>
          <c:val>
            <c:numRef>
              <c:f>Sheet1!$C$2:$C$6</c:f>
              <c:numCache>
                <c:formatCode>General</c:formatCode>
                <c:ptCount val="5"/>
                <c:pt idx="0">
                  <c:v>22</c:v>
                </c:pt>
                <c:pt idx="1">
                  <c:v>18</c:v>
                </c:pt>
                <c:pt idx="2">
                  <c:v>20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1-80BC-44F8-9FC5-80B34BC0E1D6}"/>
            </c:ext>
          </c:extLst>
        </c:ser>
        <c:ser>
          <c:idx val="2"/>
          <c:order val="2"/>
          <c:spPr>
            <a:solidFill>
              <a:schemeClr val="accent3"/>
            </a:solidFill>
            <a:ln w="25400">
              <a:noFill/>
            </a:ln>
          </c:spPr>
          <c:val>
            <c:numRef>
              <c:f>Sheet1!$D$2:$D$6</c:f>
              <c:numCache>
                <c:formatCode>General</c:formatCode>
                <c:ptCount val="5"/>
                <c:pt idx="0">
                  <c:v>15</c:v>
                </c:pt>
                <c:pt idx="1">
                  <c:v>15</c:v>
                </c:pt>
                <c:pt idx="2">
                  <c:v>15</c:v>
                </c:pt>
                <c:pt idx="3">
                  <c:v>19</c:v>
                </c:pt>
                <c:pt idx="4">
                  <c:v>18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12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2-80BC-44F8-9FC5-80B34BC0E1D6}"/>
            </c:ext>
          </c:extLst>
        </c:ser>
        <c:ser>
          <c:idx val="3"/>
          <c:order val="3"/>
          <c:spPr>
            <a:solidFill>
              <a:schemeClr val="accent4"/>
            </a:solidFill>
            <a:ln w="25400">
              <a:noFill/>
            </a:ln>
          </c:spPr>
          <c:val>
            <c:numRef>
              <c:f>Sheet1!$E$2:$E$6</c:f>
              <c:numCache>
                <c:formatCode>General</c:formatCode>
                <c:ptCount val="5"/>
                <c:pt idx="0">
                  <c:v>20</c:v>
                </c:pt>
                <c:pt idx="1">
                  <c:v>12</c:v>
                </c:pt>
                <c:pt idx="2">
                  <c:v>12</c:v>
                </c:pt>
                <c:pt idx="3">
                  <c:v>9</c:v>
                </c:pt>
                <c:pt idx="4">
                  <c:v>11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23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3-80BC-44F8-9FC5-80B34BC0E1D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6935296"/>
        <c:axId val="137220096"/>
      </c:areaChart>
      <c:catAx>
        <c:axId val="136935296"/>
        <c:scaling>
          <c:orientation val="minMax"/>
        </c:scaling>
        <c:delete val="1"/>
        <c:axPos val="b"/>
        <c:numFmt formatCode="m/d/yyyy" sourceLinked="1"/>
        <c:majorTickMark val="out"/>
        <c:minorTickMark val="none"/>
        <c:tickLblPos val="none"/>
        <c:crossAx val="137220096"/>
        <c:crosses val="autoZero"/>
        <c:auto val="1"/>
        <c:lblAlgn val="ctr"/>
        <c:lblOffset val="100"/>
        <c:noMultiLvlLbl val="1"/>
      </c:catAx>
      <c:valAx>
        <c:axId val="13722009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136935296"/>
        <c:crosses val="autoZero"/>
        <c:crossBetween val="midCat"/>
      </c:valAx>
    </c:plotArea>
    <c:plotVisOnly val="1"/>
    <c:dispBlanksAs val="zero"/>
    <c:showDLblsOverMax val="0"/>
  </c:chart>
  <c:txPr>
    <a:bodyPr/>
    <a:lstStyle/>
    <a:p>
      <a:pPr>
        <a:defRPr sz="18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2019/5/7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2019/5/7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48421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61143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06514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61525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77921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487714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678393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373858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978566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243201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01445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103430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105043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977221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595606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361757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132775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185511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22273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62945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63887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139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18193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96189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67500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54282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Shape"/>
          <p:cNvSpPr/>
          <p:nvPr userDrawn="1"/>
        </p:nvSpPr>
        <p:spPr>
          <a:xfrm>
            <a:off x="0" y="277331"/>
            <a:ext cx="452710" cy="486738"/>
          </a:xfrm>
          <a:prstGeom prst="homePlate">
            <a:avLst>
              <a:gd name="adj" fmla="val 3224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18711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6298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44804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64001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58385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8220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5549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84354" y="6704023"/>
            <a:ext cx="2892783" cy="38417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259789" y="6704023"/>
            <a:ext cx="4339173" cy="38417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9081627" y="6704023"/>
            <a:ext cx="2892783" cy="384175"/>
          </a:xfrm>
          <a:prstGeom prst="rect">
            <a:avLst/>
          </a:prstGeom>
        </p:spPr>
        <p:txBody>
          <a:bodyPr/>
          <a:lstStyle/>
          <a:p>
            <a:fld id="{8C92ADDF-ABC6-4EEC-846D-A1AE2D41067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0" y="916500"/>
            <a:ext cx="12858750" cy="36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0" y="7131770"/>
            <a:ext cx="12858750" cy="36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64986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4406" y="2246811"/>
            <a:ext cx="10929938" cy="1550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42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858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28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716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145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574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5004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433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DB3CC-F982-40F9-8DD6-BCC9AFBF44BD}" type="datetime1">
              <a:rPr lang="en-US" smtClean="0"/>
              <a:pPr/>
              <a:t>5/7/2019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8E988-FB04-AB4E-BE5A-59F242AF7F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9308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8925"/>
            <a:ext cx="11572875" cy="12065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833670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36170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9479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8192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2619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7800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0931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9" r:id="rId1"/>
    <p:sldLayoutId id="2147484010" r:id="rId2"/>
    <p:sldLayoutId id="2147484012" r:id="rId3"/>
    <p:sldLayoutId id="2147484013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2019/5/7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245012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5" r:id="rId1"/>
    <p:sldLayoutId id="2147484016" r:id="rId2"/>
    <p:sldLayoutId id="2147484017" r:id="rId3"/>
    <p:sldLayoutId id="2147484018" r:id="rId4"/>
    <p:sldLayoutId id="2147484019" r:id="rId5"/>
    <p:sldLayoutId id="2147484020" r:id="rId6"/>
    <p:sldLayoutId id="2147484021" r:id="rId7"/>
    <p:sldLayoutId id="2147484022" r:id="rId8"/>
    <p:sldLayoutId id="2147484023" r:id="rId9"/>
    <p:sldLayoutId id="2147484024" r:id="rId10"/>
    <p:sldLayoutId id="2147484025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原创设计师QQ598969553          _1"/>
          <p:cNvSpPr/>
          <p:nvPr/>
        </p:nvSpPr>
        <p:spPr>
          <a:xfrm>
            <a:off x="352" y="0"/>
            <a:ext cx="12858397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 dirty="0"/>
          </a:p>
        </p:txBody>
      </p:sp>
      <p:grpSp>
        <p:nvGrpSpPr>
          <p:cNvPr id="11" name="组 10"/>
          <p:cNvGrpSpPr/>
          <p:nvPr/>
        </p:nvGrpSpPr>
        <p:grpSpPr>
          <a:xfrm rot="18903126">
            <a:off x="4741342" y="1337290"/>
            <a:ext cx="3376066" cy="3376066"/>
            <a:chOff x="2162805" y="895524"/>
            <a:chExt cx="2547170" cy="2547170"/>
          </a:xfrm>
        </p:grpSpPr>
        <p:sp>
          <p:nvSpPr>
            <p:cNvPr id="4" name="矩形 3"/>
            <p:cNvSpPr/>
            <p:nvPr/>
          </p:nvSpPr>
          <p:spPr>
            <a:xfrm>
              <a:off x="2162805" y="895524"/>
              <a:ext cx="2547170" cy="2547170"/>
            </a:xfrm>
            <a:prstGeom prst="rect">
              <a:avLst/>
            </a:prstGeom>
            <a:solidFill>
              <a:schemeClr val="tx1">
                <a:alpha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6" name="直线连接符 5"/>
            <p:cNvCxnSpPr/>
            <p:nvPr/>
          </p:nvCxnSpPr>
          <p:spPr>
            <a:xfrm>
              <a:off x="3436390" y="921981"/>
              <a:ext cx="1273585" cy="0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线连接符 7"/>
            <p:cNvCxnSpPr/>
            <p:nvPr/>
          </p:nvCxnSpPr>
          <p:spPr>
            <a:xfrm>
              <a:off x="2162805" y="3411335"/>
              <a:ext cx="1273585" cy="0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线连接符 8"/>
            <p:cNvCxnSpPr/>
            <p:nvPr/>
          </p:nvCxnSpPr>
          <p:spPr>
            <a:xfrm rot="5400000">
              <a:off x="1558633" y="1541136"/>
              <a:ext cx="1273585" cy="0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线连接符 9"/>
            <p:cNvCxnSpPr/>
            <p:nvPr/>
          </p:nvCxnSpPr>
          <p:spPr>
            <a:xfrm rot="5400000">
              <a:off x="4039645" y="2805902"/>
              <a:ext cx="1273585" cy="0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组 31"/>
          <p:cNvGrpSpPr/>
          <p:nvPr/>
        </p:nvGrpSpPr>
        <p:grpSpPr>
          <a:xfrm>
            <a:off x="4929317" y="6007352"/>
            <a:ext cx="3000115" cy="489330"/>
            <a:chOff x="3187282" y="4272128"/>
            <a:chExt cx="2133532" cy="347987"/>
          </a:xfrm>
        </p:grpSpPr>
        <p:sp>
          <p:nvSpPr>
            <p:cNvPr id="14" name="矩形 13"/>
            <p:cNvSpPr/>
            <p:nvPr/>
          </p:nvSpPr>
          <p:spPr>
            <a:xfrm>
              <a:off x="3187282" y="4272128"/>
              <a:ext cx="2133532" cy="347987"/>
            </a:xfrm>
            <a:prstGeom prst="rect">
              <a:avLst/>
            </a:prstGeom>
            <a:solidFill>
              <a:srgbClr val="5FEFC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3462843" y="4327331"/>
              <a:ext cx="1590494" cy="2845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buNone/>
              </a:pPr>
              <a:r>
                <a:rPr lang="zh-CN" altLang="en-US" sz="2000" cap="all" dirty="0">
                  <a:solidFill>
                    <a:schemeClr val="bg1"/>
                  </a:solidFill>
                  <a:latin typeface="Vrinda" panose="020B0502040204020203" pitchFamily="34" charset="0"/>
                  <a:ea typeface="微软雅黑" panose="020B0503020204020204" pitchFamily="34" charset="-122"/>
                  <a:cs typeface="Vrinda" panose="020B0502040204020203" pitchFamily="34" charset="0"/>
                </a:rPr>
                <a:t>汇报人</a:t>
              </a:r>
              <a:r>
                <a:rPr lang="zh-CN" altLang="en-US" sz="2000" cap="all" dirty="0" smtClean="0">
                  <a:solidFill>
                    <a:schemeClr val="bg1"/>
                  </a:solidFill>
                  <a:latin typeface="Vrinda" panose="020B0502040204020203" pitchFamily="34" charset="0"/>
                  <a:ea typeface="微软雅黑" panose="020B0503020204020204" pitchFamily="34" charset="-122"/>
                  <a:cs typeface="Vrinda" panose="020B0502040204020203" pitchFamily="34" charset="0"/>
                </a:rPr>
                <a:t>：第一</a:t>
              </a:r>
              <a:r>
                <a:rPr lang="en-US" altLang="zh-CN" sz="2000" cap="all" dirty="0" smtClean="0">
                  <a:solidFill>
                    <a:schemeClr val="bg1"/>
                  </a:solidFill>
                  <a:latin typeface="Vrinda" panose="020B0502040204020203" pitchFamily="34" charset="0"/>
                  <a:ea typeface="微软雅黑" panose="020B0503020204020204" pitchFamily="34" charset="-122"/>
                  <a:cs typeface="Vrinda" panose="020B0502040204020203" pitchFamily="34" charset="0"/>
                </a:rPr>
                <a:t>PPT</a:t>
              </a:r>
              <a:endParaRPr lang="zh-CN" altLang="en-US" sz="2000" cap="all" dirty="0">
                <a:solidFill>
                  <a:schemeClr val="bg1"/>
                </a:solidFill>
                <a:latin typeface="Vrinda" panose="020B0502040204020203" pitchFamily="34" charset="0"/>
                <a:ea typeface="微软雅黑" panose="020B0503020204020204" pitchFamily="34" charset="-122"/>
                <a:cs typeface="Vrinda" panose="020B0502040204020203" pitchFamily="34" charset="0"/>
              </a:endParaRPr>
            </a:p>
          </p:txBody>
        </p:sp>
      </p:grpSp>
      <p:grpSp>
        <p:nvGrpSpPr>
          <p:cNvPr id="30" name="组 29"/>
          <p:cNvGrpSpPr/>
          <p:nvPr/>
        </p:nvGrpSpPr>
        <p:grpSpPr>
          <a:xfrm>
            <a:off x="8673981" y="4450717"/>
            <a:ext cx="6399567" cy="2802536"/>
            <a:chOff x="6327011" y="3165128"/>
            <a:chExt cx="4551053" cy="1993024"/>
          </a:xfrm>
        </p:grpSpPr>
        <p:grpSp>
          <p:nvGrpSpPr>
            <p:cNvPr id="19" name="组 18"/>
            <p:cNvGrpSpPr/>
            <p:nvPr/>
          </p:nvGrpSpPr>
          <p:grpSpPr>
            <a:xfrm>
              <a:off x="7032601" y="3165128"/>
              <a:ext cx="3845463" cy="1993024"/>
              <a:chOff x="7032601" y="3165128"/>
              <a:chExt cx="3845463" cy="1993024"/>
            </a:xfrm>
          </p:grpSpPr>
          <p:sp>
            <p:nvSpPr>
              <p:cNvPr id="16" name="等腰三角形 15"/>
              <p:cNvSpPr/>
              <p:nvPr/>
            </p:nvSpPr>
            <p:spPr>
              <a:xfrm>
                <a:off x="7032601" y="3165128"/>
                <a:ext cx="3845463" cy="1993024"/>
              </a:xfrm>
              <a:prstGeom prst="triangle">
                <a:avLst/>
              </a:prstGeom>
              <a:solidFill>
                <a:srgbClr val="5FEFCD">
                  <a:alpha val="3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cxnSp>
            <p:nvCxnSpPr>
              <p:cNvPr id="18" name="直线连接符 17"/>
              <p:cNvCxnSpPr>
                <a:stCxn id="16" idx="0"/>
                <a:endCxn id="16" idx="2"/>
              </p:cNvCxnSpPr>
              <p:nvPr/>
            </p:nvCxnSpPr>
            <p:spPr>
              <a:xfrm flipH="1">
                <a:off x="7032601" y="3165128"/>
                <a:ext cx="1922732" cy="1993024"/>
              </a:xfrm>
              <a:prstGeom prst="line">
                <a:avLst/>
              </a:prstGeom>
              <a:ln w="57150" cmpd="sng">
                <a:solidFill>
                  <a:srgbClr val="5FEFCD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组 19"/>
            <p:cNvGrpSpPr/>
            <p:nvPr/>
          </p:nvGrpSpPr>
          <p:grpSpPr>
            <a:xfrm>
              <a:off x="6327011" y="3971306"/>
              <a:ext cx="2289973" cy="1186846"/>
              <a:chOff x="7032601" y="3165128"/>
              <a:chExt cx="3845463" cy="1993024"/>
            </a:xfrm>
          </p:grpSpPr>
          <p:sp>
            <p:nvSpPr>
              <p:cNvPr id="21" name="等腰三角形 20"/>
              <p:cNvSpPr/>
              <p:nvPr/>
            </p:nvSpPr>
            <p:spPr>
              <a:xfrm>
                <a:off x="7032601" y="3165128"/>
                <a:ext cx="3845463" cy="1993024"/>
              </a:xfrm>
              <a:prstGeom prst="triangle">
                <a:avLst/>
              </a:prstGeom>
              <a:solidFill>
                <a:srgbClr val="5FEFCD">
                  <a:alpha val="3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cxnSp>
            <p:nvCxnSpPr>
              <p:cNvPr id="22" name="直线连接符 21"/>
              <p:cNvCxnSpPr>
                <a:stCxn id="21" idx="0"/>
                <a:endCxn id="21" idx="2"/>
              </p:cNvCxnSpPr>
              <p:nvPr/>
            </p:nvCxnSpPr>
            <p:spPr>
              <a:xfrm flipH="1">
                <a:off x="7032601" y="3165128"/>
                <a:ext cx="1922732" cy="1993024"/>
              </a:xfrm>
              <a:prstGeom prst="line">
                <a:avLst/>
              </a:prstGeom>
              <a:ln w="57150" cmpd="sng">
                <a:solidFill>
                  <a:srgbClr val="5FEFCD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9" name="组 28"/>
          <p:cNvGrpSpPr/>
          <p:nvPr/>
        </p:nvGrpSpPr>
        <p:grpSpPr>
          <a:xfrm flipH="1" flipV="1">
            <a:off x="-2215000" y="-24802"/>
            <a:ext cx="6399567" cy="2802536"/>
            <a:chOff x="402521" y="707196"/>
            <a:chExt cx="4551053" cy="1993024"/>
          </a:xfrm>
        </p:grpSpPr>
        <p:grpSp>
          <p:nvGrpSpPr>
            <p:cNvPr id="23" name="组 22"/>
            <p:cNvGrpSpPr/>
            <p:nvPr/>
          </p:nvGrpSpPr>
          <p:grpSpPr>
            <a:xfrm>
              <a:off x="1108111" y="707196"/>
              <a:ext cx="3845463" cy="1993024"/>
              <a:chOff x="7032601" y="3165128"/>
              <a:chExt cx="3845463" cy="1993024"/>
            </a:xfrm>
          </p:grpSpPr>
          <p:sp>
            <p:nvSpPr>
              <p:cNvPr id="24" name="等腰三角形 23"/>
              <p:cNvSpPr/>
              <p:nvPr/>
            </p:nvSpPr>
            <p:spPr>
              <a:xfrm>
                <a:off x="7032601" y="3165128"/>
                <a:ext cx="3845463" cy="1993024"/>
              </a:xfrm>
              <a:prstGeom prst="triangle">
                <a:avLst/>
              </a:prstGeom>
              <a:solidFill>
                <a:srgbClr val="5FEFCD">
                  <a:alpha val="3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cxnSp>
            <p:nvCxnSpPr>
              <p:cNvPr id="25" name="直线连接符 24"/>
              <p:cNvCxnSpPr>
                <a:stCxn id="24" idx="0"/>
                <a:endCxn id="24" idx="2"/>
              </p:cNvCxnSpPr>
              <p:nvPr/>
            </p:nvCxnSpPr>
            <p:spPr>
              <a:xfrm flipH="1">
                <a:off x="7032601" y="3165128"/>
                <a:ext cx="1922732" cy="1993024"/>
              </a:xfrm>
              <a:prstGeom prst="line">
                <a:avLst/>
              </a:prstGeom>
              <a:ln w="57150" cmpd="sng">
                <a:solidFill>
                  <a:srgbClr val="5FEFCD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组 25"/>
            <p:cNvGrpSpPr/>
            <p:nvPr/>
          </p:nvGrpSpPr>
          <p:grpSpPr>
            <a:xfrm>
              <a:off x="402521" y="1513374"/>
              <a:ext cx="2289973" cy="1186846"/>
              <a:chOff x="7032601" y="3165128"/>
              <a:chExt cx="3845463" cy="1993024"/>
            </a:xfrm>
          </p:grpSpPr>
          <p:sp>
            <p:nvSpPr>
              <p:cNvPr id="27" name="等腰三角形 26"/>
              <p:cNvSpPr/>
              <p:nvPr/>
            </p:nvSpPr>
            <p:spPr>
              <a:xfrm>
                <a:off x="7032601" y="3165128"/>
                <a:ext cx="3845463" cy="1993024"/>
              </a:xfrm>
              <a:prstGeom prst="triangle">
                <a:avLst/>
              </a:prstGeom>
              <a:solidFill>
                <a:srgbClr val="5FEFCD">
                  <a:alpha val="3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cxnSp>
            <p:nvCxnSpPr>
              <p:cNvPr id="28" name="直线连接符 27"/>
              <p:cNvCxnSpPr>
                <a:stCxn id="27" idx="0"/>
                <a:endCxn id="27" idx="2"/>
              </p:cNvCxnSpPr>
              <p:nvPr/>
            </p:nvCxnSpPr>
            <p:spPr>
              <a:xfrm flipH="1">
                <a:off x="7032601" y="3165128"/>
                <a:ext cx="1922732" cy="1993024"/>
              </a:xfrm>
              <a:prstGeom prst="line">
                <a:avLst/>
              </a:prstGeom>
              <a:ln w="57150" cmpd="sng">
                <a:solidFill>
                  <a:srgbClr val="5FEFCD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4" name="矩形 259"/>
          <p:cNvSpPr>
            <a:spLocks noChangeArrowheads="1"/>
          </p:cNvSpPr>
          <p:nvPr/>
        </p:nvSpPr>
        <p:spPr bwMode="auto">
          <a:xfrm>
            <a:off x="2858191" y="2247792"/>
            <a:ext cx="7417594" cy="1226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buNone/>
            </a:pPr>
            <a:r>
              <a:rPr lang="zh-CN" altLang="en-US" sz="5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黑宋简体" panose="02000000000000000000" pitchFamily="2" charset="-122"/>
                <a:ea typeface="方正粗黑宋简体" panose="02000000000000000000" pitchFamily="2" charset="-122"/>
                <a:cs typeface="Arial" panose="020B0604020202020204" pitchFamily="34" charset="0"/>
              </a:rPr>
              <a:t>电影传媒新闻唯美模板</a:t>
            </a:r>
            <a:endParaRPr lang="zh-CN" altLang="en-US" sz="5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粗黑宋简体" panose="02000000000000000000" pitchFamily="2" charset="-122"/>
              <a:ea typeface="方正粗黑宋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36" name="矩形 259"/>
          <p:cNvSpPr>
            <a:spLocks noChangeArrowheads="1"/>
          </p:cNvSpPr>
          <p:nvPr/>
        </p:nvSpPr>
        <p:spPr bwMode="auto">
          <a:xfrm>
            <a:off x="3356784" y="3292347"/>
            <a:ext cx="6145183" cy="526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buNone/>
            </a:pPr>
            <a:r>
              <a:rPr lang="en-US" altLang="zh-CN" sz="1000" dirty="0" smtClean="0">
                <a:solidFill>
                  <a:schemeClr val="bg1"/>
                </a:solidFill>
                <a:cs typeface="Arial" panose="020B0604020202020204" pitchFamily="34" charset="0"/>
              </a:rPr>
              <a:t>| performance report</a:t>
            </a:r>
            <a:r>
              <a:rPr lang="en-US" altLang="zh-CN" sz="1000" dirty="0">
                <a:solidFill>
                  <a:schemeClr val="bg1"/>
                </a:solidFill>
                <a:cs typeface="Arial" panose="020B0604020202020204" pitchFamily="34" charset="0"/>
              </a:rPr>
              <a:t>| | Is suitable for the financial industry | </a:t>
            </a:r>
            <a:r>
              <a:rPr lang="en-US" altLang="zh-CN" sz="1000" dirty="0" smtClean="0">
                <a:solidFill>
                  <a:schemeClr val="bg1"/>
                </a:solidFill>
                <a:cs typeface="Arial" panose="020B0604020202020204" pitchFamily="34" charset="0"/>
              </a:rPr>
              <a:t>stock fund | </a:t>
            </a:r>
            <a:r>
              <a:rPr lang="en-US" altLang="zh-CN" sz="1000" dirty="0">
                <a:solidFill>
                  <a:schemeClr val="bg1"/>
                </a:solidFill>
                <a:cs typeface="Arial" panose="020B0604020202020204" pitchFamily="34" charset="0"/>
              </a:rPr>
              <a:t>performance </a:t>
            </a:r>
            <a:r>
              <a:rPr lang="en-US" altLang="zh-CN" sz="1000" dirty="0" smtClean="0">
                <a:solidFill>
                  <a:schemeClr val="bg1"/>
                </a:solidFill>
                <a:cs typeface="Arial" panose="020B0604020202020204" pitchFamily="34" charset="0"/>
              </a:rPr>
              <a:t>report| | Is suitable for the financial industry | stock fund work summary | | performance report</a:t>
            </a:r>
            <a:endParaRPr lang="zh-CN" altLang="en-US" sz="10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1171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24000" fill="hold" grpId="0" nodeType="afterEffect" p14:presetBounceEnd="2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4000">
                                          <p:cBhvr additive="base">
                                            <p:cTn id="7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4000">
                                          <p:cBhvr additive="base">
                                            <p:cTn id="8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0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2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 tmFilter="0,0; .5, 1; 1, 1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33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 tmFilter="0,0; .5, 1; 1, 1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10950"/>
                                </p:stCondLst>
                                <p:childTnLst>
                                  <p:par>
                                    <p:cTn id="4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4" grpId="0"/>
          <p:bldP spid="36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24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0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2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 tmFilter="0,0; .5, 1; 1, 1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33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 tmFilter="0,0; .5, 1; 1, 1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10950"/>
                                </p:stCondLst>
                                <p:childTnLst>
                                  <p:par>
                                    <p:cTn id="4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4" grpId="0"/>
          <p:bldP spid="36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91682" y="1592643"/>
            <a:ext cx="2414977" cy="264027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3810672" y="1592643"/>
            <a:ext cx="2414977" cy="264027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6653460" y="1592643"/>
            <a:ext cx="2414977" cy="2640272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9491016" y="1592643"/>
            <a:ext cx="2414977" cy="2640272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 bwMode="auto">
          <a:xfrm>
            <a:off x="1477579" y="3399899"/>
            <a:ext cx="1443182" cy="154028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 anchor="ctr"/>
          <a:lstStyle/>
          <a:p>
            <a:pPr algn="ctr">
              <a:lnSpc>
                <a:spcPct val="150000"/>
              </a:lnSpc>
              <a:defRPr/>
            </a:pPr>
            <a:endParaRPr lang="zh-CN" altLang="en-US" sz="1476" dirty="0">
              <a:solidFill>
                <a:srgbClr val="F8F8F8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 bwMode="auto">
          <a:xfrm>
            <a:off x="4296569" y="3399899"/>
            <a:ext cx="1443182" cy="1540287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anchor="ctr"/>
          <a:lstStyle/>
          <a:p>
            <a:pPr algn="ctr">
              <a:lnSpc>
                <a:spcPct val="150000"/>
              </a:lnSpc>
              <a:defRPr/>
            </a:pPr>
            <a:endParaRPr lang="zh-CN" altLang="en-US" sz="1476" dirty="0">
              <a:solidFill>
                <a:srgbClr val="F8F8F8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 bwMode="auto">
          <a:xfrm>
            <a:off x="9976913" y="3399899"/>
            <a:ext cx="1443182" cy="1540287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txBody>
          <a:bodyPr anchor="ctr"/>
          <a:lstStyle/>
          <a:p>
            <a:pPr algn="ctr">
              <a:lnSpc>
                <a:spcPct val="150000"/>
              </a:lnSpc>
              <a:defRPr/>
            </a:pPr>
            <a:endParaRPr lang="zh-CN" altLang="en-US" sz="1476" dirty="0">
              <a:solidFill>
                <a:srgbClr val="F8F8F8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矩形 16"/>
          <p:cNvSpPr/>
          <p:nvPr/>
        </p:nvSpPr>
        <p:spPr bwMode="auto">
          <a:xfrm>
            <a:off x="7139357" y="3399899"/>
            <a:ext cx="1443182" cy="1540287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txBody>
          <a:bodyPr anchor="ctr"/>
          <a:lstStyle/>
          <a:p>
            <a:pPr algn="ctr">
              <a:lnSpc>
                <a:spcPct val="150000"/>
              </a:lnSpc>
              <a:defRPr/>
            </a:pPr>
            <a:endParaRPr lang="zh-CN" altLang="en-US" sz="1476" dirty="0">
              <a:solidFill>
                <a:srgbClr val="F8F8F8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文本框 23"/>
          <p:cNvSpPr txBox="1">
            <a:spLocks noChangeArrowheads="1"/>
          </p:cNvSpPr>
          <p:nvPr/>
        </p:nvSpPr>
        <p:spPr bwMode="auto">
          <a:xfrm>
            <a:off x="1840098" y="4040776"/>
            <a:ext cx="718145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altLang="zh-CN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1109001" y="5314764"/>
            <a:ext cx="2180339" cy="21544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945331" y="5672136"/>
            <a:ext cx="2507679" cy="5539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3942112" y="5314764"/>
            <a:ext cx="2180339" cy="21544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3764321" y="5672136"/>
            <a:ext cx="2507679" cy="5539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5" name="Content Placeholder 2"/>
          <p:cNvSpPr txBox="1">
            <a:spLocks/>
          </p:cNvSpPr>
          <p:nvPr/>
        </p:nvSpPr>
        <p:spPr>
          <a:xfrm>
            <a:off x="6775223" y="5314764"/>
            <a:ext cx="2180339" cy="21544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6607109" y="5672136"/>
            <a:ext cx="2507679" cy="5539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7" name="Content Placeholder 2"/>
          <p:cNvSpPr txBox="1">
            <a:spLocks/>
          </p:cNvSpPr>
          <p:nvPr/>
        </p:nvSpPr>
        <p:spPr>
          <a:xfrm>
            <a:off x="9608335" y="5314764"/>
            <a:ext cx="2180339" cy="21544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8" name="Content Placeholder 2"/>
          <p:cNvSpPr txBox="1">
            <a:spLocks/>
          </p:cNvSpPr>
          <p:nvPr/>
        </p:nvSpPr>
        <p:spPr>
          <a:xfrm>
            <a:off x="9444665" y="5672136"/>
            <a:ext cx="2507679" cy="5539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2" name="文本框 41"/>
          <p:cNvSpPr txBox="1">
            <a:spLocks noChangeArrowheads="1"/>
          </p:cNvSpPr>
          <p:nvPr/>
        </p:nvSpPr>
        <p:spPr bwMode="auto">
          <a:xfrm>
            <a:off x="4659088" y="4040776"/>
            <a:ext cx="718145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altLang="zh-CN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3" name="文本框 42"/>
          <p:cNvSpPr txBox="1">
            <a:spLocks noChangeArrowheads="1"/>
          </p:cNvSpPr>
          <p:nvPr/>
        </p:nvSpPr>
        <p:spPr bwMode="auto">
          <a:xfrm>
            <a:off x="7501876" y="4040776"/>
            <a:ext cx="718145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altLang="zh-CN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4" name="文本框 43"/>
          <p:cNvSpPr txBox="1">
            <a:spLocks noChangeArrowheads="1"/>
          </p:cNvSpPr>
          <p:nvPr/>
        </p:nvSpPr>
        <p:spPr bwMode="auto">
          <a:xfrm>
            <a:off x="10339432" y="4040776"/>
            <a:ext cx="718145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altLang="zh-CN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93626" y="247323"/>
            <a:ext cx="2839406" cy="546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953" dirty="0">
                <a:solidFill>
                  <a:srgbClr val="3A3A3A"/>
                </a:solidFill>
                <a:latin typeface="Calibri Light" panose="020F0302020204030204" pitchFamily="34" charset="0"/>
              </a:rPr>
              <a:t>YOUR TE</a:t>
            </a:r>
            <a:r>
              <a:rPr lang="en-US" altLang="zh-CN" sz="2953" dirty="0">
                <a:solidFill>
                  <a:schemeClr val="accent2"/>
                </a:solidFill>
                <a:latin typeface="Calibri Light" panose="020F0302020204030204" pitchFamily="34" charset="0"/>
              </a:rPr>
              <a:t>XT</a:t>
            </a:r>
            <a:r>
              <a:rPr lang="en-US" altLang="zh-CN" sz="2953" dirty="0">
                <a:solidFill>
                  <a:srgbClr val="3A3A3A"/>
                </a:solidFill>
                <a:latin typeface="Calibri Light" panose="020F0302020204030204" pitchFamily="34" charset="0"/>
              </a:rPr>
              <a:t> HERE</a:t>
            </a:r>
            <a:endParaRPr lang="zh-CN" altLang="en-US" sz="2953" dirty="0">
              <a:solidFill>
                <a:srgbClr val="3A3A3A"/>
              </a:solidFill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3767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75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5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5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5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0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5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500"/>
                            </p:stCondLst>
                            <p:childTnLst>
                              <p:par>
                                <p:cTn id="9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2000"/>
                            </p:stCondLst>
                            <p:childTnLst>
                              <p:par>
                                <p:cTn id="9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5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9" grpId="0" animBg="1"/>
      <p:bldP spid="40" grpId="0" animBg="1"/>
      <p:bldP spid="41" grpId="0" animBg="1"/>
      <p:bldP spid="14" grpId="0" animBg="1"/>
      <p:bldP spid="15" grpId="0" animBg="1"/>
      <p:bldP spid="16" grpId="0" animBg="1"/>
      <p:bldP spid="17" grpId="0" animBg="1"/>
      <p:bldP spid="24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42" grpId="0"/>
      <p:bldP spid="43" grpId="0"/>
      <p:bldP spid="4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 txBox="1">
            <a:spLocks/>
          </p:cNvSpPr>
          <p:nvPr/>
        </p:nvSpPr>
        <p:spPr>
          <a:xfrm>
            <a:off x="1578065" y="3465652"/>
            <a:ext cx="2106786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807397" y="3976882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6029602" y="4366390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8250555" y="4877620"/>
            <a:ext cx="2165014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1653379" y="2295997"/>
            <a:ext cx="9581341" cy="1394942"/>
          </a:xfrm>
          <a:custGeom>
            <a:avLst/>
            <a:gdLst>
              <a:gd name="connsiteX0" fmla="*/ 0 w 9581341"/>
              <a:gd name="connsiteY0" fmla="*/ 348736 h 1394942"/>
              <a:gd name="connsiteX1" fmla="*/ 8883870 w 9581341"/>
              <a:gd name="connsiteY1" fmla="*/ 348736 h 1394942"/>
              <a:gd name="connsiteX2" fmla="*/ 8883870 w 9581341"/>
              <a:gd name="connsiteY2" fmla="*/ 0 h 1394942"/>
              <a:gd name="connsiteX3" fmla="*/ 9581341 w 9581341"/>
              <a:gd name="connsiteY3" fmla="*/ 697471 h 1394942"/>
              <a:gd name="connsiteX4" fmla="*/ 8883870 w 9581341"/>
              <a:gd name="connsiteY4" fmla="*/ 1394942 h 1394942"/>
              <a:gd name="connsiteX5" fmla="*/ 8883870 w 9581341"/>
              <a:gd name="connsiteY5" fmla="*/ 1046207 h 1394942"/>
              <a:gd name="connsiteX6" fmla="*/ 0 w 9581341"/>
              <a:gd name="connsiteY6" fmla="*/ 1046207 h 1394942"/>
              <a:gd name="connsiteX7" fmla="*/ 0 w 95813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81341" h="1394942">
                <a:moveTo>
                  <a:pt x="0" y="348736"/>
                </a:moveTo>
                <a:lnTo>
                  <a:pt x="8883870" y="348736"/>
                </a:lnTo>
                <a:lnTo>
                  <a:pt x="8883870" y="0"/>
                </a:lnTo>
                <a:lnTo>
                  <a:pt x="9581341" y="697471"/>
                </a:lnTo>
                <a:lnTo>
                  <a:pt x="8883870" y="1394942"/>
                </a:lnTo>
                <a:lnTo>
                  <a:pt x="88838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3861878" y="2852514"/>
            <a:ext cx="7372841" cy="1394942"/>
          </a:xfrm>
          <a:custGeom>
            <a:avLst/>
            <a:gdLst>
              <a:gd name="connsiteX0" fmla="*/ 0 w 7372841"/>
              <a:gd name="connsiteY0" fmla="*/ 348736 h 1394942"/>
              <a:gd name="connsiteX1" fmla="*/ 6675370 w 7372841"/>
              <a:gd name="connsiteY1" fmla="*/ 348736 h 1394942"/>
              <a:gd name="connsiteX2" fmla="*/ 6675370 w 7372841"/>
              <a:gd name="connsiteY2" fmla="*/ 0 h 1394942"/>
              <a:gd name="connsiteX3" fmla="*/ 7372841 w 7372841"/>
              <a:gd name="connsiteY3" fmla="*/ 697471 h 1394942"/>
              <a:gd name="connsiteX4" fmla="*/ 6675370 w 7372841"/>
              <a:gd name="connsiteY4" fmla="*/ 1394942 h 1394942"/>
              <a:gd name="connsiteX5" fmla="*/ 6675370 w 7372841"/>
              <a:gd name="connsiteY5" fmla="*/ 1046207 h 1394942"/>
              <a:gd name="connsiteX6" fmla="*/ 0 w 7372841"/>
              <a:gd name="connsiteY6" fmla="*/ 1046207 h 1394942"/>
              <a:gd name="connsiteX7" fmla="*/ 0 w 73728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372841" h="1394942">
                <a:moveTo>
                  <a:pt x="0" y="348736"/>
                </a:moveTo>
                <a:lnTo>
                  <a:pt x="6675370" y="348736"/>
                </a:lnTo>
                <a:lnTo>
                  <a:pt x="6675370" y="0"/>
                </a:lnTo>
                <a:lnTo>
                  <a:pt x="7372841" y="697471"/>
                </a:lnTo>
                <a:lnTo>
                  <a:pt x="6675370" y="1394942"/>
                </a:lnTo>
                <a:lnTo>
                  <a:pt x="66753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6070377" y="3256285"/>
            <a:ext cx="5164342" cy="1394942"/>
          </a:xfrm>
          <a:custGeom>
            <a:avLst/>
            <a:gdLst>
              <a:gd name="connsiteX0" fmla="*/ 0 w 5164342"/>
              <a:gd name="connsiteY0" fmla="*/ 348736 h 1394942"/>
              <a:gd name="connsiteX1" fmla="*/ 4466871 w 5164342"/>
              <a:gd name="connsiteY1" fmla="*/ 348736 h 1394942"/>
              <a:gd name="connsiteX2" fmla="*/ 4466871 w 5164342"/>
              <a:gd name="connsiteY2" fmla="*/ 0 h 1394942"/>
              <a:gd name="connsiteX3" fmla="*/ 5164342 w 5164342"/>
              <a:gd name="connsiteY3" fmla="*/ 697471 h 1394942"/>
              <a:gd name="connsiteX4" fmla="*/ 4466871 w 5164342"/>
              <a:gd name="connsiteY4" fmla="*/ 1394942 h 1394942"/>
              <a:gd name="connsiteX5" fmla="*/ 4466871 w 5164342"/>
              <a:gd name="connsiteY5" fmla="*/ 1046207 h 1394942"/>
              <a:gd name="connsiteX6" fmla="*/ 0 w 5164342"/>
              <a:gd name="connsiteY6" fmla="*/ 1046207 h 1394942"/>
              <a:gd name="connsiteX7" fmla="*/ 0 w 5164342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64342" h="1394942">
                <a:moveTo>
                  <a:pt x="0" y="348736"/>
                </a:moveTo>
                <a:lnTo>
                  <a:pt x="4466871" y="348736"/>
                </a:lnTo>
                <a:lnTo>
                  <a:pt x="4466871" y="0"/>
                </a:lnTo>
                <a:lnTo>
                  <a:pt x="5164342" y="697471"/>
                </a:lnTo>
                <a:lnTo>
                  <a:pt x="4466871" y="1394942"/>
                </a:lnTo>
                <a:lnTo>
                  <a:pt x="4466871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8278876" y="3720987"/>
            <a:ext cx="2955843" cy="1394942"/>
          </a:xfrm>
          <a:custGeom>
            <a:avLst/>
            <a:gdLst>
              <a:gd name="connsiteX0" fmla="*/ 0 w 2955843"/>
              <a:gd name="connsiteY0" fmla="*/ 348736 h 1394942"/>
              <a:gd name="connsiteX1" fmla="*/ 2258372 w 2955843"/>
              <a:gd name="connsiteY1" fmla="*/ 348736 h 1394942"/>
              <a:gd name="connsiteX2" fmla="*/ 2258372 w 2955843"/>
              <a:gd name="connsiteY2" fmla="*/ 0 h 1394942"/>
              <a:gd name="connsiteX3" fmla="*/ 2955843 w 2955843"/>
              <a:gd name="connsiteY3" fmla="*/ 697471 h 1394942"/>
              <a:gd name="connsiteX4" fmla="*/ 2258372 w 2955843"/>
              <a:gd name="connsiteY4" fmla="*/ 1394942 h 1394942"/>
              <a:gd name="connsiteX5" fmla="*/ 2258372 w 2955843"/>
              <a:gd name="connsiteY5" fmla="*/ 1046207 h 1394942"/>
              <a:gd name="connsiteX6" fmla="*/ 0 w 2955843"/>
              <a:gd name="connsiteY6" fmla="*/ 1046207 h 1394942"/>
              <a:gd name="connsiteX7" fmla="*/ 0 w 2955843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55843" h="1394942">
                <a:moveTo>
                  <a:pt x="0" y="348736"/>
                </a:moveTo>
                <a:lnTo>
                  <a:pt x="2258372" y="348736"/>
                </a:lnTo>
                <a:lnTo>
                  <a:pt x="2258372" y="0"/>
                </a:lnTo>
                <a:lnTo>
                  <a:pt x="2955843" y="697471"/>
                </a:lnTo>
                <a:lnTo>
                  <a:pt x="2258372" y="1394942"/>
                </a:lnTo>
                <a:lnTo>
                  <a:pt x="2258372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26"/>
          <p:cNvSpPr>
            <a:spLocks/>
          </p:cNvSpPr>
          <p:nvPr/>
        </p:nvSpPr>
        <p:spPr bwMode="auto">
          <a:xfrm>
            <a:off x="8374712" y="4204507"/>
            <a:ext cx="379667" cy="379667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6212289" y="3773072"/>
            <a:ext cx="379667" cy="379667"/>
            <a:chOff x="3526798" y="4057329"/>
            <a:chExt cx="284519" cy="359394"/>
          </a:xfrm>
          <a:solidFill>
            <a:schemeClr val="bg1"/>
          </a:solidFill>
        </p:grpSpPr>
        <p:sp>
          <p:nvSpPr>
            <p:cNvPr id="18" name="Freeform 107"/>
            <p:cNvSpPr>
              <a:spLocks/>
            </p:cNvSpPr>
            <p:nvPr/>
          </p:nvSpPr>
          <p:spPr bwMode="auto">
            <a:xfrm>
              <a:off x="3561739" y="4092269"/>
              <a:ext cx="214637" cy="289511"/>
            </a:xfrm>
            <a:custGeom>
              <a:avLst/>
              <a:gdLst>
                <a:gd name="T0" fmla="*/ 0 w 86"/>
                <a:gd name="T1" fmla="*/ 10 h 116"/>
                <a:gd name="T2" fmla="*/ 76 w 86"/>
                <a:gd name="T3" fmla="*/ 10 h 116"/>
                <a:gd name="T4" fmla="*/ 76 w 86"/>
                <a:gd name="T5" fmla="*/ 116 h 116"/>
                <a:gd name="T6" fmla="*/ 86 w 86"/>
                <a:gd name="T7" fmla="*/ 116 h 116"/>
                <a:gd name="T8" fmla="*/ 86 w 86"/>
                <a:gd name="T9" fmla="*/ 0 h 116"/>
                <a:gd name="T10" fmla="*/ 0 w 86"/>
                <a:gd name="T11" fmla="*/ 0 h 116"/>
                <a:gd name="T12" fmla="*/ 0 w 86"/>
                <a:gd name="T13" fmla="*/ 1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16">
                  <a:moveTo>
                    <a:pt x="0" y="10"/>
                  </a:moveTo>
                  <a:lnTo>
                    <a:pt x="76" y="10"/>
                  </a:lnTo>
                  <a:lnTo>
                    <a:pt x="76" y="116"/>
                  </a:lnTo>
                  <a:lnTo>
                    <a:pt x="86" y="116"/>
                  </a:lnTo>
                  <a:lnTo>
                    <a:pt x="86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08"/>
            <p:cNvSpPr>
              <a:spLocks/>
            </p:cNvSpPr>
            <p:nvPr/>
          </p:nvSpPr>
          <p:spPr bwMode="auto">
            <a:xfrm>
              <a:off x="3599175" y="4057329"/>
              <a:ext cx="212142" cy="284519"/>
            </a:xfrm>
            <a:custGeom>
              <a:avLst/>
              <a:gdLst>
                <a:gd name="T0" fmla="*/ 0 w 85"/>
                <a:gd name="T1" fmla="*/ 0 h 114"/>
                <a:gd name="T2" fmla="*/ 0 w 85"/>
                <a:gd name="T3" fmla="*/ 9 h 114"/>
                <a:gd name="T4" fmla="*/ 76 w 85"/>
                <a:gd name="T5" fmla="*/ 9 h 114"/>
                <a:gd name="T6" fmla="*/ 76 w 85"/>
                <a:gd name="T7" fmla="*/ 114 h 114"/>
                <a:gd name="T8" fmla="*/ 85 w 85"/>
                <a:gd name="T9" fmla="*/ 114 h 114"/>
                <a:gd name="T10" fmla="*/ 85 w 85"/>
                <a:gd name="T11" fmla="*/ 0 h 114"/>
                <a:gd name="T12" fmla="*/ 0 w 85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4">
                  <a:moveTo>
                    <a:pt x="0" y="0"/>
                  </a:moveTo>
                  <a:lnTo>
                    <a:pt x="0" y="9"/>
                  </a:lnTo>
                  <a:lnTo>
                    <a:pt x="76" y="9"/>
                  </a:lnTo>
                  <a:lnTo>
                    <a:pt x="76" y="114"/>
                  </a:lnTo>
                  <a:lnTo>
                    <a:pt x="85" y="114"/>
                  </a:lnTo>
                  <a:lnTo>
                    <a:pt x="8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09"/>
            <p:cNvSpPr>
              <a:spLocks/>
            </p:cNvSpPr>
            <p:nvPr/>
          </p:nvSpPr>
          <p:spPr bwMode="auto">
            <a:xfrm>
              <a:off x="3526798" y="4129707"/>
              <a:ext cx="212142" cy="287016"/>
            </a:xfrm>
            <a:custGeom>
              <a:avLst/>
              <a:gdLst>
                <a:gd name="T0" fmla="*/ 0 w 85"/>
                <a:gd name="T1" fmla="*/ 0 h 115"/>
                <a:gd name="T2" fmla="*/ 0 w 85"/>
                <a:gd name="T3" fmla="*/ 115 h 115"/>
                <a:gd name="T4" fmla="*/ 85 w 85"/>
                <a:gd name="T5" fmla="*/ 115 h 115"/>
                <a:gd name="T6" fmla="*/ 85 w 85"/>
                <a:gd name="T7" fmla="*/ 105 h 115"/>
                <a:gd name="T8" fmla="*/ 85 w 85"/>
                <a:gd name="T9" fmla="*/ 0 h 115"/>
                <a:gd name="T10" fmla="*/ 10 w 85"/>
                <a:gd name="T11" fmla="*/ 0 h 115"/>
                <a:gd name="T12" fmla="*/ 0 w 85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5">
                  <a:moveTo>
                    <a:pt x="0" y="0"/>
                  </a:moveTo>
                  <a:lnTo>
                    <a:pt x="0" y="115"/>
                  </a:lnTo>
                  <a:lnTo>
                    <a:pt x="85" y="115"/>
                  </a:lnTo>
                  <a:lnTo>
                    <a:pt x="85" y="105"/>
                  </a:lnTo>
                  <a:lnTo>
                    <a:pt x="85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804660" y="2787842"/>
            <a:ext cx="379667" cy="379667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2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030296" y="3349692"/>
            <a:ext cx="379667" cy="379667"/>
            <a:chOff x="3440113" y="1050925"/>
            <a:chExt cx="390525" cy="333376"/>
          </a:xfrm>
          <a:solidFill>
            <a:schemeClr val="bg1"/>
          </a:solidFill>
        </p:grpSpPr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3563938" y="1244600"/>
              <a:ext cx="69850" cy="71438"/>
            </a:xfrm>
            <a:custGeom>
              <a:avLst/>
              <a:gdLst>
                <a:gd name="T0" fmla="*/ 44 w 44"/>
                <a:gd name="T1" fmla="*/ 25 h 45"/>
                <a:gd name="T2" fmla="*/ 19 w 44"/>
                <a:gd name="T3" fmla="*/ 0 h 45"/>
                <a:gd name="T4" fmla="*/ 19 w 44"/>
                <a:gd name="T5" fmla="*/ 0 h 45"/>
                <a:gd name="T6" fmla="*/ 0 w 44"/>
                <a:gd name="T7" fmla="*/ 45 h 45"/>
                <a:gd name="T8" fmla="*/ 44 w 44"/>
                <a:gd name="T9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5">
                  <a:moveTo>
                    <a:pt x="44" y="25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0" y="45"/>
                  </a:lnTo>
                  <a:lnTo>
                    <a:pt x="4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9"/>
            <p:cNvSpPr>
              <a:spLocks noChangeArrowheads="1"/>
            </p:cNvSpPr>
            <p:nvPr/>
          </p:nvSpPr>
          <p:spPr bwMode="auto">
            <a:xfrm>
              <a:off x="3633788" y="12842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3605213" y="1074738"/>
              <a:ext cx="176213" cy="176213"/>
            </a:xfrm>
            <a:custGeom>
              <a:avLst/>
              <a:gdLst>
                <a:gd name="T0" fmla="*/ 101 w 111"/>
                <a:gd name="T1" fmla="*/ 0 h 111"/>
                <a:gd name="T2" fmla="*/ 0 w 111"/>
                <a:gd name="T3" fmla="*/ 101 h 111"/>
                <a:gd name="T4" fmla="*/ 10 w 111"/>
                <a:gd name="T5" fmla="*/ 111 h 111"/>
                <a:gd name="T6" fmla="*/ 111 w 111"/>
                <a:gd name="T7" fmla="*/ 10 h 111"/>
                <a:gd name="T8" fmla="*/ 101 w 111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11">
                  <a:moveTo>
                    <a:pt x="101" y="0"/>
                  </a:moveTo>
                  <a:lnTo>
                    <a:pt x="0" y="101"/>
                  </a:lnTo>
                  <a:lnTo>
                    <a:pt x="10" y="111"/>
                  </a:lnTo>
                  <a:lnTo>
                    <a:pt x="111" y="10"/>
                  </a:lnTo>
                  <a:lnTo>
                    <a:pt x="10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1"/>
            <p:cNvSpPr>
              <a:spLocks/>
            </p:cNvSpPr>
            <p:nvPr/>
          </p:nvSpPr>
          <p:spPr bwMode="auto">
            <a:xfrm>
              <a:off x="3629025" y="1098550"/>
              <a:ext cx="177800" cy="177800"/>
            </a:xfrm>
            <a:custGeom>
              <a:avLst/>
              <a:gdLst>
                <a:gd name="T0" fmla="*/ 0 w 112"/>
                <a:gd name="T1" fmla="*/ 102 h 112"/>
                <a:gd name="T2" fmla="*/ 10 w 112"/>
                <a:gd name="T3" fmla="*/ 112 h 112"/>
                <a:gd name="T4" fmla="*/ 112 w 112"/>
                <a:gd name="T5" fmla="*/ 12 h 112"/>
                <a:gd name="T6" fmla="*/ 102 w 112"/>
                <a:gd name="T7" fmla="*/ 0 h 112"/>
                <a:gd name="T8" fmla="*/ 0 w 112"/>
                <a:gd name="T9" fmla="*/ 10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0" y="102"/>
                  </a:moveTo>
                  <a:lnTo>
                    <a:pt x="10" y="112"/>
                  </a:lnTo>
                  <a:lnTo>
                    <a:pt x="112" y="12"/>
                  </a:lnTo>
                  <a:lnTo>
                    <a:pt x="102" y="0"/>
                  </a:ln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2"/>
            <p:cNvSpPr>
              <a:spLocks/>
            </p:cNvSpPr>
            <p:nvPr/>
          </p:nvSpPr>
          <p:spPr bwMode="auto">
            <a:xfrm>
              <a:off x="3775075" y="1050925"/>
              <a:ext cx="55563" cy="52388"/>
            </a:xfrm>
            <a:custGeom>
              <a:avLst/>
              <a:gdLst>
                <a:gd name="T0" fmla="*/ 14 w 21"/>
                <a:gd name="T1" fmla="*/ 6 h 20"/>
                <a:gd name="T2" fmla="*/ 0 w 21"/>
                <a:gd name="T3" fmla="*/ 6 h 20"/>
                <a:gd name="T4" fmla="*/ 15 w 21"/>
                <a:gd name="T5" fmla="*/ 20 h 20"/>
                <a:gd name="T6" fmla="*/ 14 w 21"/>
                <a:gd name="T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0">
                  <a:moveTo>
                    <a:pt x="14" y="6"/>
                  </a:moveTo>
                  <a:cubicBezTo>
                    <a:pt x="8" y="0"/>
                    <a:pt x="0" y="6"/>
                    <a:pt x="0" y="6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21" y="14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13"/>
            <p:cNvSpPr>
              <a:spLocks/>
            </p:cNvSpPr>
            <p:nvPr/>
          </p:nvSpPr>
          <p:spPr bwMode="auto">
            <a:xfrm>
              <a:off x="3440113" y="1058863"/>
              <a:ext cx="327025" cy="325438"/>
            </a:xfrm>
            <a:custGeom>
              <a:avLst/>
              <a:gdLst>
                <a:gd name="T0" fmla="*/ 182 w 206"/>
                <a:gd name="T1" fmla="*/ 180 h 205"/>
                <a:gd name="T2" fmla="*/ 25 w 206"/>
                <a:gd name="T3" fmla="*/ 180 h 205"/>
                <a:gd name="T4" fmla="*/ 25 w 206"/>
                <a:gd name="T5" fmla="*/ 25 h 205"/>
                <a:gd name="T6" fmla="*/ 172 w 206"/>
                <a:gd name="T7" fmla="*/ 25 h 205"/>
                <a:gd name="T8" fmla="*/ 198 w 206"/>
                <a:gd name="T9" fmla="*/ 0 h 205"/>
                <a:gd name="T10" fmla="*/ 0 w 206"/>
                <a:gd name="T11" fmla="*/ 0 h 205"/>
                <a:gd name="T12" fmla="*/ 0 w 206"/>
                <a:gd name="T13" fmla="*/ 205 h 205"/>
                <a:gd name="T14" fmla="*/ 206 w 206"/>
                <a:gd name="T15" fmla="*/ 205 h 205"/>
                <a:gd name="T16" fmla="*/ 206 w 206"/>
                <a:gd name="T17" fmla="*/ 76 h 205"/>
                <a:gd name="T18" fmla="*/ 182 w 206"/>
                <a:gd name="T19" fmla="*/ 101 h 205"/>
                <a:gd name="T20" fmla="*/ 182 w 206"/>
                <a:gd name="T21" fmla="*/ 18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205">
                  <a:moveTo>
                    <a:pt x="182" y="180"/>
                  </a:moveTo>
                  <a:lnTo>
                    <a:pt x="25" y="180"/>
                  </a:lnTo>
                  <a:lnTo>
                    <a:pt x="25" y="25"/>
                  </a:lnTo>
                  <a:lnTo>
                    <a:pt x="172" y="25"/>
                  </a:lnTo>
                  <a:lnTo>
                    <a:pt x="198" y="0"/>
                  </a:lnTo>
                  <a:lnTo>
                    <a:pt x="0" y="0"/>
                  </a:lnTo>
                  <a:lnTo>
                    <a:pt x="0" y="205"/>
                  </a:lnTo>
                  <a:lnTo>
                    <a:pt x="206" y="205"/>
                  </a:lnTo>
                  <a:lnTo>
                    <a:pt x="206" y="76"/>
                  </a:lnTo>
                  <a:lnTo>
                    <a:pt x="182" y="101"/>
                  </a:lnTo>
                  <a:lnTo>
                    <a:pt x="182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文本框 32"/>
          <p:cNvSpPr txBox="1"/>
          <p:nvPr/>
        </p:nvSpPr>
        <p:spPr>
          <a:xfrm>
            <a:off x="493626" y="247323"/>
            <a:ext cx="2839406" cy="546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953" dirty="0">
                <a:solidFill>
                  <a:srgbClr val="3A3A3A"/>
                </a:solidFill>
                <a:latin typeface="Calibri Light" panose="020F0302020204030204" pitchFamily="34" charset="0"/>
              </a:rPr>
              <a:t>YOUR TE</a:t>
            </a:r>
            <a:r>
              <a:rPr lang="en-US" altLang="zh-CN" sz="2953" dirty="0">
                <a:solidFill>
                  <a:schemeClr val="accent2"/>
                </a:solidFill>
                <a:latin typeface="Calibri Light" panose="020F0302020204030204" pitchFamily="34" charset="0"/>
              </a:rPr>
              <a:t>XT</a:t>
            </a:r>
            <a:r>
              <a:rPr lang="en-US" altLang="zh-CN" sz="2953" dirty="0">
                <a:solidFill>
                  <a:srgbClr val="3A3A3A"/>
                </a:solidFill>
                <a:latin typeface="Calibri Light" panose="020F0302020204030204" pitchFamily="34" charset="0"/>
              </a:rPr>
              <a:t> HERE</a:t>
            </a:r>
            <a:endParaRPr lang="zh-CN" altLang="en-US" sz="2953" dirty="0">
              <a:solidFill>
                <a:srgbClr val="3A3A3A"/>
              </a:solidFill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8524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5" grpId="0" animBg="1"/>
      <p:bldP spid="7" grpId="0" animBg="1"/>
      <p:bldP spid="8" grpId="0" animBg="1"/>
      <p:bldP spid="9" grpId="0" animBg="1"/>
      <p:bldP spid="1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493626" y="247323"/>
            <a:ext cx="2839406" cy="546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953" dirty="0">
                <a:solidFill>
                  <a:srgbClr val="3A3A3A"/>
                </a:solidFill>
                <a:latin typeface="Calibri Light" panose="020F0302020204030204" pitchFamily="34" charset="0"/>
              </a:rPr>
              <a:t>YOUR TE</a:t>
            </a:r>
            <a:r>
              <a:rPr lang="en-US" altLang="zh-CN" sz="2953" dirty="0">
                <a:solidFill>
                  <a:schemeClr val="accent2"/>
                </a:solidFill>
                <a:latin typeface="Calibri Light" panose="020F0302020204030204" pitchFamily="34" charset="0"/>
              </a:rPr>
              <a:t>XT</a:t>
            </a:r>
            <a:r>
              <a:rPr lang="en-US" altLang="zh-CN" sz="2953" dirty="0">
                <a:solidFill>
                  <a:srgbClr val="3A3A3A"/>
                </a:solidFill>
                <a:latin typeface="Calibri Light" panose="020F0302020204030204" pitchFamily="34" charset="0"/>
              </a:rPr>
              <a:t> HERE</a:t>
            </a:r>
            <a:endParaRPr lang="zh-CN" altLang="en-US" sz="2953" dirty="0">
              <a:solidFill>
                <a:srgbClr val="3A3A3A"/>
              </a:solidFill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2108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056356" y="3620153"/>
            <a:ext cx="761300" cy="177938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10056356" y="5018893"/>
            <a:ext cx="761300" cy="761300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986908" y="2496332"/>
            <a:ext cx="761300" cy="29032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8986908" y="5018893"/>
            <a:ext cx="761300" cy="761300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917464" y="2943444"/>
            <a:ext cx="761300" cy="245609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7917464" y="5018893"/>
            <a:ext cx="761300" cy="761300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848019" y="4115605"/>
            <a:ext cx="761300" cy="128393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848019" y="5018893"/>
            <a:ext cx="761300" cy="761300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778573" y="3620153"/>
            <a:ext cx="761300" cy="17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5778573" y="5018893"/>
            <a:ext cx="761300" cy="761300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0243704" y="5202609"/>
            <a:ext cx="386598" cy="387259"/>
            <a:chOff x="9145588" y="4435475"/>
            <a:chExt cx="464344" cy="465138"/>
          </a:xfrm>
          <a:solidFill>
            <a:schemeClr val="bg1"/>
          </a:solidFill>
        </p:grpSpPr>
        <p:sp>
          <p:nvSpPr>
            <p:cNvPr id="15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9186484" y="5199066"/>
            <a:ext cx="362146" cy="386598"/>
            <a:chOff x="9159875" y="1647825"/>
            <a:chExt cx="434975" cy="464344"/>
          </a:xfrm>
          <a:solidFill>
            <a:schemeClr val="bg1"/>
          </a:solidFill>
        </p:grpSpPr>
        <p:sp>
          <p:nvSpPr>
            <p:cNvPr id="25" name="AutoShape 78"/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AutoShape 79"/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AutoShape 80"/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8103492" y="5236642"/>
            <a:ext cx="387259" cy="325800"/>
            <a:chOff x="5368132" y="2625725"/>
            <a:chExt cx="465138" cy="391319"/>
          </a:xfrm>
          <a:solidFill>
            <a:schemeClr val="bg1"/>
          </a:solidFill>
        </p:grpSpPr>
        <p:sp>
          <p:nvSpPr>
            <p:cNvPr id="29" name="AutoShape 120"/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AutoShape 121"/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AutoShape 122"/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7035037" y="5206241"/>
            <a:ext cx="386598" cy="386598"/>
            <a:chOff x="4439444" y="1652588"/>
            <a:chExt cx="464344" cy="464344"/>
          </a:xfrm>
          <a:solidFill>
            <a:schemeClr val="bg1"/>
          </a:solidFill>
        </p:grpSpPr>
        <p:sp>
          <p:nvSpPr>
            <p:cNvPr id="33" name="AutoShape 136"/>
            <p:cNvSpPr>
              <a:spLocks/>
            </p:cNvSpPr>
            <p:nvPr/>
          </p:nvSpPr>
          <p:spPr bwMode="auto">
            <a:xfrm>
              <a:off x="4686300" y="1710532"/>
              <a:ext cx="152400" cy="1524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538" y="20579"/>
                  </a:moveTo>
                  <a:lnTo>
                    <a:pt x="19542" y="20579"/>
                  </a:lnTo>
                  <a:cubicBezTo>
                    <a:pt x="19546" y="21142"/>
                    <a:pt x="20004" y="21600"/>
                    <a:pt x="20571" y="21600"/>
                  </a:cubicBezTo>
                  <a:cubicBezTo>
                    <a:pt x="21137" y="21600"/>
                    <a:pt x="21599" y="21138"/>
                    <a:pt x="21599" y="20571"/>
                  </a:cubicBezTo>
                  <a:cubicBezTo>
                    <a:pt x="21599" y="20565"/>
                    <a:pt x="21595" y="20561"/>
                    <a:pt x="21595" y="20555"/>
                  </a:cubicBezTo>
                  <a:cubicBezTo>
                    <a:pt x="21583" y="9221"/>
                    <a:pt x="12411" y="41"/>
                    <a:pt x="1080" y="12"/>
                  </a:cubicBezTo>
                  <a:cubicBezTo>
                    <a:pt x="1064" y="10"/>
                    <a:pt x="1048" y="0"/>
                    <a:pt x="1028" y="0"/>
                  </a:cubicBezTo>
                  <a:cubicBezTo>
                    <a:pt x="458" y="0"/>
                    <a:pt x="0" y="461"/>
                    <a:pt x="0" y="1028"/>
                  </a:cubicBezTo>
                  <a:cubicBezTo>
                    <a:pt x="0" y="1594"/>
                    <a:pt x="458" y="2055"/>
                    <a:pt x="1024" y="2057"/>
                  </a:cubicBezTo>
                  <a:lnTo>
                    <a:pt x="1024" y="2065"/>
                  </a:lnTo>
                  <a:cubicBezTo>
                    <a:pt x="11233" y="2065"/>
                    <a:pt x="19538" y="10370"/>
                    <a:pt x="19538" y="2057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AutoShape 137"/>
            <p:cNvSpPr>
              <a:spLocks/>
            </p:cNvSpPr>
            <p:nvPr/>
          </p:nvSpPr>
          <p:spPr bwMode="auto">
            <a:xfrm>
              <a:off x="4439444" y="1652588"/>
              <a:ext cx="464344" cy="464344"/>
            </a:xfrm>
            <a:custGeom>
              <a:avLst/>
              <a:gdLst>
                <a:gd name="T0" fmla="+- 0 10819 195"/>
                <a:gd name="T1" fmla="*/ T0 w 21248"/>
                <a:gd name="T2" fmla="*/ 10800 h 21600"/>
                <a:gd name="T3" fmla="+- 0 10819 195"/>
                <a:gd name="T4" fmla="*/ T3 w 21248"/>
                <a:gd name="T5" fmla="*/ 10800 h 21600"/>
                <a:gd name="T6" fmla="+- 0 10819 195"/>
                <a:gd name="T7" fmla="*/ T6 w 21248"/>
                <a:gd name="T8" fmla="*/ 10800 h 21600"/>
                <a:gd name="T9" fmla="+- 0 10819 195"/>
                <a:gd name="T10" fmla="*/ T9 w 212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248" h="21600">
                  <a:moveTo>
                    <a:pt x="19868" y="17133"/>
                  </a:moveTo>
                  <a:cubicBezTo>
                    <a:pt x="19766" y="17386"/>
                    <a:pt x="19525" y="17549"/>
                    <a:pt x="19255" y="17549"/>
                  </a:cubicBezTo>
                  <a:lnTo>
                    <a:pt x="19058" y="17549"/>
                  </a:lnTo>
                  <a:lnTo>
                    <a:pt x="3983" y="2226"/>
                  </a:lnTo>
                  <a:lnTo>
                    <a:pt x="3983" y="2025"/>
                  </a:lnTo>
                  <a:cubicBezTo>
                    <a:pt x="3983" y="1750"/>
                    <a:pt x="4144" y="1506"/>
                    <a:pt x="4393" y="1401"/>
                  </a:cubicBezTo>
                  <a:cubicBezTo>
                    <a:pt x="4475" y="1367"/>
                    <a:pt x="4560" y="1350"/>
                    <a:pt x="4647" y="1350"/>
                  </a:cubicBezTo>
                  <a:cubicBezTo>
                    <a:pt x="4824" y="1350"/>
                    <a:pt x="4991" y="1420"/>
                    <a:pt x="5116" y="1547"/>
                  </a:cubicBezTo>
                  <a:lnTo>
                    <a:pt x="19724" y="16397"/>
                  </a:lnTo>
                  <a:cubicBezTo>
                    <a:pt x="19915" y="16591"/>
                    <a:pt x="19972" y="16880"/>
                    <a:pt x="19868" y="17133"/>
                  </a:cubicBezTo>
                  <a:moveTo>
                    <a:pt x="10121" y="17549"/>
                  </a:moveTo>
                  <a:cubicBezTo>
                    <a:pt x="10017" y="17549"/>
                    <a:pt x="9922" y="17586"/>
                    <a:pt x="9824" y="17609"/>
                  </a:cubicBezTo>
                  <a:lnTo>
                    <a:pt x="3923" y="11612"/>
                  </a:lnTo>
                  <a:cubicBezTo>
                    <a:pt x="3946" y="11512"/>
                    <a:pt x="3982" y="11415"/>
                    <a:pt x="3982" y="11311"/>
                  </a:cubicBezTo>
                  <a:lnTo>
                    <a:pt x="3983" y="3180"/>
                  </a:lnTo>
                  <a:lnTo>
                    <a:pt x="18119" y="17549"/>
                  </a:lnTo>
                  <a:cubicBezTo>
                    <a:pt x="18119" y="17549"/>
                    <a:pt x="10121" y="17549"/>
                    <a:pt x="10121" y="17549"/>
                  </a:cubicBezTo>
                  <a:close/>
                  <a:moveTo>
                    <a:pt x="9182" y="17945"/>
                  </a:moveTo>
                  <a:lnTo>
                    <a:pt x="7109" y="20052"/>
                  </a:lnTo>
                  <a:cubicBezTo>
                    <a:pt x="6939" y="20224"/>
                    <a:pt x="6742" y="20249"/>
                    <a:pt x="6640" y="20249"/>
                  </a:cubicBezTo>
                  <a:cubicBezTo>
                    <a:pt x="6537" y="20249"/>
                    <a:pt x="6339" y="20224"/>
                    <a:pt x="6170" y="20052"/>
                  </a:cubicBezTo>
                  <a:lnTo>
                    <a:pt x="1522" y="15327"/>
                  </a:lnTo>
                  <a:cubicBezTo>
                    <a:pt x="1352" y="15154"/>
                    <a:pt x="1327" y="14953"/>
                    <a:pt x="1327" y="14850"/>
                  </a:cubicBezTo>
                  <a:cubicBezTo>
                    <a:pt x="1327" y="14745"/>
                    <a:pt x="1352" y="14544"/>
                    <a:pt x="1522" y="14373"/>
                  </a:cubicBezTo>
                  <a:lnTo>
                    <a:pt x="3593" y="12266"/>
                  </a:lnTo>
                  <a:cubicBezTo>
                    <a:pt x="3599" y="12260"/>
                    <a:pt x="3601" y="12251"/>
                    <a:pt x="3607" y="12245"/>
                  </a:cubicBezTo>
                  <a:lnTo>
                    <a:pt x="9202" y="17932"/>
                  </a:lnTo>
                  <a:cubicBezTo>
                    <a:pt x="9196" y="17937"/>
                    <a:pt x="9187" y="17939"/>
                    <a:pt x="9182" y="17945"/>
                  </a:cubicBezTo>
                  <a:moveTo>
                    <a:pt x="6056" y="593"/>
                  </a:moveTo>
                  <a:cubicBezTo>
                    <a:pt x="5675" y="205"/>
                    <a:pt x="5165" y="0"/>
                    <a:pt x="4647" y="0"/>
                  </a:cubicBezTo>
                  <a:cubicBezTo>
                    <a:pt x="4390" y="0"/>
                    <a:pt x="4132" y="49"/>
                    <a:pt x="3885" y="154"/>
                  </a:cubicBezTo>
                  <a:cubicBezTo>
                    <a:pt x="3141" y="467"/>
                    <a:pt x="2655" y="1205"/>
                    <a:pt x="2655" y="2025"/>
                  </a:cubicBezTo>
                  <a:lnTo>
                    <a:pt x="2654" y="11311"/>
                  </a:lnTo>
                  <a:lnTo>
                    <a:pt x="583" y="13418"/>
                  </a:lnTo>
                  <a:cubicBezTo>
                    <a:pt x="-195" y="14208"/>
                    <a:pt x="-195" y="15491"/>
                    <a:pt x="583" y="16281"/>
                  </a:cubicBezTo>
                  <a:lnTo>
                    <a:pt x="5231" y="21006"/>
                  </a:lnTo>
                  <a:cubicBezTo>
                    <a:pt x="5620" y="21402"/>
                    <a:pt x="6131" y="21599"/>
                    <a:pt x="6640" y="21599"/>
                  </a:cubicBezTo>
                  <a:cubicBezTo>
                    <a:pt x="7150" y="21599"/>
                    <a:pt x="7659" y="21402"/>
                    <a:pt x="8048" y="21006"/>
                  </a:cubicBezTo>
                  <a:lnTo>
                    <a:pt x="10121" y="18900"/>
                  </a:lnTo>
                  <a:lnTo>
                    <a:pt x="19255" y="18900"/>
                  </a:lnTo>
                  <a:cubicBezTo>
                    <a:pt x="20062" y="18900"/>
                    <a:pt x="20788" y="18407"/>
                    <a:pt x="21095" y="17650"/>
                  </a:cubicBezTo>
                  <a:cubicBezTo>
                    <a:pt x="21405" y="16893"/>
                    <a:pt x="21234" y="16022"/>
                    <a:pt x="20663" y="15443"/>
                  </a:cubicBezTo>
                  <a:cubicBezTo>
                    <a:pt x="20663" y="15443"/>
                    <a:pt x="6056" y="593"/>
                    <a:pt x="6056" y="593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AutoShape 138"/>
            <p:cNvSpPr>
              <a:spLocks/>
            </p:cNvSpPr>
            <p:nvPr/>
          </p:nvSpPr>
          <p:spPr bwMode="auto">
            <a:xfrm>
              <a:off x="4686300" y="1652588"/>
              <a:ext cx="217488" cy="2174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37" y="2880"/>
                  </a:moveTo>
                  <a:lnTo>
                    <a:pt x="1437" y="2885"/>
                  </a:lnTo>
                  <a:cubicBezTo>
                    <a:pt x="10965" y="2885"/>
                    <a:pt x="18717" y="10637"/>
                    <a:pt x="18717" y="20165"/>
                  </a:cubicBezTo>
                  <a:lnTo>
                    <a:pt x="18720" y="20165"/>
                  </a:lnTo>
                  <a:cubicBezTo>
                    <a:pt x="18722" y="20959"/>
                    <a:pt x="19366" y="21600"/>
                    <a:pt x="20160" y="21600"/>
                  </a:cubicBezTo>
                  <a:cubicBezTo>
                    <a:pt x="20955" y="21600"/>
                    <a:pt x="21599" y="20956"/>
                    <a:pt x="21599" y="20160"/>
                  </a:cubicBezTo>
                  <a:cubicBezTo>
                    <a:pt x="21599" y="20155"/>
                    <a:pt x="21597" y="20152"/>
                    <a:pt x="21597" y="20148"/>
                  </a:cubicBezTo>
                  <a:cubicBezTo>
                    <a:pt x="21588" y="9034"/>
                    <a:pt x="12588" y="28"/>
                    <a:pt x="1476" y="8"/>
                  </a:cubicBezTo>
                  <a:cubicBezTo>
                    <a:pt x="1465" y="7"/>
                    <a:pt x="1454" y="0"/>
                    <a:pt x="1440" y="0"/>
                  </a:cubicBezTo>
                  <a:cubicBezTo>
                    <a:pt x="644" y="0"/>
                    <a:pt x="0" y="644"/>
                    <a:pt x="0" y="1440"/>
                  </a:cubicBezTo>
                  <a:cubicBezTo>
                    <a:pt x="0" y="2234"/>
                    <a:pt x="644" y="2878"/>
                    <a:pt x="1437" y="2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965922" y="5260340"/>
            <a:ext cx="386598" cy="302009"/>
            <a:chOff x="2581275" y="1710532"/>
            <a:chExt cx="464344" cy="362744"/>
          </a:xfrm>
          <a:solidFill>
            <a:schemeClr val="bg1"/>
          </a:solidFill>
        </p:grpSpPr>
        <p:sp>
          <p:nvSpPr>
            <p:cNvPr id="37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5800147" y="5858408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869265" y="5858407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943995" y="5858407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0077597" y="5854862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9008483" y="5855290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9188020" y="2084768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96%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979684" y="3211997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047937" y="3744885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0255329" y="3269140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46%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8096438" y="2586094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82%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62595" y="3342273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62489" y="4083785"/>
            <a:ext cx="512961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85%</a:t>
            </a:r>
            <a:endParaRPr lang="en-GB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1958204" y="3587254"/>
            <a:ext cx="3510358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2484057" y="4137242"/>
            <a:ext cx="1694091" cy="2585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1958203" y="4409488"/>
            <a:ext cx="3510360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9" name="Straight Connector 58"/>
          <p:cNvCxnSpPr/>
          <p:nvPr/>
        </p:nvCxnSpPr>
        <p:spPr>
          <a:xfrm>
            <a:off x="2033099" y="4889858"/>
            <a:ext cx="342443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oup 59"/>
          <p:cNvGrpSpPr/>
          <p:nvPr/>
        </p:nvGrpSpPr>
        <p:grpSpPr>
          <a:xfrm>
            <a:off x="2108270" y="5195081"/>
            <a:ext cx="425258" cy="425258"/>
            <a:chOff x="3510757" y="2582069"/>
            <a:chExt cx="464344" cy="464344"/>
          </a:xfrm>
          <a:solidFill>
            <a:schemeClr val="accent4"/>
          </a:solidFill>
        </p:grpSpPr>
        <p:sp>
          <p:nvSpPr>
            <p:cNvPr id="61" name="AutoShape 126"/>
            <p:cNvSpPr>
              <a:spLocks/>
            </p:cNvSpPr>
            <p:nvPr/>
          </p:nvSpPr>
          <p:spPr bwMode="auto">
            <a:xfrm>
              <a:off x="3510757" y="2582069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AutoShape 127"/>
            <p:cNvSpPr>
              <a:spLocks/>
            </p:cNvSpPr>
            <p:nvPr/>
          </p:nvSpPr>
          <p:spPr bwMode="auto">
            <a:xfrm>
              <a:off x="3698875" y="2654300"/>
              <a:ext cx="109538" cy="1087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3" name="Rectangle 62"/>
          <p:cNvSpPr/>
          <p:nvPr/>
        </p:nvSpPr>
        <p:spPr>
          <a:xfrm>
            <a:off x="2641735" y="5169346"/>
            <a:ext cx="2777089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1967997" y="5737139"/>
            <a:ext cx="3450827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493626" y="247323"/>
            <a:ext cx="2839406" cy="546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953" dirty="0">
                <a:solidFill>
                  <a:srgbClr val="3A3A3A"/>
                </a:solidFill>
                <a:latin typeface="Calibri Light" panose="020F0302020204030204" pitchFamily="34" charset="0"/>
              </a:rPr>
              <a:t>YOUR TE</a:t>
            </a:r>
            <a:r>
              <a:rPr lang="en-US" altLang="zh-CN" sz="2953" dirty="0">
                <a:solidFill>
                  <a:schemeClr val="accent2"/>
                </a:solidFill>
                <a:latin typeface="Calibri Light" panose="020F0302020204030204" pitchFamily="34" charset="0"/>
              </a:rPr>
              <a:t>XT</a:t>
            </a:r>
            <a:r>
              <a:rPr lang="en-US" altLang="zh-CN" sz="2953" dirty="0">
                <a:solidFill>
                  <a:srgbClr val="3A3A3A"/>
                </a:solidFill>
                <a:latin typeface="Calibri Light" panose="020F0302020204030204" pitchFamily="34" charset="0"/>
              </a:rPr>
              <a:t> HERE</a:t>
            </a:r>
            <a:endParaRPr lang="zh-CN" altLang="en-US" sz="2953" dirty="0">
              <a:solidFill>
                <a:srgbClr val="3A3A3A"/>
              </a:solidFill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4995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200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2500"/>
                            </p:stCondLst>
                            <p:childTnLst>
                              <p:par>
                                <p:cTn id="1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3000"/>
                            </p:stCondLst>
                            <p:childTnLst>
                              <p:par>
                                <p:cTn id="1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3500"/>
                            </p:stCondLst>
                            <p:childTnLst>
                              <p:par>
                                <p:cTn id="1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4000"/>
                            </p:stCondLst>
                            <p:childTnLst>
                              <p:par>
                                <p:cTn id="1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4500"/>
                            </p:stCondLst>
                            <p:childTnLst>
                              <p:par>
                                <p:cTn id="1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63" grpId="0"/>
      <p:bldP spid="6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840835" y="2344933"/>
            <a:ext cx="3695028" cy="3695028"/>
            <a:chOff x="6240781" y="1363135"/>
            <a:chExt cx="4963584" cy="4963584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6240781" y="1363135"/>
              <a:ext cx="3255433" cy="2434167"/>
              <a:chOff x="4657725" y="946151"/>
              <a:chExt cx="2441575" cy="1825625"/>
            </a:xfrm>
          </p:grpSpPr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5953125" y="2046288"/>
                <a:ext cx="1146175" cy="593725"/>
              </a:xfrm>
              <a:custGeom>
                <a:avLst/>
                <a:gdLst>
                  <a:gd name="T0" fmla="*/ 849 w 904"/>
                  <a:gd name="T1" fmla="*/ 0 h 468"/>
                  <a:gd name="T2" fmla="*/ 873 w 904"/>
                  <a:gd name="T3" fmla="*/ 58 h 468"/>
                  <a:gd name="T4" fmla="*/ 507 w 904"/>
                  <a:gd name="T5" fmla="*/ 436 h 468"/>
                  <a:gd name="T6" fmla="*/ 396 w 904"/>
                  <a:gd name="T7" fmla="*/ 436 h 468"/>
                  <a:gd name="T8" fmla="*/ 30 w 904"/>
                  <a:gd name="T9" fmla="*/ 58 h 468"/>
                  <a:gd name="T10" fmla="*/ 55 w 904"/>
                  <a:gd name="T11" fmla="*/ 0 h 468"/>
                  <a:gd name="T12" fmla="*/ 849 w 904"/>
                  <a:gd name="T13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849" y="0"/>
                    </a:moveTo>
                    <a:cubicBezTo>
                      <a:pt x="893" y="0"/>
                      <a:pt x="904" y="26"/>
                      <a:pt x="873" y="58"/>
                    </a:cubicBezTo>
                    <a:cubicBezTo>
                      <a:pt x="507" y="436"/>
                      <a:pt x="507" y="436"/>
                      <a:pt x="507" y="436"/>
                    </a:cubicBezTo>
                    <a:cubicBezTo>
                      <a:pt x="477" y="468"/>
                      <a:pt x="427" y="468"/>
                      <a:pt x="396" y="436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0" y="26"/>
                      <a:pt x="11" y="0"/>
                      <a:pt x="55" y="0"/>
                    </a:cubicBezTo>
                    <a:lnTo>
                      <a:pt x="84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4657725" y="946151"/>
                <a:ext cx="2151063" cy="1825625"/>
              </a:xfrm>
              <a:custGeom>
                <a:avLst/>
                <a:gdLst>
                  <a:gd name="T0" fmla="*/ 848 w 1696"/>
                  <a:gd name="T1" fmla="*/ 0 h 1440"/>
                  <a:gd name="T2" fmla="*/ 0 w 1696"/>
                  <a:gd name="T3" fmla="*/ 848 h 1440"/>
                  <a:gd name="T4" fmla="*/ 241 w 1696"/>
                  <a:gd name="T5" fmla="*/ 1440 h 1440"/>
                  <a:gd name="T6" fmla="*/ 718 w 1696"/>
                  <a:gd name="T7" fmla="*/ 1209 h 1440"/>
                  <a:gd name="T8" fmla="*/ 464 w 1696"/>
                  <a:gd name="T9" fmla="*/ 848 h 1440"/>
                  <a:gd name="T10" fmla="*/ 848 w 1696"/>
                  <a:gd name="T11" fmla="*/ 464 h 1440"/>
                  <a:gd name="T12" fmla="*/ 1232 w 1696"/>
                  <a:gd name="T13" fmla="*/ 848 h 1440"/>
                  <a:gd name="T14" fmla="*/ 1213 w 1696"/>
                  <a:gd name="T15" fmla="*/ 966 h 1440"/>
                  <a:gd name="T16" fmla="*/ 1293 w 1696"/>
                  <a:gd name="T17" fmla="*/ 966 h 1440"/>
                  <a:gd name="T18" fmla="*/ 1293 w 1696"/>
                  <a:gd name="T19" fmla="*/ 1062 h 1440"/>
                  <a:gd name="T20" fmla="*/ 1669 w 1696"/>
                  <a:gd name="T21" fmla="*/ 1062 h 1440"/>
                  <a:gd name="T22" fmla="*/ 1696 w 1696"/>
                  <a:gd name="T23" fmla="*/ 848 h 1440"/>
                  <a:gd name="T24" fmla="*/ 848 w 1696"/>
                  <a:gd name="T25" fmla="*/ 0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6" h="1440">
                    <a:moveTo>
                      <a:pt x="848" y="0"/>
                    </a:move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078"/>
                      <a:pt x="92" y="1287"/>
                      <a:pt x="241" y="1440"/>
                    </a:cubicBezTo>
                    <a:cubicBezTo>
                      <a:pt x="374" y="1315"/>
                      <a:pt x="540" y="1235"/>
                      <a:pt x="718" y="1209"/>
                    </a:cubicBezTo>
                    <a:cubicBezTo>
                      <a:pt x="570" y="1156"/>
                      <a:pt x="464" y="1014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1060" y="464"/>
                      <a:pt x="1232" y="636"/>
                      <a:pt x="1232" y="848"/>
                    </a:cubicBezTo>
                    <a:cubicBezTo>
                      <a:pt x="1232" y="889"/>
                      <a:pt x="1225" y="929"/>
                      <a:pt x="1213" y="966"/>
                    </a:cubicBezTo>
                    <a:cubicBezTo>
                      <a:pt x="1293" y="966"/>
                      <a:pt x="1293" y="966"/>
                      <a:pt x="1293" y="966"/>
                    </a:cubicBezTo>
                    <a:cubicBezTo>
                      <a:pt x="1293" y="1062"/>
                      <a:pt x="1293" y="1062"/>
                      <a:pt x="1293" y="1062"/>
                    </a:cubicBezTo>
                    <a:cubicBezTo>
                      <a:pt x="1669" y="1062"/>
                      <a:pt x="1669" y="1062"/>
                      <a:pt x="1669" y="1062"/>
                    </a:cubicBezTo>
                    <a:cubicBezTo>
                      <a:pt x="1687" y="994"/>
                      <a:pt x="1696" y="922"/>
                      <a:pt x="1696" y="848"/>
                    </a:cubicBezTo>
                    <a:cubicBezTo>
                      <a:pt x="1696" y="380"/>
                      <a:pt x="1316" y="0"/>
                      <a:pt x="8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 userDrawn="1"/>
          </p:nvGrpSpPr>
          <p:grpSpPr>
            <a:xfrm>
              <a:off x="6240781" y="3111502"/>
              <a:ext cx="2434167" cy="3215217"/>
              <a:chOff x="4657725" y="2257426"/>
              <a:chExt cx="1825625" cy="2411413"/>
            </a:xfrm>
          </p:grpSpPr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753100" y="2257426"/>
                <a:ext cx="593725" cy="1146175"/>
              </a:xfrm>
              <a:custGeom>
                <a:avLst/>
                <a:gdLst>
                  <a:gd name="T0" fmla="*/ 0 w 468"/>
                  <a:gd name="T1" fmla="*/ 55 h 904"/>
                  <a:gd name="T2" fmla="*/ 57 w 468"/>
                  <a:gd name="T3" fmla="*/ 30 h 904"/>
                  <a:gd name="T4" fmla="*/ 436 w 468"/>
                  <a:gd name="T5" fmla="*/ 397 h 904"/>
                  <a:gd name="T6" fmla="*/ 436 w 468"/>
                  <a:gd name="T7" fmla="*/ 508 h 904"/>
                  <a:gd name="T8" fmla="*/ 57 w 468"/>
                  <a:gd name="T9" fmla="*/ 874 h 904"/>
                  <a:gd name="T10" fmla="*/ 0 w 468"/>
                  <a:gd name="T11" fmla="*/ 849 h 904"/>
                  <a:gd name="T12" fmla="*/ 0 w 468"/>
                  <a:gd name="T13" fmla="*/ 55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0" y="55"/>
                    </a:moveTo>
                    <a:cubicBezTo>
                      <a:pt x="0" y="11"/>
                      <a:pt x="26" y="0"/>
                      <a:pt x="57" y="30"/>
                    </a:cubicBezTo>
                    <a:cubicBezTo>
                      <a:pt x="436" y="397"/>
                      <a:pt x="436" y="397"/>
                      <a:pt x="436" y="397"/>
                    </a:cubicBezTo>
                    <a:cubicBezTo>
                      <a:pt x="468" y="427"/>
                      <a:pt x="468" y="477"/>
                      <a:pt x="436" y="508"/>
                    </a:cubicBezTo>
                    <a:cubicBezTo>
                      <a:pt x="57" y="874"/>
                      <a:pt x="57" y="874"/>
                      <a:pt x="57" y="874"/>
                    </a:cubicBezTo>
                    <a:cubicBezTo>
                      <a:pt x="26" y="904"/>
                      <a:pt x="0" y="893"/>
                      <a:pt x="0" y="849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4657725" y="2517776"/>
                <a:ext cx="1825625" cy="2151063"/>
              </a:xfrm>
              <a:custGeom>
                <a:avLst/>
                <a:gdLst>
                  <a:gd name="T0" fmla="*/ 1209 w 1440"/>
                  <a:gd name="T1" fmla="*/ 978 h 1696"/>
                  <a:gd name="T2" fmla="*/ 848 w 1440"/>
                  <a:gd name="T3" fmla="*/ 1232 h 1696"/>
                  <a:gd name="T4" fmla="*/ 464 w 1440"/>
                  <a:gd name="T5" fmla="*/ 848 h 1696"/>
                  <a:gd name="T6" fmla="*/ 848 w 1440"/>
                  <a:gd name="T7" fmla="*/ 464 h 1696"/>
                  <a:gd name="T8" fmla="*/ 969 w 1440"/>
                  <a:gd name="T9" fmla="*/ 483 h 1696"/>
                  <a:gd name="T10" fmla="*/ 969 w 1440"/>
                  <a:gd name="T11" fmla="*/ 9 h 1696"/>
                  <a:gd name="T12" fmla="*/ 848 w 1440"/>
                  <a:gd name="T13" fmla="*/ 0 h 1696"/>
                  <a:gd name="T14" fmla="*/ 0 w 1440"/>
                  <a:gd name="T15" fmla="*/ 848 h 1696"/>
                  <a:gd name="T16" fmla="*/ 848 w 1440"/>
                  <a:gd name="T17" fmla="*/ 1696 h 1696"/>
                  <a:gd name="T18" fmla="*/ 1440 w 1440"/>
                  <a:gd name="T19" fmla="*/ 1455 h 1696"/>
                  <a:gd name="T20" fmla="*/ 1209 w 1440"/>
                  <a:gd name="T21" fmla="*/ 978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0" h="1696">
                    <a:moveTo>
                      <a:pt x="1209" y="978"/>
                    </a:moveTo>
                    <a:cubicBezTo>
                      <a:pt x="1156" y="1126"/>
                      <a:pt x="1014" y="1232"/>
                      <a:pt x="848" y="1232"/>
                    </a:cubicBezTo>
                    <a:cubicBezTo>
                      <a:pt x="636" y="1232"/>
                      <a:pt x="464" y="1060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890" y="464"/>
                      <a:pt x="931" y="471"/>
                      <a:pt x="969" y="483"/>
                    </a:cubicBezTo>
                    <a:cubicBezTo>
                      <a:pt x="969" y="9"/>
                      <a:pt x="969" y="9"/>
                      <a:pt x="969" y="9"/>
                    </a:cubicBezTo>
                    <a:cubicBezTo>
                      <a:pt x="929" y="3"/>
                      <a:pt x="889" y="0"/>
                      <a:pt x="848" y="0"/>
                    </a:cubicBez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316"/>
                      <a:pt x="380" y="1696"/>
                      <a:pt x="848" y="1696"/>
                    </a:cubicBezTo>
                    <a:cubicBezTo>
                      <a:pt x="1078" y="1696"/>
                      <a:pt x="1287" y="1604"/>
                      <a:pt x="1440" y="1455"/>
                    </a:cubicBezTo>
                    <a:cubicBezTo>
                      <a:pt x="1315" y="1322"/>
                      <a:pt x="1235" y="1156"/>
                      <a:pt x="1209" y="97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4"/>
            <p:cNvGrpSpPr/>
            <p:nvPr userDrawn="1"/>
          </p:nvGrpSpPr>
          <p:grpSpPr>
            <a:xfrm>
              <a:off x="7967980" y="3892551"/>
              <a:ext cx="3236384" cy="2434167"/>
              <a:chOff x="5953125" y="2843213"/>
              <a:chExt cx="2427288" cy="1825625"/>
            </a:xfrm>
          </p:grpSpPr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5953125" y="2989263"/>
                <a:ext cx="1146175" cy="593725"/>
              </a:xfrm>
              <a:custGeom>
                <a:avLst/>
                <a:gdLst>
                  <a:gd name="T0" fmla="*/ 55 w 904"/>
                  <a:gd name="T1" fmla="*/ 468 h 468"/>
                  <a:gd name="T2" fmla="*/ 30 w 904"/>
                  <a:gd name="T3" fmla="*/ 411 h 468"/>
                  <a:gd name="T4" fmla="*/ 396 w 904"/>
                  <a:gd name="T5" fmla="*/ 32 h 468"/>
                  <a:gd name="T6" fmla="*/ 507 w 904"/>
                  <a:gd name="T7" fmla="*/ 32 h 468"/>
                  <a:gd name="T8" fmla="*/ 873 w 904"/>
                  <a:gd name="T9" fmla="*/ 411 h 468"/>
                  <a:gd name="T10" fmla="*/ 849 w 904"/>
                  <a:gd name="T11" fmla="*/ 468 h 468"/>
                  <a:gd name="T12" fmla="*/ 55 w 904"/>
                  <a:gd name="T13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55" y="468"/>
                    </a:moveTo>
                    <a:cubicBezTo>
                      <a:pt x="11" y="468"/>
                      <a:pt x="0" y="442"/>
                      <a:pt x="30" y="411"/>
                    </a:cubicBezTo>
                    <a:cubicBezTo>
                      <a:pt x="396" y="32"/>
                      <a:pt x="396" y="32"/>
                      <a:pt x="396" y="32"/>
                    </a:cubicBezTo>
                    <a:cubicBezTo>
                      <a:pt x="427" y="0"/>
                      <a:pt x="477" y="0"/>
                      <a:pt x="507" y="32"/>
                    </a:cubicBezTo>
                    <a:cubicBezTo>
                      <a:pt x="873" y="411"/>
                      <a:pt x="873" y="411"/>
                      <a:pt x="873" y="411"/>
                    </a:cubicBezTo>
                    <a:cubicBezTo>
                      <a:pt x="904" y="442"/>
                      <a:pt x="893" y="468"/>
                      <a:pt x="849" y="468"/>
                    </a:cubicBezTo>
                    <a:lnTo>
                      <a:pt x="55" y="46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6230938" y="2843213"/>
                <a:ext cx="2149475" cy="1825625"/>
              </a:xfrm>
              <a:custGeom>
                <a:avLst/>
                <a:gdLst>
                  <a:gd name="T0" fmla="*/ 978 w 1696"/>
                  <a:gd name="T1" fmla="*/ 231 h 1440"/>
                  <a:gd name="T2" fmla="*/ 1232 w 1696"/>
                  <a:gd name="T3" fmla="*/ 592 h 1440"/>
                  <a:gd name="T4" fmla="*/ 848 w 1696"/>
                  <a:gd name="T5" fmla="*/ 976 h 1440"/>
                  <a:gd name="T6" fmla="*/ 464 w 1696"/>
                  <a:gd name="T7" fmla="*/ 592 h 1440"/>
                  <a:gd name="T8" fmla="*/ 487 w 1696"/>
                  <a:gd name="T9" fmla="*/ 462 h 1440"/>
                  <a:gd name="T10" fmla="*/ 10 w 1696"/>
                  <a:gd name="T11" fmla="*/ 462 h 1440"/>
                  <a:gd name="T12" fmla="*/ 0 w 1696"/>
                  <a:gd name="T13" fmla="*/ 592 h 1440"/>
                  <a:gd name="T14" fmla="*/ 848 w 1696"/>
                  <a:gd name="T15" fmla="*/ 1440 h 1440"/>
                  <a:gd name="T16" fmla="*/ 1696 w 1696"/>
                  <a:gd name="T17" fmla="*/ 592 h 1440"/>
                  <a:gd name="T18" fmla="*/ 1455 w 1696"/>
                  <a:gd name="T19" fmla="*/ 0 h 1440"/>
                  <a:gd name="T20" fmla="*/ 978 w 1696"/>
                  <a:gd name="T21" fmla="*/ 231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6" h="1440">
                    <a:moveTo>
                      <a:pt x="978" y="231"/>
                    </a:moveTo>
                    <a:cubicBezTo>
                      <a:pt x="1126" y="284"/>
                      <a:pt x="1232" y="426"/>
                      <a:pt x="1232" y="592"/>
                    </a:cubicBezTo>
                    <a:cubicBezTo>
                      <a:pt x="1232" y="804"/>
                      <a:pt x="1060" y="976"/>
                      <a:pt x="848" y="976"/>
                    </a:cubicBezTo>
                    <a:cubicBezTo>
                      <a:pt x="636" y="976"/>
                      <a:pt x="464" y="804"/>
                      <a:pt x="464" y="592"/>
                    </a:cubicBezTo>
                    <a:cubicBezTo>
                      <a:pt x="464" y="546"/>
                      <a:pt x="472" y="503"/>
                      <a:pt x="487" y="462"/>
                    </a:cubicBezTo>
                    <a:cubicBezTo>
                      <a:pt x="10" y="462"/>
                      <a:pt x="10" y="462"/>
                      <a:pt x="10" y="462"/>
                    </a:cubicBezTo>
                    <a:cubicBezTo>
                      <a:pt x="3" y="504"/>
                      <a:pt x="0" y="548"/>
                      <a:pt x="0" y="592"/>
                    </a:cubicBezTo>
                    <a:cubicBezTo>
                      <a:pt x="0" y="1060"/>
                      <a:pt x="380" y="1440"/>
                      <a:pt x="848" y="1440"/>
                    </a:cubicBezTo>
                    <a:cubicBezTo>
                      <a:pt x="1316" y="1440"/>
                      <a:pt x="1696" y="1060"/>
                      <a:pt x="1696" y="592"/>
                    </a:cubicBezTo>
                    <a:cubicBezTo>
                      <a:pt x="1696" y="362"/>
                      <a:pt x="1604" y="153"/>
                      <a:pt x="1455" y="0"/>
                    </a:cubicBezTo>
                    <a:cubicBezTo>
                      <a:pt x="1322" y="125"/>
                      <a:pt x="1156" y="205"/>
                      <a:pt x="978" y="23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6" name="Group 15"/>
            <p:cNvGrpSpPr/>
            <p:nvPr userDrawn="1"/>
          </p:nvGrpSpPr>
          <p:grpSpPr>
            <a:xfrm>
              <a:off x="8770198" y="1363135"/>
              <a:ext cx="2434167" cy="3276600"/>
              <a:chOff x="6554788" y="946151"/>
              <a:chExt cx="1825625" cy="24574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691313" y="2257426"/>
                <a:ext cx="593725" cy="1146175"/>
              </a:xfrm>
              <a:custGeom>
                <a:avLst/>
                <a:gdLst>
                  <a:gd name="T0" fmla="*/ 468 w 468"/>
                  <a:gd name="T1" fmla="*/ 849 h 904"/>
                  <a:gd name="T2" fmla="*/ 410 w 468"/>
                  <a:gd name="T3" fmla="*/ 874 h 904"/>
                  <a:gd name="T4" fmla="*/ 32 w 468"/>
                  <a:gd name="T5" fmla="*/ 508 h 904"/>
                  <a:gd name="T6" fmla="*/ 32 w 468"/>
                  <a:gd name="T7" fmla="*/ 397 h 904"/>
                  <a:gd name="T8" fmla="*/ 410 w 468"/>
                  <a:gd name="T9" fmla="*/ 30 h 904"/>
                  <a:gd name="T10" fmla="*/ 468 w 468"/>
                  <a:gd name="T11" fmla="*/ 55 h 904"/>
                  <a:gd name="T12" fmla="*/ 468 w 468"/>
                  <a:gd name="T13" fmla="*/ 84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468" y="849"/>
                    </a:moveTo>
                    <a:cubicBezTo>
                      <a:pt x="468" y="893"/>
                      <a:pt x="442" y="904"/>
                      <a:pt x="410" y="874"/>
                    </a:cubicBezTo>
                    <a:cubicBezTo>
                      <a:pt x="32" y="508"/>
                      <a:pt x="32" y="508"/>
                      <a:pt x="32" y="508"/>
                    </a:cubicBezTo>
                    <a:cubicBezTo>
                      <a:pt x="0" y="477"/>
                      <a:pt x="0" y="427"/>
                      <a:pt x="32" y="397"/>
                    </a:cubicBezTo>
                    <a:cubicBezTo>
                      <a:pt x="410" y="30"/>
                      <a:pt x="410" y="30"/>
                      <a:pt x="410" y="30"/>
                    </a:cubicBezTo>
                    <a:cubicBezTo>
                      <a:pt x="442" y="0"/>
                      <a:pt x="468" y="11"/>
                      <a:pt x="468" y="55"/>
                    </a:cubicBezTo>
                    <a:lnTo>
                      <a:pt x="468" y="84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6554788" y="946151"/>
                <a:ext cx="1825625" cy="2151063"/>
              </a:xfrm>
              <a:custGeom>
                <a:avLst/>
                <a:gdLst>
                  <a:gd name="T0" fmla="*/ 592 w 1440"/>
                  <a:gd name="T1" fmla="*/ 0 h 1696"/>
                  <a:gd name="T2" fmla="*/ 0 w 1440"/>
                  <a:gd name="T3" fmla="*/ 241 h 1696"/>
                  <a:gd name="T4" fmla="*/ 231 w 1440"/>
                  <a:gd name="T5" fmla="*/ 718 h 1696"/>
                  <a:gd name="T6" fmla="*/ 592 w 1440"/>
                  <a:gd name="T7" fmla="*/ 464 h 1696"/>
                  <a:gd name="T8" fmla="*/ 976 w 1440"/>
                  <a:gd name="T9" fmla="*/ 848 h 1696"/>
                  <a:gd name="T10" fmla="*/ 592 w 1440"/>
                  <a:gd name="T11" fmla="*/ 1232 h 1696"/>
                  <a:gd name="T12" fmla="*/ 452 w 1440"/>
                  <a:gd name="T13" fmla="*/ 1206 h 1696"/>
                  <a:gd name="T14" fmla="*/ 452 w 1440"/>
                  <a:gd name="T15" fmla="*/ 1300 h 1696"/>
                  <a:gd name="T16" fmla="*/ 389 w 1440"/>
                  <a:gd name="T17" fmla="*/ 1300 h 1696"/>
                  <a:gd name="T18" fmla="*/ 389 w 1440"/>
                  <a:gd name="T19" fmla="*/ 1671 h 1696"/>
                  <a:gd name="T20" fmla="*/ 592 w 1440"/>
                  <a:gd name="T21" fmla="*/ 1696 h 1696"/>
                  <a:gd name="T22" fmla="*/ 1440 w 1440"/>
                  <a:gd name="T23" fmla="*/ 848 h 1696"/>
                  <a:gd name="T24" fmla="*/ 592 w 1440"/>
                  <a:gd name="T25" fmla="*/ 0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40" h="1696">
                    <a:moveTo>
                      <a:pt x="592" y="0"/>
                    </a:moveTo>
                    <a:cubicBezTo>
                      <a:pt x="362" y="0"/>
                      <a:pt x="153" y="92"/>
                      <a:pt x="0" y="241"/>
                    </a:cubicBezTo>
                    <a:cubicBezTo>
                      <a:pt x="125" y="374"/>
                      <a:pt x="205" y="540"/>
                      <a:pt x="231" y="718"/>
                    </a:cubicBezTo>
                    <a:cubicBezTo>
                      <a:pt x="284" y="570"/>
                      <a:pt x="426" y="464"/>
                      <a:pt x="592" y="464"/>
                    </a:cubicBezTo>
                    <a:cubicBezTo>
                      <a:pt x="804" y="464"/>
                      <a:pt x="976" y="636"/>
                      <a:pt x="976" y="848"/>
                    </a:cubicBezTo>
                    <a:cubicBezTo>
                      <a:pt x="976" y="1060"/>
                      <a:pt x="804" y="1232"/>
                      <a:pt x="592" y="1232"/>
                    </a:cubicBezTo>
                    <a:cubicBezTo>
                      <a:pt x="543" y="1232"/>
                      <a:pt x="495" y="1223"/>
                      <a:pt x="452" y="1206"/>
                    </a:cubicBezTo>
                    <a:cubicBezTo>
                      <a:pt x="452" y="1300"/>
                      <a:pt x="452" y="1300"/>
                      <a:pt x="452" y="1300"/>
                    </a:cubicBezTo>
                    <a:cubicBezTo>
                      <a:pt x="389" y="1300"/>
                      <a:pt x="389" y="1300"/>
                      <a:pt x="389" y="1300"/>
                    </a:cubicBezTo>
                    <a:cubicBezTo>
                      <a:pt x="389" y="1671"/>
                      <a:pt x="389" y="1671"/>
                      <a:pt x="389" y="1671"/>
                    </a:cubicBezTo>
                    <a:cubicBezTo>
                      <a:pt x="454" y="1687"/>
                      <a:pt x="522" y="1696"/>
                      <a:pt x="592" y="1696"/>
                    </a:cubicBezTo>
                    <a:cubicBezTo>
                      <a:pt x="1060" y="1696"/>
                      <a:pt x="1440" y="1316"/>
                      <a:pt x="1440" y="848"/>
                    </a:cubicBezTo>
                    <a:cubicBezTo>
                      <a:pt x="1440" y="380"/>
                      <a:pt x="1060" y="0"/>
                      <a:pt x="59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 userDrawn="1"/>
          </p:nvSpPr>
          <p:spPr>
            <a:xfrm rot="18920653">
              <a:off x="6614389" y="1959675"/>
              <a:ext cx="1084827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 rot="2904439">
              <a:off x="9713530" y="2071950"/>
              <a:ext cx="1348425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 userDrawn="1"/>
          </p:nvSpPr>
          <p:spPr>
            <a:xfrm rot="3328205">
              <a:off x="6381839" y="5171931"/>
              <a:ext cx="1276620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 userDrawn="1"/>
          </p:nvSpPr>
          <p:spPr>
            <a:xfrm rot="18872992">
              <a:off x="9524091" y="5259067"/>
              <a:ext cx="1436559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30"/>
          <p:cNvGrpSpPr/>
          <p:nvPr/>
        </p:nvGrpSpPr>
        <p:grpSpPr>
          <a:xfrm>
            <a:off x="6924671" y="2712385"/>
            <a:ext cx="3609160" cy="572731"/>
            <a:chOff x="8633669" y="2306010"/>
            <a:chExt cx="2990246" cy="625370"/>
          </a:xfrm>
        </p:grpSpPr>
        <p:sp>
          <p:nvSpPr>
            <p:cNvPr id="3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0"/>
          <p:cNvGrpSpPr/>
          <p:nvPr/>
        </p:nvGrpSpPr>
        <p:grpSpPr>
          <a:xfrm>
            <a:off x="6924671" y="3535890"/>
            <a:ext cx="3609160" cy="572731"/>
            <a:chOff x="8633669" y="2306010"/>
            <a:chExt cx="2990246" cy="625370"/>
          </a:xfrm>
        </p:grpSpPr>
        <p:sp>
          <p:nvSpPr>
            <p:cNvPr id="34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0"/>
          <p:cNvGrpSpPr/>
          <p:nvPr/>
        </p:nvGrpSpPr>
        <p:grpSpPr>
          <a:xfrm>
            <a:off x="6924671" y="4359397"/>
            <a:ext cx="3609160" cy="572731"/>
            <a:chOff x="8633669" y="2306010"/>
            <a:chExt cx="2990246" cy="625370"/>
          </a:xfrm>
        </p:grpSpPr>
        <p:sp>
          <p:nvSpPr>
            <p:cNvPr id="37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0"/>
          <p:cNvGrpSpPr/>
          <p:nvPr/>
        </p:nvGrpSpPr>
        <p:grpSpPr>
          <a:xfrm>
            <a:off x="6924671" y="5182902"/>
            <a:ext cx="3609160" cy="572731"/>
            <a:chOff x="8633669" y="2306010"/>
            <a:chExt cx="2990246" cy="625370"/>
          </a:xfrm>
        </p:grpSpPr>
        <p:sp>
          <p:nvSpPr>
            <p:cNvPr id="4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493626" y="247323"/>
            <a:ext cx="2839406" cy="546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953" dirty="0">
                <a:solidFill>
                  <a:srgbClr val="3A3A3A"/>
                </a:solidFill>
                <a:latin typeface="Calibri Light" panose="020F0302020204030204" pitchFamily="34" charset="0"/>
              </a:rPr>
              <a:t>YOUR TE</a:t>
            </a:r>
            <a:r>
              <a:rPr lang="en-US" altLang="zh-CN" sz="2953" dirty="0">
                <a:solidFill>
                  <a:schemeClr val="accent2"/>
                </a:solidFill>
                <a:latin typeface="Calibri Light" panose="020F0302020204030204" pitchFamily="34" charset="0"/>
              </a:rPr>
              <a:t>XT</a:t>
            </a:r>
            <a:r>
              <a:rPr lang="en-US" altLang="zh-CN" sz="2953" dirty="0">
                <a:solidFill>
                  <a:srgbClr val="3A3A3A"/>
                </a:solidFill>
                <a:latin typeface="Calibri Light" panose="020F0302020204030204" pitchFamily="34" charset="0"/>
              </a:rPr>
              <a:t> HERE</a:t>
            </a:r>
            <a:endParaRPr lang="zh-CN" altLang="en-US" sz="2953" dirty="0">
              <a:solidFill>
                <a:srgbClr val="3A3A3A"/>
              </a:solidFill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9755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55" y="0"/>
            <a:ext cx="12858043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11" name="直接连接符 10"/>
          <p:cNvCxnSpPr>
            <a:stCxn id="3" idx="1"/>
          </p:cNvCxnSpPr>
          <p:nvPr/>
        </p:nvCxnSpPr>
        <p:spPr>
          <a:xfrm>
            <a:off x="355" y="3616325"/>
            <a:ext cx="12858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椭圆 6"/>
          <p:cNvSpPr/>
          <p:nvPr/>
        </p:nvSpPr>
        <p:spPr>
          <a:xfrm>
            <a:off x="3991704" y="1168913"/>
            <a:ext cx="4875342" cy="4875342"/>
          </a:xfrm>
          <a:prstGeom prst="ellipse">
            <a:avLst/>
          </a:prstGeom>
          <a:solidFill>
            <a:schemeClr val="accent1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4758084" y="1943059"/>
            <a:ext cx="3342582" cy="33220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987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20987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4291725" y="1468934"/>
            <a:ext cx="4275300" cy="4275300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48680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159800" y="2365643"/>
            <a:ext cx="8539146" cy="1371266"/>
            <a:chOff x="967802" y="1902099"/>
            <a:chExt cx="10256393" cy="1647031"/>
          </a:xfrm>
        </p:grpSpPr>
        <p:grpSp>
          <p:nvGrpSpPr>
            <p:cNvPr id="5" name="Group 4"/>
            <p:cNvGrpSpPr/>
            <p:nvPr/>
          </p:nvGrpSpPr>
          <p:grpSpPr>
            <a:xfrm>
              <a:off x="967802" y="1902099"/>
              <a:ext cx="10256393" cy="1647031"/>
              <a:chOff x="-1123401" y="2523132"/>
              <a:chExt cx="11282033" cy="1811734"/>
            </a:xfrm>
          </p:grpSpPr>
          <p:sp>
            <p:nvSpPr>
              <p:cNvPr id="24" name="Freeform 23"/>
              <p:cNvSpPr/>
              <p:nvPr/>
            </p:nvSpPr>
            <p:spPr>
              <a:xfrm>
                <a:off x="2033366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algn="just" defTabSz="1628206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24"/>
              <p:cNvSpPr/>
              <p:nvPr/>
            </p:nvSpPr>
            <p:spPr>
              <a:xfrm>
                <a:off x="3992214" y="2903596"/>
                <a:ext cx="1050805" cy="1050805"/>
              </a:xfrm>
              <a:custGeom>
                <a:avLst/>
                <a:gdLst>
                  <a:gd name="connsiteX0" fmla="*/ 139284 w 1050805"/>
                  <a:gd name="connsiteY0" fmla="*/ 401828 h 1050805"/>
                  <a:gd name="connsiteX1" fmla="*/ 401828 w 1050805"/>
                  <a:gd name="connsiteY1" fmla="*/ 401828 h 1050805"/>
                  <a:gd name="connsiteX2" fmla="*/ 401828 w 1050805"/>
                  <a:gd name="connsiteY2" fmla="*/ 139284 h 1050805"/>
                  <a:gd name="connsiteX3" fmla="*/ 648977 w 1050805"/>
                  <a:gd name="connsiteY3" fmla="*/ 139284 h 1050805"/>
                  <a:gd name="connsiteX4" fmla="*/ 648977 w 1050805"/>
                  <a:gd name="connsiteY4" fmla="*/ 401828 h 1050805"/>
                  <a:gd name="connsiteX5" fmla="*/ 911521 w 1050805"/>
                  <a:gd name="connsiteY5" fmla="*/ 401828 h 1050805"/>
                  <a:gd name="connsiteX6" fmla="*/ 911521 w 1050805"/>
                  <a:gd name="connsiteY6" fmla="*/ 648977 h 1050805"/>
                  <a:gd name="connsiteX7" fmla="*/ 648977 w 1050805"/>
                  <a:gd name="connsiteY7" fmla="*/ 648977 h 1050805"/>
                  <a:gd name="connsiteX8" fmla="*/ 648977 w 1050805"/>
                  <a:gd name="connsiteY8" fmla="*/ 911521 h 1050805"/>
                  <a:gd name="connsiteX9" fmla="*/ 401828 w 1050805"/>
                  <a:gd name="connsiteY9" fmla="*/ 911521 h 1050805"/>
                  <a:gd name="connsiteX10" fmla="*/ 401828 w 1050805"/>
                  <a:gd name="connsiteY10" fmla="*/ 648977 h 1050805"/>
                  <a:gd name="connsiteX11" fmla="*/ 139284 w 1050805"/>
                  <a:gd name="connsiteY11" fmla="*/ 648977 h 1050805"/>
                  <a:gd name="connsiteX12" fmla="*/ 139284 w 1050805"/>
                  <a:gd name="connsiteY12" fmla="*/ 401828 h 1050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50805" h="1050805">
                    <a:moveTo>
                      <a:pt x="139284" y="401828"/>
                    </a:moveTo>
                    <a:lnTo>
                      <a:pt x="401828" y="401828"/>
                    </a:lnTo>
                    <a:lnTo>
                      <a:pt x="401828" y="139284"/>
                    </a:lnTo>
                    <a:lnTo>
                      <a:pt x="648977" y="139284"/>
                    </a:lnTo>
                    <a:lnTo>
                      <a:pt x="648977" y="401828"/>
                    </a:lnTo>
                    <a:lnTo>
                      <a:pt x="911521" y="401828"/>
                    </a:lnTo>
                    <a:lnTo>
                      <a:pt x="911521" y="648977"/>
                    </a:lnTo>
                    <a:lnTo>
                      <a:pt x="648977" y="648977"/>
                    </a:lnTo>
                    <a:lnTo>
                      <a:pt x="648977" y="911521"/>
                    </a:lnTo>
                    <a:lnTo>
                      <a:pt x="401828" y="911521"/>
                    </a:lnTo>
                    <a:lnTo>
                      <a:pt x="401828" y="648977"/>
                    </a:lnTo>
                    <a:lnTo>
                      <a:pt x="139284" y="648977"/>
                    </a:lnTo>
                    <a:lnTo>
                      <a:pt x="139284" y="401828"/>
                    </a:lnTo>
                    <a:close/>
                  </a:path>
                </a:pathLst>
              </a:custGeom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7559" tIns="368004" rIns="127559" bIns="368004" numCol="1" spcCol="1270" anchor="ctr" anchorCtr="0">
                <a:noAutofit/>
              </a:bodyPr>
              <a:lstStyle/>
              <a:p>
                <a:pPr algn="just" defTabSz="691987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>
                <a:off x="5190132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algn="just" defTabSz="1628206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7" name="Freeform 26"/>
              <p:cNvSpPr/>
              <p:nvPr/>
            </p:nvSpPr>
            <p:spPr>
              <a:xfrm>
                <a:off x="7148980" y="2903596"/>
                <a:ext cx="1050805" cy="1050805"/>
              </a:xfrm>
              <a:custGeom>
                <a:avLst/>
                <a:gdLst>
                  <a:gd name="connsiteX0" fmla="*/ 139284 w 1050805"/>
                  <a:gd name="connsiteY0" fmla="*/ 216466 h 1050805"/>
                  <a:gd name="connsiteX1" fmla="*/ 911521 w 1050805"/>
                  <a:gd name="connsiteY1" fmla="*/ 216466 h 1050805"/>
                  <a:gd name="connsiteX2" fmla="*/ 911521 w 1050805"/>
                  <a:gd name="connsiteY2" fmla="*/ 463615 h 1050805"/>
                  <a:gd name="connsiteX3" fmla="*/ 139284 w 1050805"/>
                  <a:gd name="connsiteY3" fmla="*/ 463615 h 1050805"/>
                  <a:gd name="connsiteX4" fmla="*/ 139284 w 1050805"/>
                  <a:gd name="connsiteY4" fmla="*/ 216466 h 1050805"/>
                  <a:gd name="connsiteX5" fmla="*/ 139284 w 1050805"/>
                  <a:gd name="connsiteY5" fmla="*/ 587190 h 1050805"/>
                  <a:gd name="connsiteX6" fmla="*/ 911521 w 1050805"/>
                  <a:gd name="connsiteY6" fmla="*/ 587190 h 1050805"/>
                  <a:gd name="connsiteX7" fmla="*/ 911521 w 1050805"/>
                  <a:gd name="connsiteY7" fmla="*/ 834339 h 1050805"/>
                  <a:gd name="connsiteX8" fmla="*/ 139284 w 1050805"/>
                  <a:gd name="connsiteY8" fmla="*/ 834339 h 1050805"/>
                  <a:gd name="connsiteX9" fmla="*/ 139284 w 1050805"/>
                  <a:gd name="connsiteY9" fmla="*/ 587190 h 1050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50805" h="1050805">
                    <a:moveTo>
                      <a:pt x="139284" y="216466"/>
                    </a:moveTo>
                    <a:lnTo>
                      <a:pt x="911521" y="216466"/>
                    </a:lnTo>
                    <a:lnTo>
                      <a:pt x="911521" y="463615"/>
                    </a:lnTo>
                    <a:lnTo>
                      <a:pt x="139284" y="463615"/>
                    </a:lnTo>
                    <a:lnTo>
                      <a:pt x="139284" y="216466"/>
                    </a:lnTo>
                    <a:close/>
                    <a:moveTo>
                      <a:pt x="139284" y="587190"/>
                    </a:moveTo>
                    <a:lnTo>
                      <a:pt x="911521" y="587190"/>
                    </a:lnTo>
                    <a:lnTo>
                      <a:pt x="911521" y="834339"/>
                    </a:lnTo>
                    <a:lnTo>
                      <a:pt x="139284" y="834339"/>
                    </a:lnTo>
                    <a:lnTo>
                      <a:pt x="139284" y="587190"/>
                    </a:lnTo>
                    <a:close/>
                  </a:path>
                </a:pathLst>
              </a:custGeom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7559" tIns="198245" rIns="127559" bIns="198245" numCol="1" spcCol="1270" anchor="ctr" anchorCtr="0">
                <a:noAutofit/>
              </a:bodyPr>
              <a:lstStyle/>
              <a:p>
                <a:pPr algn="just" defTabSz="1791027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/>
              <p:nvPr/>
            </p:nvSpPr>
            <p:spPr>
              <a:xfrm>
                <a:off x="8346898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algn="just" defTabSz="1628206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28"/>
              <p:cNvSpPr/>
              <p:nvPr/>
            </p:nvSpPr>
            <p:spPr>
              <a:xfrm>
                <a:off x="-1123401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algn="just" defTabSz="1628206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0" name="Freeform 29"/>
              <p:cNvSpPr/>
              <p:nvPr/>
            </p:nvSpPr>
            <p:spPr>
              <a:xfrm>
                <a:off x="835447" y="2903596"/>
                <a:ext cx="1050805" cy="1050805"/>
              </a:xfrm>
              <a:custGeom>
                <a:avLst/>
                <a:gdLst>
                  <a:gd name="connsiteX0" fmla="*/ 139284 w 1050805"/>
                  <a:gd name="connsiteY0" fmla="*/ 401828 h 1050805"/>
                  <a:gd name="connsiteX1" fmla="*/ 401828 w 1050805"/>
                  <a:gd name="connsiteY1" fmla="*/ 401828 h 1050805"/>
                  <a:gd name="connsiteX2" fmla="*/ 401828 w 1050805"/>
                  <a:gd name="connsiteY2" fmla="*/ 139284 h 1050805"/>
                  <a:gd name="connsiteX3" fmla="*/ 648977 w 1050805"/>
                  <a:gd name="connsiteY3" fmla="*/ 139284 h 1050805"/>
                  <a:gd name="connsiteX4" fmla="*/ 648977 w 1050805"/>
                  <a:gd name="connsiteY4" fmla="*/ 401828 h 1050805"/>
                  <a:gd name="connsiteX5" fmla="*/ 911521 w 1050805"/>
                  <a:gd name="connsiteY5" fmla="*/ 401828 h 1050805"/>
                  <a:gd name="connsiteX6" fmla="*/ 911521 w 1050805"/>
                  <a:gd name="connsiteY6" fmla="*/ 648977 h 1050805"/>
                  <a:gd name="connsiteX7" fmla="*/ 648977 w 1050805"/>
                  <a:gd name="connsiteY7" fmla="*/ 648977 h 1050805"/>
                  <a:gd name="connsiteX8" fmla="*/ 648977 w 1050805"/>
                  <a:gd name="connsiteY8" fmla="*/ 911521 h 1050805"/>
                  <a:gd name="connsiteX9" fmla="*/ 401828 w 1050805"/>
                  <a:gd name="connsiteY9" fmla="*/ 911521 h 1050805"/>
                  <a:gd name="connsiteX10" fmla="*/ 401828 w 1050805"/>
                  <a:gd name="connsiteY10" fmla="*/ 648977 h 1050805"/>
                  <a:gd name="connsiteX11" fmla="*/ 139284 w 1050805"/>
                  <a:gd name="connsiteY11" fmla="*/ 648977 h 1050805"/>
                  <a:gd name="connsiteX12" fmla="*/ 139284 w 1050805"/>
                  <a:gd name="connsiteY12" fmla="*/ 401828 h 1050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50805" h="1050805">
                    <a:moveTo>
                      <a:pt x="139284" y="401828"/>
                    </a:moveTo>
                    <a:lnTo>
                      <a:pt x="401828" y="401828"/>
                    </a:lnTo>
                    <a:lnTo>
                      <a:pt x="401828" y="139284"/>
                    </a:lnTo>
                    <a:lnTo>
                      <a:pt x="648977" y="139284"/>
                    </a:lnTo>
                    <a:lnTo>
                      <a:pt x="648977" y="401828"/>
                    </a:lnTo>
                    <a:lnTo>
                      <a:pt x="911521" y="401828"/>
                    </a:lnTo>
                    <a:lnTo>
                      <a:pt x="911521" y="648977"/>
                    </a:lnTo>
                    <a:lnTo>
                      <a:pt x="648977" y="648977"/>
                    </a:lnTo>
                    <a:lnTo>
                      <a:pt x="648977" y="911521"/>
                    </a:lnTo>
                    <a:lnTo>
                      <a:pt x="401828" y="911521"/>
                    </a:lnTo>
                    <a:lnTo>
                      <a:pt x="401828" y="648977"/>
                    </a:lnTo>
                    <a:lnTo>
                      <a:pt x="139284" y="648977"/>
                    </a:lnTo>
                    <a:lnTo>
                      <a:pt x="139284" y="401828"/>
                    </a:lnTo>
                    <a:close/>
                  </a:path>
                </a:pathLst>
              </a:custGeom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7559" tIns="368004" rIns="127559" bIns="368004" numCol="1" spcCol="1270" anchor="ctr" anchorCtr="0">
                <a:noAutofit/>
              </a:bodyPr>
              <a:lstStyle/>
              <a:p>
                <a:pPr algn="just" defTabSz="691987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1501841" y="2407611"/>
              <a:ext cx="578952" cy="618042"/>
              <a:chOff x="9159875" y="1647825"/>
              <a:chExt cx="434975" cy="464344"/>
            </a:xfrm>
            <a:solidFill>
              <a:schemeClr val="bg2"/>
            </a:solidFill>
          </p:grpSpPr>
          <p:sp>
            <p:nvSpPr>
              <p:cNvPr id="21" name="AutoShape 78"/>
              <p:cNvSpPr>
                <a:spLocks/>
              </p:cNvSpPr>
              <p:nvPr/>
            </p:nvSpPr>
            <p:spPr bwMode="auto">
              <a:xfrm>
                <a:off x="9159875" y="1647825"/>
                <a:ext cx="434975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18900"/>
                    </a:moveTo>
                    <a:cubicBezTo>
                      <a:pt x="20160" y="19643"/>
                      <a:pt x="19513" y="20249"/>
                      <a:pt x="18720" y="20249"/>
                    </a:cubicBezTo>
                    <a:lnTo>
                      <a:pt x="2880" y="20249"/>
                    </a:lnTo>
                    <a:cubicBezTo>
                      <a:pt x="2086" y="20249"/>
                      <a:pt x="1440" y="19643"/>
                      <a:pt x="1440" y="18900"/>
                    </a:cubicBezTo>
                    <a:lnTo>
                      <a:pt x="1440" y="2700"/>
                    </a:lnTo>
                    <a:cubicBezTo>
                      <a:pt x="1440" y="1955"/>
                      <a:pt x="2086" y="1350"/>
                      <a:pt x="2880" y="1350"/>
                    </a:cubicBezTo>
                    <a:lnTo>
                      <a:pt x="18720" y="1350"/>
                    </a:lnTo>
                    <a:cubicBezTo>
                      <a:pt x="19513" y="1350"/>
                      <a:pt x="20160" y="1955"/>
                      <a:pt x="20160" y="2700"/>
                    </a:cubicBezTo>
                    <a:cubicBezTo>
                      <a:pt x="20160" y="2700"/>
                      <a:pt x="20160" y="18900"/>
                      <a:pt x="20160" y="18900"/>
                    </a:cubicBezTo>
                    <a:close/>
                    <a:moveTo>
                      <a:pt x="18720" y="0"/>
                    </a:moveTo>
                    <a:lnTo>
                      <a:pt x="2880" y="0"/>
                    </a:lnTo>
                    <a:cubicBezTo>
                      <a:pt x="1289" y="0"/>
                      <a:pt x="0" y="1208"/>
                      <a:pt x="0" y="2700"/>
                    </a:cubicBezTo>
                    <a:lnTo>
                      <a:pt x="0" y="18900"/>
                    </a:lnTo>
                    <a:cubicBezTo>
                      <a:pt x="0" y="20391"/>
                      <a:pt x="1289" y="21599"/>
                      <a:pt x="2880" y="21599"/>
                    </a:cubicBezTo>
                    <a:lnTo>
                      <a:pt x="18720" y="21599"/>
                    </a:lnTo>
                    <a:cubicBezTo>
                      <a:pt x="20310" y="21599"/>
                      <a:pt x="21599" y="20391"/>
                      <a:pt x="21599" y="18900"/>
                    </a:cubicBezTo>
                    <a:lnTo>
                      <a:pt x="21599" y="2700"/>
                    </a:lnTo>
                    <a:cubicBezTo>
                      <a:pt x="21599" y="1208"/>
                      <a:pt x="20310" y="0"/>
                      <a:pt x="1872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AutoShape 79"/>
              <p:cNvSpPr>
                <a:spLocks/>
              </p:cNvSpPr>
              <p:nvPr/>
            </p:nvSpPr>
            <p:spPr bwMode="auto">
              <a:xfrm>
                <a:off x="9217819" y="1705769"/>
                <a:ext cx="319088" cy="2905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418" y="20519"/>
                    </a:moveTo>
                    <a:lnTo>
                      <a:pt x="14053" y="16248"/>
                    </a:lnTo>
                    <a:lnTo>
                      <a:pt x="16690" y="12959"/>
                    </a:lnTo>
                    <a:lnTo>
                      <a:pt x="20618" y="17689"/>
                    </a:lnTo>
                    <a:lnTo>
                      <a:pt x="20618" y="20519"/>
                    </a:lnTo>
                    <a:cubicBezTo>
                      <a:pt x="20618" y="20519"/>
                      <a:pt x="17418" y="20519"/>
                      <a:pt x="17418" y="20519"/>
                    </a:cubicBezTo>
                    <a:close/>
                    <a:moveTo>
                      <a:pt x="981" y="11446"/>
                    </a:moveTo>
                    <a:lnTo>
                      <a:pt x="4909" y="6479"/>
                    </a:lnTo>
                    <a:lnTo>
                      <a:pt x="12828" y="16353"/>
                    </a:lnTo>
                    <a:lnTo>
                      <a:pt x="13398" y="17064"/>
                    </a:lnTo>
                    <a:lnTo>
                      <a:pt x="16109" y="20519"/>
                    </a:lnTo>
                    <a:lnTo>
                      <a:pt x="981" y="20519"/>
                    </a:lnTo>
                    <a:cubicBezTo>
                      <a:pt x="981" y="20519"/>
                      <a:pt x="981" y="11446"/>
                      <a:pt x="981" y="11446"/>
                    </a:cubicBezTo>
                    <a:close/>
                    <a:moveTo>
                      <a:pt x="20618" y="1080"/>
                    </a:moveTo>
                    <a:lnTo>
                      <a:pt x="20618" y="16058"/>
                    </a:lnTo>
                    <a:lnTo>
                      <a:pt x="17427" y="12244"/>
                    </a:lnTo>
                    <a:cubicBezTo>
                      <a:pt x="17240" y="12012"/>
                      <a:pt x="16972" y="11879"/>
                      <a:pt x="16690" y="11879"/>
                    </a:cubicBezTo>
                    <a:cubicBezTo>
                      <a:pt x="16409" y="11879"/>
                      <a:pt x="16141" y="12012"/>
                      <a:pt x="15954" y="12244"/>
                    </a:cubicBezTo>
                    <a:lnTo>
                      <a:pt x="13399" y="15432"/>
                    </a:lnTo>
                    <a:lnTo>
                      <a:pt x="5645" y="5764"/>
                    </a:lnTo>
                    <a:cubicBezTo>
                      <a:pt x="5458" y="5532"/>
                      <a:pt x="5190" y="5400"/>
                      <a:pt x="4909" y="5400"/>
                    </a:cubicBezTo>
                    <a:cubicBezTo>
                      <a:pt x="4627" y="5400"/>
                      <a:pt x="4359" y="5532"/>
                      <a:pt x="4172" y="5764"/>
                    </a:cubicBezTo>
                    <a:lnTo>
                      <a:pt x="981" y="9812"/>
                    </a:lnTo>
                    <a:lnTo>
                      <a:pt x="981" y="1080"/>
                    </a:lnTo>
                    <a:cubicBezTo>
                      <a:pt x="981" y="1080"/>
                      <a:pt x="20618" y="1080"/>
                      <a:pt x="20618" y="1080"/>
                    </a:cubicBezTo>
                    <a:close/>
                    <a:moveTo>
                      <a:pt x="20618" y="0"/>
                    </a:moveTo>
                    <a:lnTo>
                      <a:pt x="981" y="0"/>
                    </a:lnTo>
                    <a:cubicBezTo>
                      <a:pt x="439" y="0"/>
                      <a:pt x="0" y="483"/>
                      <a:pt x="0" y="1080"/>
                    </a:cubicBezTo>
                    <a:lnTo>
                      <a:pt x="0" y="20519"/>
                    </a:lnTo>
                    <a:cubicBezTo>
                      <a:pt x="0" y="21116"/>
                      <a:pt x="439" y="21599"/>
                      <a:pt x="981" y="21599"/>
                    </a:cubicBezTo>
                    <a:lnTo>
                      <a:pt x="20618" y="21599"/>
                    </a:lnTo>
                    <a:cubicBezTo>
                      <a:pt x="21160" y="21599"/>
                      <a:pt x="21600" y="21116"/>
                      <a:pt x="21600" y="20519"/>
                    </a:cubicBezTo>
                    <a:lnTo>
                      <a:pt x="21600" y="1080"/>
                    </a:lnTo>
                    <a:cubicBezTo>
                      <a:pt x="21600" y="483"/>
                      <a:pt x="21160" y="0"/>
                      <a:pt x="20618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AutoShape 80"/>
              <p:cNvSpPr>
                <a:spLocks/>
              </p:cNvSpPr>
              <p:nvPr/>
            </p:nvSpPr>
            <p:spPr bwMode="auto">
              <a:xfrm>
                <a:off x="9391650" y="1749425"/>
                <a:ext cx="87313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3600"/>
                    </a:moveTo>
                    <a:cubicBezTo>
                      <a:pt x="14769" y="3600"/>
                      <a:pt x="17999" y="6827"/>
                      <a:pt x="17999" y="10800"/>
                    </a:cubicBezTo>
                    <a:cubicBezTo>
                      <a:pt x="17999" y="14769"/>
                      <a:pt x="14769" y="18000"/>
                      <a:pt x="10800" y="18000"/>
                    </a:cubicBezTo>
                    <a:cubicBezTo>
                      <a:pt x="6830" y="18000"/>
                      <a:pt x="3600" y="14769"/>
                      <a:pt x="3600" y="10800"/>
                    </a:cubicBezTo>
                    <a:cubicBezTo>
                      <a:pt x="3600" y="6827"/>
                      <a:pt x="6830" y="3600"/>
                      <a:pt x="10800" y="3600"/>
                    </a:cubicBezTo>
                    <a:moveTo>
                      <a:pt x="10800" y="21599"/>
                    </a:moveTo>
                    <a:cubicBezTo>
                      <a:pt x="16766" y="21599"/>
                      <a:pt x="21600" y="16762"/>
                      <a:pt x="21600" y="10800"/>
                    </a:cubicBezTo>
                    <a:cubicBezTo>
                      <a:pt x="21600" y="4833"/>
                      <a:pt x="16766" y="0"/>
                      <a:pt x="10800" y="0"/>
                    </a:cubicBezTo>
                    <a:cubicBezTo>
                      <a:pt x="4833" y="0"/>
                      <a:pt x="0" y="4833"/>
                      <a:pt x="0" y="10800"/>
                    </a:cubicBezTo>
                    <a:cubicBezTo>
                      <a:pt x="0" y="16762"/>
                      <a:pt x="4833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10091658" y="2416592"/>
              <a:ext cx="618042" cy="618042"/>
              <a:chOff x="8216107" y="1647825"/>
              <a:chExt cx="464344" cy="464344"/>
            </a:xfrm>
            <a:solidFill>
              <a:schemeClr val="bg2"/>
            </a:solidFill>
          </p:grpSpPr>
          <p:sp>
            <p:nvSpPr>
              <p:cNvPr id="19" name="AutoShape 81"/>
              <p:cNvSpPr>
                <a:spLocks/>
              </p:cNvSpPr>
              <p:nvPr/>
            </p:nvSpPr>
            <p:spPr bwMode="auto">
              <a:xfrm>
                <a:off x="8216107" y="1647825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35" y="9811"/>
                    </a:moveTo>
                    <a:cubicBezTo>
                      <a:pt x="20220" y="10144"/>
                      <a:pt x="20081" y="10800"/>
                      <a:pt x="18899" y="10800"/>
                    </a:cubicBezTo>
                    <a:lnTo>
                      <a:pt x="17549" y="10800"/>
                    </a:lnTo>
                    <a:cubicBezTo>
                      <a:pt x="17363" y="10800"/>
                      <a:pt x="17212" y="10950"/>
                      <a:pt x="17212" y="11137"/>
                    </a:cubicBezTo>
                    <a:cubicBezTo>
                      <a:pt x="17212" y="11324"/>
                      <a:pt x="17363" y="11475"/>
                      <a:pt x="17549" y="11475"/>
                    </a:cubicBezTo>
                    <a:lnTo>
                      <a:pt x="18858" y="11475"/>
                    </a:lnTo>
                    <a:cubicBezTo>
                      <a:pt x="19870" y="11475"/>
                      <a:pt x="20003" y="12314"/>
                      <a:pt x="19938" y="12719"/>
                    </a:cubicBezTo>
                    <a:cubicBezTo>
                      <a:pt x="19855" y="13223"/>
                      <a:pt x="19618" y="14175"/>
                      <a:pt x="18478" y="14175"/>
                    </a:cubicBezTo>
                    <a:lnTo>
                      <a:pt x="16874" y="14175"/>
                    </a:lnTo>
                    <a:cubicBezTo>
                      <a:pt x="16688" y="14175"/>
                      <a:pt x="16537" y="14325"/>
                      <a:pt x="16537" y="14512"/>
                    </a:cubicBezTo>
                    <a:cubicBezTo>
                      <a:pt x="16537" y="14699"/>
                      <a:pt x="16688" y="14850"/>
                      <a:pt x="16874" y="14850"/>
                    </a:cubicBezTo>
                    <a:lnTo>
                      <a:pt x="18203" y="14850"/>
                    </a:lnTo>
                    <a:cubicBezTo>
                      <a:pt x="19343" y="14850"/>
                      <a:pt x="19243" y="15718"/>
                      <a:pt x="19079" y="16237"/>
                    </a:cubicBezTo>
                    <a:cubicBezTo>
                      <a:pt x="18864" y="16918"/>
                      <a:pt x="18732" y="17549"/>
                      <a:pt x="17297" y="17549"/>
                    </a:cubicBezTo>
                    <a:lnTo>
                      <a:pt x="16196" y="17549"/>
                    </a:lnTo>
                    <a:cubicBezTo>
                      <a:pt x="16009" y="17549"/>
                      <a:pt x="15859" y="17700"/>
                      <a:pt x="15859" y="17887"/>
                    </a:cubicBezTo>
                    <a:cubicBezTo>
                      <a:pt x="15859" y="18073"/>
                      <a:pt x="16009" y="18225"/>
                      <a:pt x="16196" y="18225"/>
                    </a:cubicBezTo>
                    <a:lnTo>
                      <a:pt x="17255" y="18225"/>
                    </a:lnTo>
                    <a:cubicBezTo>
                      <a:pt x="17993" y="18225"/>
                      <a:pt x="18027" y="18923"/>
                      <a:pt x="17950" y="19174"/>
                    </a:cubicBezTo>
                    <a:cubicBezTo>
                      <a:pt x="17866" y="19448"/>
                      <a:pt x="17767" y="19651"/>
                      <a:pt x="17762" y="19660"/>
                    </a:cubicBezTo>
                    <a:cubicBezTo>
                      <a:pt x="17558" y="20028"/>
                      <a:pt x="17229" y="20249"/>
                      <a:pt x="16534" y="20249"/>
                    </a:cubicBezTo>
                    <a:lnTo>
                      <a:pt x="12844" y="20249"/>
                    </a:lnTo>
                    <a:cubicBezTo>
                      <a:pt x="10990" y="20249"/>
                      <a:pt x="9151" y="19829"/>
                      <a:pt x="9104" y="19818"/>
                    </a:cubicBezTo>
                    <a:cubicBezTo>
                      <a:pt x="6299" y="19172"/>
                      <a:pt x="6152" y="19122"/>
                      <a:pt x="5976" y="19072"/>
                    </a:cubicBezTo>
                    <a:cubicBezTo>
                      <a:pt x="5976" y="19072"/>
                      <a:pt x="5405" y="18976"/>
                      <a:pt x="5405" y="18478"/>
                    </a:cubicBezTo>
                    <a:lnTo>
                      <a:pt x="5399" y="9155"/>
                    </a:lnTo>
                    <a:cubicBezTo>
                      <a:pt x="5399" y="8839"/>
                      <a:pt x="5601" y="8552"/>
                      <a:pt x="5935" y="8452"/>
                    </a:cubicBezTo>
                    <a:cubicBezTo>
                      <a:pt x="5977" y="8435"/>
                      <a:pt x="6034" y="8419"/>
                      <a:pt x="6074" y="8401"/>
                    </a:cubicBezTo>
                    <a:cubicBezTo>
                      <a:pt x="9158" y="7125"/>
                      <a:pt x="10097" y="4324"/>
                      <a:pt x="10124" y="2025"/>
                    </a:cubicBezTo>
                    <a:cubicBezTo>
                      <a:pt x="10128" y="1702"/>
                      <a:pt x="10378" y="1350"/>
                      <a:pt x="10800" y="1350"/>
                    </a:cubicBezTo>
                    <a:cubicBezTo>
                      <a:pt x="11514" y="1350"/>
                      <a:pt x="12774" y="2782"/>
                      <a:pt x="12774" y="4554"/>
                    </a:cubicBezTo>
                    <a:cubicBezTo>
                      <a:pt x="12774" y="6155"/>
                      <a:pt x="12711" y="6432"/>
                      <a:pt x="12149" y="8100"/>
                    </a:cubicBezTo>
                    <a:cubicBezTo>
                      <a:pt x="18899" y="8100"/>
                      <a:pt x="18852" y="8196"/>
                      <a:pt x="19448" y="8353"/>
                    </a:cubicBezTo>
                    <a:cubicBezTo>
                      <a:pt x="20187" y="8564"/>
                      <a:pt x="20249" y="9175"/>
                      <a:pt x="20249" y="9386"/>
                    </a:cubicBezTo>
                    <a:cubicBezTo>
                      <a:pt x="20249" y="9618"/>
                      <a:pt x="20243" y="9584"/>
                      <a:pt x="20235" y="9811"/>
                    </a:cubicBezTo>
                    <a:moveTo>
                      <a:pt x="4724" y="19575"/>
                    </a:moveTo>
                    <a:cubicBezTo>
                      <a:pt x="4724" y="19948"/>
                      <a:pt x="4423" y="20249"/>
                      <a:pt x="4049" y="20249"/>
                    </a:cubicBezTo>
                    <a:lnTo>
                      <a:pt x="2024" y="20249"/>
                    </a:lnTo>
                    <a:cubicBezTo>
                      <a:pt x="1652" y="20249"/>
                      <a:pt x="1349" y="19948"/>
                      <a:pt x="1349" y="19575"/>
                    </a:cubicBezTo>
                    <a:lnTo>
                      <a:pt x="1349" y="8774"/>
                    </a:lnTo>
                    <a:cubicBezTo>
                      <a:pt x="1349" y="8401"/>
                      <a:pt x="1652" y="8100"/>
                      <a:pt x="2024" y="8100"/>
                    </a:cubicBezTo>
                    <a:lnTo>
                      <a:pt x="4049" y="8100"/>
                    </a:lnTo>
                    <a:cubicBezTo>
                      <a:pt x="4423" y="8100"/>
                      <a:pt x="4724" y="8401"/>
                      <a:pt x="4724" y="8774"/>
                    </a:cubicBezTo>
                    <a:cubicBezTo>
                      <a:pt x="4724" y="8774"/>
                      <a:pt x="4724" y="19575"/>
                      <a:pt x="4724" y="19575"/>
                    </a:cubicBezTo>
                    <a:close/>
                    <a:moveTo>
                      <a:pt x="19686" y="7069"/>
                    </a:moveTo>
                    <a:cubicBezTo>
                      <a:pt x="18842" y="6846"/>
                      <a:pt x="16858" y="6849"/>
                      <a:pt x="13956" y="6773"/>
                    </a:cubicBezTo>
                    <a:cubicBezTo>
                      <a:pt x="14093" y="6139"/>
                      <a:pt x="14124" y="5568"/>
                      <a:pt x="14124" y="4554"/>
                    </a:cubicBezTo>
                    <a:cubicBezTo>
                      <a:pt x="14124" y="2133"/>
                      <a:pt x="12361" y="0"/>
                      <a:pt x="10800" y="0"/>
                    </a:cubicBezTo>
                    <a:cubicBezTo>
                      <a:pt x="9698" y="0"/>
                      <a:pt x="8789" y="901"/>
                      <a:pt x="8774" y="2009"/>
                    </a:cubicBezTo>
                    <a:cubicBezTo>
                      <a:pt x="8760" y="3368"/>
                      <a:pt x="8340" y="5716"/>
                      <a:pt x="6074" y="6906"/>
                    </a:cubicBezTo>
                    <a:cubicBezTo>
                      <a:pt x="5908" y="6994"/>
                      <a:pt x="5433" y="7228"/>
                      <a:pt x="5364" y="7259"/>
                    </a:cubicBezTo>
                    <a:lnTo>
                      <a:pt x="5399" y="7289"/>
                    </a:lnTo>
                    <a:cubicBezTo>
                      <a:pt x="5045" y="6984"/>
                      <a:pt x="4554" y="6750"/>
                      <a:pt x="4049" y="6750"/>
                    </a:cubicBezTo>
                    <a:lnTo>
                      <a:pt x="2024" y="6750"/>
                    </a:lnTo>
                    <a:cubicBezTo>
                      <a:pt x="908" y="6750"/>
                      <a:pt x="0" y="7658"/>
                      <a:pt x="0" y="8774"/>
                    </a:cubicBezTo>
                    <a:lnTo>
                      <a:pt x="0" y="19575"/>
                    </a:lnTo>
                    <a:cubicBezTo>
                      <a:pt x="0" y="20691"/>
                      <a:pt x="908" y="21599"/>
                      <a:pt x="2024" y="21599"/>
                    </a:cubicBezTo>
                    <a:lnTo>
                      <a:pt x="4049" y="21599"/>
                    </a:lnTo>
                    <a:cubicBezTo>
                      <a:pt x="4853" y="21599"/>
                      <a:pt x="5525" y="21114"/>
                      <a:pt x="5850" y="20434"/>
                    </a:cubicBezTo>
                    <a:cubicBezTo>
                      <a:pt x="5859" y="20437"/>
                      <a:pt x="5873" y="20441"/>
                      <a:pt x="5882" y="20442"/>
                    </a:cubicBezTo>
                    <a:cubicBezTo>
                      <a:pt x="5927" y="20454"/>
                      <a:pt x="5979" y="20467"/>
                      <a:pt x="6044" y="20485"/>
                    </a:cubicBezTo>
                    <a:cubicBezTo>
                      <a:pt x="6056" y="20487"/>
                      <a:pt x="6062" y="20488"/>
                      <a:pt x="6074" y="20492"/>
                    </a:cubicBezTo>
                    <a:cubicBezTo>
                      <a:pt x="6464" y="20588"/>
                      <a:pt x="7212" y="20768"/>
                      <a:pt x="8812" y="21135"/>
                    </a:cubicBezTo>
                    <a:cubicBezTo>
                      <a:pt x="9155" y="21213"/>
                      <a:pt x="10966" y="21599"/>
                      <a:pt x="12844" y="21599"/>
                    </a:cubicBezTo>
                    <a:lnTo>
                      <a:pt x="16534" y="21599"/>
                    </a:lnTo>
                    <a:cubicBezTo>
                      <a:pt x="17659" y="21599"/>
                      <a:pt x="18469" y="21167"/>
                      <a:pt x="18952" y="20298"/>
                    </a:cubicBezTo>
                    <a:cubicBezTo>
                      <a:pt x="18958" y="20285"/>
                      <a:pt x="19114" y="19982"/>
                      <a:pt x="19240" y="19572"/>
                    </a:cubicBezTo>
                    <a:cubicBezTo>
                      <a:pt x="19336" y="19263"/>
                      <a:pt x="19371" y="18827"/>
                      <a:pt x="19256" y="18384"/>
                    </a:cubicBezTo>
                    <a:cubicBezTo>
                      <a:pt x="19981" y="17886"/>
                      <a:pt x="20214" y="17133"/>
                      <a:pt x="20366" y="16643"/>
                    </a:cubicBezTo>
                    <a:cubicBezTo>
                      <a:pt x="20620" y="15838"/>
                      <a:pt x="20544" y="15235"/>
                      <a:pt x="20367" y="14803"/>
                    </a:cubicBezTo>
                    <a:cubicBezTo>
                      <a:pt x="20775" y="14418"/>
                      <a:pt x="21122" y="13831"/>
                      <a:pt x="21269" y="12935"/>
                    </a:cubicBezTo>
                    <a:cubicBezTo>
                      <a:pt x="21361" y="12380"/>
                      <a:pt x="21263" y="11809"/>
                      <a:pt x="21007" y="11334"/>
                    </a:cubicBezTo>
                    <a:cubicBezTo>
                      <a:pt x="21389" y="10905"/>
                      <a:pt x="21564" y="10365"/>
                      <a:pt x="21583" y="9865"/>
                    </a:cubicBezTo>
                    <a:lnTo>
                      <a:pt x="21591" y="9724"/>
                    </a:lnTo>
                    <a:cubicBezTo>
                      <a:pt x="21596" y="9635"/>
                      <a:pt x="21600" y="9581"/>
                      <a:pt x="21600" y="9386"/>
                    </a:cubicBezTo>
                    <a:cubicBezTo>
                      <a:pt x="21600" y="8533"/>
                      <a:pt x="21010" y="7446"/>
                      <a:pt x="19686" y="706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AutoShape 82"/>
              <p:cNvSpPr>
                <a:spLocks/>
              </p:cNvSpPr>
              <p:nvPr/>
            </p:nvSpPr>
            <p:spPr bwMode="auto">
              <a:xfrm>
                <a:off x="8259763" y="2024857"/>
                <a:ext cx="43657" cy="436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4400"/>
                    </a:moveTo>
                    <a:cubicBezTo>
                      <a:pt x="8820" y="14400"/>
                      <a:pt x="7200" y="12782"/>
                      <a:pt x="7200" y="10800"/>
                    </a:cubicBezTo>
                    <a:cubicBezTo>
                      <a:pt x="7200" y="8817"/>
                      <a:pt x="8820" y="7200"/>
                      <a:pt x="10800" y="7200"/>
                    </a:cubicBezTo>
                    <a:cubicBezTo>
                      <a:pt x="12779" y="7200"/>
                      <a:pt x="14400" y="8817"/>
                      <a:pt x="14400" y="10800"/>
                    </a:cubicBezTo>
                    <a:cubicBezTo>
                      <a:pt x="14400" y="12782"/>
                      <a:pt x="12779" y="14400"/>
                      <a:pt x="10800" y="14400"/>
                    </a:cubicBezTo>
                    <a:moveTo>
                      <a:pt x="10800" y="0"/>
                    </a:move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7221342" y="2435608"/>
              <a:ext cx="619099" cy="58000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17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4352084" y="2484206"/>
              <a:ext cx="618042" cy="482812"/>
              <a:chOff x="2581275" y="1710532"/>
              <a:chExt cx="464344" cy="362744"/>
            </a:xfrm>
            <a:solidFill>
              <a:schemeClr val="bg2"/>
            </a:solidFill>
          </p:grpSpPr>
          <p:sp>
            <p:nvSpPr>
              <p:cNvPr id="10" name="AutoShape 140"/>
              <p:cNvSpPr>
                <a:spLocks/>
              </p:cNvSpPr>
              <p:nvPr/>
            </p:nvSpPr>
            <p:spPr bwMode="auto">
              <a:xfrm>
                <a:off x="2639219" y="1768475"/>
                <a:ext cx="290513" cy="235744"/>
              </a:xfrm>
              <a:custGeom>
                <a:avLst/>
                <a:gdLst>
                  <a:gd name="T0" fmla="+- 0 10800 376"/>
                  <a:gd name="T1" fmla="*/ T0 w 20848"/>
                  <a:gd name="T2" fmla="*/ 10800 h 21600"/>
                  <a:gd name="T3" fmla="+- 0 10800 376"/>
                  <a:gd name="T4" fmla="*/ T3 w 20848"/>
                  <a:gd name="T5" fmla="*/ 10800 h 21600"/>
                  <a:gd name="T6" fmla="+- 0 10800 376"/>
                  <a:gd name="T7" fmla="*/ T6 w 20848"/>
                  <a:gd name="T8" fmla="*/ 10800 h 21600"/>
                  <a:gd name="T9" fmla="+- 0 10800 376"/>
                  <a:gd name="T10" fmla="*/ T9 w 208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0848" h="21600">
                    <a:moveTo>
                      <a:pt x="18728" y="19178"/>
                    </a:moveTo>
                    <a:cubicBezTo>
                      <a:pt x="13191" y="20631"/>
                      <a:pt x="7654" y="20631"/>
                      <a:pt x="2118" y="19178"/>
                    </a:cubicBezTo>
                    <a:cubicBezTo>
                      <a:pt x="678" y="13592"/>
                      <a:pt x="678" y="8008"/>
                      <a:pt x="2118" y="2421"/>
                    </a:cubicBezTo>
                    <a:cubicBezTo>
                      <a:pt x="7654" y="968"/>
                      <a:pt x="13191" y="968"/>
                      <a:pt x="18728" y="2421"/>
                    </a:cubicBezTo>
                    <a:cubicBezTo>
                      <a:pt x="20168" y="8008"/>
                      <a:pt x="20168" y="13592"/>
                      <a:pt x="18728" y="19178"/>
                    </a:cubicBezTo>
                    <a:moveTo>
                      <a:pt x="18938" y="1116"/>
                    </a:moveTo>
                    <a:cubicBezTo>
                      <a:pt x="16114" y="375"/>
                      <a:pt x="13249" y="0"/>
                      <a:pt x="10423" y="0"/>
                    </a:cubicBezTo>
                    <a:cubicBezTo>
                      <a:pt x="7597" y="0"/>
                      <a:pt x="4732" y="375"/>
                      <a:pt x="1908" y="1116"/>
                    </a:cubicBezTo>
                    <a:cubicBezTo>
                      <a:pt x="1543" y="1213"/>
                      <a:pt x="1244" y="1552"/>
                      <a:pt x="1127" y="2004"/>
                    </a:cubicBezTo>
                    <a:cubicBezTo>
                      <a:pt x="-376" y="7841"/>
                      <a:pt x="-376" y="13759"/>
                      <a:pt x="1127" y="19593"/>
                    </a:cubicBezTo>
                    <a:cubicBezTo>
                      <a:pt x="1244" y="20047"/>
                      <a:pt x="1543" y="20386"/>
                      <a:pt x="1908" y="20482"/>
                    </a:cubicBezTo>
                    <a:cubicBezTo>
                      <a:pt x="4732" y="21224"/>
                      <a:pt x="7597" y="21600"/>
                      <a:pt x="10423" y="21600"/>
                    </a:cubicBezTo>
                    <a:cubicBezTo>
                      <a:pt x="13249" y="21600"/>
                      <a:pt x="16114" y="21224"/>
                      <a:pt x="18938" y="20482"/>
                    </a:cubicBezTo>
                    <a:cubicBezTo>
                      <a:pt x="19303" y="20386"/>
                      <a:pt x="19602" y="20047"/>
                      <a:pt x="19719" y="19593"/>
                    </a:cubicBezTo>
                    <a:cubicBezTo>
                      <a:pt x="21223" y="13759"/>
                      <a:pt x="21223" y="7841"/>
                      <a:pt x="19719" y="2004"/>
                    </a:cubicBezTo>
                    <a:cubicBezTo>
                      <a:pt x="19602" y="1552"/>
                      <a:pt x="19303" y="1213"/>
                      <a:pt x="18938" y="1116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AutoShape 141"/>
              <p:cNvSpPr>
                <a:spLocks/>
              </p:cNvSpPr>
              <p:nvPr/>
            </p:nvSpPr>
            <p:spPr bwMode="auto">
              <a:xfrm>
                <a:off x="2581275" y="1710532"/>
                <a:ext cx="464344" cy="362744"/>
              </a:xfrm>
              <a:custGeom>
                <a:avLst/>
                <a:gdLst>
                  <a:gd name="T0" fmla="+- 0 10800 252"/>
                  <a:gd name="T1" fmla="*/ T0 w 21096"/>
                  <a:gd name="T2" fmla="*/ 10800 h 21600"/>
                  <a:gd name="T3" fmla="+- 0 10800 252"/>
                  <a:gd name="T4" fmla="*/ T3 w 21096"/>
                  <a:gd name="T5" fmla="*/ 10800 h 21600"/>
                  <a:gd name="T6" fmla="+- 0 10800 252"/>
                  <a:gd name="T7" fmla="*/ T6 w 21096"/>
                  <a:gd name="T8" fmla="*/ 10800 h 21600"/>
                  <a:gd name="T9" fmla="+- 0 10800 252"/>
                  <a:gd name="T10" fmla="*/ T9 w 21096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096" h="21600">
                    <a:moveTo>
                      <a:pt x="19056" y="18331"/>
                    </a:moveTo>
                    <a:cubicBezTo>
                      <a:pt x="13383" y="19233"/>
                      <a:pt x="7711" y="19233"/>
                      <a:pt x="2038" y="18331"/>
                    </a:cubicBezTo>
                    <a:cubicBezTo>
                      <a:pt x="1074" y="13022"/>
                      <a:pt x="1074" y="7713"/>
                      <a:pt x="2038" y="2404"/>
                    </a:cubicBezTo>
                    <a:cubicBezTo>
                      <a:pt x="7711" y="1502"/>
                      <a:pt x="13383" y="1502"/>
                      <a:pt x="19056" y="2404"/>
                    </a:cubicBezTo>
                    <a:cubicBezTo>
                      <a:pt x="20021" y="7713"/>
                      <a:pt x="20021" y="13022"/>
                      <a:pt x="19056" y="18331"/>
                    </a:cubicBezTo>
                    <a:moveTo>
                      <a:pt x="20338" y="2005"/>
                    </a:moveTo>
                    <a:cubicBezTo>
                      <a:pt x="20211" y="1301"/>
                      <a:pt x="19762" y="776"/>
                      <a:pt x="19215" y="689"/>
                    </a:cubicBezTo>
                    <a:cubicBezTo>
                      <a:pt x="16339" y="232"/>
                      <a:pt x="13423" y="0"/>
                      <a:pt x="10547" y="0"/>
                    </a:cubicBezTo>
                    <a:cubicBezTo>
                      <a:pt x="7671" y="0"/>
                      <a:pt x="4755" y="232"/>
                      <a:pt x="1879" y="689"/>
                    </a:cubicBezTo>
                    <a:cubicBezTo>
                      <a:pt x="1332" y="776"/>
                      <a:pt x="883" y="1301"/>
                      <a:pt x="756" y="2005"/>
                    </a:cubicBezTo>
                    <a:cubicBezTo>
                      <a:pt x="-252" y="7553"/>
                      <a:pt x="-252" y="13181"/>
                      <a:pt x="756" y="18731"/>
                    </a:cubicBezTo>
                    <a:cubicBezTo>
                      <a:pt x="883" y="19434"/>
                      <a:pt x="1332" y="19959"/>
                      <a:pt x="1879" y="20046"/>
                    </a:cubicBezTo>
                    <a:cubicBezTo>
                      <a:pt x="3265" y="20266"/>
                      <a:pt x="4660" y="20429"/>
                      <a:pt x="6055" y="20544"/>
                    </a:cubicBezTo>
                    <a:cubicBezTo>
                      <a:pt x="5979" y="20606"/>
                      <a:pt x="5931" y="20670"/>
                      <a:pt x="5931" y="20735"/>
                    </a:cubicBezTo>
                    <a:cubicBezTo>
                      <a:pt x="5931" y="21213"/>
                      <a:pt x="7997" y="21599"/>
                      <a:pt x="10547" y="21599"/>
                    </a:cubicBezTo>
                    <a:cubicBezTo>
                      <a:pt x="13097" y="21599"/>
                      <a:pt x="15164" y="21213"/>
                      <a:pt x="15164" y="20735"/>
                    </a:cubicBezTo>
                    <a:cubicBezTo>
                      <a:pt x="15164" y="20670"/>
                      <a:pt x="15115" y="20606"/>
                      <a:pt x="15040" y="20544"/>
                    </a:cubicBezTo>
                    <a:cubicBezTo>
                      <a:pt x="16434" y="20429"/>
                      <a:pt x="17830" y="20266"/>
                      <a:pt x="19215" y="20046"/>
                    </a:cubicBezTo>
                    <a:cubicBezTo>
                      <a:pt x="19762" y="19959"/>
                      <a:pt x="20211" y="19434"/>
                      <a:pt x="20338" y="18731"/>
                    </a:cubicBezTo>
                    <a:cubicBezTo>
                      <a:pt x="21347" y="13181"/>
                      <a:pt x="21347" y="7553"/>
                      <a:pt x="20338" y="200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AutoShape 142"/>
              <p:cNvSpPr>
                <a:spLocks/>
              </p:cNvSpPr>
              <p:nvPr/>
            </p:nvSpPr>
            <p:spPr bwMode="auto">
              <a:xfrm>
                <a:off x="2944019" y="1783557"/>
                <a:ext cx="43656" cy="4286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200"/>
                    </a:moveTo>
                    <a:cubicBezTo>
                      <a:pt x="12779" y="7200"/>
                      <a:pt x="14399" y="8820"/>
                      <a:pt x="14399" y="10800"/>
                    </a:cubicBezTo>
                    <a:cubicBezTo>
                      <a:pt x="14399" y="12779"/>
                      <a:pt x="12779" y="14400"/>
                      <a:pt x="10800" y="14400"/>
                    </a:cubicBezTo>
                    <a:cubicBezTo>
                      <a:pt x="8820" y="14400"/>
                      <a:pt x="7199" y="12779"/>
                      <a:pt x="7199" y="10800"/>
                    </a:cubicBezTo>
                    <a:cubicBezTo>
                      <a:pt x="7199" y="8820"/>
                      <a:pt x="8820" y="7200"/>
                      <a:pt x="10800" y="7200"/>
                    </a:cubicBezTo>
                    <a:moveTo>
                      <a:pt x="10800" y="21599"/>
                    </a:move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" name="AutoShape 143"/>
              <p:cNvSpPr>
                <a:spLocks/>
              </p:cNvSpPr>
              <p:nvPr/>
            </p:nvSpPr>
            <p:spPr bwMode="auto">
              <a:xfrm>
                <a:off x="2929732" y="1971675"/>
                <a:ext cx="57944" cy="150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AutoShape 144"/>
              <p:cNvSpPr>
                <a:spLocks/>
              </p:cNvSpPr>
              <p:nvPr/>
            </p:nvSpPr>
            <p:spPr bwMode="auto">
              <a:xfrm>
                <a:off x="2944019" y="1928019"/>
                <a:ext cx="58738" cy="150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AutoShape 145"/>
              <p:cNvSpPr>
                <a:spLocks/>
              </p:cNvSpPr>
              <p:nvPr/>
            </p:nvSpPr>
            <p:spPr bwMode="auto">
              <a:xfrm>
                <a:off x="2944019" y="1885157"/>
                <a:ext cx="58738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AutoShape 146"/>
              <p:cNvSpPr>
                <a:spLocks/>
              </p:cNvSpPr>
              <p:nvPr/>
            </p:nvSpPr>
            <p:spPr bwMode="auto">
              <a:xfrm>
                <a:off x="2697957" y="1826419"/>
                <a:ext cx="86519" cy="61119"/>
              </a:xfrm>
              <a:custGeom>
                <a:avLst/>
                <a:gdLst>
                  <a:gd name="T0" fmla="+- 0 10822 44"/>
                  <a:gd name="T1" fmla="*/ T0 w 21556"/>
                  <a:gd name="T2" fmla="+- 0 10826 53"/>
                  <a:gd name="T3" fmla="*/ 10826 h 21547"/>
                  <a:gd name="T4" fmla="+- 0 10822 44"/>
                  <a:gd name="T5" fmla="*/ T4 w 21556"/>
                  <a:gd name="T6" fmla="+- 0 10826 53"/>
                  <a:gd name="T7" fmla="*/ 10826 h 21547"/>
                  <a:gd name="T8" fmla="+- 0 10822 44"/>
                  <a:gd name="T9" fmla="*/ T8 w 21556"/>
                  <a:gd name="T10" fmla="+- 0 10826 53"/>
                  <a:gd name="T11" fmla="*/ 10826 h 21547"/>
                  <a:gd name="T12" fmla="+- 0 10822 44"/>
                  <a:gd name="T13" fmla="*/ T12 w 21556"/>
                  <a:gd name="T14" fmla="+- 0 10826 53"/>
                  <a:gd name="T15" fmla="*/ 10826 h 2154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556" h="21547">
                    <a:moveTo>
                      <a:pt x="19751" y="2"/>
                    </a:moveTo>
                    <a:lnTo>
                      <a:pt x="3200" y="1845"/>
                    </a:lnTo>
                    <a:cubicBezTo>
                      <a:pt x="2215" y="2010"/>
                      <a:pt x="1272" y="3284"/>
                      <a:pt x="1106" y="4676"/>
                    </a:cubicBezTo>
                    <a:lnTo>
                      <a:pt x="1" y="18986"/>
                    </a:lnTo>
                    <a:cubicBezTo>
                      <a:pt x="-44" y="20398"/>
                      <a:pt x="724" y="21547"/>
                      <a:pt x="1712" y="21547"/>
                    </a:cubicBezTo>
                    <a:cubicBezTo>
                      <a:pt x="2698" y="21547"/>
                      <a:pt x="3542" y="20398"/>
                      <a:pt x="3582" y="18978"/>
                    </a:cubicBezTo>
                    <a:lnTo>
                      <a:pt x="4185" y="9251"/>
                    </a:lnTo>
                    <a:cubicBezTo>
                      <a:pt x="4319" y="7849"/>
                      <a:pt x="5235" y="6592"/>
                      <a:pt x="6220" y="6447"/>
                    </a:cubicBezTo>
                    <a:lnTo>
                      <a:pt x="19751" y="5128"/>
                    </a:lnTo>
                    <a:cubicBezTo>
                      <a:pt x="20743" y="5078"/>
                      <a:pt x="21556" y="3884"/>
                      <a:pt x="21556" y="2467"/>
                    </a:cubicBezTo>
                    <a:cubicBezTo>
                      <a:pt x="21556" y="1055"/>
                      <a:pt x="20743" y="-53"/>
                      <a:pt x="19751" y="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7" name="Group 36"/>
          <p:cNvGrpSpPr/>
          <p:nvPr/>
        </p:nvGrpSpPr>
        <p:grpSpPr>
          <a:xfrm>
            <a:off x="1827890" y="4197389"/>
            <a:ext cx="2035086" cy="705892"/>
            <a:chOff x="520106" y="2243168"/>
            <a:chExt cx="2513428" cy="770769"/>
          </a:xfrm>
        </p:grpSpPr>
        <p:sp>
          <p:nvSpPr>
            <p:cNvPr id="38" name="TextBox 37"/>
            <p:cNvSpPr txBox="1"/>
            <p:nvPr/>
          </p:nvSpPr>
          <p:spPr>
            <a:xfrm>
              <a:off x="959966" y="2243168"/>
              <a:ext cx="1633707" cy="28229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520106" y="2544848"/>
              <a:ext cx="2513428" cy="46908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44" name="Straight Connector 43"/>
          <p:cNvCxnSpPr/>
          <p:nvPr/>
        </p:nvCxnSpPr>
        <p:spPr>
          <a:xfrm>
            <a:off x="1670581" y="5055631"/>
            <a:ext cx="951759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Group 50"/>
          <p:cNvGrpSpPr/>
          <p:nvPr/>
        </p:nvGrpSpPr>
        <p:grpSpPr>
          <a:xfrm>
            <a:off x="8995771" y="4197386"/>
            <a:ext cx="2035086" cy="705891"/>
            <a:chOff x="520106" y="2243168"/>
            <a:chExt cx="2513428" cy="770770"/>
          </a:xfrm>
        </p:grpSpPr>
        <p:sp>
          <p:nvSpPr>
            <p:cNvPr id="52" name="TextBox 51"/>
            <p:cNvSpPr txBox="1"/>
            <p:nvPr/>
          </p:nvSpPr>
          <p:spPr>
            <a:xfrm>
              <a:off x="959966" y="2243168"/>
              <a:ext cx="1633707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520106" y="2544848"/>
              <a:ext cx="2513428" cy="46909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6606476" y="4197386"/>
            <a:ext cx="2035086" cy="705891"/>
            <a:chOff x="520106" y="2243168"/>
            <a:chExt cx="2513428" cy="770770"/>
          </a:xfrm>
        </p:grpSpPr>
        <p:sp>
          <p:nvSpPr>
            <p:cNvPr id="55" name="TextBox 54"/>
            <p:cNvSpPr txBox="1"/>
            <p:nvPr/>
          </p:nvSpPr>
          <p:spPr>
            <a:xfrm>
              <a:off x="959966" y="2243168"/>
              <a:ext cx="1633707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520106" y="2544848"/>
              <a:ext cx="2513428" cy="46909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4217183" y="4197386"/>
            <a:ext cx="2035086" cy="705891"/>
            <a:chOff x="520106" y="2243168"/>
            <a:chExt cx="2513428" cy="770770"/>
          </a:xfrm>
        </p:grpSpPr>
        <p:sp>
          <p:nvSpPr>
            <p:cNvPr id="58" name="TextBox 57"/>
            <p:cNvSpPr txBox="1"/>
            <p:nvPr/>
          </p:nvSpPr>
          <p:spPr>
            <a:xfrm>
              <a:off x="959966" y="2243168"/>
              <a:ext cx="1633707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520106" y="2544848"/>
              <a:ext cx="2513428" cy="46909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0" name="Rectangle 59"/>
          <p:cNvSpPr/>
          <p:nvPr/>
        </p:nvSpPr>
        <p:spPr>
          <a:xfrm>
            <a:off x="1711939" y="5232651"/>
            <a:ext cx="9434876" cy="2827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493626" y="247323"/>
            <a:ext cx="2839406" cy="546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953" dirty="0">
                <a:solidFill>
                  <a:srgbClr val="3A3A3A"/>
                </a:solidFill>
                <a:latin typeface="Calibri Light" panose="020F0302020204030204" pitchFamily="34" charset="0"/>
              </a:rPr>
              <a:t>YOUR TE</a:t>
            </a:r>
            <a:r>
              <a:rPr lang="en-US" altLang="zh-CN" sz="2953" dirty="0">
                <a:solidFill>
                  <a:schemeClr val="accent2"/>
                </a:solidFill>
                <a:latin typeface="Calibri Light" panose="020F0302020204030204" pitchFamily="34" charset="0"/>
              </a:rPr>
              <a:t>XT</a:t>
            </a:r>
            <a:r>
              <a:rPr lang="en-US" altLang="zh-CN" sz="2953" dirty="0">
                <a:solidFill>
                  <a:srgbClr val="3A3A3A"/>
                </a:solidFill>
                <a:latin typeface="Calibri Light" panose="020F0302020204030204" pitchFamily="34" charset="0"/>
              </a:rPr>
              <a:t> HERE</a:t>
            </a:r>
            <a:endParaRPr lang="zh-CN" altLang="en-US" sz="2953" dirty="0">
              <a:solidFill>
                <a:srgbClr val="3A3A3A"/>
              </a:solidFill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4533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Group 89"/>
          <p:cNvGrpSpPr/>
          <p:nvPr/>
        </p:nvGrpSpPr>
        <p:grpSpPr>
          <a:xfrm>
            <a:off x="8105171" y="2409547"/>
            <a:ext cx="1915754" cy="640371"/>
            <a:chOff x="8767813" y="2706527"/>
            <a:chExt cx="2889664" cy="846064"/>
          </a:xfrm>
        </p:grpSpPr>
        <p:sp>
          <p:nvSpPr>
            <p:cNvPr id="92" name="TextBox 91"/>
            <p:cNvSpPr txBox="1"/>
            <p:nvPr/>
          </p:nvSpPr>
          <p:spPr>
            <a:xfrm>
              <a:off x="8767813" y="2706527"/>
              <a:ext cx="2323716" cy="34157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Rectangle 93"/>
            <p:cNvSpPr/>
            <p:nvPr/>
          </p:nvSpPr>
          <p:spPr>
            <a:xfrm>
              <a:off x="8803439" y="2984993"/>
              <a:ext cx="2854038" cy="56759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8895586" y="3884075"/>
            <a:ext cx="1895662" cy="679917"/>
            <a:chOff x="9703193" y="4640973"/>
            <a:chExt cx="2504575" cy="898314"/>
          </a:xfrm>
        </p:grpSpPr>
        <p:sp>
          <p:nvSpPr>
            <p:cNvPr id="97" name="TextBox 96"/>
            <p:cNvSpPr txBox="1"/>
            <p:nvPr/>
          </p:nvSpPr>
          <p:spPr>
            <a:xfrm>
              <a:off x="9744077" y="4640973"/>
              <a:ext cx="1660441" cy="34157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9703193" y="4971688"/>
              <a:ext cx="2504575" cy="56759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2498390" y="2563862"/>
            <a:ext cx="1904910" cy="662069"/>
            <a:chOff x="846858" y="2675652"/>
            <a:chExt cx="2516793" cy="874733"/>
          </a:xfrm>
        </p:grpSpPr>
        <p:sp>
          <p:nvSpPr>
            <p:cNvPr id="104" name="TextBox 103"/>
            <p:cNvSpPr txBox="1"/>
            <p:nvPr/>
          </p:nvSpPr>
          <p:spPr>
            <a:xfrm flipH="1">
              <a:off x="1703211" y="2675652"/>
              <a:ext cx="1660440" cy="3415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846858" y="2982786"/>
              <a:ext cx="2510330" cy="56759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1803176" y="4093198"/>
            <a:ext cx="1916813" cy="640012"/>
            <a:chOff x="-71668" y="4696256"/>
            <a:chExt cx="2532520" cy="845596"/>
          </a:xfrm>
        </p:grpSpPr>
        <p:sp>
          <p:nvSpPr>
            <p:cNvPr id="110" name="TextBox 109"/>
            <p:cNvSpPr txBox="1"/>
            <p:nvPr/>
          </p:nvSpPr>
          <p:spPr>
            <a:xfrm flipH="1">
              <a:off x="800411" y="4696256"/>
              <a:ext cx="1660441" cy="3415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-71668" y="4974250"/>
              <a:ext cx="2510329" cy="56760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3806998" y="2278757"/>
            <a:ext cx="4980233" cy="3335646"/>
            <a:chOff x="3232593" y="1968492"/>
            <a:chExt cx="5437975" cy="3642231"/>
          </a:xfrm>
        </p:grpSpPr>
        <p:grpSp>
          <p:nvGrpSpPr>
            <p:cNvPr id="114" name="Group 113"/>
            <p:cNvGrpSpPr/>
            <p:nvPr/>
          </p:nvGrpSpPr>
          <p:grpSpPr>
            <a:xfrm>
              <a:off x="3232593" y="1968492"/>
              <a:ext cx="5424627" cy="3642231"/>
              <a:chOff x="2814101" y="2265723"/>
              <a:chExt cx="6563799" cy="4407100"/>
            </a:xfrm>
          </p:grpSpPr>
          <p:sp>
            <p:nvSpPr>
              <p:cNvPr id="115" name="泪滴形 1"/>
              <p:cNvSpPr/>
              <p:nvPr/>
            </p:nvSpPr>
            <p:spPr>
              <a:xfrm rot="10343435">
                <a:off x="5905548" y="3205317"/>
                <a:ext cx="2477265" cy="2290260"/>
              </a:xfrm>
              <a:custGeom>
                <a:avLst/>
                <a:gdLst/>
                <a:ahLst/>
                <a:cxnLst/>
                <a:rect l="l" t="t" r="r" b="b"/>
                <a:pathLst>
                  <a:path w="5141341" h="5055454">
                    <a:moveTo>
                      <a:pt x="4266139" y="0"/>
                    </a:moveTo>
                    <a:lnTo>
                      <a:pt x="5141341" y="839651"/>
                    </a:lnTo>
                    <a:cubicBezTo>
                      <a:pt x="4913270" y="1480691"/>
                      <a:pt x="4731076" y="2140225"/>
                      <a:pt x="4392488" y="2855214"/>
                    </a:cubicBezTo>
                    <a:cubicBezTo>
                      <a:pt x="3881044" y="4068165"/>
                      <a:pt x="3533182" y="4973967"/>
                      <a:pt x="2196244" y="5051458"/>
                    </a:cubicBezTo>
                    <a:cubicBezTo>
                      <a:pt x="859306" y="5128949"/>
                      <a:pt x="0" y="4068166"/>
                      <a:pt x="0" y="2855214"/>
                    </a:cubicBezTo>
                    <a:cubicBezTo>
                      <a:pt x="0" y="1642262"/>
                      <a:pt x="1040596" y="1027385"/>
                      <a:pt x="2196244" y="658970"/>
                    </a:cubicBezTo>
                    <a:cubicBezTo>
                      <a:pt x="3023077" y="395380"/>
                      <a:pt x="3676191" y="223591"/>
                      <a:pt x="4266139" y="0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25400" cap="flat" cmpd="sng" algn="ctr">
                <a:noFill/>
                <a:prstDash val="solid"/>
              </a:ln>
              <a:effectLst>
                <a:softEdge rad="127000"/>
              </a:effectLst>
            </p:spPr>
            <p:txBody>
              <a:bodyPr rtlCol="0" anchor="ctr"/>
              <a:lstStyle/>
              <a:p>
                <a:pPr algn="just" defTabSz="837363">
                  <a:lnSpc>
                    <a:spcPct val="120000"/>
                  </a:lnSpc>
                  <a:defRPr/>
                </a:pPr>
                <a:endParaRPr lang="en-US" sz="900" ker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grpSp>
            <p:nvGrpSpPr>
              <p:cNvPr id="116" name="Group 115"/>
              <p:cNvGrpSpPr/>
              <p:nvPr/>
            </p:nvGrpSpPr>
            <p:grpSpPr>
              <a:xfrm>
                <a:off x="2814101" y="2265723"/>
                <a:ext cx="6563799" cy="4407100"/>
                <a:chOff x="2814101" y="2265723"/>
                <a:chExt cx="6563799" cy="4407100"/>
              </a:xfrm>
            </p:grpSpPr>
            <p:sp>
              <p:nvSpPr>
                <p:cNvPr id="117" name="泪滴形 1"/>
                <p:cNvSpPr/>
                <p:nvPr/>
              </p:nvSpPr>
              <p:spPr>
                <a:xfrm rot="6787574">
                  <a:off x="4485117" y="2915181"/>
                  <a:ext cx="2477265" cy="22902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1341" h="5055454">
                      <a:moveTo>
                        <a:pt x="4266139" y="0"/>
                      </a:moveTo>
                      <a:lnTo>
                        <a:pt x="5141341" y="839651"/>
                      </a:lnTo>
                      <a:cubicBezTo>
                        <a:pt x="4913270" y="1480691"/>
                        <a:pt x="4731076" y="2140225"/>
                        <a:pt x="4392488" y="2855214"/>
                      </a:cubicBezTo>
                      <a:cubicBezTo>
                        <a:pt x="3881044" y="4068165"/>
                        <a:pt x="3533182" y="4973967"/>
                        <a:pt x="2196244" y="5051458"/>
                      </a:cubicBezTo>
                      <a:cubicBezTo>
                        <a:pt x="859306" y="5128949"/>
                        <a:pt x="0" y="4068166"/>
                        <a:pt x="0" y="2855214"/>
                      </a:cubicBezTo>
                      <a:cubicBezTo>
                        <a:pt x="0" y="1642262"/>
                        <a:pt x="1040596" y="1027385"/>
                        <a:pt x="2196244" y="658970"/>
                      </a:cubicBezTo>
                      <a:cubicBezTo>
                        <a:pt x="3023077" y="395380"/>
                        <a:pt x="3676191" y="223591"/>
                        <a:pt x="4266139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25400" cap="flat" cmpd="sng" algn="ctr">
                  <a:noFill/>
                  <a:prstDash val="solid"/>
                </a:ln>
                <a:effectLst>
                  <a:softEdge rad="127000"/>
                </a:effectLst>
              </p:spPr>
              <p:txBody>
                <a:bodyPr rtlCol="0" anchor="ctr"/>
                <a:lstStyle/>
                <a:p>
                  <a:pPr algn="just" defTabSz="837363">
                    <a:lnSpc>
                      <a:spcPct val="120000"/>
                    </a:lnSpc>
                    <a:defRPr/>
                  </a:pPr>
                  <a:endParaRPr lang="en-US" sz="900" ker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8" name="泪滴形 1"/>
                <p:cNvSpPr/>
                <p:nvPr/>
              </p:nvSpPr>
              <p:spPr>
                <a:xfrm rot="3472831">
                  <a:off x="3369184" y="3784807"/>
                  <a:ext cx="2477265" cy="22902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1341" h="5055454">
                      <a:moveTo>
                        <a:pt x="4266139" y="0"/>
                      </a:moveTo>
                      <a:lnTo>
                        <a:pt x="5141341" y="839651"/>
                      </a:lnTo>
                      <a:cubicBezTo>
                        <a:pt x="4913270" y="1480691"/>
                        <a:pt x="4731076" y="2140225"/>
                        <a:pt x="4392488" y="2855214"/>
                      </a:cubicBezTo>
                      <a:cubicBezTo>
                        <a:pt x="3881044" y="4068165"/>
                        <a:pt x="3533182" y="4973967"/>
                        <a:pt x="2196244" y="5051458"/>
                      </a:cubicBezTo>
                      <a:cubicBezTo>
                        <a:pt x="859306" y="5128949"/>
                        <a:pt x="0" y="4068166"/>
                        <a:pt x="0" y="2855214"/>
                      </a:cubicBezTo>
                      <a:cubicBezTo>
                        <a:pt x="0" y="1642262"/>
                        <a:pt x="1040596" y="1027385"/>
                        <a:pt x="2196244" y="658970"/>
                      </a:cubicBezTo>
                      <a:cubicBezTo>
                        <a:pt x="3023077" y="395380"/>
                        <a:pt x="3676191" y="223591"/>
                        <a:pt x="426613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25400" cap="flat" cmpd="sng" algn="ctr">
                  <a:noFill/>
                  <a:prstDash val="solid"/>
                </a:ln>
                <a:effectLst>
                  <a:softEdge rad="127000"/>
                </a:effectLst>
              </p:spPr>
              <p:txBody>
                <a:bodyPr rtlCol="0" anchor="ctr"/>
                <a:lstStyle/>
                <a:p>
                  <a:pPr algn="just" defTabSz="837363">
                    <a:lnSpc>
                      <a:spcPct val="120000"/>
                    </a:lnSpc>
                    <a:defRPr/>
                  </a:pPr>
                  <a:endParaRPr lang="en-US" sz="900" ker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grpSp>
              <p:nvGrpSpPr>
                <p:cNvPr id="119" name="Group 118"/>
                <p:cNvGrpSpPr/>
                <p:nvPr/>
              </p:nvGrpSpPr>
              <p:grpSpPr>
                <a:xfrm>
                  <a:off x="2814101" y="2265723"/>
                  <a:ext cx="6563799" cy="4407100"/>
                  <a:chOff x="2814101" y="2265723"/>
                  <a:chExt cx="6563799" cy="4407100"/>
                </a:xfrm>
              </p:grpSpPr>
              <p:sp>
                <p:nvSpPr>
                  <p:cNvPr id="122" name="泪滴形 1"/>
                  <p:cNvSpPr/>
                  <p:nvPr/>
                </p:nvSpPr>
                <p:spPr>
                  <a:xfrm rot="13192496">
                    <a:off x="6462030" y="3665645"/>
                    <a:ext cx="2915870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3" name="泪滴形 1"/>
                  <p:cNvSpPr/>
                  <p:nvPr/>
                </p:nvSpPr>
                <p:spPr>
                  <a:xfrm rot="10111243">
                    <a:off x="5582872" y="2468369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3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4" name="泪滴形 1"/>
                  <p:cNvSpPr/>
                  <p:nvPr/>
                </p:nvSpPr>
                <p:spPr>
                  <a:xfrm rot="6430905">
                    <a:off x="3833458" y="2290078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5" name="泪滴形 1"/>
                  <p:cNvSpPr/>
                  <p:nvPr/>
                </p:nvSpPr>
                <p:spPr>
                  <a:xfrm rot="3031563">
                    <a:off x="2789746" y="3781309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6" name="椭圆 30"/>
                  <p:cNvSpPr/>
                  <p:nvPr/>
                </p:nvSpPr>
                <p:spPr>
                  <a:xfrm rot="19870947">
                    <a:off x="5859728" y="5019672"/>
                    <a:ext cx="648361" cy="648360"/>
                  </a:xfrm>
                  <a:prstGeom prst="ellipse">
                    <a:avLst/>
                  </a:prstGeom>
                  <a:solidFill>
                    <a:schemeClr val="bg2"/>
                  </a:solidFill>
                  <a:ln w="295275" cap="flat" cmpd="sng" algn="ctr">
                    <a:solidFill>
                      <a:schemeClr val="tx2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</p:grpSp>
        </p:grpSp>
        <p:sp>
          <p:nvSpPr>
            <p:cNvPr id="131" name="AutoShape 59"/>
            <p:cNvSpPr>
              <a:spLocks/>
            </p:cNvSpPr>
            <p:nvPr/>
          </p:nvSpPr>
          <p:spPr bwMode="auto">
            <a:xfrm>
              <a:off x="4918729" y="2285167"/>
              <a:ext cx="384412" cy="383755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AutoShape 112"/>
            <p:cNvSpPr>
              <a:spLocks/>
            </p:cNvSpPr>
            <p:nvPr/>
          </p:nvSpPr>
          <p:spPr bwMode="auto">
            <a:xfrm>
              <a:off x="3999194" y="3820418"/>
              <a:ext cx="383755" cy="384412"/>
            </a:xfrm>
            <a:custGeom>
              <a:avLst/>
              <a:gdLst>
                <a:gd name="T0" fmla="*/ 10510 w 21020"/>
                <a:gd name="T1" fmla="*/ 10800 h 21600"/>
                <a:gd name="T2" fmla="*/ 10510 w 21020"/>
                <a:gd name="T3" fmla="*/ 10800 h 21600"/>
                <a:gd name="T4" fmla="*/ 10510 w 21020"/>
                <a:gd name="T5" fmla="*/ 10800 h 21600"/>
                <a:gd name="T6" fmla="*/ 10510 w 2102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020" h="21600">
                  <a:moveTo>
                    <a:pt x="18846" y="7946"/>
                  </a:moveTo>
                  <a:lnTo>
                    <a:pt x="17740" y="9091"/>
                  </a:lnTo>
                  <a:cubicBezTo>
                    <a:pt x="17740" y="8939"/>
                    <a:pt x="17758" y="8792"/>
                    <a:pt x="17744" y="8636"/>
                  </a:cubicBezTo>
                  <a:cubicBezTo>
                    <a:pt x="17629" y="7331"/>
                    <a:pt x="17036" y="6068"/>
                    <a:pt x="16074" y="5080"/>
                  </a:cubicBezTo>
                  <a:cubicBezTo>
                    <a:pt x="15004" y="3980"/>
                    <a:pt x="13585" y="3348"/>
                    <a:pt x="12180" y="3345"/>
                  </a:cubicBezTo>
                  <a:lnTo>
                    <a:pt x="13268" y="2218"/>
                  </a:lnTo>
                  <a:cubicBezTo>
                    <a:pt x="13812" y="1659"/>
                    <a:pt x="14572" y="1350"/>
                    <a:pt x="15403" y="1350"/>
                  </a:cubicBezTo>
                  <a:cubicBezTo>
                    <a:pt x="16460" y="1350"/>
                    <a:pt x="17546" y="1840"/>
                    <a:pt x="18381" y="2696"/>
                  </a:cubicBezTo>
                  <a:cubicBezTo>
                    <a:pt x="19165" y="3500"/>
                    <a:pt x="19631" y="4499"/>
                    <a:pt x="19698" y="5510"/>
                  </a:cubicBezTo>
                  <a:cubicBezTo>
                    <a:pt x="19760" y="6453"/>
                    <a:pt x="19457" y="7317"/>
                    <a:pt x="18846" y="7946"/>
                  </a:cubicBezTo>
                  <a:moveTo>
                    <a:pt x="5828" y="19329"/>
                  </a:moveTo>
                  <a:cubicBezTo>
                    <a:pt x="5813" y="18424"/>
                    <a:pt x="5454" y="17481"/>
                    <a:pt x="4730" y="16739"/>
                  </a:cubicBezTo>
                  <a:cubicBezTo>
                    <a:pt x="4046" y="16034"/>
                    <a:pt x="3150" y="15628"/>
                    <a:pt x="2257" y="15592"/>
                  </a:cubicBezTo>
                  <a:lnTo>
                    <a:pt x="2911" y="13157"/>
                  </a:lnTo>
                  <a:cubicBezTo>
                    <a:pt x="2959" y="12995"/>
                    <a:pt x="3052" y="12835"/>
                    <a:pt x="3168" y="12695"/>
                  </a:cubicBezTo>
                  <a:cubicBezTo>
                    <a:pt x="4485" y="11726"/>
                    <a:pt x="6512" y="12012"/>
                    <a:pt x="7920" y="13460"/>
                  </a:cubicBezTo>
                  <a:cubicBezTo>
                    <a:pt x="9409" y="14990"/>
                    <a:pt x="9639" y="17230"/>
                    <a:pt x="8492" y="18568"/>
                  </a:cubicBezTo>
                  <a:cubicBezTo>
                    <a:pt x="8416" y="18609"/>
                    <a:pt x="8339" y="18648"/>
                    <a:pt x="8256" y="18675"/>
                  </a:cubicBezTo>
                  <a:cubicBezTo>
                    <a:pt x="8256" y="18675"/>
                    <a:pt x="5828" y="19329"/>
                    <a:pt x="5828" y="19329"/>
                  </a:cubicBezTo>
                  <a:close/>
                  <a:moveTo>
                    <a:pt x="2737" y="20164"/>
                  </a:moveTo>
                  <a:cubicBezTo>
                    <a:pt x="2665" y="20181"/>
                    <a:pt x="2443" y="20239"/>
                    <a:pt x="2291" y="20249"/>
                  </a:cubicBezTo>
                  <a:cubicBezTo>
                    <a:pt x="1751" y="20244"/>
                    <a:pt x="1313" y="19792"/>
                    <a:pt x="1313" y="19237"/>
                  </a:cubicBezTo>
                  <a:cubicBezTo>
                    <a:pt x="1321" y="19124"/>
                    <a:pt x="1365" y="18929"/>
                    <a:pt x="1380" y="18857"/>
                  </a:cubicBezTo>
                  <a:lnTo>
                    <a:pt x="2071" y="16283"/>
                  </a:lnTo>
                  <a:cubicBezTo>
                    <a:pt x="2822" y="16261"/>
                    <a:pt x="3630" y="16562"/>
                    <a:pt x="4265" y="17215"/>
                  </a:cubicBezTo>
                  <a:cubicBezTo>
                    <a:pt x="4911" y="17878"/>
                    <a:pt x="5214" y="18725"/>
                    <a:pt x="5181" y="19504"/>
                  </a:cubicBezTo>
                  <a:cubicBezTo>
                    <a:pt x="5181" y="19504"/>
                    <a:pt x="2737" y="20164"/>
                    <a:pt x="2737" y="20164"/>
                  </a:cubicBezTo>
                  <a:close/>
                  <a:moveTo>
                    <a:pt x="6888" y="11179"/>
                  </a:moveTo>
                  <a:cubicBezTo>
                    <a:pt x="6280" y="10927"/>
                    <a:pt x="5642" y="10783"/>
                    <a:pt x="5004" y="10774"/>
                  </a:cubicBezTo>
                  <a:lnTo>
                    <a:pt x="10063" y="5536"/>
                  </a:lnTo>
                  <a:cubicBezTo>
                    <a:pt x="10838" y="4759"/>
                    <a:pt x="11966" y="4536"/>
                    <a:pt x="13077" y="4819"/>
                  </a:cubicBezTo>
                  <a:cubicBezTo>
                    <a:pt x="13077" y="4819"/>
                    <a:pt x="6888" y="11179"/>
                    <a:pt x="6888" y="11179"/>
                  </a:cubicBezTo>
                  <a:close/>
                  <a:moveTo>
                    <a:pt x="9717" y="13672"/>
                  </a:moveTo>
                  <a:cubicBezTo>
                    <a:pt x="9473" y="13258"/>
                    <a:pt x="9194" y="12859"/>
                    <a:pt x="8848" y="12505"/>
                  </a:cubicBezTo>
                  <a:cubicBezTo>
                    <a:pt x="8447" y="12093"/>
                    <a:pt x="7986" y="11770"/>
                    <a:pt x="7507" y="11498"/>
                  </a:cubicBezTo>
                  <a:lnTo>
                    <a:pt x="13767" y="5064"/>
                  </a:lnTo>
                  <a:cubicBezTo>
                    <a:pt x="14259" y="5288"/>
                    <a:pt x="14729" y="5607"/>
                    <a:pt x="15145" y="6035"/>
                  </a:cubicBezTo>
                  <a:cubicBezTo>
                    <a:pt x="15500" y="6398"/>
                    <a:pt x="15775" y="6806"/>
                    <a:pt x="15987" y="7229"/>
                  </a:cubicBezTo>
                  <a:cubicBezTo>
                    <a:pt x="15987" y="7229"/>
                    <a:pt x="9717" y="13672"/>
                    <a:pt x="9717" y="13672"/>
                  </a:cubicBezTo>
                  <a:close/>
                  <a:moveTo>
                    <a:pt x="10519" y="16061"/>
                  </a:moveTo>
                  <a:cubicBezTo>
                    <a:pt x="10465" y="15452"/>
                    <a:pt x="10298" y="14854"/>
                    <a:pt x="10047" y="14288"/>
                  </a:cubicBezTo>
                  <a:lnTo>
                    <a:pt x="16257" y="7906"/>
                  </a:lnTo>
                  <a:cubicBezTo>
                    <a:pt x="16637" y="9140"/>
                    <a:pt x="16442" y="10429"/>
                    <a:pt x="15610" y="11284"/>
                  </a:cubicBezTo>
                  <a:cubicBezTo>
                    <a:pt x="15604" y="11290"/>
                    <a:pt x="15598" y="11293"/>
                    <a:pt x="15593" y="11298"/>
                  </a:cubicBezTo>
                  <a:lnTo>
                    <a:pt x="15602" y="11306"/>
                  </a:lnTo>
                  <a:lnTo>
                    <a:pt x="10525" y="16565"/>
                  </a:lnTo>
                  <a:cubicBezTo>
                    <a:pt x="10527" y="16397"/>
                    <a:pt x="10534" y="16232"/>
                    <a:pt x="10519" y="16061"/>
                  </a:cubicBezTo>
                  <a:moveTo>
                    <a:pt x="19308" y="1741"/>
                  </a:moveTo>
                  <a:cubicBezTo>
                    <a:pt x="18228" y="632"/>
                    <a:pt x="16805" y="0"/>
                    <a:pt x="15403" y="0"/>
                  </a:cubicBezTo>
                  <a:cubicBezTo>
                    <a:pt x="14220" y="0"/>
                    <a:pt x="13131" y="450"/>
                    <a:pt x="12335" y="1266"/>
                  </a:cubicBezTo>
                  <a:lnTo>
                    <a:pt x="9138" y="4577"/>
                  </a:lnTo>
                  <a:cubicBezTo>
                    <a:pt x="9129" y="4585"/>
                    <a:pt x="9118" y="4592"/>
                    <a:pt x="9108" y="4602"/>
                  </a:cubicBezTo>
                  <a:cubicBezTo>
                    <a:pt x="9103" y="4608"/>
                    <a:pt x="9100" y="4614"/>
                    <a:pt x="9095" y="4620"/>
                  </a:cubicBezTo>
                  <a:lnTo>
                    <a:pt x="9096" y="4621"/>
                  </a:lnTo>
                  <a:lnTo>
                    <a:pt x="2310" y="11647"/>
                  </a:lnTo>
                  <a:cubicBezTo>
                    <a:pt x="1998" y="11966"/>
                    <a:pt x="1771" y="12364"/>
                    <a:pt x="1645" y="12797"/>
                  </a:cubicBezTo>
                  <a:lnTo>
                    <a:pt x="102" y="18541"/>
                  </a:lnTo>
                  <a:cubicBezTo>
                    <a:pt x="100" y="18557"/>
                    <a:pt x="0" y="19008"/>
                    <a:pt x="0" y="19237"/>
                  </a:cubicBezTo>
                  <a:cubicBezTo>
                    <a:pt x="0" y="20541"/>
                    <a:pt x="1030" y="21599"/>
                    <a:pt x="2302" y="21599"/>
                  </a:cubicBezTo>
                  <a:cubicBezTo>
                    <a:pt x="2554" y="21599"/>
                    <a:pt x="3044" y="21475"/>
                    <a:pt x="3062" y="21473"/>
                  </a:cubicBezTo>
                  <a:lnTo>
                    <a:pt x="8630" y="19969"/>
                  </a:lnTo>
                  <a:cubicBezTo>
                    <a:pt x="9054" y="19839"/>
                    <a:pt x="9439" y="19604"/>
                    <a:pt x="9750" y="19283"/>
                  </a:cubicBezTo>
                  <a:lnTo>
                    <a:pt x="19776" y="8899"/>
                  </a:lnTo>
                  <a:cubicBezTo>
                    <a:pt x="21600" y="7023"/>
                    <a:pt x="21394" y="3881"/>
                    <a:pt x="19308" y="174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33" name="Group 132"/>
            <p:cNvGrpSpPr/>
            <p:nvPr/>
          </p:nvGrpSpPr>
          <p:grpSpPr>
            <a:xfrm>
              <a:off x="6843607" y="2534299"/>
              <a:ext cx="384412" cy="323404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34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5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6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37" name="Group 136"/>
            <p:cNvGrpSpPr/>
            <p:nvPr/>
          </p:nvGrpSpPr>
          <p:grpSpPr>
            <a:xfrm>
              <a:off x="7681436" y="3866045"/>
              <a:ext cx="383755" cy="383755"/>
              <a:chOff x="4439444" y="2582069"/>
              <a:chExt cx="464344" cy="464344"/>
            </a:xfrm>
            <a:solidFill>
              <a:schemeClr val="bg2"/>
            </a:solidFill>
          </p:grpSpPr>
          <p:sp>
            <p:nvSpPr>
              <p:cNvPr id="138" name="AutoShape 123"/>
              <p:cNvSpPr>
                <a:spLocks/>
              </p:cNvSpPr>
              <p:nvPr/>
            </p:nvSpPr>
            <p:spPr bwMode="auto">
              <a:xfrm>
                <a:off x="4439444" y="258206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9" name="AutoShape 124"/>
              <p:cNvSpPr>
                <a:spLocks/>
              </p:cNvSpPr>
              <p:nvPr/>
            </p:nvSpPr>
            <p:spPr bwMode="auto">
              <a:xfrm>
                <a:off x="4570413" y="2712244"/>
                <a:ext cx="203200" cy="2032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0" name="AutoShape 125"/>
              <p:cNvSpPr>
                <a:spLocks/>
              </p:cNvSpPr>
              <p:nvPr/>
            </p:nvSpPr>
            <p:spPr bwMode="auto">
              <a:xfrm>
                <a:off x="4613275" y="2755900"/>
                <a:ext cx="116682" cy="1166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1" name="Rectangle 140"/>
            <p:cNvSpPr/>
            <p:nvPr/>
          </p:nvSpPr>
          <p:spPr>
            <a:xfrm>
              <a:off x="3456000" y="4301604"/>
              <a:ext cx="1799288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Rectangle 141"/>
            <p:cNvSpPr/>
            <p:nvPr/>
          </p:nvSpPr>
          <p:spPr>
            <a:xfrm>
              <a:off x="4405224" y="2799521"/>
              <a:ext cx="1446923" cy="8925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Rectangle 142"/>
            <p:cNvSpPr/>
            <p:nvPr/>
          </p:nvSpPr>
          <p:spPr>
            <a:xfrm>
              <a:off x="6304303" y="2941200"/>
              <a:ext cx="1390289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Rectangle 143"/>
            <p:cNvSpPr/>
            <p:nvPr/>
          </p:nvSpPr>
          <p:spPr>
            <a:xfrm>
              <a:off x="6933576" y="4243918"/>
              <a:ext cx="1736992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2" name="Rectangle 51"/>
          <p:cNvSpPr/>
          <p:nvPr/>
        </p:nvSpPr>
        <p:spPr>
          <a:xfrm>
            <a:off x="1929495" y="5600052"/>
            <a:ext cx="8999762" cy="2827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493626" y="247323"/>
            <a:ext cx="2839406" cy="546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953" dirty="0">
                <a:solidFill>
                  <a:srgbClr val="3A3A3A"/>
                </a:solidFill>
                <a:latin typeface="Calibri Light" panose="020F0302020204030204" pitchFamily="34" charset="0"/>
              </a:rPr>
              <a:t>YOUR TE</a:t>
            </a:r>
            <a:r>
              <a:rPr lang="en-US" altLang="zh-CN" sz="2953" dirty="0">
                <a:solidFill>
                  <a:schemeClr val="accent2"/>
                </a:solidFill>
                <a:latin typeface="Calibri Light" panose="020F0302020204030204" pitchFamily="34" charset="0"/>
              </a:rPr>
              <a:t>XT</a:t>
            </a:r>
            <a:r>
              <a:rPr lang="en-US" altLang="zh-CN" sz="2953" dirty="0">
                <a:solidFill>
                  <a:srgbClr val="3A3A3A"/>
                </a:solidFill>
                <a:latin typeface="Calibri Light" panose="020F0302020204030204" pitchFamily="34" charset="0"/>
              </a:rPr>
              <a:t> HERE</a:t>
            </a:r>
            <a:endParaRPr lang="zh-CN" altLang="en-US" sz="2953" dirty="0">
              <a:solidFill>
                <a:srgbClr val="3A3A3A"/>
              </a:solidFill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2278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74821" y="1570361"/>
            <a:ext cx="4011895" cy="2450259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74821" y="4070824"/>
            <a:ext cx="4011895" cy="24501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73919" y="4383009"/>
            <a:ext cx="2808822" cy="161582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448819" y="1570361"/>
            <a:ext cx="4011895" cy="245025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448819" y="4070847"/>
            <a:ext cx="4011895" cy="2450184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047921" y="1871521"/>
            <a:ext cx="2808822" cy="161582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0" name="Rectangle 19"/>
          <p:cNvSpPr/>
          <p:nvPr/>
        </p:nvSpPr>
        <p:spPr>
          <a:xfrm>
            <a:off x="8522818" y="1570361"/>
            <a:ext cx="4011895" cy="2450259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522818" y="4070847"/>
            <a:ext cx="4011895" cy="245018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121921" y="4383009"/>
            <a:ext cx="2808822" cy="161582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93626" y="247323"/>
            <a:ext cx="2839406" cy="546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953" dirty="0">
                <a:solidFill>
                  <a:srgbClr val="3A3A3A"/>
                </a:solidFill>
                <a:latin typeface="Calibri Light" panose="020F0302020204030204" pitchFamily="34" charset="0"/>
              </a:rPr>
              <a:t>YOUR TE</a:t>
            </a:r>
            <a:r>
              <a:rPr lang="en-US" altLang="zh-CN" sz="2953" dirty="0">
                <a:solidFill>
                  <a:schemeClr val="accent2"/>
                </a:solidFill>
                <a:latin typeface="Calibri Light" panose="020F0302020204030204" pitchFamily="34" charset="0"/>
              </a:rPr>
              <a:t>XT</a:t>
            </a:r>
            <a:r>
              <a:rPr lang="en-US" altLang="zh-CN" sz="2953" dirty="0">
                <a:solidFill>
                  <a:srgbClr val="3A3A3A"/>
                </a:solidFill>
                <a:latin typeface="Calibri Light" panose="020F0302020204030204" pitchFamily="34" charset="0"/>
              </a:rPr>
              <a:t> HERE</a:t>
            </a:r>
            <a:endParaRPr lang="zh-CN" altLang="en-US" sz="2953" dirty="0">
              <a:solidFill>
                <a:srgbClr val="3A3A3A"/>
              </a:solidFill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6729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5" grpId="0"/>
      <p:bldP spid="17" grpId="0" animBg="1"/>
      <p:bldP spid="18" grpId="0" animBg="1"/>
      <p:bldP spid="19" grpId="0"/>
      <p:bldP spid="20" grpId="0" animBg="1"/>
      <p:bldP spid="21" grpId="0" animBg="1"/>
      <p:bldP spid="2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2059455" y="2464197"/>
            <a:ext cx="2183543" cy="686389"/>
            <a:chOff x="897773" y="2357290"/>
            <a:chExt cx="2384237" cy="749476"/>
          </a:xfrm>
        </p:grpSpPr>
        <p:sp>
          <p:nvSpPr>
            <p:cNvPr id="154" name="TextBox 153"/>
            <p:cNvSpPr txBox="1"/>
            <p:nvPr/>
          </p:nvSpPr>
          <p:spPr>
            <a:xfrm>
              <a:off x="1403756" y="2357290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897773" y="2637675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6" name="Group 155"/>
          <p:cNvGrpSpPr/>
          <p:nvPr/>
        </p:nvGrpSpPr>
        <p:grpSpPr>
          <a:xfrm>
            <a:off x="3024087" y="2054325"/>
            <a:ext cx="254276" cy="253518"/>
            <a:chOff x="2138511" y="2464802"/>
            <a:chExt cx="354012" cy="352956"/>
          </a:xfrm>
          <a:solidFill>
            <a:schemeClr val="accent1"/>
          </a:solidFill>
        </p:grpSpPr>
        <p:sp>
          <p:nvSpPr>
            <p:cNvPr id="157" name="Oval 15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Freeform 15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059455" y="3871296"/>
            <a:ext cx="2183543" cy="693353"/>
            <a:chOff x="897773" y="3893722"/>
            <a:chExt cx="2384237" cy="757081"/>
          </a:xfrm>
        </p:grpSpPr>
        <p:sp>
          <p:nvSpPr>
            <p:cNvPr id="159" name="TextBox 158"/>
            <p:cNvSpPr txBox="1"/>
            <p:nvPr/>
          </p:nvSpPr>
          <p:spPr>
            <a:xfrm>
              <a:off x="1403762" y="3893722"/>
              <a:ext cx="1372265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Rectangle 159"/>
            <p:cNvSpPr/>
            <p:nvPr/>
          </p:nvSpPr>
          <p:spPr>
            <a:xfrm>
              <a:off x="897773" y="4181712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1" name="Group 160"/>
          <p:cNvGrpSpPr/>
          <p:nvPr/>
        </p:nvGrpSpPr>
        <p:grpSpPr>
          <a:xfrm>
            <a:off x="3024087" y="3468393"/>
            <a:ext cx="254276" cy="253518"/>
            <a:chOff x="2138511" y="2464802"/>
            <a:chExt cx="354012" cy="352956"/>
          </a:xfrm>
          <a:solidFill>
            <a:schemeClr val="accent2"/>
          </a:solidFill>
        </p:grpSpPr>
        <p:sp>
          <p:nvSpPr>
            <p:cNvPr id="162" name="Oval 161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3" name="Freeform 162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2059455" y="5252265"/>
            <a:ext cx="2183543" cy="725132"/>
            <a:chOff x="897773" y="5401618"/>
            <a:chExt cx="2384237" cy="791781"/>
          </a:xfrm>
        </p:grpSpPr>
        <p:sp>
          <p:nvSpPr>
            <p:cNvPr id="164" name="TextBox 163"/>
            <p:cNvSpPr txBox="1"/>
            <p:nvPr/>
          </p:nvSpPr>
          <p:spPr>
            <a:xfrm>
              <a:off x="1403762" y="5401618"/>
              <a:ext cx="1372265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5" name="Rectangle 164"/>
            <p:cNvSpPr/>
            <p:nvPr/>
          </p:nvSpPr>
          <p:spPr>
            <a:xfrm>
              <a:off x="897773" y="5724308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6" name="Group 165"/>
          <p:cNvGrpSpPr/>
          <p:nvPr/>
        </p:nvGrpSpPr>
        <p:grpSpPr>
          <a:xfrm>
            <a:off x="3024087" y="4881139"/>
            <a:ext cx="254276" cy="253518"/>
            <a:chOff x="2138511" y="2464802"/>
            <a:chExt cx="354012" cy="352956"/>
          </a:xfrm>
          <a:solidFill>
            <a:schemeClr val="accent3"/>
          </a:solidFill>
        </p:grpSpPr>
        <p:sp>
          <p:nvSpPr>
            <p:cNvPr id="167" name="Oval 16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Freeform 16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407702" y="5021843"/>
            <a:ext cx="294728" cy="2207531"/>
            <a:chOff x="4980416" y="5038865"/>
            <a:chExt cx="321817" cy="1816442"/>
          </a:xfrm>
        </p:grpSpPr>
        <p:sp>
          <p:nvSpPr>
            <p:cNvPr id="175" name="Freeform 11"/>
            <p:cNvSpPr>
              <a:spLocks/>
            </p:cNvSpPr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12"/>
            <p:cNvSpPr>
              <a:spLocks/>
            </p:cNvSpPr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7" name="Freeform 13"/>
            <p:cNvSpPr>
              <a:spLocks/>
            </p:cNvSpPr>
            <p:nvPr/>
          </p:nvSpPr>
          <p:spPr bwMode="auto">
            <a:xfrm>
              <a:off x="5078038" y="5468401"/>
              <a:ext cx="125899" cy="1386906"/>
            </a:xfrm>
            <a:custGeom>
              <a:avLst/>
              <a:gdLst>
                <a:gd name="T0" fmla="*/ 79 w 79"/>
                <a:gd name="T1" fmla="*/ 871 h 871"/>
                <a:gd name="T2" fmla="*/ 0 w 79"/>
                <a:gd name="T3" fmla="*/ 871 h 871"/>
                <a:gd name="T4" fmla="*/ 0 w 79"/>
                <a:gd name="T5" fmla="*/ 33 h 871"/>
                <a:gd name="T6" fmla="*/ 39 w 79"/>
                <a:gd name="T7" fmla="*/ 1 h 871"/>
                <a:gd name="T8" fmla="*/ 79 w 79"/>
                <a:gd name="T9" fmla="*/ 33 h 871"/>
                <a:gd name="T10" fmla="*/ 79 w 79"/>
                <a:gd name="T11" fmla="*/ 871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871">
                  <a:moveTo>
                    <a:pt x="79" y="871"/>
                  </a:moveTo>
                  <a:cubicBezTo>
                    <a:pt x="0" y="871"/>
                    <a:pt x="0" y="871"/>
                    <a:pt x="0" y="871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9" y="1"/>
                  </a:cubicBezTo>
                  <a:cubicBezTo>
                    <a:pt x="73" y="0"/>
                    <a:pt x="79" y="33"/>
                    <a:pt x="79" y="33"/>
                  </a:cubicBezTo>
                  <a:cubicBezTo>
                    <a:pt x="79" y="871"/>
                    <a:pt x="79" y="871"/>
                    <a:pt x="79" y="871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8" name="Freeform 14"/>
            <p:cNvSpPr>
              <a:spLocks/>
            </p:cNvSpPr>
            <p:nvPr/>
          </p:nvSpPr>
          <p:spPr bwMode="auto">
            <a:xfrm>
              <a:off x="5200571" y="5465708"/>
              <a:ext cx="101662" cy="1387579"/>
            </a:xfrm>
            <a:custGeom>
              <a:avLst/>
              <a:gdLst>
                <a:gd name="T0" fmla="*/ 64 w 64"/>
                <a:gd name="T1" fmla="*/ 872 h 872"/>
                <a:gd name="T2" fmla="*/ 0 w 64"/>
                <a:gd name="T3" fmla="*/ 872 h 872"/>
                <a:gd name="T4" fmla="*/ 0 w 64"/>
                <a:gd name="T5" fmla="*/ 33 h 872"/>
                <a:gd name="T6" fmla="*/ 31 w 64"/>
                <a:gd name="T7" fmla="*/ 1 h 872"/>
                <a:gd name="T8" fmla="*/ 64 w 64"/>
                <a:gd name="T9" fmla="*/ 33 h 872"/>
                <a:gd name="T10" fmla="*/ 64 w 64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872">
                  <a:moveTo>
                    <a:pt x="64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8" y="0"/>
                    <a:pt x="64" y="33"/>
                    <a:pt x="64" y="33"/>
                  </a:cubicBezTo>
                  <a:cubicBezTo>
                    <a:pt x="64" y="872"/>
                    <a:pt x="64" y="872"/>
                    <a:pt x="64" y="872"/>
                  </a:cubicBezTo>
                </a:path>
              </a:pathLst>
            </a:custGeom>
            <a:solidFill>
              <a:srgbClr val="ABA0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15"/>
            <p:cNvSpPr>
              <a:spLocks/>
            </p:cNvSpPr>
            <p:nvPr/>
          </p:nvSpPr>
          <p:spPr bwMode="auto">
            <a:xfrm>
              <a:off x="4980416" y="5465708"/>
              <a:ext cx="100315" cy="1387579"/>
            </a:xfrm>
            <a:custGeom>
              <a:avLst/>
              <a:gdLst>
                <a:gd name="T0" fmla="*/ 63 w 63"/>
                <a:gd name="T1" fmla="*/ 872 h 872"/>
                <a:gd name="T2" fmla="*/ 0 w 63"/>
                <a:gd name="T3" fmla="*/ 872 h 872"/>
                <a:gd name="T4" fmla="*/ 0 w 63"/>
                <a:gd name="T5" fmla="*/ 33 h 872"/>
                <a:gd name="T6" fmla="*/ 31 w 63"/>
                <a:gd name="T7" fmla="*/ 1 h 872"/>
                <a:gd name="T8" fmla="*/ 63 w 63"/>
                <a:gd name="T9" fmla="*/ 33 h 872"/>
                <a:gd name="T10" fmla="*/ 63 w 63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872">
                  <a:moveTo>
                    <a:pt x="63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7" y="0"/>
                    <a:pt x="63" y="33"/>
                    <a:pt x="63" y="33"/>
                  </a:cubicBezTo>
                  <a:lnTo>
                    <a:pt x="63" y="872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Freeform 16"/>
            <p:cNvSpPr>
              <a:spLocks/>
            </p:cNvSpPr>
            <p:nvPr/>
          </p:nvSpPr>
          <p:spPr bwMode="auto">
            <a:xfrm>
              <a:off x="5076019" y="5038865"/>
              <a:ext cx="132631" cy="192551"/>
            </a:xfrm>
            <a:custGeom>
              <a:avLst/>
              <a:gdLst>
                <a:gd name="T0" fmla="*/ 0 w 83"/>
                <a:gd name="T1" fmla="*/ 111 h 121"/>
                <a:gd name="T2" fmla="*/ 83 w 83"/>
                <a:gd name="T3" fmla="*/ 113 h 121"/>
                <a:gd name="T4" fmla="*/ 49 w 83"/>
                <a:gd name="T5" fmla="*/ 0 h 121"/>
                <a:gd name="T6" fmla="*/ 29 w 83"/>
                <a:gd name="T7" fmla="*/ 0 h 121"/>
                <a:gd name="T8" fmla="*/ 0 w 83"/>
                <a:gd name="T9" fmla="*/ 11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1">
                  <a:moveTo>
                    <a:pt x="0" y="111"/>
                  </a:moveTo>
                  <a:cubicBezTo>
                    <a:pt x="0" y="111"/>
                    <a:pt x="40" y="121"/>
                    <a:pt x="83" y="113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0" name="Freeform 36"/>
            <p:cNvSpPr>
              <a:spLocks/>
            </p:cNvSpPr>
            <p:nvPr/>
          </p:nvSpPr>
          <p:spPr bwMode="auto">
            <a:xfrm>
              <a:off x="5143344" y="5218624"/>
              <a:ext cx="149463" cy="294886"/>
            </a:xfrm>
            <a:custGeom>
              <a:avLst/>
              <a:gdLst>
                <a:gd name="T0" fmla="*/ 41 w 94"/>
                <a:gd name="T1" fmla="*/ 0 h 185"/>
                <a:gd name="T2" fmla="*/ 6 w 94"/>
                <a:gd name="T3" fmla="*/ 3 h 185"/>
                <a:gd name="T4" fmla="*/ 0 w 94"/>
                <a:gd name="T5" fmla="*/ 3 h 185"/>
                <a:gd name="T6" fmla="*/ 0 w 94"/>
                <a:gd name="T7" fmla="*/ 158 h 185"/>
                <a:gd name="T8" fmla="*/ 37 w 94"/>
                <a:gd name="T9" fmla="*/ 185 h 185"/>
                <a:gd name="T10" fmla="*/ 67 w 94"/>
                <a:gd name="T11" fmla="*/ 156 h 185"/>
                <a:gd name="T12" fmla="*/ 68 w 94"/>
                <a:gd name="T13" fmla="*/ 156 h 185"/>
                <a:gd name="T14" fmla="*/ 94 w 94"/>
                <a:gd name="T15" fmla="*/ 172 h 185"/>
                <a:gd name="T16" fmla="*/ 94 w 94"/>
                <a:gd name="T17" fmla="*/ 171 h 185"/>
                <a:gd name="T18" fmla="*/ 41 w 94"/>
                <a:gd name="T19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85">
                  <a:moveTo>
                    <a:pt x="41" y="0"/>
                  </a:moveTo>
                  <a:cubicBezTo>
                    <a:pt x="28" y="2"/>
                    <a:pt x="16" y="3"/>
                    <a:pt x="6" y="3"/>
                  </a:cubicBezTo>
                  <a:cubicBezTo>
                    <a:pt x="4" y="3"/>
                    <a:pt x="2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24" y="159"/>
                    <a:pt x="34" y="177"/>
                    <a:pt x="37" y="185"/>
                  </a:cubicBezTo>
                  <a:cubicBezTo>
                    <a:pt x="38" y="178"/>
                    <a:pt x="45" y="157"/>
                    <a:pt x="67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1" y="156"/>
                    <a:pt x="89" y="164"/>
                    <a:pt x="94" y="172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41" y="0"/>
                    <a:pt x="41" y="0"/>
                    <a:pt x="41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1" name="Freeform 37"/>
            <p:cNvSpPr>
              <a:spLocks/>
            </p:cNvSpPr>
            <p:nvPr/>
          </p:nvSpPr>
          <p:spPr bwMode="auto">
            <a:xfrm>
              <a:off x="5143344" y="5470421"/>
              <a:ext cx="60593" cy="1384886"/>
            </a:xfrm>
            <a:custGeom>
              <a:avLst/>
              <a:gdLst>
                <a:gd name="T0" fmla="*/ 0 w 38"/>
                <a:gd name="T1" fmla="*/ 0 h 870"/>
                <a:gd name="T2" fmla="*/ 0 w 38"/>
                <a:gd name="T3" fmla="*/ 870 h 870"/>
                <a:gd name="T4" fmla="*/ 38 w 38"/>
                <a:gd name="T5" fmla="*/ 870 h 870"/>
                <a:gd name="T6" fmla="*/ 38 w 38"/>
                <a:gd name="T7" fmla="*/ 869 h 870"/>
                <a:gd name="T8" fmla="*/ 36 w 38"/>
                <a:gd name="T9" fmla="*/ 869 h 870"/>
                <a:gd name="T10" fmla="*/ 36 w 38"/>
                <a:gd name="T11" fmla="*/ 30 h 870"/>
                <a:gd name="T12" fmla="*/ 37 w 38"/>
                <a:gd name="T13" fmla="*/ 27 h 870"/>
                <a:gd name="T14" fmla="*/ 0 w 38"/>
                <a:gd name="T15" fmla="*/ 0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870">
                  <a:moveTo>
                    <a:pt x="0" y="0"/>
                  </a:moveTo>
                  <a:cubicBezTo>
                    <a:pt x="0" y="870"/>
                    <a:pt x="0" y="870"/>
                    <a:pt x="0" y="870"/>
                  </a:cubicBezTo>
                  <a:cubicBezTo>
                    <a:pt x="38" y="870"/>
                    <a:pt x="38" y="870"/>
                    <a:pt x="38" y="870"/>
                  </a:cubicBezTo>
                  <a:cubicBezTo>
                    <a:pt x="38" y="869"/>
                    <a:pt x="38" y="869"/>
                    <a:pt x="38" y="869"/>
                  </a:cubicBezTo>
                  <a:cubicBezTo>
                    <a:pt x="36" y="869"/>
                    <a:pt x="36" y="869"/>
                    <a:pt x="36" y="869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7" y="29"/>
                    <a:pt x="37" y="27"/>
                  </a:cubicBezTo>
                  <a:cubicBezTo>
                    <a:pt x="34" y="19"/>
                    <a:pt x="24" y="1"/>
                    <a:pt x="0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2" name="Freeform 38"/>
            <p:cNvSpPr>
              <a:spLocks/>
            </p:cNvSpPr>
            <p:nvPr/>
          </p:nvSpPr>
          <p:spPr bwMode="auto">
            <a:xfrm>
              <a:off x="5200571" y="5467055"/>
              <a:ext cx="101662" cy="1386232"/>
            </a:xfrm>
            <a:custGeom>
              <a:avLst/>
              <a:gdLst>
                <a:gd name="T0" fmla="*/ 32 w 64"/>
                <a:gd name="T1" fmla="*/ 0 h 871"/>
                <a:gd name="T2" fmla="*/ 31 w 64"/>
                <a:gd name="T3" fmla="*/ 0 h 871"/>
                <a:gd name="T4" fmla="*/ 1 w 64"/>
                <a:gd name="T5" fmla="*/ 29 h 871"/>
                <a:gd name="T6" fmla="*/ 0 w 64"/>
                <a:gd name="T7" fmla="*/ 32 h 871"/>
                <a:gd name="T8" fmla="*/ 0 w 64"/>
                <a:gd name="T9" fmla="*/ 871 h 871"/>
                <a:gd name="T10" fmla="*/ 2 w 64"/>
                <a:gd name="T11" fmla="*/ 871 h 871"/>
                <a:gd name="T12" fmla="*/ 64 w 64"/>
                <a:gd name="T13" fmla="*/ 871 h 871"/>
                <a:gd name="T14" fmla="*/ 64 w 64"/>
                <a:gd name="T15" fmla="*/ 32 h 871"/>
                <a:gd name="T16" fmla="*/ 58 w 64"/>
                <a:gd name="T17" fmla="*/ 16 h 871"/>
                <a:gd name="T18" fmla="*/ 32 w 64"/>
                <a:gd name="T19" fmla="*/ 0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871">
                  <a:moveTo>
                    <a:pt x="32" y="0"/>
                  </a:moveTo>
                  <a:cubicBezTo>
                    <a:pt x="32" y="0"/>
                    <a:pt x="32" y="0"/>
                    <a:pt x="31" y="0"/>
                  </a:cubicBezTo>
                  <a:cubicBezTo>
                    <a:pt x="9" y="1"/>
                    <a:pt x="2" y="22"/>
                    <a:pt x="1" y="29"/>
                  </a:cubicBezTo>
                  <a:cubicBezTo>
                    <a:pt x="1" y="31"/>
                    <a:pt x="0" y="32"/>
                    <a:pt x="0" y="32"/>
                  </a:cubicBezTo>
                  <a:cubicBezTo>
                    <a:pt x="0" y="871"/>
                    <a:pt x="0" y="871"/>
                    <a:pt x="0" y="871"/>
                  </a:cubicBezTo>
                  <a:cubicBezTo>
                    <a:pt x="2" y="871"/>
                    <a:pt x="2" y="871"/>
                    <a:pt x="2" y="871"/>
                  </a:cubicBezTo>
                  <a:cubicBezTo>
                    <a:pt x="64" y="871"/>
                    <a:pt x="64" y="871"/>
                    <a:pt x="64" y="871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32"/>
                    <a:pt x="62" y="24"/>
                    <a:pt x="58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3" name="Freeform 39"/>
            <p:cNvSpPr>
              <a:spLocks/>
            </p:cNvSpPr>
            <p:nvPr/>
          </p:nvSpPr>
          <p:spPr bwMode="auto">
            <a:xfrm>
              <a:off x="5143344" y="5038865"/>
              <a:ext cx="65306" cy="184472"/>
            </a:xfrm>
            <a:custGeom>
              <a:avLst/>
              <a:gdLst>
                <a:gd name="T0" fmla="*/ 7 w 41"/>
                <a:gd name="T1" fmla="*/ 0 h 116"/>
                <a:gd name="T2" fmla="*/ 0 w 41"/>
                <a:gd name="T3" fmla="*/ 0 h 116"/>
                <a:gd name="T4" fmla="*/ 0 w 41"/>
                <a:gd name="T5" fmla="*/ 116 h 116"/>
                <a:gd name="T6" fmla="*/ 6 w 41"/>
                <a:gd name="T7" fmla="*/ 116 h 116"/>
                <a:gd name="T8" fmla="*/ 41 w 41"/>
                <a:gd name="T9" fmla="*/ 113 h 116"/>
                <a:gd name="T10" fmla="*/ 41 w 41"/>
                <a:gd name="T11" fmla="*/ 113 h 116"/>
                <a:gd name="T12" fmla="*/ 7 w 41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6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2" y="116"/>
                    <a:pt x="4" y="116"/>
                    <a:pt x="6" y="116"/>
                  </a:cubicBezTo>
                  <a:cubicBezTo>
                    <a:pt x="16" y="116"/>
                    <a:pt x="28" y="115"/>
                    <a:pt x="41" y="113"/>
                  </a:cubicBezTo>
                  <a:cubicBezTo>
                    <a:pt x="41" y="113"/>
                    <a:pt x="41" y="113"/>
                    <a:pt x="41" y="113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886169" y="5313816"/>
            <a:ext cx="294727" cy="1911955"/>
            <a:chOff x="5502862" y="5357314"/>
            <a:chExt cx="321816" cy="1497993"/>
          </a:xfrm>
        </p:grpSpPr>
        <p:sp>
          <p:nvSpPr>
            <p:cNvPr id="187" name="Freeform 23"/>
            <p:cNvSpPr>
              <a:spLocks/>
            </p:cNvSpPr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8" name="Freeform 24"/>
            <p:cNvSpPr>
              <a:spLocks/>
            </p:cNvSpPr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9" name="Freeform 25"/>
            <p:cNvSpPr>
              <a:spLocks/>
            </p:cNvSpPr>
            <p:nvPr/>
          </p:nvSpPr>
          <p:spPr bwMode="auto">
            <a:xfrm>
              <a:off x="5601831" y="5786851"/>
              <a:ext cx="125899" cy="1068456"/>
            </a:xfrm>
            <a:custGeom>
              <a:avLst/>
              <a:gdLst>
                <a:gd name="T0" fmla="*/ 79 w 79"/>
                <a:gd name="T1" fmla="*/ 671 h 671"/>
                <a:gd name="T2" fmla="*/ 0 w 79"/>
                <a:gd name="T3" fmla="*/ 671 h 671"/>
                <a:gd name="T4" fmla="*/ 0 w 79"/>
                <a:gd name="T5" fmla="*/ 32 h 671"/>
                <a:gd name="T6" fmla="*/ 38 w 79"/>
                <a:gd name="T7" fmla="*/ 1 h 671"/>
                <a:gd name="T8" fmla="*/ 79 w 79"/>
                <a:gd name="T9" fmla="*/ 32 h 671"/>
                <a:gd name="T10" fmla="*/ 79 w 79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671">
                  <a:moveTo>
                    <a:pt x="79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8" y="1"/>
                  </a:cubicBezTo>
                  <a:cubicBezTo>
                    <a:pt x="72" y="0"/>
                    <a:pt x="79" y="32"/>
                    <a:pt x="79" y="32"/>
                  </a:cubicBezTo>
                  <a:cubicBezTo>
                    <a:pt x="79" y="671"/>
                    <a:pt x="79" y="671"/>
                    <a:pt x="79" y="671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0" name="Freeform 26"/>
            <p:cNvSpPr>
              <a:spLocks/>
            </p:cNvSpPr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B59B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1" name="Freeform 27"/>
            <p:cNvSpPr>
              <a:spLocks/>
            </p:cNvSpPr>
            <p:nvPr/>
          </p:nvSpPr>
          <p:spPr bwMode="auto">
            <a:xfrm>
              <a:off x="5502862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2" name="Freeform 28"/>
            <p:cNvSpPr>
              <a:spLocks/>
            </p:cNvSpPr>
            <p:nvPr/>
          </p:nvSpPr>
          <p:spPr bwMode="auto">
            <a:xfrm>
              <a:off x="5599811" y="5357314"/>
              <a:ext cx="130611" cy="189185"/>
            </a:xfrm>
            <a:custGeom>
              <a:avLst/>
              <a:gdLst>
                <a:gd name="T0" fmla="*/ 0 w 82"/>
                <a:gd name="T1" fmla="*/ 110 h 119"/>
                <a:gd name="T2" fmla="*/ 82 w 82"/>
                <a:gd name="T3" fmla="*/ 111 h 119"/>
                <a:gd name="T4" fmla="*/ 48 w 82"/>
                <a:gd name="T5" fmla="*/ 0 h 119"/>
                <a:gd name="T6" fmla="*/ 28 w 82"/>
                <a:gd name="T7" fmla="*/ 0 h 119"/>
                <a:gd name="T8" fmla="*/ 0 w 82"/>
                <a:gd name="T9" fmla="*/ 11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19">
                  <a:moveTo>
                    <a:pt x="0" y="110"/>
                  </a:moveTo>
                  <a:cubicBezTo>
                    <a:pt x="0" y="110"/>
                    <a:pt x="39" y="119"/>
                    <a:pt x="82" y="111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" name="Freeform 41"/>
            <p:cNvSpPr>
              <a:spLocks/>
            </p:cNvSpPr>
            <p:nvPr/>
          </p:nvSpPr>
          <p:spPr bwMode="auto">
            <a:xfrm>
              <a:off x="5665117" y="5535727"/>
              <a:ext cx="151482" cy="295559"/>
            </a:xfrm>
            <a:custGeom>
              <a:avLst/>
              <a:gdLst>
                <a:gd name="T0" fmla="*/ 40 w 95"/>
                <a:gd name="T1" fmla="*/ 0 h 186"/>
                <a:gd name="T2" fmla="*/ 6 w 95"/>
                <a:gd name="T3" fmla="*/ 2 h 186"/>
                <a:gd name="T4" fmla="*/ 0 w 95"/>
                <a:gd name="T5" fmla="*/ 2 h 186"/>
                <a:gd name="T6" fmla="*/ 0 w 95"/>
                <a:gd name="T7" fmla="*/ 159 h 186"/>
                <a:gd name="T8" fmla="*/ 37 w 95"/>
                <a:gd name="T9" fmla="*/ 186 h 186"/>
                <a:gd name="T10" fmla="*/ 68 w 95"/>
                <a:gd name="T11" fmla="*/ 156 h 186"/>
                <a:gd name="T12" fmla="*/ 68 w 95"/>
                <a:gd name="T13" fmla="*/ 156 h 186"/>
                <a:gd name="T14" fmla="*/ 94 w 95"/>
                <a:gd name="T15" fmla="*/ 173 h 186"/>
                <a:gd name="T16" fmla="*/ 95 w 95"/>
                <a:gd name="T17" fmla="*/ 171 h 186"/>
                <a:gd name="T18" fmla="*/ 40 w 95"/>
                <a:gd name="T19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" h="186">
                  <a:moveTo>
                    <a:pt x="40" y="0"/>
                  </a:moveTo>
                  <a:cubicBezTo>
                    <a:pt x="28" y="2"/>
                    <a:pt x="16" y="2"/>
                    <a:pt x="6" y="2"/>
                  </a:cubicBezTo>
                  <a:cubicBezTo>
                    <a:pt x="4" y="2"/>
                    <a:pt x="2" y="2"/>
                    <a:pt x="0" y="2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24" y="159"/>
                    <a:pt x="34" y="177"/>
                    <a:pt x="37" y="186"/>
                  </a:cubicBezTo>
                  <a:cubicBezTo>
                    <a:pt x="39" y="179"/>
                    <a:pt x="45" y="157"/>
                    <a:pt x="68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2" y="156"/>
                    <a:pt x="89" y="165"/>
                    <a:pt x="94" y="173"/>
                  </a:cubicBezTo>
                  <a:cubicBezTo>
                    <a:pt x="95" y="171"/>
                    <a:pt x="95" y="171"/>
                    <a:pt x="95" y="171"/>
                  </a:cubicBezTo>
                  <a:cubicBezTo>
                    <a:pt x="40" y="0"/>
                    <a:pt x="40" y="0"/>
                    <a:pt x="40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6" name="Freeform 42"/>
            <p:cNvSpPr>
              <a:spLocks/>
            </p:cNvSpPr>
            <p:nvPr/>
          </p:nvSpPr>
          <p:spPr bwMode="auto">
            <a:xfrm>
              <a:off x="5679185" y="5788871"/>
              <a:ext cx="62613" cy="1066436"/>
            </a:xfrm>
            <a:custGeom>
              <a:avLst/>
              <a:gdLst>
                <a:gd name="T0" fmla="*/ 0 w 39"/>
                <a:gd name="T1" fmla="*/ 0 h 670"/>
                <a:gd name="T2" fmla="*/ 0 w 39"/>
                <a:gd name="T3" fmla="*/ 670 h 670"/>
                <a:gd name="T4" fmla="*/ 39 w 39"/>
                <a:gd name="T5" fmla="*/ 670 h 670"/>
                <a:gd name="T6" fmla="*/ 39 w 39"/>
                <a:gd name="T7" fmla="*/ 669 h 670"/>
                <a:gd name="T8" fmla="*/ 37 w 39"/>
                <a:gd name="T9" fmla="*/ 669 h 670"/>
                <a:gd name="T10" fmla="*/ 37 w 39"/>
                <a:gd name="T11" fmla="*/ 29 h 670"/>
                <a:gd name="T12" fmla="*/ 37 w 39"/>
                <a:gd name="T13" fmla="*/ 27 h 670"/>
                <a:gd name="T14" fmla="*/ 0 w 39"/>
                <a:gd name="T15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670">
                  <a:moveTo>
                    <a:pt x="0" y="0"/>
                  </a:moveTo>
                  <a:cubicBezTo>
                    <a:pt x="0" y="670"/>
                    <a:pt x="0" y="670"/>
                    <a:pt x="0" y="670"/>
                  </a:cubicBezTo>
                  <a:cubicBezTo>
                    <a:pt x="39" y="670"/>
                    <a:pt x="39" y="670"/>
                    <a:pt x="39" y="670"/>
                  </a:cubicBezTo>
                  <a:cubicBezTo>
                    <a:pt x="39" y="669"/>
                    <a:pt x="39" y="669"/>
                    <a:pt x="39" y="669"/>
                  </a:cubicBezTo>
                  <a:cubicBezTo>
                    <a:pt x="37" y="669"/>
                    <a:pt x="37" y="669"/>
                    <a:pt x="37" y="669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29"/>
                    <a:pt x="37" y="28"/>
                    <a:pt x="37" y="27"/>
                  </a:cubicBezTo>
                  <a:cubicBezTo>
                    <a:pt x="34" y="18"/>
                    <a:pt x="24" y="0"/>
                    <a:pt x="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7" name="Freeform 43"/>
            <p:cNvSpPr>
              <a:spLocks/>
            </p:cNvSpPr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2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2" y="672"/>
                    <a:pt x="2" y="672"/>
                    <a:pt x="2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8" name="Freeform 44"/>
            <p:cNvSpPr>
              <a:spLocks/>
            </p:cNvSpPr>
            <p:nvPr/>
          </p:nvSpPr>
          <p:spPr bwMode="auto">
            <a:xfrm>
              <a:off x="5665117" y="5357314"/>
              <a:ext cx="65306" cy="181106"/>
            </a:xfrm>
            <a:custGeom>
              <a:avLst/>
              <a:gdLst>
                <a:gd name="T0" fmla="*/ 7 w 41"/>
                <a:gd name="T1" fmla="*/ 0 h 114"/>
                <a:gd name="T2" fmla="*/ 0 w 41"/>
                <a:gd name="T3" fmla="*/ 0 h 114"/>
                <a:gd name="T4" fmla="*/ 0 w 41"/>
                <a:gd name="T5" fmla="*/ 114 h 114"/>
                <a:gd name="T6" fmla="*/ 6 w 41"/>
                <a:gd name="T7" fmla="*/ 114 h 114"/>
                <a:gd name="T8" fmla="*/ 40 w 41"/>
                <a:gd name="T9" fmla="*/ 112 h 114"/>
                <a:gd name="T10" fmla="*/ 41 w 41"/>
                <a:gd name="T11" fmla="*/ 111 h 114"/>
                <a:gd name="T12" fmla="*/ 7 w 41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4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2" y="114"/>
                    <a:pt x="4" y="114"/>
                    <a:pt x="6" y="114"/>
                  </a:cubicBezTo>
                  <a:cubicBezTo>
                    <a:pt x="16" y="114"/>
                    <a:pt x="28" y="114"/>
                    <a:pt x="40" y="112"/>
                  </a:cubicBezTo>
                  <a:cubicBezTo>
                    <a:pt x="41" y="112"/>
                    <a:pt x="41" y="111"/>
                    <a:pt x="41" y="111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220445" y="5313820"/>
            <a:ext cx="294727" cy="1915388"/>
            <a:chOff x="6959786" y="5357314"/>
            <a:chExt cx="321816" cy="1497993"/>
          </a:xfrm>
        </p:grpSpPr>
        <p:sp>
          <p:nvSpPr>
            <p:cNvPr id="181" name="Freeform 17"/>
            <p:cNvSpPr>
              <a:spLocks/>
            </p:cNvSpPr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8"/>
            <p:cNvSpPr>
              <a:spLocks/>
            </p:cNvSpPr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3" name="Freeform 19"/>
            <p:cNvSpPr>
              <a:spLocks/>
            </p:cNvSpPr>
            <p:nvPr/>
          </p:nvSpPr>
          <p:spPr bwMode="auto">
            <a:xfrm>
              <a:off x="7058755" y="5786851"/>
              <a:ext cx="123879" cy="1068456"/>
            </a:xfrm>
            <a:custGeom>
              <a:avLst/>
              <a:gdLst>
                <a:gd name="T0" fmla="*/ 78 w 78"/>
                <a:gd name="T1" fmla="*/ 671 h 671"/>
                <a:gd name="T2" fmla="*/ 0 w 78"/>
                <a:gd name="T3" fmla="*/ 671 h 671"/>
                <a:gd name="T4" fmla="*/ 0 w 78"/>
                <a:gd name="T5" fmla="*/ 32 h 671"/>
                <a:gd name="T6" fmla="*/ 38 w 78"/>
                <a:gd name="T7" fmla="*/ 1 h 671"/>
                <a:gd name="T8" fmla="*/ 78 w 78"/>
                <a:gd name="T9" fmla="*/ 32 h 671"/>
                <a:gd name="T10" fmla="*/ 78 w 78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671">
                  <a:moveTo>
                    <a:pt x="78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8" y="1"/>
                  </a:cubicBezTo>
                  <a:cubicBezTo>
                    <a:pt x="72" y="0"/>
                    <a:pt x="78" y="32"/>
                    <a:pt x="78" y="32"/>
                  </a:cubicBezTo>
                  <a:cubicBezTo>
                    <a:pt x="78" y="671"/>
                    <a:pt x="78" y="671"/>
                    <a:pt x="78" y="671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Freeform 20"/>
            <p:cNvSpPr>
              <a:spLocks/>
            </p:cNvSpPr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F77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21"/>
            <p:cNvSpPr>
              <a:spLocks/>
            </p:cNvSpPr>
            <p:nvPr/>
          </p:nvSpPr>
          <p:spPr bwMode="auto">
            <a:xfrm>
              <a:off x="6959786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6" name="Freeform 22"/>
            <p:cNvSpPr>
              <a:spLocks/>
            </p:cNvSpPr>
            <p:nvPr/>
          </p:nvSpPr>
          <p:spPr bwMode="auto">
            <a:xfrm>
              <a:off x="7056735" y="5357314"/>
              <a:ext cx="130611" cy="191204"/>
            </a:xfrm>
            <a:custGeom>
              <a:avLst/>
              <a:gdLst>
                <a:gd name="T0" fmla="*/ 0 w 82"/>
                <a:gd name="T1" fmla="*/ 110 h 120"/>
                <a:gd name="T2" fmla="*/ 82 w 82"/>
                <a:gd name="T3" fmla="*/ 112 h 120"/>
                <a:gd name="T4" fmla="*/ 48 w 82"/>
                <a:gd name="T5" fmla="*/ 0 h 120"/>
                <a:gd name="T6" fmla="*/ 28 w 82"/>
                <a:gd name="T7" fmla="*/ 0 h 120"/>
                <a:gd name="T8" fmla="*/ 0 w 82"/>
                <a:gd name="T9" fmla="*/ 11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20">
                  <a:moveTo>
                    <a:pt x="0" y="110"/>
                  </a:moveTo>
                  <a:cubicBezTo>
                    <a:pt x="0" y="110"/>
                    <a:pt x="39" y="120"/>
                    <a:pt x="82" y="112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0" name="Freeform 46"/>
            <p:cNvSpPr>
              <a:spLocks/>
            </p:cNvSpPr>
            <p:nvPr/>
          </p:nvSpPr>
          <p:spPr bwMode="auto">
            <a:xfrm>
              <a:off x="7117328" y="5535727"/>
              <a:ext cx="156195" cy="295559"/>
            </a:xfrm>
            <a:custGeom>
              <a:avLst/>
              <a:gdLst>
                <a:gd name="T0" fmla="*/ 44 w 98"/>
                <a:gd name="T1" fmla="*/ 0 h 186"/>
                <a:gd name="T2" fmla="*/ 9 w 98"/>
                <a:gd name="T3" fmla="*/ 3 h 186"/>
                <a:gd name="T4" fmla="*/ 0 w 98"/>
                <a:gd name="T5" fmla="*/ 3 h 186"/>
                <a:gd name="T6" fmla="*/ 0 w 98"/>
                <a:gd name="T7" fmla="*/ 159 h 186"/>
                <a:gd name="T8" fmla="*/ 1 w 98"/>
                <a:gd name="T9" fmla="*/ 159 h 186"/>
                <a:gd name="T10" fmla="*/ 2 w 98"/>
                <a:gd name="T11" fmla="*/ 159 h 186"/>
                <a:gd name="T12" fmla="*/ 40 w 98"/>
                <a:gd name="T13" fmla="*/ 186 h 186"/>
                <a:gd name="T14" fmla="*/ 71 w 98"/>
                <a:gd name="T15" fmla="*/ 156 h 186"/>
                <a:gd name="T16" fmla="*/ 71 w 98"/>
                <a:gd name="T17" fmla="*/ 156 h 186"/>
                <a:gd name="T18" fmla="*/ 97 w 98"/>
                <a:gd name="T19" fmla="*/ 173 h 186"/>
                <a:gd name="T20" fmla="*/ 98 w 98"/>
                <a:gd name="T21" fmla="*/ 171 h 186"/>
                <a:gd name="T22" fmla="*/ 44 w 98"/>
                <a:gd name="T23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8" h="186">
                  <a:moveTo>
                    <a:pt x="44" y="0"/>
                  </a:moveTo>
                  <a:cubicBezTo>
                    <a:pt x="31" y="2"/>
                    <a:pt x="20" y="3"/>
                    <a:pt x="9" y="3"/>
                  </a:cubicBezTo>
                  <a:cubicBezTo>
                    <a:pt x="6" y="3"/>
                    <a:pt x="3" y="3"/>
                    <a:pt x="0" y="3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59"/>
                    <a:pt x="1" y="159"/>
                    <a:pt x="1" y="159"/>
                  </a:cubicBezTo>
                  <a:cubicBezTo>
                    <a:pt x="2" y="159"/>
                    <a:pt x="2" y="159"/>
                    <a:pt x="2" y="159"/>
                  </a:cubicBezTo>
                  <a:cubicBezTo>
                    <a:pt x="27" y="159"/>
                    <a:pt x="37" y="177"/>
                    <a:pt x="40" y="186"/>
                  </a:cubicBezTo>
                  <a:cubicBezTo>
                    <a:pt x="42" y="179"/>
                    <a:pt x="48" y="157"/>
                    <a:pt x="71" y="156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85" y="156"/>
                    <a:pt x="92" y="165"/>
                    <a:pt x="97" y="173"/>
                  </a:cubicBezTo>
                  <a:cubicBezTo>
                    <a:pt x="98" y="171"/>
                    <a:pt x="98" y="171"/>
                    <a:pt x="98" y="171"/>
                  </a:cubicBezTo>
                  <a:cubicBezTo>
                    <a:pt x="44" y="0"/>
                    <a:pt x="44" y="0"/>
                    <a:pt x="44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1" name="Freeform 47"/>
            <p:cNvSpPr>
              <a:spLocks/>
            </p:cNvSpPr>
            <p:nvPr/>
          </p:nvSpPr>
          <p:spPr bwMode="auto">
            <a:xfrm>
              <a:off x="7117328" y="5788871"/>
              <a:ext cx="65306" cy="1066436"/>
            </a:xfrm>
            <a:custGeom>
              <a:avLst/>
              <a:gdLst>
                <a:gd name="T0" fmla="*/ 2 w 41"/>
                <a:gd name="T1" fmla="*/ 0 h 670"/>
                <a:gd name="T2" fmla="*/ 1 w 41"/>
                <a:gd name="T3" fmla="*/ 0 h 670"/>
                <a:gd name="T4" fmla="*/ 0 w 41"/>
                <a:gd name="T5" fmla="*/ 0 h 670"/>
                <a:gd name="T6" fmla="*/ 0 w 41"/>
                <a:gd name="T7" fmla="*/ 670 h 670"/>
                <a:gd name="T8" fmla="*/ 41 w 41"/>
                <a:gd name="T9" fmla="*/ 670 h 670"/>
                <a:gd name="T10" fmla="*/ 41 w 41"/>
                <a:gd name="T11" fmla="*/ 669 h 670"/>
                <a:gd name="T12" fmla="*/ 40 w 41"/>
                <a:gd name="T13" fmla="*/ 669 h 670"/>
                <a:gd name="T14" fmla="*/ 40 w 41"/>
                <a:gd name="T15" fmla="*/ 29 h 670"/>
                <a:gd name="T16" fmla="*/ 40 w 41"/>
                <a:gd name="T17" fmla="*/ 27 h 670"/>
                <a:gd name="T18" fmla="*/ 2 w 41"/>
                <a:gd name="T19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670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670"/>
                    <a:pt x="0" y="670"/>
                    <a:pt x="0" y="670"/>
                  </a:cubicBezTo>
                  <a:cubicBezTo>
                    <a:pt x="41" y="670"/>
                    <a:pt x="41" y="670"/>
                    <a:pt x="41" y="670"/>
                  </a:cubicBezTo>
                  <a:cubicBezTo>
                    <a:pt x="41" y="669"/>
                    <a:pt x="41" y="669"/>
                    <a:pt x="41" y="669"/>
                  </a:cubicBezTo>
                  <a:cubicBezTo>
                    <a:pt x="40" y="669"/>
                    <a:pt x="40" y="669"/>
                    <a:pt x="40" y="66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29"/>
                    <a:pt x="40" y="28"/>
                    <a:pt x="40" y="27"/>
                  </a:cubicBezTo>
                  <a:cubicBezTo>
                    <a:pt x="37" y="18"/>
                    <a:pt x="27" y="0"/>
                    <a:pt x="2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2" name="Freeform 48"/>
            <p:cNvSpPr>
              <a:spLocks/>
            </p:cNvSpPr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1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1" y="672"/>
                    <a:pt x="1" y="672"/>
                    <a:pt x="1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3" name="Freeform 49"/>
            <p:cNvSpPr>
              <a:spLocks/>
            </p:cNvSpPr>
            <p:nvPr/>
          </p:nvSpPr>
          <p:spPr bwMode="auto">
            <a:xfrm>
              <a:off x="7117328" y="5357314"/>
              <a:ext cx="70019" cy="183125"/>
            </a:xfrm>
            <a:custGeom>
              <a:avLst/>
              <a:gdLst>
                <a:gd name="T0" fmla="*/ 10 w 44"/>
                <a:gd name="T1" fmla="*/ 0 h 115"/>
                <a:gd name="T2" fmla="*/ 0 w 44"/>
                <a:gd name="T3" fmla="*/ 0 h 115"/>
                <a:gd name="T4" fmla="*/ 0 w 44"/>
                <a:gd name="T5" fmla="*/ 115 h 115"/>
                <a:gd name="T6" fmla="*/ 9 w 44"/>
                <a:gd name="T7" fmla="*/ 115 h 115"/>
                <a:gd name="T8" fmla="*/ 44 w 44"/>
                <a:gd name="T9" fmla="*/ 112 h 115"/>
                <a:gd name="T10" fmla="*/ 44 w 44"/>
                <a:gd name="T11" fmla="*/ 112 h 115"/>
                <a:gd name="T12" fmla="*/ 10 w 44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115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3" y="115"/>
                    <a:pt x="6" y="115"/>
                    <a:pt x="9" y="115"/>
                  </a:cubicBezTo>
                  <a:cubicBezTo>
                    <a:pt x="20" y="115"/>
                    <a:pt x="31" y="114"/>
                    <a:pt x="44" y="112"/>
                  </a:cubicBezTo>
                  <a:cubicBezTo>
                    <a:pt x="44" y="112"/>
                    <a:pt x="44" y="112"/>
                    <a:pt x="44" y="112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6348611" y="4316489"/>
            <a:ext cx="294110" cy="2907935"/>
            <a:chOff x="6007804" y="4268661"/>
            <a:chExt cx="321142" cy="2586646"/>
          </a:xfrm>
        </p:grpSpPr>
        <p:sp>
          <p:nvSpPr>
            <p:cNvPr id="193" name="Freeform 29"/>
            <p:cNvSpPr>
              <a:spLocks/>
            </p:cNvSpPr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4" name="Freeform 30"/>
            <p:cNvSpPr>
              <a:spLocks/>
            </p:cNvSpPr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" name="Freeform 31"/>
            <p:cNvSpPr>
              <a:spLocks/>
            </p:cNvSpPr>
            <p:nvPr/>
          </p:nvSpPr>
          <p:spPr bwMode="auto">
            <a:xfrm>
              <a:off x="6104752" y="4694831"/>
              <a:ext cx="125899" cy="2160476"/>
            </a:xfrm>
            <a:custGeom>
              <a:avLst/>
              <a:gdLst>
                <a:gd name="T0" fmla="*/ 79 w 79"/>
                <a:gd name="T1" fmla="*/ 1357 h 1357"/>
                <a:gd name="T2" fmla="*/ 0 w 79"/>
                <a:gd name="T3" fmla="*/ 1357 h 1357"/>
                <a:gd name="T4" fmla="*/ 0 w 79"/>
                <a:gd name="T5" fmla="*/ 32 h 1357"/>
                <a:gd name="T6" fmla="*/ 39 w 79"/>
                <a:gd name="T7" fmla="*/ 1 h 1357"/>
                <a:gd name="T8" fmla="*/ 79 w 79"/>
                <a:gd name="T9" fmla="*/ 32 h 1357"/>
                <a:gd name="T10" fmla="*/ 79 w 79"/>
                <a:gd name="T11" fmla="*/ 1357 h 1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357">
                  <a:moveTo>
                    <a:pt x="79" y="1357"/>
                  </a:moveTo>
                  <a:cubicBezTo>
                    <a:pt x="0" y="1357"/>
                    <a:pt x="0" y="1357"/>
                    <a:pt x="0" y="1357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9" y="1"/>
                  </a:cubicBezTo>
                  <a:cubicBezTo>
                    <a:pt x="73" y="0"/>
                    <a:pt x="79" y="32"/>
                    <a:pt x="79" y="32"/>
                  </a:cubicBezTo>
                  <a:cubicBezTo>
                    <a:pt x="79" y="1357"/>
                    <a:pt x="79" y="1357"/>
                    <a:pt x="79" y="1357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6" name="Freeform 32"/>
            <p:cNvSpPr>
              <a:spLocks/>
            </p:cNvSpPr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0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0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1358"/>
                    <a:pt x="63" y="1358"/>
                    <a:pt x="63" y="1358"/>
                  </a:cubicBezTo>
                </a:path>
              </a:pathLst>
            </a:custGeom>
            <a:solidFill>
              <a:srgbClr val="FFB1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Freeform 33"/>
            <p:cNvSpPr>
              <a:spLocks/>
            </p:cNvSpPr>
            <p:nvPr/>
          </p:nvSpPr>
          <p:spPr bwMode="auto">
            <a:xfrm>
              <a:off x="6007804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1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1358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Freeform 34"/>
            <p:cNvSpPr>
              <a:spLocks/>
            </p:cNvSpPr>
            <p:nvPr/>
          </p:nvSpPr>
          <p:spPr bwMode="auto">
            <a:xfrm>
              <a:off x="6104752" y="4268661"/>
              <a:ext cx="129265" cy="185818"/>
            </a:xfrm>
            <a:custGeom>
              <a:avLst/>
              <a:gdLst>
                <a:gd name="T0" fmla="*/ 0 w 81"/>
                <a:gd name="T1" fmla="*/ 107 h 117"/>
                <a:gd name="T2" fmla="*/ 81 w 81"/>
                <a:gd name="T3" fmla="*/ 109 h 117"/>
                <a:gd name="T4" fmla="*/ 48 w 81"/>
                <a:gd name="T5" fmla="*/ 0 h 117"/>
                <a:gd name="T6" fmla="*/ 28 w 81"/>
                <a:gd name="T7" fmla="*/ 0 h 117"/>
                <a:gd name="T8" fmla="*/ 0 w 81"/>
                <a:gd name="T9" fmla="*/ 10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17">
                  <a:moveTo>
                    <a:pt x="0" y="107"/>
                  </a:moveTo>
                  <a:cubicBezTo>
                    <a:pt x="0" y="107"/>
                    <a:pt x="39" y="117"/>
                    <a:pt x="81" y="109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07"/>
                    <a:pt x="0" y="107"/>
                    <a:pt x="0" y="107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5" name="Freeform 51"/>
            <p:cNvSpPr>
              <a:spLocks/>
            </p:cNvSpPr>
            <p:nvPr/>
          </p:nvSpPr>
          <p:spPr bwMode="auto">
            <a:xfrm>
              <a:off x="6161979" y="4441687"/>
              <a:ext cx="157542" cy="298252"/>
            </a:xfrm>
            <a:custGeom>
              <a:avLst/>
              <a:gdLst>
                <a:gd name="T0" fmla="*/ 45 w 99"/>
                <a:gd name="T1" fmla="*/ 0 h 187"/>
                <a:gd name="T2" fmla="*/ 45 w 99"/>
                <a:gd name="T3" fmla="*/ 0 h 187"/>
                <a:gd name="T4" fmla="*/ 11 w 99"/>
                <a:gd name="T5" fmla="*/ 3 h 187"/>
                <a:gd name="T6" fmla="*/ 0 w 99"/>
                <a:gd name="T7" fmla="*/ 3 h 187"/>
                <a:gd name="T8" fmla="*/ 0 w 99"/>
                <a:gd name="T9" fmla="*/ 160 h 187"/>
                <a:gd name="T10" fmla="*/ 3 w 99"/>
                <a:gd name="T11" fmla="*/ 160 h 187"/>
                <a:gd name="T12" fmla="*/ 4 w 99"/>
                <a:gd name="T13" fmla="*/ 160 h 187"/>
                <a:gd name="T14" fmla="*/ 42 w 99"/>
                <a:gd name="T15" fmla="*/ 187 h 187"/>
                <a:gd name="T16" fmla="*/ 72 w 99"/>
                <a:gd name="T17" fmla="*/ 157 h 187"/>
                <a:gd name="T18" fmla="*/ 73 w 99"/>
                <a:gd name="T19" fmla="*/ 157 h 187"/>
                <a:gd name="T20" fmla="*/ 99 w 99"/>
                <a:gd name="T21" fmla="*/ 174 h 187"/>
                <a:gd name="T22" fmla="*/ 99 w 99"/>
                <a:gd name="T23" fmla="*/ 172 h 187"/>
                <a:gd name="T24" fmla="*/ 45 w 99"/>
                <a:gd name="T25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187">
                  <a:moveTo>
                    <a:pt x="45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33" y="2"/>
                    <a:pt x="21" y="3"/>
                    <a:pt x="11" y="3"/>
                  </a:cubicBezTo>
                  <a:cubicBezTo>
                    <a:pt x="7" y="3"/>
                    <a:pt x="3" y="3"/>
                    <a:pt x="0" y="3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1" y="160"/>
                    <a:pt x="2" y="160"/>
                    <a:pt x="3" y="160"/>
                  </a:cubicBezTo>
                  <a:cubicBezTo>
                    <a:pt x="3" y="160"/>
                    <a:pt x="4" y="160"/>
                    <a:pt x="4" y="160"/>
                  </a:cubicBezTo>
                  <a:cubicBezTo>
                    <a:pt x="29" y="160"/>
                    <a:pt x="39" y="178"/>
                    <a:pt x="42" y="187"/>
                  </a:cubicBezTo>
                  <a:cubicBezTo>
                    <a:pt x="44" y="179"/>
                    <a:pt x="50" y="158"/>
                    <a:pt x="72" y="157"/>
                  </a:cubicBezTo>
                  <a:cubicBezTo>
                    <a:pt x="73" y="157"/>
                    <a:pt x="73" y="157"/>
                    <a:pt x="73" y="157"/>
                  </a:cubicBezTo>
                  <a:cubicBezTo>
                    <a:pt x="87" y="157"/>
                    <a:pt x="94" y="166"/>
                    <a:pt x="99" y="174"/>
                  </a:cubicBezTo>
                  <a:cubicBezTo>
                    <a:pt x="99" y="172"/>
                    <a:pt x="99" y="172"/>
                    <a:pt x="99" y="172"/>
                  </a:cubicBezTo>
                  <a:cubicBezTo>
                    <a:pt x="45" y="0"/>
                    <a:pt x="45" y="0"/>
                    <a:pt x="45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6" name="Freeform 52"/>
            <p:cNvSpPr>
              <a:spLocks/>
            </p:cNvSpPr>
            <p:nvPr/>
          </p:nvSpPr>
          <p:spPr bwMode="auto">
            <a:xfrm>
              <a:off x="6161979" y="4696851"/>
              <a:ext cx="68672" cy="2158456"/>
            </a:xfrm>
            <a:custGeom>
              <a:avLst/>
              <a:gdLst>
                <a:gd name="T0" fmla="*/ 4 w 43"/>
                <a:gd name="T1" fmla="*/ 0 h 1356"/>
                <a:gd name="T2" fmla="*/ 3 w 43"/>
                <a:gd name="T3" fmla="*/ 0 h 1356"/>
                <a:gd name="T4" fmla="*/ 0 w 43"/>
                <a:gd name="T5" fmla="*/ 0 h 1356"/>
                <a:gd name="T6" fmla="*/ 0 w 43"/>
                <a:gd name="T7" fmla="*/ 1356 h 1356"/>
                <a:gd name="T8" fmla="*/ 43 w 43"/>
                <a:gd name="T9" fmla="*/ 1356 h 1356"/>
                <a:gd name="T10" fmla="*/ 43 w 43"/>
                <a:gd name="T11" fmla="*/ 1355 h 1356"/>
                <a:gd name="T12" fmla="*/ 42 w 43"/>
                <a:gd name="T13" fmla="*/ 1355 h 1356"/>
                <a:gd name="T14" fmla="*/ 42 w 43"/>
                <a:gd name="T15" fmla="*/ 29 h 1356"/>
                <a:gd name="T16" fmla="*/ 42 w 43"/>
                <a:gd name="T17" fmla="*/ 27 h 1356"/>
                <a:gd name="T18" fmla="*/ 4 w 43"/>
                <a:gd name="T19" fmla="*/ 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1356">
                  <a:moveTo>
                    <a:pt x="4" y="0"/>
                  </a:move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1356"/>
                    <a:pt x="0" y="1356"/>
                    <a:pt x="0" y="1356"/>
                  </a:cubicBezTo>
                  <a:cubicBezTo>
                    <a:pt x="43" y="1356"/>
                    <a:pt x="43" y="1356"/>
                    <a:pt x="43" y="1356"/>
                  </a:cubicBezTo>
                  <a:cubicBezTo>
                    <a:pt x="43" y="1355"/>
                    <a:pt x="43" y="1355"/>
                    <a:pt x="43" y="1355"/>
                  </a:cubicBezTo>
                  <a:cubicBezTo>
                    <a:pt x="42" y="1355"/>
                    <a:pt x="42" y="1355"/>
                    <a:pt x="42" y="1355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8"/>
                    <a:pt x="42" y="27"/>
                  </a:cubicBezTo>
                  <a:cubicBezTo>
                    <a:pt x="39" y="18"/>
                    <a:pt x="29" y="0"/>
                    <a:pt x="4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7" name="Freeform 53"/>
            <p:cNvSpPr>
              <a:spLocks/>
            </p:cNvSpPr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31 w 63"/>
                <a:gd name="T1" fmla="*/ 0 h 1358"/>
                <a:gd name="T2" fmla="*/ 30 w 63"/>
                <a:gd name="T3" fmla="*/ 0 h 1358"/>
                <a:gd name="T4" fmla="*/ 0 w 63"/>
                <a:gd name="T5" fmla="*/ 30 h 1358"/>
                <a:gd name="T6" fmla="*/ 0 w 63"/>
                <a:gd name="T7" fmla="*/ 32 h 1358"/>
                <a:gd name="T8" fmla="*/ 0 w 63"/>
                <a:gd name="T9" fmla="*/ 1358 h 1358"/>
                <a:gd name="T10" fmla="*/ 1 w 63"/>
                <a:gd name="T11" fmla="*/ 1358 h 1358"/>
                <a:gd name="T12" fmla="*/ 63 w 63"/>
                <a:gd name="T13" fmla="*/ 1358 h 1358"/>
                <a:gd name="T14" fmla="*/ 63 w 63"/>
                <a:gd name="T15" fmla="*/ 32 h 1358"/>
                <a:gd name="T16" fmla="*/ 57 w 63"/>
                <a:gd name="T17" fmla="*/ 17 h 1358"/>
                <a:gd name="T18" fmla="*/ 31 w 63"/>
                <a:gd name="T19" fmla="*/ 0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358">
                  <a:moveTo>
                    <a:pt x="31" y="0"/>
                  </a:moveTo>
                  <a:cubicBezTo>
                    <a:pt x="31" y="0"/>
                    <a:pt x="31" y="0"/>
                    <a:pt x="30" y="0"/>
                  </a:cubicBezTo>
                  <a:cubicBezTo>
                    <a:pt x="8" y="1"/>
                    <a:pt x="2" y="22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358"/>
                    <a:pt x="0" y="1358"/>
                    <a:pt x="0" y="1358"/>
                  </a:cubicBezTo>
                  <a:cubicBezTo>
                    <a:pt x="1" y="1358"/>
                    <a:pt x="1" y="1358"/>
                    <a:pt x="1" y="1358"/>
                  </a:cubicBezTo>
                  <a:cubicBezTo>
                    <a:pt x="63" y="1358"/>
                    <a:pt x="63" y="1358"/>
                    <a:pt x="63" y="1358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8" name="Freeform 54"/>
            <p:cNvSpPr>
              <a:spLocks/>
            </p:cNvSpPr>
            <p:nvPr/>
          </p:nvSpPr>
          <p:spPr bwMode="auto">
            <a:xfrm>
              <a:off x="6161979" y="4268661"/>
              <a:ext cx="72038" cy="178413"/>
            </a:xfrm>
            <a:custGeom>
              <a:avLst/>
              <a:gdLst>
                <a:gd name="T0" fmla="*/ 12 w 45"/>
                <a:gd name="T1" fmla="*/ 0 h 112"/>
                <a:gd name="T2" fmla="*/ 7 w 45"/>
                <a:gd name="T3" fmla="*/ 0 h 112"/>
                <a:gd name="T4" fmla="*/ 0 w 45"/>
                <a:gd name="T5" fmla="*/ 0 h 112"/>
                <a:gd name="T6" fmla="*/ 0 w 45"/>
                <a:gd name="T7" fmla="*/ 112 h 112"/>
                <a:gd name="T8" fmla="*/ 11 w 45"/>
                <a:gd name="T9" fmla="*/ 112 h 112"/>
                <a:gd name="T10" fmla="*/ 45 w 45"/>
                <a:gd name="T11" fmla="*/ 109 h 112"/>
                <a:gd name="T12" fmla="*/ 45 w 45"/>
                <a:gd name="T13" fmla="*/ 109 h 112"/>
                <a:gd name="T14" fmla="*/ 12 w 45"/>
                <a:gd name="T1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12">
                  <a:moveTo>
                    <a:pt x="12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3" y="112"/>
                    <a:pt x="7" y="112"/>
                    <a:pt x="11" y="112"/>
                  </a:cubicBezTo>
                  <a:cubicBezTo>
                    <a:pt x="21" y="112"/>
                    <a:pt x="33" y="111"/>
                    <a:pt x="45" y="109"/>
                  </a:cubicBezTo>
                  <a:cubicBezTo>
                    <a:pt x="45" y="109"/>
                    <a:pt x="45" y="109"/>
                    <a:pt x="45" y="109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6781442" y="3808853"/>
            <a:ext cx="294727" cy="3417770"/>
            <a:chOff x="6480429" y="3714572"/>
            <a:chExt cx="321816" cy="3140735"/>
          </a:xfrm>
        </p:grpSpPr>
        <p:sp>
          <p:nvSpPr>
            <p:cNvPr id="169" name="Freeform 5"/>
            <p:cNvSpPr>
              <a:spLocks/>
            </p:cNvSpPr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"/>
            <p:cNvSpPr>
              <a:spLocks/>
            </p:cNvSpPr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Freeform 7"/>
            <p:cNvSpPr>
              <a:spLocks/>
            </p:cNvSpPr>
            <p:nvPr/>
          </p:nvSpPr>
          <p:spPr bwMode="auto">
            <a:xfrm>
              <a:off x="6579397" y="4144108"/>
              <a:ext cx="125899" cy="2711199"/>
            </a:xfrm>
            <a:custGeom>
              <a:avLst/>
              <a:gdLst>
                <a:gd name="T0" fmla="*/ 79 w 79"/>
                <a:gd name="T1" fmla="*/ 1703 h 1703"/>
                <a:gd name="T2" fmla="*/ 0 w 79"/>
                <a:gd name="T3" fmla="*/ 1703 h 1703"/>
                <a:gd name="T4" fmla="*/ 0 w 79"/>
                <a:gd name="T5" fmla="*/ 33 h 1703"/>
                <a:gd name="T6" fmla="*/ 38 w 79"/>
                <a:gd name="T7" fmla="*/ 1 h 1703"/>
                <a:gd name="T8" fmla="*/ 79 w 79"/>
                <a:gd name="T9" fmla="*/ 33 h 1703"/>
                <a:gd name="T10" fmla="*/ 79 w 79"/>
                <a:gd name="T11" fmla="*/ 1703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703">
                  <a:moveTo>
                    <a:pt x="79" y="1703"/>
                  </a:moveTo>
                  <a:cubicBezTo>
                    <a:pt x="0" y="1703"/>
                    <a:pt x="0" y="1703"/>
                    <a:pt x="0" y="170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8" y="1"/>
                  </a:cubicBezTo>
                  <a:cubicBezTo>
                    <a:pt x="72" y="0"/>
                    <a:pt x="79" y="33"/>
                    <a:pt x="79" y="33"/>
                  </a:cubicBezTo>
                  <a:cubicBezTo>
                    <a:pt x="79" y="1703"/>
                    <a:pt x="79" y="1703"/>
                    <a:pt x="79" y="1703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Freeform 8"/>
            <p:cNvSpPr>
              <a:spLocks/>
            </p:cNvSpPr>
            <p:nvPr/>
          </p:nvSpPr>
          <p:spPr bwMode="auto">
            <a:xfrm>
              <a:off x="6701930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cubicBezTo>
                    <a:pt x="63" y="1704"/>
                    <a:pt x="63" y="1704"/>
                    <a:pt x="63" y="1704"/>
                  </a:cubicBezTo>
                </a:path>
              </a:pathLst>
            </a:custGeom>
            <a:solidFill>
              <a:srgbClr val="3DC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9"/>
            <p:cNvSpPr>
              <a:spLocks/>
            </p:cNvSpPr>
            <p:nvPr/>
          </p:nvSpPr>
          <p:spPr bwMode="auto">
            <a:xfrm>
              <a:off x="6480429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lnTo>
                    <a:pt x="63" y="1704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Freeform 10"/>
            <p:cNvSpPr>
              <a:spLocks/>
            </p:cNvSpPr>
            <p:nvPr/>
          </p:nvSpPr>
          <p:spPr bwMode="auto">
            <a:xfrm>
              <a:off x="6576031" y="3714572"/>
              <a:ext cx="131958" cy="191204"/>
            </a:xfrm>
            <a:custGeom>
              <a:avLst/>
              <a:gdLst>
                <a:gd name="T0" fmla="*/ 0 w 83"/>
                <a:gd name="T1" fmla="*/ 111 h 120"/>
                <a:gd name="T2" fmla="*/ 83 w 83"/>
                <a:gd name="T3" fmla="*/ 113 h 120"/>
                <a:gd name="T4" fmla="*/ 50 w 83"/>
                <a:gd name="T5" fmla="*/ 0 h 120"/>
                <a:gd name="T6" fmla="*/ 29 w 83"/>
                <a:gd name="T7" fmla="*/ 0 h 120"/>
                <a:gd name="T8" fmla="*/ 0 w 83"/>
                <a:gd name="T9" fmla="*/ 11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0">
                  <a:moveTo>
                    <a:pt x="0" y="111"/>
                  </a:moveTo>
                  <a:cubicBezTo>
                    <a:pt x="0" y="111"/>
                    <a:pt x="40" y="120"/>
                    <a:pt x="83" y="113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0" name="Freeform 56"/>
            <p:cNvSpPr>
              <a:spLocks/>
            </p:cNvSpPr>
            <p:nvPr/>
          </p:nvSpPr>
          <p:spPr bwMode="auto">
            <a:xfrm>
              <a:off x="6639990" y="3894331"/>
              <a:ext cx="154175" cy="294886"/>
            </a:xfrm>
            <a:custGeom>
              <a:avLst/>
              <a:gdLst>
                <a:gd name="T0" fmla="*/ 43 w 97"/>
                <a:gd name="T1" fmla="*/ 0 h 185"/>
                <a:gd name="T2" fmla="*/ 8 w 97"/>
                <a:gd name="T3" fmla="*/ 3 h 185"/>
                <a:gd name="T4" fmla="*/ 0 w 97"/>
                <a:gd name="T5" fmla="*/ 3 h 185"/>
                <a:gd name="T6" fmla="*/ 0 w 97"/>
                <a:gd name="T7" fmla="*/ 158 h 185"/>
                <a:gd name="T8" fmla="*/ 0 w 97"/>
                <a:gd name="T9" fmla="*/ 158 h 185"/>
                <a:gd name="T10" fmla="*/ 1 w 97"/>
                <a:gd name="T11" fmla="*/ 158 h 185"/>
                <a:gd name="T12" fmla="*/ 39 w 97"/>
                <a:gd name="T13" fmla="*/ 185 h 185"/>
                <a:gd name="T14" fmla="*/ 70 w 97"/>
                <a:gd name="T15" fmla="*/ 156 h 185"/>
                <a:gd name="T16" fmla="*/ 71 w 97"/>
                <a:gd name="T17" fmla="*/ 156 h 185"/>
                <a:gd name="T18" fmla="*/ 96 w 97"/>
                <a:gd name="T19" fmla="*/ 172 h 185"/>
                <a:gd name="T20" fmla="*/ 97 w 97"/>
                <a:gd name="T21" fmla="*/ 170 h 185"/>
                <a:gd name="T22" fmla="*/ 43 w 97"/>
                <a:gd name="T23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7" h="185">
                  <a:moveTo>
                    <a:pt x="43" y="0"/>
                  </a:moveTo>
                  <a:cubicBezTo>
                    <a:pt x="31" y="2"/>
                    <a:pt x="19" y="3"/>
                    <a:pt x="8" y="3"/>
                  </a:cubicBezTo>
                  <a:cubicBezTo>
                    <a:pt x="5" y="3"/>
                    <a:pt x="3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26" y="158"/>
                    <a:pt x="36" y="176"/>
                    <a:pt x="39" y="185"/>
                  </a:cubicBezTo>
                  <a:cubicBezTo>
                    <a:pt x="41" y="178"/>
                    <a:pt x="47" y="156"/>
                    <a:pt x="70" y="156"/>
                  </a:cubicBezTo>
                  <a:cubicBezTo>
                    <a:pt x="70" y="156"/>
                    <a:pt x="70" y="156"/>
                    <a:pt x="71" y="156"/>
                  </a:cubicBezTo>
                  <a:cubicBezTo>
                    <a:pt x="84" y="156"/>
                    <a:pt x="92" y="164"/>
                    <a:pt x="96" y="172"/>
                  </a:cubicBezTo>
                  <a:cubicBezTo>
                    <a:pt x="97" y="170"/>
                    <a:pt x="97" y="170"/>
                    <a:pt x="97" y="170"/>
                  </a:cubicBezTo>
                  <a:cubicBezTo>
                    <a:pt x="43" y="0"/>
                    <a:pt x="43" y="0"/>
                    <a:pt x="43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1" name="Freeform 57"/>
            <p:cNvSpPr>
              <a:spLocks/>
            </p:cNvSpPr>
            <p:nvPr/>
          </p:nvSpPr>
          <p:spPr bwMode="auto">
            <a:xfrm>
              <a:off x="6639990" y="4146128"/>
              <a:ext cx="65306" cy="2709179"/>
            </a:xfrm>
            <a:custGeom>
              <a:avLst/>
              <a:gdLst>
                <a:gd name="T0" fmla="*/ 1 w 41"/>
                <a:gd name="T1" fmla="*/ 0 h 1702"/>
                <a:gd name="T2" fmla="*/ 0 w 41"/>
                <a:gd name="T3" fmla="*/ 0 h 1702"/>
                <a:gd name="T4" fmla="*/ 0 w 41"/>
                <a:gd name="T5" fmla="*/ 0 h 1702"/>
                <a:gd name="T6" fmla="*/ 0 w 41"/>
                <a:gd name="T7" fmla="*/ 1702 h 1702"/>
                <a:gd name="T8" fmla="*/ 41 w 41"/>
                <a:gd name="T9" fmla="*/ 1702 h 1702"/>
                <a:gd name="T10" fmla="*/ 41 w 41"/>
                <a:gd name="T11" fmla="*/ 1701 h 1702"/>
                <a:gd name="T12" fmla="*/ 39 w 41"/>
                <a:gd name="T13" fmla="*/ 1701 h 1702"/>
                <a:gd name="T14" fmla="*/ 39 w 41"/>
                <a:gd name="T15" fmla="*/ 30 h 1702"/>
                <a:gd name="T16" fmla="*/ 39 w 41"/>
                <a:gd name="T17" fmla="*/ 27 h 1702"/>
                <a:gd name="T18" fmla="*/ 1 w 41"/>
                <a:gd name="T19" fmla="*/ 0 h 1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1702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702"/>
                    <a:pt x="0" y="1702"/>
                    <a:pt x="0" y="1702"/>
                  </a:cubicBezTo>
                  <a:cubicBezTo>
                    <a:pt x="41" y="1702"/>
                    <a:pt x="41" y="1702"/>
                    <a:pt x="41" y="1702"/>
                  </a:cubicBezTo>
                  <a:cubicBezTo>
                    <a:pt x="41" y="1701"/>
                    <a:pt x="41" y="1701"/>
                    <a:pt x="41" y="1701"/>
                  </a:cubicBezTo>
                  <a:cubicBezTo>
                    <a:pt x="39" y="1701"/>
                    <a:pt x="39" y="1701"/>
                    <a:pt x="39" y="1701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30"/>
                    <a:pt x="39" y="29"/>
                    <a:pt x="39" y="27"/>
                  </a:cubicBezTo>
                  <a:cubicBezTo>
                    <a:pt x="36" y="18"/>
                    <a:pt x="26" y="0"/>
                    <a:pt x="1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2" name="Freeform 58"/>
            <p:cNvSpPr>
              <a:spLocks/>
            </p:cNvSpPr>
            <p:nvPr/>
          </p:nvSpPr>
          <p:spPr bwMode="auto">
            <a:xfrm>
              <a:off x="6701930" y="4142762"/>
              <a:ext cx="100315" cy="2710525"/>
            </a:xfrm>
            <a:custGeom>
              <a:avLst/>
              <a:gdLst>
                <a:gd name="T0" fmla="*/ 32 w 63"/>
                <a:gd name="T1" fmla="*/ 0 h 1703"/>
                <a:gd name="T2" fmla="*/ 31 w 63"/>
                <a:gd name="T3" fmla="*/ 0 h 1703"/>
                <a:gd name="T4" fmla="*/ 0 w 63"/>
                <a:gd name="T5" fmla="*/ 29 h 1703"/>
                <a:gd name="T6" fmla="*/ 0 w 63"/>
                <a:gd name="T7" fmla="*/ 32 h 1703"/>
                <a:gd name="T8" fmla="*/ 0 w 63"/>
                <a:gd name="T9" fmla="*/ 1703 h 1703"/>
                <a:gd name="T10" fmla="*/ 2 w 63"/>
                <a:gd name="T11" fmla="*/ 1703 h 1703"/>
                <a:gd name="T12" fmla="*/ 63 w 63"/>
                <a:gd name="T13" fmla="*/ 1703 h 1703"/>
                <a:gd name="T14" fmla="*/ 63 w 63"/>
                <a:gd name="T15" fmla="*/ 32 h 1703"/>
                <a:gd name="T16" fmla="*/ 57 w 63"/>
                <a:gd name="T17" fmla="*/ 16 h 1703"/>
                <a:gd name="T18" fmla="*/ 32 w 63"/>
                <a:gd name="T19" fmla="*/ 0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703">
                  <a:moveTo>
                    <a:pt x="32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0"/>
                    <a:pt x="2" y="22"/>
                    <a:pt x="0" y="29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703"/>
                    <a:pt x="0" y="1703"/>
                    <a:pt x="0" y="1703"/>
                  </a:cubicBezTo>
                  <a:cubicBezTo>
                    <a:pt x="2" y="1703"/>
                    <a:pt x="2" y="1703"/>
                    <a:pt x="2" y="1703"/>
                  </a:cubicBezTo>
                  <a:cubicBezTo>
                    <a:pt x="63" y="1703"/>
                    <a:pt x="63" y="1703"/>
                    <a:pt x="63" y="1703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2" y="24"/>
                    <a:pt x="57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3" name="Freeform 59"/>
            <p:cNvSpPr>
              <a:spLocks/>
            </p:cNvSpPr>
            <p:nvPr/>
          </p:nvSpPr>
          <p:spPr bwMode="auto">
            <a:xfrm>
              <a:off x="6639990" y="3714572"/>
              <a:ext cx="67999" cy="184472"/>
            </a:xfrm>
            <a:custGeom>
              <a:avLst/>
              <a:gdLst>
                <a:gd name="T0" fmla="*/ 10 w 43"/>
                <a:gd name="T1" fmla="*/ 0 h 116"/>
                <a:gd name="T2" fmla="*/ 0 w 43"/>
                <a:gd name="T3" fmla="*/ 0 h 116"/>
                <a:gd name="T4" fmla="*/ 0 w 43"/>
                <a:gd name="T5" fmla="*/ 116 h 116"/>
                <a:gd name="T6" fmla="*/ 8 w 43"/>
                <a:gd name="T7" fmla="*/ 116 h 116"/>
                <a:gd name="T8" fmla="*/ 43 w 43"/>
                <a:gd name="T9" fmla="*/ 113 h 116"/>
                <a:gd name="T10" fmla="*/ 43 w 43"/>
                <a:gd name="T11" fmla="*/ 113 h 116"/>
                <a:gd name="T12" fmla="*/ 10 w 43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116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3" y="116"/>
                    <a:pt x="5" y="116"/>
                    <a:pt x="8" y="116"/>
                  </a:cubicBezTo>
                  <a:cubicBezTo>
                    <a:pt x="19" y="116"/>
                    <a:pt x="31" y="115"/>
                    <a:pt x="43" y="113"/>
                  </a:cubicBezTo>
                  <a:cubicBezTo>
                    <a:pt x="43" y="113"/>
                    <a:pt x="43" y="113"/>
                    <a:pt x="43" y="113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318909" y="2976232"/>
            <a:ext cx="1035243" cy="1079022"/>
            <a:chOff x="4883468" y="2805677"/>
            <a:chExt cx="1130395" cy="1178197"/>
          </a:xfrm>
        </p:grpSpPr>
        <p:sp>
          <p:nvSpPr>
            <p:cNvPr id="239" name="Freeform 75"/>
            <p:cNvSpPr>
              <a:spLocks/>
            </p:cNvSpPr>
            <p:nvPr/>
          </p:nvSpPr>
          <p:spPr bwMode="auto">
            <a:xfrm>
              <a:off x="4883468" y="2805677"/>
              <a:ext cx="1130395" cy="1178197"/>
            </a:xfrm>
            <a:custGeom>
              <a:avLst/>
              <a:gdLst>
                <a:gd name="T0" fmla="*/ 675 w 710"/>
                <a:gd name="T1" fmla="*/ 271 h 740"/>
                <a:gd name="T2" fmla="*/ 270 w 710"/>
                <a:gd name="T3" fmla="*/ 52 h 740"/>
                <a:gd name="T4" fmla="*/ 52 w 710"/>
                <a:gd name="T5" fmla="*/ 457 h 740"/>
                <a:gd name="T6" fmla="*/ 456 w 710"/>
                <a:gd name="T7" fmla="*/ 676 h 740"/>
                <a:gd name="T8" fmla="*/ 471 w 710"/>
                <a:gd name="T9" fmla="*/ 671 h 740"/>
                <a:gd name="T10" fmla="*/ 628 w 710"/>
                <a:gd name="T11" fmla="*/ 740 h 740"/>
                <a:gd name="T12" fmla="*/ 598 w 710"/>
                <a:gd name="T13" fmla="*/ 589 h 740"/>
                <a:gd name="T14" fmla="*/ 675 w 710"/>
                <a:gd name="T15" fmla="*/ 271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0" h="740">
                  <a:moveTo>
                    <a:pt x="675" y="271"/>
                  </a:moveTo>
                  <a:cubicBezTo>
                    <a:pt x="624" y="98"/>
                    <a:pt x="443" y="0"/>
                    <a:pt x="270" y="52"/>
                  </a:cubicBezTo>
                  <a:cubicBezTo>
                    <a:pt x="98" y="103"/>
                    <a:pt x="0" y="285"/>
                    <a:pt x="52" y="457"/>
                  </a:cubicBezTo>
                  <a:cubicBezTo>
                    <a:pt x="103" y="629"/>
                    <a:pt x="284" y="727"/>
                    <a:pt x="456" y="676"/>
                  </a:cubicBezTo>
                  <a:cubicBezTo>
                    <a:pt x="461" y="674"/>
                    <a:pt x="466" y="673"/>
                    <a:pt x="471" y="671"/>
                  </a:cubicBezTo>
                  <a:cubicBezTo>
                    <a:pt x="628" y="740"/>
                    <a:pt x="628" y="740"/>
                    <a:pt x="628" y="740"/>
                  </a:cubicBezTo>
                  <a:cubicBezTo>
                    <a:pt x="598" y="589"/>
                    <a:pt x="598" y="589"/>
                    <a:pt x="598" y="589"/>
                  </a:cubicBezTo>
                  <a:cubicBezTo>
                    <a:pt x="676" y="508"/>
                    <a:pt x="710" y="387"/>
                    <a:pt x="675" y="27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2" name="Freeform 78"/>
            <p:cNvSpPr>
              <a:spLocks noEditPoints="1"/>
            </p:cNvSpPr>
            <p:nvPr/>
          </p:nvSpPr>
          <p:spPr bwMode="auto">
            <a:xfrm>
              <a:off x="5276649" y="3155770"/>
              <a:ext cx="407993" cy="299599"/>
            </a:xfrm>
            <a:custGeom>
              <a:avLst/>
              <a:gdLst>
                <a:gd name="T0" fmla="*/ 256 w 256"/>
                <a:gd name="T1" fmla="*/ 7 h 188"/>
                <a:gd name="T2" fmla="*/ 249 w 256"/>
                <a:gd name="T3" fmla="*/ 0 h 188"/>
                <a:gd name="T4" fmla="*/ 7 w 256"/>
                <a:gd name="T5" fmla="*/ 0 h 188"/>
                <a:gd name="T6" fmla="*/ 0 w 256"/>
                <a:gd name="T7" fmla="*/ 7 h 188"/>
                <a:gd name="T8" fmla="*/ 0 w 256"/>
                <a:gd name="T9" fmla="*/ 181 h 188"/>
                <a:gd name="T10" fmla="*/ 7 w 256"/>
                <a:gd name="T11" fmla="*/ 188 h 188"/>
                <a:gd name="T12" fmla="*/ 249 w 256"/>
                <a:gd name="T13" fmla="*/ 188 h 188"/>
                <a:gd name="T14" fmla="*/ 256 w 256"/>
                <a:gd name="T15" fmla="*/ 181 h 188"/>
                <a:gd name="T16" fmla="*/ 256 w 256"/>
                <a:gd name="T17" fmla="*/ 7 h 188"/>
                <a:gd name="T18" fmla="*/ 219 w 256"/>
                <a:gd name="T19" fmla="*/ 155 h 188"/>
                <a:gd name="T20" fmla="*/ 214 w 256"/>
                <a:gd name="T21" fmla="*/ 160 h 188"/>
                <a:gd name="T22" fmla="*/ 37 w 256"/>
                <a:gd name="T23" fmla="*/ 160 h 188"/>
                <a:gd name="T24" fmla="*/ 32 w 256"/>
                <a:gd name="T25" fmla="*/ 155 h 188"/>
                <a:gd name="T26" fmla="*/ 32 w 256"/>
                <a:gd name="T27" fmla="*/ 29 h 188"/>
                <a:gd name="T28" fmla="*/ 37 w 256"/>
                <a:gd name="T29" fmla="*/ 24 h 188"/>
                <a:gd name="T30" fmla="*/ 214 w 256"/>
                <a:gd name="T31" fmla="*/ 24 h 188"/>
                <a:gd name="T32" fmla="*/ 219 w 256"/>
                <a:gd name="T33" fmla="*/ 29 h 188"/>
                <a:gd name="T34" fmla="*/ 219 w 256"/>
                <a:gd name="T35" fmla="*/ 15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6" h="188">
                  <a:moveTo>
                    <a:pt x="256" y="7"/>
                  </a:moveTo>
                  <a:cubicBezTo>
                    <a:pt x="256" y="3"/>
                    <a:pt x="253" y="0"/>
                    <a:pt x="249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5"/>
                    <a:pt x="3" y="188"/>
                    <a:pt x="7" y="188"/>
                  </a:cubicBezTo>
                  <a:cubicBezTo>
                    <a:pt x="249" y="188"/>
                    <a:pt x="249" y="188"/>
                    <a:pt x="249" y="188"/>
                  </a:cubicBezTo>
                  <a:cubicBezTo>
                    <a:pt x="253" y="188"/>
                    <a:pt x="256" y="185"/>
                    <a:pt x="256" y="181"/>
                  </a:cubicBezTo>
                  <a:lnTo>
                    <a:pt x="256" y="7"/>
                  </a:lnTo>
                  <a:close/>
                  <a:moveTo>
                    <a:pt x="219" y="155"/>
                  </a:moveTo>
                  <a:cubicBezTo>
                    <a:pt x="219" y="158"/>
                    <a:pt x="217" y="160"/>
                    <a:pt x="214" y="160"/>
                  </a:cubicBezTo>
                  <a:cubicBezTo>
                    <a:pt x="37" y="160"/>
                    <a:pt x="37" y="160"/>
                    <a:pt x="37" y="160"/>
                  </a:cubicBezTo>
                  <a:cubicBezTo>
                    <a:pt x="34" y="160"/>
                    <a:pt x="32" y="158"/>
                    <a:pt x="32" y="155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6"/>
                    <a:pt x="34" y="24"/>
                    <a:pt x="37" y="24"/>
                  </a:cubicBezTo>
                  <a:cubicBezTo>
                    <a:pt x="214" y="24"/>
                    <a:pt x="214" y="24"/>
                    <a:pt x="214" y="24"/>
                  </a:cubicBezTo>
                  <a:cubicBezTo>
                    <a:pt x="217" y="24"/>
                    <a:pt x="219" y="26"/>
                    <a:pt x="219" y="29"/>
                  </a:cubicBezTo>
                  <a:lnTo>
                    <a:pt x="219" y="15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" name="Freeform 79"/>
            <p:cNvSpPr>
              <a:spLocks noEditPoints="1"/>
            </p:cNvSpPr>
            <p:nvPr/>
          </p:nvSpPr>
          <p:spPr bwMode="auto">
            <a:xfrm>
              <a:off x="5191145" y="3474220"/>
              <a:ext cx="578999" cy="127245"/>
            </a:xfrm>
            <a:custGeom>
              <a:avLst/>
              <a:gdLst>
                <a:gd name="T0" fmla="*/ 317 w 364"/>
                <a:gd name="T1" fmla="*/ 7 h 80"/>
                <a:gd name="T2" fmla="*/ 310 w 364"/>
                <a:gd name="T3" fmla="*/ 0 h 80"/>
                <a:gd name="T4" fmla="*/ 54 w 364"/>
                <a:gd name="T5" fmla="*/ 0 h 80"/>
                <a:gd name="T6" fmla="*/ 47 w 364"/>
                <a:gd name="T7" fmla="*/ 7 h 80"/>
                <a:gd name="T8" fmla="*/ 0 w 364"/>
                <a:gd name="T9" fmla="*/ 74 h 80"/>
                <a:gd name="T10" fmla="*/ 7 w 364"/>
                <a:gd name="T11" fmla="*/ 80 h 80"/>
                <a:gd name="T12" fmla="*/ 357 w 364"/>
                <a:gd name="T13" fmla="*/ 80 h 80"/>
                <a:gd name="T14" fmla="*/ 364 w 364"/>
                <a:gd name="T15" fmla="*/ 74 h 80"/>
                <a:gd name="T16" fmla="*/ 317 w 364"/>
                <a:gd name="T17" fmla="*/ 7 h 80"/>
                <a:gd name="T18" fmla="*/ 162 w 364"/>
                <a:gd name="T19" fmla="*/ 75 h 80"/>
                <a:gd name="T20" fmla="*/ 162 w 364"/>
                <a:gd name="T21" fmla="*/ 60 h 80"/>
                <a:gd name="T22" fmla="*/ 203 w 364"/>
                <a:gd name="T23" fmla="*/ 60 h 80"/>
                <a:gd name="T24" fmla="*/ 205 w 364"/>
                <a:gd name="T25" fmla="*/ 74 h 80"/>
                <a:gd name="T26" fmla="*/ 162 w 364"/>
                <a:gd name="T27" fmla="*/ 75 h 80"/>
                <a:gd name="T28" fmla="*/ 322 w 364"/>
                <a:gd name="T29" fmla="*/ 56 h 80"/>
                <a:gd name="T30" fmla="*/ 46 w 364"/>
                <a:gd name="T31" fmla="*/ 56 h 80"/>
                <a:gd name="T32" fmla="*/ 41 w 364"/>
                <a:gd name="T33" fmla="*/ 52 h 80"/>
                <a:gd name="T34" fmla="*/ 60 w 364"/>
                <a:gd name="T35" fmla="*/ 12 h 80"/>
                <a:gd name="T36" fmla="*/ 65 w 364"/>
                <a:gd name="T37" fmla="*/ 8 h 80"/>
                <a:gd name="T38" fmla="*/ 299 w 364"/>
                <a:gd name="T39" fmla="*/ 8 h 80"/>
                <a:gd name="T40" fmla="*/ 304 w 364"/>
                <a:gd name="T41" fmla="*/ 11 h 80"/>
                <a:gd name="T42" fmla="*/ 328 w 364"/>
                <a:gd name="T43" fmla="*/ 52 h 80"/>
                <a:gd name="T44" fmla="*/ 322 w 364"/>
                <a:gd name="T45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4" h="80">
                  <a:moveTo>
                    <a:pt x="317" y="7"/>
                  </a:moveTo>
                  <a:cubicBezTo>
                    <a:pt x="317" y="3"/>
                    <a:pt x="314" y="0"/>
                    <a:pt x="310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0" y="0"/>
                    <a:pt x="47" y="3"/>
                    <a:pt x="47" y="7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8"/>
                    <a:pt x="3" y="80"/>
                    <a:pt x="7" y="80"/>
                  </a:cubicBezTo>
                  <a:cubicBezTo>
                    <a:pt x="357" y="80"/>
                    <a:pt x="357" y="80"/>
                    <a:pt x="357" y="80"/>
                  </a:cubicBezTo>
                  <a:cubicBezTo>
                    <a:pt x="361" y="80"/>
                    <a:pt x="364" y="78"/>
                    <a:pt x="364" y="74"/>
                  </a:cubicBezTo>
                  <a:lnTo>
                    <a:pt x="317" y="7"/>
                  </a:lnTo>
                  <a:close/>
                  <a:moveTo>
                    <a:pt x="162" y="75"/>
                  </a:moveTo>
                  <a:cubicBezTo>
                    <a:pt x="162" y="60"/>
                    <a:pt x="162" y="60"/>
                    <a:pt x="162" y="60"/>
                  </a:cubicBezTo>
                  <a:cubicBezTo>
                    <a:pt x="203" y="60"/>
                    <a:pt x="203" y="60"/>
                    <a:pt x="203" y="60"/>
                  </a:cubicBezTo>
                  <a:cubicBezTo>
                    <a:pt x="205" y="74"/>
                    <a:pt x="205" y="74"/>
                    <a:pt x="205" y="74"/>
                  </a:cubicBezTo>
                  <a:lnTo>
                    <a:pt x="162" y="75"/>
                  </a:lnTo>
                  <a:close/>
                  <a:moveTo>
                    <a:pt x="322" y="56"/>
                  </a:moveTo>
                  <a:cubicBezTo>
                    <a:pt x="46" y="56"/>
                    <a:pt x="46" y="56"/>
                    <a:pt x="46" y="56"/>
                  </a:cubicBezTo>
                  <a:cubicBezTo>
                    <a:pt x="43" y="56"/>
                    <a:pt x="41" y="54"/>
                    <a:pt x="41" y="52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60" y="10"/>
                    <a:pt x="62" y="8"/>
                    <a:pt x="65" y="8"/>
                  </a:cubicBezTo>
                  <a:cubicBezTo>
                    <a:pt x="299" y="8"/>
                    <a:pt x="299" y="8"/>
                    <a:pt x="299" y="8"/>
                  </a:cubicBezTo>
                  <a:cubicBezTo>
                    <a:pt x="301" y="8"/>
                    <a:pt x="304" y="9"/>
                    <a:pt x="304" y="11"/>
                  </a:cubicBezTo>
                  <a:cubicBezTo>
                    <a:pt x="328" y="52"/>
                    <a:pt x="328" y="52"/>
                    <a:pt x="328" y="52"/>
                  </a:cubicBezTo>
                  <a:cubicBezTo>
                    <a:pt x="328" y="54"/>
                    <a:pt x="325" y="56"/>
                    <a:pt x="322" y="5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517446" y="4164392"/>
            <a:ext cx="652961" cy="763948"/>
            <a:chOff x="5100256" y="4103040"/>
            <a:chExt cx="712977" cy="834163"/>
          </a:xfrm>
        </p:grpSpPr>
        <p:sp>
          <p:nvSpPr>
            <p:cNvPr id="233" name="Freeform 69"/>
            <p:cNvSpPr>
              <a:spLocks/>
            </p:cNvSpPr>
            <p:nvPr/>
          </p:nvSpPr>
          <p:spPr bwMode="auto">
            <a:xfrm>
              <a:off x="5100256" y="4103040"/>
              <a:ext cx="712977" cy="834163"/>
            </a:xfrm>
            <a:custGeom>
              <a:avLst/>
              <a:gdLst>
                <a:gd name="T0" fmla="*/ 448 w 448"/>
                <a:gd name="T1" fmla="*/ 224 h 524"/>
                <a:gd name="T2" fmla="*/ 224 w 448"/>
                <a:gd name="T3" fmla="*/ 0 h 524"/>
                <a:gd name="T4" fmla="*/ 0 w 448"/>
                <a:gd name="T5" fmla="*/ 224 h 524"/>
                <a:gd name="T6" fmla="*/ 224 w 448"/>
                <a:gd name="T7" fmla="*/ 448 h 524"/>
                <a:gd name="T8" fmla="*/ 234 w 448"/>
                <a:gd name="T9" fmla="*/ 448 h 524"/>
                <a:gd name="T10" fmla="*/ 324 w 448"/>
                <a:gd name="T11" fmla="*/ 524 h 524"/>
                <a:gd name="T12" fmla="*/ 334 w 448"/>
                <a:gd name="T13" fmla="*/ 419 h 524"/>
                <a:gd name="T14" fmla="*/ 448 w 448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8" h="524">
                  <a:moveTo>
                    <a:pt x="448" y="224"/>
                  </a:moveTo>
                  <a:cubicBezTo>
                    <a:pt x="448" y="100"/>
                    <a:pt x="348" y="0"/>
                    <a:pt x="224" y="0"/>
                  </a:cubicBezTo>
                  <a:cubicBezTo>
                    <a:pt x="100" y="0"/>
                    <a:pt x="0" y="100"/>
                    <a:pt x="0" y="224"/>
                  </a:cubicBezTo>
                  <a:cubicBezTo>
                    <a:pt x="0" y="347"/>
                    <a:pt x="100" y="448"/>
                    <a:pt x="224" y="448"/>
                  </a:cubicBezTo>
                  <a:cubicBezTo>
                    <a:pt x="227" y="448"/>
                    <a:pt x="231" y="448"/>
                    <a:pt x="234" y="448"/>
                  </a:cubicBezTo>
                  <a:cubicBezTo>
                    <a:pt x="324" y="524"/>
                    <a:pt x="324" y="524"/>
                    <a:pt x="324" y="524"/>
                  </a:cubicBezTo>
                  <a:cubicBezTo>
                    <a:pt x="334" y="419"/>
                    <a:pt x="334" y="419"/>
                    <a:pt x="334" y="419"/>
                  </a:cubicBezTo>
                  <a:cubicBezTo>
                    <a:pt x="402" y="380"/>
                    <a:pt x="448" y="307"/>
                    <a:pt x="448" y="2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4" name="Freeform 80"/>
            <p:cNvSpPr>
              <a:spLocks/>
            </p:cNvSpPr>
            <p:nvPr/>
          </p:nvSpPr>
          <p:spPr bwMode="auto">
            <a:xfrm>
              <a:off x="5361479" y="4274720"/>
              <a:ext cx="205343" cy="388468"/>
            </a:xfrm>
            <a:custGeom>
              <a:avLst/>
              <a:gdLst>
                <a:gd name="T0" fmla="*/ 8 w 129"/>
                <a:gd name="T1" fmla="*/ 244 h 244"/>
                <a:gd name="T2" fmla="*/ 8 w 129"/>
                <a:gd name="T3" fmla="*/ 244 h 244"/>
                <a:gd name="T4" fmla="*/ 0 w 129"/>
                <a:gd name="T5" fmla="*/ 236 h 244"/>
                <a:gd name="T6" fmla="*/ 67 w 129"/>
                <a:gd name="T7" fmla="*/ 163 h 244"/>
                <a:gd name="T8" fmla="*/ 112 w 129"/>
                <a:gd name="T9" fmla="*/ 119 h 244"/>
                <a:gd name="T10" fmla="*/ 64 w 129"/>
                <a:gd name="T11" fmla="*/ 75 h 244"/>
                <a:gd name="T12" fmla="*/ 3 w 129"/>
                <a:gd name="T13" fmla="*/ 7 h 244"/>
                <a:gd name="T14" fmla="*/ 12 w 129"/>
                <a:gd name="T15" fmla="*/ 0 h 244"/>
                <a:gd name="T16" fmla="*/ 19 w 129"/>
                <a:gd name="T17" fmla="*/ 9 h 244"/>
                <a:gd name="T18" fmla="*/ 71 w 129"/>
                <a:gd name="T19" fmla="*/ 61 h 244"/>
                <a:gd name="T20" fmla="*/ 127 w 129"/>
                <a:gd name="T21" fmla="*/ 119 h 244"/>
                <a:gd name="T22" fmla="*/ 72 w 129"/>
                <a:gd name="T23" fmla="*/ 178 h 244"/>
                <a:gd name="T24" fmla="*/ 16 w 129"/>
                <a:gd name="T25" fmla="*/ 237 h 244"/>
                <a:gd name="T26" fmla="*/ 8 w 129"/>
                <a:gd name="T27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244">
                  <a:moveTo>
                    <a:pt x="8" y="244"/>
                  </a:moveTo>
                  <a:cubicBezTo>
                    <a:pt x="8" y="244"/>
                    <a:pt x="8" y="244"/>
                    <a:pt x="8" y="244"/>
                  </a:cubicBezTo>
                  <a:cubicBezTo>
                    <a:pt x="3" y="244"/>
                    <a:pt x="0" y="240"/>
                    <a:pt x="0" y="236"/>
                  </a:cubicBezTo>
                  <a:cubicBezTo>
                    <a:pt x="4" y="186"/>
                    <a:pt x="39" y="174"/>
                    <a:pt x="67" y="163"/>
                  </a:cubicBezTo>
                  <a:cubicBezTo>
                    <a:pt x="95" y="153"/>
                    <a:pt x="112" y="146"/>
                    <a:pt x="112" y="119"/>
                  </a:cubicBezTo>
                  <a:cubicBezTo>
                    <a:pt x="113" y="98"/>
                    <a:pt x="94" y="88"/>
                    <a:pt x="64" y="75"/>
                  </a:cubicBezTo>
                  <a:cubicBezTo>
                    <a:pt x="34" y="63"/>
                    <a:pt x="0" y="48"/>
                    <a:pt x="3" y="7"/>
                  </a:cubicBezTo>
                  <a:cubicBezTo>
                    <a:pt x="4" y="3"/>
                    <a:pt x="8" y="0"/>
                    <a:pt x="12" y="0"/>
                  </a:cubicBezTo>
                  <a:cubicBezTo>
                    <a:pt x="16" y="0"/>
                    <a:pt x="20" y="4"/>
                    <a:pt x="19" y="9"/>
                  </a:cubicBezTo>
                  <a:cubicBezTo>
                    <a:pt x="17" y="36"/>
                    <a:pt x="37" y="46"/>
                    <a:pt x="71" y="61"/>
                  </a:cubicBezTo>
                  <a:cubicBezTo>
                    <a:pt x="98" y="73"/>
                    <a:pt x="129" y="86"/>
                    <a:pt x="127" y="119"/>
                  </a:cubicBezTo>
                  <a:cubicBezTo>
                    <a:pt x="127" y="158"/>
                    <a:pt x="98" y="169"/>
                    <a:pt x="72" y="178"/>
                  </a:cubicBezTo>
                  <a:cubicBezTo>
                    <a:pt x="45" y="188"/>
                    <a:pt x="19" y="198"/>
                    <a:pt x="16" y="237"/>
                  </a:cubicBezTo>
                  <a:cubicBezTo>
                    <a:pt x="16" y="241"/>
                    <a:pt x="12" y="244"/>
                    <a:pt x="8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5" name="Freeform 81"/>
            <p:cNvSpPr>
              <a:spLocks/>
            </p:cNvSpPr>
            <p:nvPr/>
          </p:nvSpPr>
          <p:spPr bwMode="auto">
            <a:xfrm>
              <a:off x="5359459" y="4274720"/>
              <a:ext cx="205343" cy="388468"/>
            </a:xfrm>
            <a:custGeom>
              <a:avLst/>
              <a:gdLst>
                <a:gd name="T0" fmla="*/ 121 w 129"/>
                <a:gd name="T1" fmla="*/ 244 h 244"/>
                <a:gd name="T2" fmla="*/ 113 w 129"/>
                <a:gd name="T3" fmla="*/ 237 h 244"/>
                <a:gd name="T4" fmla="*/ 57 w 129"/>
                <a:gd name="T5" fmla="*/ 178 h 244"/>
                <a:gd name="T6" fmla="*/ 1 w 129"/>
                <a:gd name="T7" fmla="*/ 119 h 244"/>
                <a:gd name="T8" fmla="*/ 58 w 129"/>
                <a:gd name="T9" fmla="*/ 61 h 244"/>
                <a:gd name="T10" fmla="*/ 110 w 129"/>
                <a:gd name="T11" fmla="*/ 9 h 244"/>
                <a:gd name="T12" fmla="*/ 117 w 129"/>
                <a:gd name="T13" fmla="*/ 0 h 244"/>
                <a:gd name="T14" fmla="*/ 126 w 129"/>
                <a:gd name="T15" fmla="*/ 7 h 244"/>
                <a:gd name="T16" fmla="*/ 64 w 129"/>
                <a:gd name="T17" fmla="*/ 75 h 244"/>
                <a:gd name="T18" fmla="*/ 17 w 129"/>
                <a:gd name="T19" fmla="*/ 119 h 244"/>
                <a:gd name="T20" fmla="*/ 62 w 129"/>
                <a:gd name="T21" fmla="*/ 163 h 244"/>
                <a:gd name="T22" fmla="*/ 129 w 129"/>
                <a:gd name="T23" fmla="*/ 236 h 244"/>
                <a:gd name="T24" fmla="*/ 121 w 129"/>
                <a:gd name="T25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244">
                  <a:moveTo>
                    <a:pt x="121" y="244"/>
                  </a:moveTo>
                  <a:cubicBezTo>
                    <a:pt x="116" y="244"/>
                    <a:pt x="113" y="241"/>
                    <a:pt x="113" y="237"/>
                  </a:cubicBezTo>
                  <a:cubicBezTo>
                    <a:pt x="110" y="198"/>
                    <a:pt x="84" y="188"/>
                    <a:pt x="57" y="178"/>
                  </a:cubicBezTo>
                  <a:cubicBezTo>
                    <a:pt x="31" y="169"/>
                    <a:pt x="1" y="158"/>
                    <a:pt x="1" y="119"/>
                  </a:cubicBezTo>
                  <a:cubicBezTo>
                    <a:pt x="0" y="86"/>
                    <a:pt x="31" y="73"/>
                    <a:pt x="58" y="61"/>
                  </a:cubicBezTo>
                  <a:cubicBezTo>
                    <a:pt x="92" y="46"/>
                    <a:pt x="112" y="36"/>
                    <a:pt x="110" y="9"/>
                  </a:cubicBezTo>
                  <a:cubicBezTo>
                    <a:pt x="109" y="4"/>
                    <a:pt x="113" y="0"/>
                    <a:pt x="117" y="0"/>
                  </a:cubicBezTo>
                  <a:cubicBezTo>
                    <a:pt x="121" y="0"/>
                    <a:pt x="125" y="3"/>
                    <a:pt x="126" y="7"/>
                  </a:cubicBezTo>
                  <a:cubicBezTo>
                    <a:pt x="129" y="48"/>
                    <a:pt x="95" y="63"/>
                    <a:pt x="64" y="75"/>
                  </a:cubicBezTo>
                  <a:cubicBezTo>
                    <a:pt x="34" y="88"/>
                    <a:pt x="16" y="98"/>
                    <a:pt x="17" y="119"/>
                  </a:cubicBezTo>
                  <a:cubicBezTo>
                    <a:pt x="17" y="146"/>
                    <a:pt x="34" y="153"/>
                    <a:pt x="62" y="163"/>
                  </a:cubicBezTo>
                  <a:cubicBezTo>
                    <a:pt x="90" y="174"/>
                    <a:pt x="125" y="186"/>
                    <a:pt x="129" y="236"/>
                  </a:cubicBezTo>
                  <a:cubicBezTo>
                    <a:pt x="129" y="240"/>
                    <a:pt x="126" y="244"/>
                    <a:pt x="121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6" name="Freeform 82"/>
            <p:cNvSpPr>
              <a:spLocks/>
            </p:cNvSpPr>
            <p:nvPr/>
          </p:nvSpPr>
          <p:spPr bwMode="auto">
            <a:xfrm>
              <a:off x="5407260" y="4301650"/>
              <a:ext cx="116473" cy="19524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7" name="Freeform 83"/>
            <p:cNvSpPr>
              <a:spLocks/>
            </p:cNvSpPr>
            <p:nvPr/>
          </p:nvSpPr>
          <p:spPr bwMode="auto">
            <a:xfrm>
              <a:off x="5407260" y="4614041"/>
              <a:ext cx="116473" cy="12792"/>
            </a:xfrm>
            <a:custGeom>
              <a:avLst/>
              <a:gdLst>
                <a:gd name="T0" fmla="*/ 68 w 73"/>
                <a:gd name="T1" fmla="*/ 8 h 8"/>
                <a:gd name="T2" fmla="*/ 5 w 73"/>
                <a:gd name="T3" fmla="*/ 8 h 8"/>
                <a:gd name="T4" fmla="*/ 0 w 73"/>
                <a:gd name="T5" fmla="*/ 4 h 8"/>
                <a:gd name="T6" fmla="*/ 5 w 73"/>
                <a:gd name="T7" fmla="*/ 0 h 8"/>
                <a:gd name="T8" fmla="*/ 68 w 73"/>
                <a:gd name="T9" fmla="*/ 0 h 8"/>
                <a:gd name="T10" fmla="*/ 73 w 73"/>
                <a:gd name="T11" fmla="*/ 4 h 8"/>
                <a:gd name="T12" fmla="*/ 68 w 73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">
                  <a:moveTo>
                    <a:pt x="68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2" y="8"/>
                    <a:pt x="0" y="7"/>
                    <a:pt x="0" y="4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1"/>
                    <a:pt x="73" y="4"/>
                  </a:cubicBezTo>
                  <a:cubicBezTo>
                    <a:pt x="73" y="7"/>
                    <a:pt x="71" y="8"/>
                    <a:pt x="68" y="8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8" name="Freeform 84"/>
            <p:cNvSpPr>
              <a:spLocks/>
            </p:cNvSpPr>
            <p:nvPr/>
          </p:nvSpPr>
          <p:spPr bwMode="auto">
            <a:xfrm>
              <a:off x="5407260" y="4429569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9" name="Freeform 85"/>
            <p:cNvSpPr>
              <a:spLocks/>
            </p:cNvSpPr>
            <p:nvPr/>
          </p:nvSpPr>
          <p:spPr bwMode="auto">
            <a:xfrm>
              <a:off x="5407260" y="4474003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7213054" y="2630944"/>
            <a:ext cx="1210354" cy="1294210"/>
            <a:chOff x="6951707" y="2428654"/>
            <a:chExt cx="1321600" cy="1413163"/>
          </a:xfrm>
        </p:grpSpPr>
        <p:sp>
          <p:nvSpPr>
            <p:cNvPr id="241" name="Freeform 77"/>
            <p:cNvSpPr>
              <a:spLocks/>
            </p:cNvSpPr>
            <p:nvPr/>
          </p:nvSpPr>
          <p:spPr bwMode="auto">
            <a:xfrm>
              <a:off x="6951707" y="2428654"/>
              <a:ext cx="1321600" cy="1413163"/>
            </a:xfrm>
            <a:custGeom>
              <a:avLst/>
              <a:gdLst>
                <a:gd name="T0" fmla="*/ 492 w 830"/>
                <a:gd name="T1" fmla="*/ 46 h 888"/>
                <a:gd name="T2" fmla="*/ 32 w 830"/>
                <a:gd name="T3" fmla="*/ 338 h 888"/>
                <a:gd name="T4" fmla="*/ 149 w 830"/>
                <a:gd name="T5" fmla="*/ 708 h 888"/>
                <a:gd name="T6" fmla="*/ 126 w 830"/>
                <a:gd name="T7" fmla="*/ 888 h 888"/>
                <a:gd name="T8" fmla="*/ 306 w 830"/>
                <a:gd name="T9" fmla="*/ 793 h 888"/>
                <a:gd name="T10" fmla="*/ 323 w 830"/>
                <a:gd name="T11" fmla="*/ 798 h 888"/>
                <a:gd name="T12" fmla="*/ 783 w 830"/>
                <a:gd name="T13" fmla="*/ 506 h 888"/>
                <a:gd name="T14" fmla="*/ 492 w 830"/>
                <a:gd name="T15" fmla="*/ 46 h 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0" h="888">
                  <a:moveTo>
                    <a:pt x="492" y="46"/>
                  </a:moveTo>
                  <a:cubicBezTo>
                    <a:pt x="284" y="0"/>
                    <a:pt x="78" y="130"/>
                    <a:pt x="32" y="338"/>
                  </a:cubicBezTo>
                  <a:cubicBezTo>
                    <a:pt x="0" y="478"/>
                    <a:pt x="50" y="618"/>
                    <a:pt x="149" y="708"/>
                  </a:cubicBezTo>
                  <a:cubicBezTo>
                    <a:pt x="126" y="888"/>
                    <a:pt x="126" y="888"/>
                    <a:pt x="126" y="888"/>
                  </a:cubicBezTo>
                  <a:cubicBezTo>
                    <a:pt x="306" y="793"/>
                    <a:pt x="306" y="793"/>
                    <a:pt x="306" y="793"/>
                  </a:cubicBezTo>
                  <a:cubicBezTo>
                    <a:pt x="312" y="795"/>
                    <a:pt x="317" y="796"/>
                    <a:pt x="323" y="798"/>
                  </a:cubicBezTo>
                  <a:cubicBezTo>
                    <a:pt x="531" y="844"/>
                    <a:pt x="737" y="714"/>
                    <a:pt x="783" y="506"/>
                  </a:cubicBezTo>
                  <a:cubicBezTo>
                    <a:pt x="830" y="299"/>
                    <a:pt x="699" y="93"/>
                    <a:pt x="492" y="4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0" name="Freeform 86"/>
            <p:cNvSpPr>
              <a:spLocks/>
            </p:cNvSpPr>
            <p:nvPr/>
          </p:nvSpPr>
          <p:spPr bwMode="auto">
            <a:xfrm>
              <a:off x="7359700" y="2754510"/>
              <a:ext cx="493496" cy="681334"/>
            </a:xfrm>
            <a:custGeom>
              <a:avLst/>
              <a:gdLst>
                <a:gd name="T0" fmla="*/ 200 w 310"/>
                <a:gd name="T1" fmla="*/ 39 h 428"/>
                <a:gd name="T2" fmla="*/ 205 w 310"/>
                <a:gd name="T3" fmla="*/ 40 h 428"/>
                <a:gd name="T4" fmla="*/ 215 w 310"/>
                <a:gd name="T5" fmla="*/ 23 h 428"/>
                <a:gd name="T6" fmla="*/ 206 w 310"/>
                <a:gd name="T7" fmla="*/ 5 h 428"/>
                <a:gd name="T8" fmla="*/ 196 w 310"/>
                <a:gd name="T9" fmla="*/ 9 h 428"/>
                <a:gd name="T10" fmla="*/ 123 w 310"/>
                <a:gd name="T11" fmla="*/ 0 h 428"/>
                <a:gd name="T12" fmla="*/ 97 w 310"/>
                <a:gd name="T13" fmla="*/ 11 h 428"/>
                <a:gd name="T14" fmla="*/ 104 w 310"/>
                <a:gd name="T15" fmla="*/ 17 h 428"/>
                <a:gd name="T16" fmla="*/ 99 w 310"/>
                <a:gd name="T17" fmla="*/ 35 h 428"/>
                <a:gd name="T18" fmla="*/ 120 w 310"/>
                <a:gd name="T19" fmla="*/ 38 h 428"/>
                <a:gd name="T20" fmla="*/ 120 w 310"/>
                <a:gd name="T21" fmla="*/ 182 h 428"/>
                <a:gd name="T22" fmla="*/ 13 w 310"/>
                <a:gd name="T23" fmla="*/ 347 h 428"/>
                <a:gd name="T24" fmla="*/ 3 w 310"/>
                <a:gd name="T25" fmla="*/ 399 h 428"/>
                <a:gd name="T26" fmla="*/ 89 w 310"/>
                <a:gd name="T27" fmla="*/ 426 h 428"/>
                <a:gd name="T28" fmla="*/ 286 w 310"/>
                <a:gd name="T29" fmla="*/ 414 h 428"/>
                <a:gd name="T30" fmla="*/ 310 w 310"/>
                <a:gd name="T31" fmla="*/ 388 h 428"/>
                <a:gd name="T32" fmla="*/ 199 w 310"/>
                <a:gd name="T33" fmla="*/ 178 h 428"/>
                <a:gd name="T34" fmla="*/ 192 w 310"/>
                <a:gd name="T35" fmla="*/ 182 h 428"/>
                <a:gd name="T36" fmla="*/ 284 w 310"/>
                <a:gd name="T37" fmla="*/ 354 h 428"/>
                <a:gd name="T38" fmla="*/ 293 w 310"/>
                <a:gd name="T39" fmla="*/ 391 h 428"/>
                <a:gd name="T40" fmla="*/ 219 w 310"/>
                <a:gd name="T41" fmla="*/ 410 h 428"/>
                <a:gd name="T42" fmla="*/ 29 w 310"/>
                <a:gd name="T43" fmla="*/ 399 h 428"/>
                <a:gd name="T44" fmla="*/ 16 w 310"/>
                <a:gd name="T45" fmla="*/ 388 h 428"/>
                <a:gd name="T46" fmla="*/ 81 w 310"/>
                <a:gd name="T47" fmla="*/ 260 h 428"/>
                <a:gd name="T48" fmla="*/ 128 w 310"/>
                <a:gd name="T49" fmla="*/ 38 h 428"/>
                <a:gd name="T50" fmla="*/ 121 w 310"/>
                <a:gd name="T51" fmla="*/ 30 h 428"/>
                <a:gd name="T52" fmla="*/ 121 w 310"/>
                <a:gd name="T53" fmla="*/ 30 h 428"/>
                <a:gd name="T54" fmla="*/ 112 w 310"/>
                <a:gd name="T55" fmla="*/ 25 h 428"/>
                <a:gd name="T56" fmla="*/ 112 w 310"/>
                <a:gd name="T57" fmla="*/ 17 h 428"/>
                <a:gd name="T58" fmla="*/ 112 w 310"/>
                <a:gd name="T59" fmla="*/ 18 h 428"/>
                <a:gd name="T60" fmla="*/ 112 w 310"/>
                <a:gd name="T61" fmla="*/ 18 h 428"/>
                <a:gd name="T62" fmla="*/ 112 w 310"/>
                <a:gd name="T63" fmla="*/ 18 h 428"/>
                <a:gd name="T64" fmla="*/ 111 w 310"/>
                <a:gd name="T65" fmla="*/ 18 h 428"/>
                <a:gd name="T66" fmla="*/ 111 w 310"/>
                <a:gd name="T67" fmla="*/ 18 h 428"/>
                <a:gd name="T68" fmla="*/ 117 w 310"/>
                <a:gd name="T69" fmla="*/ 16 h 428"/>
                <a:gd name="T70" fmla="*/ 122 w 310"/>
                <a:gd name="T71" fmla="*/ 16 h 428"/>
                <a:gd name="T72" fmla="*/ 196 w 310"/>
                <a:gd name="T73" fmla="*/ 14 h 428"/>
                <a:gd name="T74" fmla="*/ 196 w 310"/>
                <a:gd name="T75" fmla="*/ 14 h 428"/>
                <a:gd name="T76" fmla="*/ 195 w 310"/>
                <a:gd name="T77" fmla="*/ 17 h 428"/>
                <a:gd name="T78" fmla="*/ 195 w 310"/>
                <a:gd name="T79" fmla="*/ 17 h 428"/>
                <a:gd name="T80" fmla="*/ 199 w 310"/>
                <a:gd name="T81" fmla="*/ 23 h 428"/>
                <a:gd name="T82" fmla="*/ 200 w 310"/>
                <a:gd name="T83" fmla="*/ 25 h 428"/>
                <a:gd name="T84" fmla="*/ 200 w 310"/>
                <a:gd name="T85" fmla="*/ 25 h 428"/>
                <a:gd name="T86" fmla="*/ 207 w 310"/>
                <a:gd name="T87" fmla="*/ 23 h 428"/>
                <a:gd name="T88" fmla="*/ 200 w 310"/>
                <a:gd name="T89" fmla="*/ 22 h 428"/>
                <a:gd name="T90" fmla="*/ 200 w 310"/>
                <a:gd name="T91" fmla="*/ 22 h 428"/>
                <a:gd name="T92" fmla="*/ 200 w 310"/>
                <a:gd name="T93" fmla="*/ 22 h 428"/>
                <a:gd name="T94" fmla="*/ 200 w 310"/>
                <a:gd name="T95" fmla="*/ 22 h 428"/>
                <a:gd name="T96" fmla="*/ 200 w 310"/>
                <a:gd name="T97" fmla="*/ 22 h 428"/>
                <a:gd name="T98" fmla="*/ 192 w 310"/>
                <a:gd name="T99" fmla="*/ 29 h 428"/>
                <a:gd name="T100" fmla="*/ 188 w 310"/>
                <a:gd name="T101" fmla="*/ 32 h 428"/>
                <a:gd name="T102" fmla="*/ 188 w 310"/>
                <a:gd name="T103" fmla="*/ 32 h 428"/>
                <a:gd name="T104" fmla="*/ 188 w 310"/>
                <a:gd name="T105" fmla="*/ 32 h 428"/>
                <a:gd name="T106" fmla="*/ 185 w 310"/>
                <a:gd name="T107" fmla="*/ 187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10" h="428">
                  <a:moveTo>
                    <a:pt x="192" y="182"/>
                  </a:moveTo>
                  <a:cubicBezTo>
                    <a:pt x="200" y="182"/>
                    <a:pt x="200" y="182"/>
                    <a:pt x="200" y="182"/>
                  </a:cubicBezTo>
                  <a:cubicBezTo>
                    <a:pt x="200" y="39"/>
                    <a:pt x="200" y="39"/>
                    <a:pt x="200" y="39"/>
                  </a:cubicBezTo>
                  <a:cubicBezTo>
                    <a:pt x="192" y="39"/>
                    <a:pt x="192" y="39"/>
                    <a:pt x="192" y="39"/>
                  </a:cubicBezTo>
                  <a:cubicBezTo>
                    <a:pt x="196" y="46"/>
                    <a:pt x="196" y="46"/>
                    <a:pt x="196" y="46"/>
                  </a:cubicBezTo>
                  <a:cubicBezTo>
                    <a:pt x="196" y="45"/>
                    <a:pt x="200" y="43"/>
                    <a:pt x="205" y="40"/>
                  </a:cubicBezTo>
                  <a:cubicBezTo>
                    <a:pt x="207" y="38"/>
                    <a:pt x="209" y="36"/>
                    <a:pt x="211" y="34"/>
                  </a:cubicBezTo>
                  <a:cubicBezTo>
                    <a:pt x="212" y="32"/>
                    <a:pt x="213" y="31"/>
                    <a:pt x="214" y="29"/>
                  </a:cubicBezTo>
                  <a:cubicBezTo>
                    <a:pt x="215" y="28"/>
                    <a:pt x="215" y="25"/>
                    <a:pt x="215" y="23"/>
                  </a:cubicBezTo>
                  <a:cubicBezTo>
                    <a:pt x="215" y="22"/>
                    <a:pt x="215" y="22"/>
                    <a:pt x="215" y="21"/>
                  </a:cubicBezTo>
                  <a:cubicBezTo>
                    <a:pt x="215" y="21"/>
                    <a:pt x="214" y="17"/>
                    <a:pt x="211" y="12"/>
                  </a:cubicBezTo>
                  <a:cubicBezTo>
                    <a:pt x="210" y="10"/>
                    <a:pt x="209" y="7"/>
                    <a:pt x="206" y="5"/>
                  </a:cubicBezTo>
                  <a:cubicBezTo>
                    <a:pt x="205" y="4"/>
                    <a:pt x="204" y="3"/>
                    <a:pt x="202" y="2"/>
                  </a:cubicBezTo>
                  <a:cubicBezTo>
                    <a:pt x="200" y="1"/>
                    <a:pt x="198" y="1"/>
                    <a:pt x="196" y="1"/>
                  </a:cubicBezTo>
                  <a:cubicBezTo>
                    <a:pt x="196" y="9"/>
                    <a:pt x="196" y="9"/>
                    <a:pt x="196" y="9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18" y="0"/>
                    <a:pt x="113" y="0"/>
                    <a:pt x="108" y="2"/>
                  </a:cubicBezTo>
                  <a:cubicBezTo>
                    <a:pt x="105" y="3"/>
                    <a:pt x="103" y="4"/>
                    <a:pt x="100" y="7"/>
                  </a:cubicBezTo>
                  <a:cubicBezTo>
                    <a:pt x="99" y="8"/>
                    <a:pt x="98" y="9"/>
                    <a:pt x="97" y="11"/>
                  </a:cubicBezTo>
                  <a:cubicBezTo>
                    <a:pt x="96" y="13"/>
                    <a:pt x="96" y="15"/>
                    <a:pt x="96" y="17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104" y="17"/>
                    <a:pt x="104" y="17"/>
                    <a:pt x="104" y="17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6" y="17"/>
                    <a:pt x="95" y="20"/>
                    <a:pt x="95" y="22"/>
                  </a:cubicBezTo>
                  <a:cubicBezTo>
                    <a:pt x="95" y="27"/>
                    <a:pt x="97" y="31"/>
                    <a:pt x="99" y="35"/>
                  </a:cubicBezTo>
                  <a:cubicBezTo>
                    <a:pt x="103" y="40"/>
                    <a:pt x="108" y="43"/>
                    <a:pt x="112" y="44"/>
                  </a:cubicBezTo>
                  <a:cubicBezTo>
                    <a:pt x="116" y="46"/>
                    <a:pt x="118" y="46"/>
                    <a:pt x="119" y="46"/>
                  </a:cubicBezTo>
                  <a:cubicBezTo>
                    <a:pt x="120" y="38"/>
                    <a:pt x="120" y="38"/>
                    <a:pt x="120" y="38"/>
                  </a:cubicBezTo>
                  <a:cubicBezTo>
                    <a:pt x="112" y="38"/>
                    <a:pt x="112" y="38"/>
                    <a:pt x="112" y="38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20" y="182"/>
                    <a:pt x="120" y="182"/>
                    <a:pt x="120" y="182"/>
                  </a:cubicBezTo>
                  <a:cubicBezTo>
                    <a:pt x="113" y="178"/>
                    <a:pt x="113" y="178"/>
                    <a:pt x="113" y="178"/>
                  </a:cubicBezTo>
                  <a:cubicBezTo>
                    <a:pt x="93" y="210"/>
                    <a:pt x="65" y="253"/>
                    <a:pt x="42" y="292"/>
                  </a:cubicBezTo>
                  <a:cubicBezTo>
                    <a:pt x="30" y="312"/>
                    <a:pt x="20" y="331"/>
                    <a:pt x="13" y="347"/>
                  </a:cubicBezTo>
                  <a:cubicBezTo>
                    <a:pt x="9" y="355"/>
                    <a:pt x="6" y="363"/>
                    <a:pt x="4" y="370"/>
                  </a:cubicBezTo>
                  <a:cubicBezTo>
                    <a:pt x="2" y="376"/>
                    <a:pt x="0" y="382"/>
                    <a:pt x="0" y="388"/>
                  </a:cubicBezTo>
                  <a:cubicBezTo>
                    <a:pt x="0" y="392"/>
                    <a:pt x="1" y="396"/>
                    <a:pt x="3" y="399"/>
                  </a:cubicBezTo>
                  <a:cubicBezTo>
                    <a:pt x="5" y="403"/>
                    <a:pt x="8" y="406"/>
                    <a:pt x="11" y="408"/>
                  </a:cubicBezTo>
                  <a:cubicBezTo>
                    <a:pt x="18" y="412"/>
                    <a:pt x="26" y="415"/>
                    <a:pt x="36" y="417"/>
                  </a:cubicBezTo>
                  <a:cubicBezTo>
                    <a:pt x="50" y="421"/>
                    <a:pt x="69" y="424"/>
                    <a:pt x="89" y="426"/>
                  </a:cubicBezTo>
                  <a:cubicBezTo>
                    <a:pt x="110" y="427"/>
                    <a:pt x="132" y="428"/>
                    <a:pt x="155" y="428"/>
                  </a:cubicBezTo>
                  <a:cubicBezTo>
                    <a:pt x="189" y="428"/>
                    <a:pt x="224" y="426"/>
                    <a:pt x="251" y="422"/>
                  </a:cubicBezTo>
                  <a:cubicBezTo>
                    <a:pt x="265" y="420"/>
                    <a:pt x="277" y="417"/>
                    <a:pt x="286" y="414"/>
                  </a:cubicBezTo>
                  <a:cubicBezTo>
                    <a:pt x="291" y="412"/>
                    <a:pt x="295" y="410"/>
                    <a:pt x="299" y="408"/>
                  </a:cubicBezTo>
                  <a:cubicBezTo>
                    <a:pt x="302" y="406"/>
                    <a:pt x="305" y="403"/>
                    <a:pt x="307" y="399"/>
                  </a:cubicBezTo>
                  <a:cubicBezTo>
                    <a:pt x="309" y="396"/>
                    <a:pt x="310" y="392"/>
                    <a:pt x="310" y="388"/>
                  </a:cubicBezTo>
                  <a:cubicBezTo>
                    <a:pt x="310" y="383"/>
                    <a:pt x="309" y="377"/>
                    <a:pt x="307" y="370"/>
                  </a:cubicBezTo>
                  <a:cubicBezTo>
                    <a:pt x="303" y="358"/>
                    <a:pt x="297" y="344"/>
                    <a:pt x="289" y="329"/>
                  </a:cubicBezTo>
                  <a:cubicBezTo>
                    <a:pt x="266" y="282"/>
                    <a:pt x="228" y="222"/>
                    <a:pt x="199" y="178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200" y="182"/>
                    <a:pt x="200" y="182"/>
                    <a:pt x="200" y="182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185" y="187"/>
                    <a:pt x="185" y="187"/>
                    <a:pt x="185" y="187"/>
                  </a:cubicBezTo>
                  <a:cubicBezTo>
                    <a:pt x="207" y="220"/>
                    <a:pt x="235" y="263"/>
                    <a:pt x="257" y="301"/>
                  </a:cubicBezTo>
                  <a:cubicBezTo>
                    <a:pt x="267" y="321"/>
                    <a:pt x="277" y="339"/>
                    <a:pt x="284" y="354"/>
                  </a:cubicBezTo>
                  <a:cubicBezTo>
                    <a:pt x="287" y="362"/>
                    <a:pt x="290" y="369"/>
                    <a:pt x="291" y="375"/>
                  </a:cubicBezTo>
                  <a:cubicBezTo>
                    <a:pt x="293" y="381"/>
                    <a:pt x="294" y="385"/>
                    <a:pt x="294" y="388"/>
                  </a:cubicBezTo>
                  <a:cubicBezTo>
                    <a:pt x="294" y="390"/>
                    <a:pt x="293" y="391"/>
                    <a:pt x="293" y="391"/>
                  </a:cubicBezTo>
                  <a:cubicBezTo>
                    <a:pt x="293" y="392"/>
                    <a:pt x="292" y="393"/>
                    <a:pt x="290" y="394"/>
                  </a:cubicBezTo>
                  <a:cubicBezTo>
                    <a:pt x="286" y="397"/>
                    <a:pt x="279" y="400"/>
                    <a:pt x="270" y="402"/>
                  </a:cubicBezTo>
                  <a:cubicBezTo>
                    <a:pt x="257" y="405"/>
                    <a:pt x="239" y="408"/>
                    <a:pt x="219" y="410"/>
                  </a:cubicBezTo>
                  <a:cubicBezTo>
                    <a:pt x="199" y="411"/>
                    <a:pt x="177" y="412"/>
                    <a:pt x="155" y="412"/>
                  </a:cubicBezTo>
                  <a:cubicBezTo>
                    <a:pt x="121" y="412"/>
                    <a:pt x="88" y="410"/>
                    <a:pt x="62" y="406"/>
                  </a:cubicBezTo>
                  <a:cubicBezTo>
                    <a:pt x="48" y="404"/>
                    <a:pt x="37" y="402"/>
                    <a:pt x="29" y="399"/>
                  </a:cubicBezTo>
                  <a:cubicBezTo>
                    <a:pt x="25" y="397"/>
                    <a:pt x="22" y="396"/>
                    <a:pt x="20" y="394"/>
                  </a:cubicBezTo>
                  <a:cubicBezTo>
                    <a:pt x="18" y="393"/>
                    <a:pt x="17" y="392"/>
                    <a:pt x="17" y="391"/>
                  </a:cubicBezTo>
                  <a:cubicBezTo>
                    <a:pt x="17" y="391"/>
                    <a:pt x="16" y="390"/>
                    <a:pt x="16" y="388"/>
                  </a:cubicBezTo>
                  <a:cubicBezTo>
                    <a:pt x="16" y="385"/>
                    <a:pt x="17" y="380"/>
                    <a:pt x="19" y="374"/>
                  </a:cubicBezTo>
                  <a:cubicBezTo>
                    <a:pt x="22" y="364"/>
                    <a:pt x="28" y="350"/>
                    <a:pt x="36" y="335"/>
                  </a:cubicBezTo>
                  <a:cubicBezTo>
                    <a:pt x="48" y="312"/>
                    <a:pt x="64" y="286"/>
                    <a:pt x="81" y="260"/>
                  </a:cubicBezTo>
                  <a:cubicBezTo>
                    <a:pt x="97" y="233"/>
                    <a:pt x="113" y="208"/>
                    <a:pt x="127" y="186"/>
                  </a:cubicBezTo>
                  <a:cubicBezTo>
                    <a:pt x="128" y="185"/>
                    <a:pt x="128" y="184"/>
                    <a:pt x="128" y="182"/>
                  </a:cubicBezTo>
                  <a:cubicBezTo>
                    <a:pt x="128" y="38"/>
                    <a:pt x="128" y="38"/>
                    <a:pt x="128" y="38"/>
                  </a:cubicBezTo>
                  <a:cubicBezTo>
                    <a:pt x="128" y="34"/>
                    <a:pt x="125" y="31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0" y="30"/>
                    <a:pt x="117" y="29"/>
                    <a:pt x="115" y="28"/>
                  </a:cubicBezTo>
                  <a:cubicBezTo>
                    <a:pt x="114" y="27"/>
                    <a:pt x="113" y="26"/>
                    <a:pt x="112" y="25"/>
                  </a:cubicBezTo>
                  <a:cubicBezTo>
                    <a:pt x="112" y="24"/>
                    <a:pt x="111" y="23"/>
                    <a:pt x="111" y="22"/>
                  </a:cubicBezTo>
                  <a:cubicBezTo>
                    <a:pt x="111" y="21"/>
                    <a:pt x="112" y="20"/>
                    <a:pt x="112" y="19"/>
                  </a:cubicBezTo>
                  <a:cubicBezTo>
                    <a:pt x="112" y="18"/>
                    <a:pt x="112" y="18"/>
                    <a:pt x="112" y="17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3" y="17"/>
                  </a:cubicBezTo>
                  <a:cubicBezTo>
                    <a:pt x="114" y="17"/>
                    <a:pt x="115" y="16"/>
                    <a:pt x="117" y="16"/>
                  </a:cubicBezTo>
                  <a:cubicBezTo>
                    <a:pt x="119" y="16"/>
                    <a:pt x="121" y="16"/>
                    <a:pt x="123" y="16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2" y="16"/>
                    <a:pt x="122" y="16"/>
                    <a:pt x="122" y="16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7" y="18"/>
                  </a:cubicBezTo>
                  <a:cubicBezTo>
                    <a:pt x="197" y="20"/>
                    <a:pt x="198" y="22"/>
                    <a:pt x="199" y="23"/>
                  </a:cubicBezTo>
                  <a:cubicBezTo>
                    <a:pt x="199" y="24"/>
                    <a:pt x="199" y="24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7" y="23"/>
                    <a:pt x="207" y="23"/>
                    <a:pt x="207" y="23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199" y="23"/>
                    <a:pt x="198" y="25"/>
                  </a:cubicBezTo>
                  <a:cubicBezTo>
                    <a:pt x="196" y="26"/>
                    <a:pt x="194" y="28"/>
                    <a:pt x="192" y="29"/>
                  </a:cubicBezTo>
                  <a:cubicBezTo>
                    <a:pt x="191" y="30"/>
                    <a:pt x="190" y="31"/>
                    <a:pt x="189" y="31"/>
                  </a:cubicBezTo>
                  <a:cubicBezTo>
                    <a:pt x="188" y="31"/>
                    <a:pt x="188" y="31"/>
                    <a:pt x="188" y="31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6" y="33"/>
                    <a:pt x="184" y="36"/>
                    <a:pt x="184" y="39"/>
                  </a:cubicBezTo>
                  <a:cubicBezTo>
                    <a:pt x="184" y="182"/>
                    <a:pt x="184" y="182"/>
                    <a:pt x="184" y="182"/>
                  </a:cubicBezTo>
                  <a:cubicBezTo>
                    <a:pt x="184" y="184"/>
                    <a:pt x="184" y="185"/>
                    <a:pt x="185" y="187"/>
                  </a:cubicBezTo>
                  <a:lnTo>
                    <a:pt x="192" y="18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1" name="Oval 87"/>
            <p:cNvSpPr>
              <a:spLocks noChangeArrowheads="1"/>
            </p:cNvSpPr>
            <p:nvPr/>
          </p:nvSpPr>
          <p:spPr bwMode="auto">
            <a:xfrm>
              <a:off x="7588607" y="3060168"/>
              <a:ext cx="66652" cy="6732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2" name="Freeform 88"/>
            <p:cNvSpPr>
              <a:spLocks noEditPoints="1"/>
            </p:cNvSpPr>
            <p:nvPr/>
          </p:nvSpPr>
          <p:spPr bwMode="auto">
            <a:xfrm>
              <a:off x="7429718" y="3157116"/>
              <a:ext cx="350093" cy="229580"/>
            </a:xfrm>
            <a:custGeom>
              <a:avLst/>
              <a:gdLst>
                <a:gd name="T0" fmla="*/ 161 w 220"/>
                <a:gd name="T1" fmla="*/ 0 h 144"/>
                <a:gd name="T2" fmla="*/ 65 w 220"/>
                <a:gd name="T3" fmla="*/ 3 h 144"/>
                <a:gd name="T4" fmla="*/ 0 w 220"/>
                <a:gd name="T5" fmla="*/ 118 h 144"/>
                <a:gd name="T6" fmla="*/ 220 w 220"/>
                <a:gd name="T7" fmla="*/ 119 h 144"/>
                <a:gd name="T8" fmla="*/ 161 w 220"/>
                <a:gd name="T9" fmla="*/ 0 h 144"/>
                <a:gd name="T10" fmla="*/ 87 w 220"/>
                <a:gd name="T11" fmla="*/ 87 h 144"/>
                <a:gd name="T12" fmla="*/ 62 w 220"/>
                <a:gd name="T13" fmla="*/ 63 h 144"/>
                <a:gd name="T14" fmla="*/ 87 w 220"/>
                <a:gd name="T15" fmla="*/ 39 h 144"/>
                <a:gd name="T16" fmla="*/ 111 w 220"/>
                <a:gd name="T17" fmla="*/ 63 h 144"/>
                <a:gd name="T18" fmla="*/ 87 w 220"/>
                <a:gd name="T19" fmla="*/ 87 h 144"/>
                <a:gd name="T20" fmla="*/ 147 w 220"/>
                <a:gd name="T21" fmla="*/ 103 h 144"/>
                <a:gd name="T22" fmla="*/ 132 w 220"/>
                <a:gd name="T23" fmla="*/ 88 h 144"/>
                <a:gd name="T24" fmla="*/ 147 w 220"/>
                <a:gd name="T25" fmla="*/ 74 h 144"/>
                <a:gd name="T26" fmla="*/ 161 w 220"/>
                <a:gd name="T27" fmla="*/ 88 h 144"/>
                <a:gd name="T28" fmla="*/ 147 w 220"/>
                <a:gd name="T29" fmla="*/ 103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0" h="144">
                  <a:moveTo>
                    <a:pt x="161" y="0"/>
                  </a:moveTo>
                  <a:cubicBezTo>
                    <a:pt x="65" y="3"/>
                    <a:pt x="65" y="3"/>
                    <a:pt x="65" y="3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39" y="134"/>
                    <a:pt x="147" y="144"/>
                    <a:pt x="220" y="119"/>
                  </a:cubicBezTo>
                  <a:lnTo>
                    <a:pt x="161" y="0"/>
                  </a:lnTo>
                  <a:close/>
                  <a:moveTo>
                    <a:pt x="87" y="87"/>
                  </a:moveTo>
                  <a:cubicBezTo>
                    <a:pt x="73" y="87"/>
                    <a:pt x="62" y="76"/>
                    <a:pt x="62" y="63"/>
                  </a:cubicBezTo>
                  <a:cubicBezTo>
                    <a:pt x="62" y="49"/>
                    <a:pt x="73" y="39"/>
                    <a:pt x="87" y="39"/>
                  </a:cubicBezTo>
                  <a:cubicBezTo>
                    <a:pt x="100" y="39"/>
                    <a:pt x="111" y="49"/>
                    <a:pt x="111" y="63"/>
                  </a:cubicBezTo>
                  <a:cubicBezTo>
                    <a:pt x="111" y="76"/>
                    <a:pt x="100" y="87"/>
                    <a:pt x="87" y="87"/>
                  </a:cubicBezTo>
                  <a:close/>
                  <a:moveTo>
                    <a:pt x="147" y="103"/>
                  </a:moveTo>
                  <a:cubicBezTo>
                    <a:pt x="139" y="103"/>
                    <a:pt x="132" y="96"/>
                    <a:pt x="132" y="88"/>
                  </a:cubicBezTo>
                  <a:cubicBezTo>
                    <a:pt x="132" y="81"/>
                    <a:pt x="139" y="74"/>
                    <a:pt x="147" y="74"/>
                  </a:cubicBezTo>
                  <a:cubicBezTo>
                    <a:pt x="155" y="74"/>
                    <a:pt x="161" y="81"/>
                    <a:pt x="161" y="88"/>
                  </a:cubicBezTo>
                  <a:cubicBezTo>
                    <a:pt x="161" y="96"/>
                    <a:pt x="155" y="103"/>
                    <a:pt x="147" y="10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261144" y="4196452"/>
            <a:ext cx="749765" cy="877400"/>
            <a:chOff x="7004221" y="4138049"/>
            <a:chExt cx="818678" cy="958042"/>
          </a:xfrm>
        </p:grpSpPr>
        <p:sp>
          <p:nvSpPr>
            <p:cNvPr id="232" name="Freeform 68"/>
            <p:cNvSpPr>
              <a:spLocks/>
            </p:cNvSpPr>
            <p:nvPr/>
          </p:nvSpPr>
          <p:spPr bwMode="auto">
            <a:xfrm>
              <a:off x="7004221" y="4138049"/>
              <a:ext cx="818678" cy="958042"/>
            </a:xfrm>
            <a:custGeom>
              <a:avLst/>
              <a:gdLst>
                <a:gd name="T0" fmla="*/ 257 w 514"/>
                <a:gd name="T1" fmla="*/ 0 h 602"/>
                <a:gd name="T2" fmla="*/ 0 w 514"/>
                <a:gd name="T3" fmla="*/ 257 h 602"/>
                <a:gd name="T4" fmla="*/ 131 w 514"/>
                <a:gd name="T5" fmla="*/ 481 h 602"/>
                <a:gd name="T6" fmla="*/ 142 w 514"/>
                <a:gd name="T7" fmla="*/ 602 h 602"/>
                <a:gd name="T8" fmla="*/ 246 w 514"/>
                <a:gd name="T9" fmla="*/ 514 h 602"/>
                <a:gd name="T10" fmla="*/ 257 w 514"/>
                <a:gd name="T11" fmla="*/ 514 h 602"/>
                <a:gd name="T12" fmla="*/ 514 w 514"/>
                <a:gd name="T13" fmla="*/ 257 h 602"/>
                <a:gd name="T14" fmla="*/ 257 w 514"/>
                <a:gd name="T15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4" h="602">
                  <a:moveTo>
                    <a:pt x="257" y="0"/>
                  </a:moveTo>
                  <a:cubicBezTo>
                    <a:pt x="115" y="0"/>
                    <a:pt x="0" y="115"/>
                    <a:pt x="0" y="257"/>
                  </a:cubicBezTo>
                  <a:cubicBezTo>
                    <a:pt x="0" y="353"/>
                    <a:pt x="53" y="437"/>
                    <a:pt x="131" y="481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246" y="514"/>
                    <a:pt x="246" y="514"/>
                    <a:pt x="246" y="514"/>
                  </a:cubicBezTo>
                  <a:cubicBezTo>
                    <a:pt x="249" y="514"/>
                    <a:pt x="253" y="514"/>
                    <a:pt x="257" y="514"/>
                  </a:cubicBezTo>
                  <a:cubicBezTo>
                    <a:pt x="399" y="514"/>
                    <a:pt x="514" y="399"/>
                    <a:pt x="514" y="257"/>
                  </a:cubicBezTo>
                  <a:cubicBezTo>
                    <a:pt x="514" y="115"/>
                    <a:pt x="399" y="0"/>
                    <a:pt x="257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3" name="Freeform 89"/>
            <p:cNvSpPr>
              <a:spLocks/>
            </p:cNvSpPr>
            <p:nvPr/>
          </p:nvSpPr>
          <p:spPr bwMode="auto">
            <a:xfrm>
              <a:off x="7138199" y="4430915"/>
              <a:ext cx="154175" cy="216115"/>
            </a:xfrm>
            <a:custGeom>
              <a:avLst/>
              <a:gdLst>
                <a:gd name="T0" fmla="*/ 3 w 97"/>
                <a:gd name="T1" fmla="*/ 54 h 136"/>
                <a:gd name="T2" fmla="*/ 51 w 97"/>
                <a:gd name="T3" fmla="*/ 0 h 136"/>
                <a:gd name="T4" fmla="*/ 97 w 97"/>
                <a:gd name="T5" fmla="*/ 42 h 136"/>
                <a:gd name="T6" fmla="*/ 73 w 97"/>
                <a:gd name="T7" fmla="*/ 82 h 136"/>
                <a:gd name="T8" fmla="*/ 34 w 97"/>
                <a:gd name="T9" fmla="*/ 113 h 136"/>
                <a:gd name="T10" fmla="*/ 97 w 97"/>
                <a:gd name="T11" fmla="*/ 113 h 136"/>
                <a:gd name="T12" fmla="*/ 97 w 97"/>
                <a:gd name="T13" fmla="*/ 136 h 136"/>
                <a:gd name="T14" fmla="*/ 0 w 97"/>
                <a:gd name="T15" fmla="*/ 136 h 136"/>
                <a:gd name="T16" fmla="*/ 42 w 97"/>
                <a:gd name="T17" fmla="*/ 76 h 136"/>
                <a:gd name="T18" fmla="*/ 70 w 97"/>
                <a:gd name="T19" fmla="*/ 43 h 136"/>
                <a:gd name="T20" fmla="*/ 51 w 97"/>
                <a:gd name="T21" fmla="*/ 23 h 136"/>
                <a:gd name="T22" fmla="*/ 28 w 97"/>
                <a:gd name="T23" fmla="*/ 54 h 136"/>
                <a:gd name="T24" fmla="*/ 3 w 97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4" y="113"/>
                  </a:cubicBezTo>
                  <a:cubicBezTo>
                    <a:pt x="97" y="113"/>
                    <a:pt x="97" y="113"/>
                    <a:pt x="97" y="113"/>
                  </a:cubicBezTo>
                  <a:cubicBezTo>
                    <a:pt x="97" y="136"/>
                    <a:pt x="97" y="136"/>
                    <a:pt x="97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1" y="23"/>
                    <a:pt x="51" y="23"/>
                  </a:cubicBezTo>
                  <a:cubicBezTo>
                    <a:pt x="33" y="23"/>
                    <a:pt x="28" y="40"/>
                    <a:pt x="28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4" name="Freeform 90"/>
            <p:cNvSpPr>
              <a:spLocks/>
            </p:cNvSpPr>
            <p:nvPr/>
          </p:nvSpPr>
          <p:spPr bwMode="auto">
            <a:xfrm>
              <a:off x="7335463" y="4476697"/>
              <a:ext cx="159561" cy="157542"/>
            </a:xfrm>
            <a:custGeom>
              <a:avLst/>
              <a:gdLst>
                <a:gd name="T0" fmla="*/ 0 w 237"/>
                <a:gd name="T1" fmla="*/ 102 h 234"/>
                <a:gd name="T2" fmla="*/ 104 w 237"/>
                <a:gd name="T3" fmla="*/ 102 h 234"/>
                <a:gd name="T4" fmla="*/ 104 w 237"/>
                <a:gd name="T5" fmla="*/ 0 h 234"/>
                <a:gd name="T6" fmla="*/ 132 w 237"/>
                <a:gd name="T7" fmla="*/ 0 h 234"/>
                <a:gd name="T8" fmla="*/ 132 w 237"/>
                <a:gd name="T9" fmla="*/ 102 h 234"/>
                <a:gd name="T10" fmla="*/ 237 w 237"/>
                <a:gd name="T11" fmla="*/ 102 h 234"/>
                <a:gd name="T12" fmla="*/ 237 w 237"/>
                <a:gd name="T13" fmla="*/ 130 h 234"/>
                <a:gd name="T14" fmla="*/ 132 w 237"/>
                <a:gd name="T15" fmla="*/ 130 h 234"/>
                <a:gd name="T16" fmla="*/ 132 w 237"/>
                <a:gd name="T17" fmla="*/ 234 h 234"/>
                <a:gd name="T18" fmla="*/ 104 w 237"/>
                <a:gd name="T19" fmla="*/ 234 h 234"/>
                <a:gd name="T20" fmla="*/ 104 w 237"/>
                <a:gd name="T21" fmla="*/ 130 h 234"/>
                <a:gd name="T22" fmla="*/ 0 w 237"/>
                <a:gd name="T23" fmla="*/ 130 h 234"/>
                <a:gd name="T24" fmla="*/ 0 w 237"/>
                <a:gd name="T25" fmla="*/ 102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7" h="234">
                  <a:moveTo>
                    <a:pt x="0" y="102"/>
                  </a:moveTo>
                  <a:lnTo>
                    <a:pt x="104" y="102"/>
                  </a:lnTo>
                  <a:lnTo>
                    <a:pt x="104" y="0"/>
                  </a:lnTo>
                  <a:lnTo>
                    <a:pt x="132" y="0"/>
                  </a:lnTo>
                  <a:lnTo>
                    <a:pt x="132" y="102"/>
                  </a:lnTo>
                  <a:lnTo>
                    <a:pt x="237" y="102"/>
                  </a:lnTo>
                  <a:lnTo>
                    <a:pt x="237" y="130"/>
                  </a:lnTo>
                  <a:lnTo>
                    <a:pt x="132" y="130"/>
                  </a:lnTo>
                  <a:lnTo>
                    <a:pt x="132" y="234"/>
                  </a:lnTo>
                  <a:lnTo>
                    <a:pt x="104" y="234"/>
                  </a:lnTo>
                  <a:lnTo>
                    <a:pt x="104" y="130"/>
                  </a:lnTo>
                  <a:lnTo>
                    <a:pt x="0" y="130"/>
                  </a:lnTo>
                  <a:lnTo>
                    <a:pt x="0" y="10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5" name="Freeform 91"/>
            <p:cNvSpPr>
              <a:spLocks/>
            </p:cNvSpPr>
            <p:nvPr/>
          </p:nvSpPr>
          <p:spPr bwMode="auto">
            <a:xfrm>
              <a:off x="7528014" y="4430915"/>
              <a:ext cx="156195" cy="216115"/>
            </a:xfrm>
            <a:custGeom>
              <a:avLst/>
              <a:gdLst>
                <a:gd name="T0" fmla="*/ 3 w 98"/>
                <a:gd name="T1" fmla="*/ 54 h 136"/>
                <a:gd name="T2" fmla="*/ 51 w 98"/>
                <a:gd name="T3" fmla="*/ 0 h 136"/>
                <a:gd name="T4" fmla="*/ 97 w 98"/>
                <a:gd name="T5" fmla="*/ 42 h 136"/>
                <a:gd name="T6" fmla="*/ 73 w 98"/>
                <a:gd name="T7" fmla="*/ 82 h 136"/>
                <a:gd name="T8" fmla="*/ 35 w 98"/>
                <a:gd name="T9" fmla="*/ 113 h 136"/>
                <a:gd name="T10" fmla="*/ 98 w 98"/>
                <a:gd name="T11" fmla="*/ 113 h 136"/>
                <a:gd name="T12" fmla="*/ 98 w 98"/>
                <a:gd name="T13" fmla="*/ 136 h 136"/>
                <a:gd name="T14" fmla="*/ 0 w 98"/>
                <a:gd name="T15" fmla="*/ 136 h 136"/>
                <a:gd name="T16" fmla="*/ 42 w 98"/>
                <a:gd name="T17" fmla="*/ 76 h 136"/>
                <a:gd name="T18" fmla="*/ 70 w 98"/>
                <a:gd name="T19" fmla="*/ 43 h 136"/>
                <a:gd name="T20" fmla="*/ 51 w 98"/>
                <a:gd name="T21" fmla="*/ 23 h 136"/>
                <a:gd name="T22" fmla="*/ 29 w 98"/>
                <a:gd name="T23" fmla="*/ 54 h 136"/>
                <a:gd name="T24" fmla="*/ 3 w 98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8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5" y="113"/>
                  </a:cubicBezTo>
                  <a:cubicBezTo>
                    <a:pt x="98" y="113"/>
                    <a:pt x="98" y="113"/>
                    <a:pt x="98" y="113"/>
                  </a:cubicBezTo>
                  <a:cubicBezTo>
                    <a:pt x="98" y="136"/>
                    <a:pt x="98" y="136"/>
                    <a:pt x="98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2" y="23"/>
                    <a:pt x="51" y="23"/>
                  </a:cubicBezTo>
                  <a:cubicBezTo>
                    <a:pt x="33" y="23"/>
                    <a:pt x="29" y="40"/>
                    <a:pt x="29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216039" y="2301072"/>
            <a:ext cx="895279" cy="1048192"/>
            <a:chOff x="5863054" y="2068463"/>
            <a:chExt cx="977566" cy="1144534"/>
          </a:xfrm>
        </p:grpSpPr>
        <p:sp>
          <p:nvSpPr>
            <p:cNvPr id="227" name="Freeform 63"/>
            <p:cNvSpPr>
              <a:spLocks/>
            </p:cNvSpPr>
            <p:nvPr/>
          </p:nvSpPr>
          <p:spPr bwMode="auto">
            <a:xfrm>
              <a:off x="5863054" y="2068463"/>
              <a:ext cx="977566" cy="1144534"/>
            </a:xfrm>
            <a:custGeom>
              <a:avLst/>
              <a:gdLst>
                <a:gd name="T0" fmla="*/ 614 w 614"/>
                <a:gd name="T1" fmla="*/ 307 h 719"/>
                <a:gd name="T2" fmla="*/ 307 w 614"/>
                <a:gd name="T3" fmla="*/ 0 h 719"/>
                <a:gd name="T4" fmla="*/ 0 w 614"/>
                <a:gd name="T5" fmla="*/ 307 h 719"/>
                <a:gd name="T6" fmla="*/ 307 w 614"/>
                <a:gd name="T7" fmla="*/ 614 h 719"/>
                <a:gd name="T8" fmla="*/ 321 w 614"/>
                <a:gd name="T9" fmla="*/ 614 h 719"/>
                <a:gd name="T10" fmla="*/ 445 w 614"/>
                <a:gd name="T11" fmla="*/ 719 h 719"/>
                <a:gd name="T12" fmla="*/ 458 w 614"/>
                <a:gd name="T13" fmla="*/ 575 h 719"/>
                <a:gd name="T14" fmla="*/ 614 w 614"/>
                <a:gd name="T15" fmla="*/ 307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4" h="719">
                  <a:moveTo>
                    <a:pt x="614" y="307"/>
                  </a:moveTo>
                  <a:cubicBezTo>
                    <a:pt x="614" y="138"/>
                    <a:pt x="477" y="0"/>
                    <a:pt x="307" y="0"/>
                  </a:cubicBezTo>
                  <a:cubicBezTo>
                    <a:pt x="137" y="0"/>
                    <a:pt x="0" y="138"/>
                    <a:pt x="0" y="307"/>
                  </a:cubicBezTo>
                  <a:cubicBezTo>
                    <a:pt x="0" y="477"/>
                    <a:pt x="137" y="614"/>
                    <a:pt x="307" y="614"/>
                  </a:cubicBezTo>
                  <a:cubicBezTo>
                    <a:pt x="312" y="614"/>
                    <a:pt x="316" y="614"/>
                    <a:pt x="321" y="614"/>
                  </a:cubicBezTo>
                  <a:cubicBezTo>
                    <a:pt x="445" y="719"/>
                    <a:pt x="445" y="719"/>
                    <a:pt x="445" y="719"/>
                  </a:cubicBezTo>
                  <a:cubicBezTo>
                    <a:pt x="458" y="575"/>
                    <a:pt x="458" y="575"/>
                    <a:pt x="458" y="575"/>
                  </a:cubicBezTo>
                  <a:cubicBezTo>
                    <a:pt x="551" y="522"/>
                    <a:pt x="614" y="422"/>
                    <a:pt x="614" y="30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6" name="Freeform 92"/>
            <p:cNvSpPr>
              <a:spLocks noEditPoints="1"/>
            </p:cNvSpPr>
            <p:nvPr/>
          </p:nvSpPr>
          <p:spPr bwMode="auto">
            <a:xfrm>
              <a:off x="6063684" y="2215232"/>
              <a:ext cx="486763" cy="555436"/>
            </a:xfrm>
            <a:custGeom>
              <a:avLst/>
              <a:gdLst>
                <a:gd name="T0" fmla="*/ 0 w 723"/>
                <a:gd name="T1" fmla="*/ 338 h 825"/>
                <a:gd name="T2" fmla="*/ 305 w 723"/>
                <a:gd name="T3" fmla="*/ 825 h 825"/>
                <a:gd name="T4" fmla="*/ 723 w 723"/>
                <a:gd name="T5" fmla="*/ 0 h 825"/>
                <a:gd name="T6" fmla="*/ 0 w 723"/>
                <a:gd name="T7" fmla="*/ 338 h 825"/>
                <a:gd name="T8" fmla="*/ 198 w 723"/>
                <a:gd name="T9" fmla="*/ 383 h 825"/>
                <a:gd name="T10" fmla="*/ 482 w 723"/>
                <a:gd name="T11" fmla="*/ 250 h 825"/>
                <a:gd name="T12" fmla="*/ 319 w 723"/>
                <a:gd name="T13" fmla="*/ 574 h 825"/>
                <a:gd name="T14" fmla="*/ 198 w 723"/>
                <a:gd name="T15" fmla="*/ 383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3" h="825">
                  <a:moveTo>
                    <a:pt x="0" y="338"/>
                  </a:moveTo>
                  <a:lnTo>
                    <a:pt x="305" y="825"/>
                  </a:lnTo>
                  <a:lnTo>
                    <a:pt x="723" y="0"/>
                  </a:lnTo>
                  <a:lnTo>
                    <a:pt x="0" y="338"/>
                  </a:lnTo>
                  <a:close/>
                  <a:moveTo>
                    <a:pt x="198" y="383"/>
                  </a:moveTo>
                  <a:lnTo>
                    <a:pt x="482" y="250"/>
                  </a:lnTo>
                  <a:lnTo>
                    <a:pt x="319" y="574"/>
                  </a:lnTo>
                  <a:lnTo>
                    <a:pt x="198" y="38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7" name="Freeform 93"/>
            <p:cNvSpPr>
              <a:spLocks/>
            </p:cNvSpPr>
            <p:nvPr/>
          </p:nvSpPr>
          <p:spPr bwMode="auto">
            <a:xfrm>
              <a:off x="6383480" y="2531662"/>
              <a:ext cx="200630" cy="207363"/>
            </a:xfrm>
            <a:custGeom>
              <a:avLst/>
              <a:gdLst>
                <a:gd name="T0" fmla="*/ 0 w 298"/>
                <a:gd name="T1" fmla="*/ 194 h 308"/>
                <a:gd name="T2" fmla="*/ 184 w 298"/>
                <a:gd name="T3" fmla="*/ 0 h 308"/>
                <a:gd name="T4" fmla="*/ 298 w 298"/>
                <a:gd name="T5" fmla="*/ 116 h 308"/>
                <a:gd name="T6" fmla="*/ 113 w 298"/>
                <a:gd name="T7" fmla="*/ 308 h 308"/>
                <a:gd name="T8" fmla="*/ 0 w 298"/>
                <a:gd name="T9" fmla="*/ 194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8" h="308">
                  <a:moveTo>
                    <a:pt x="0" y="194"/>
                  </a:moveTo>
                  <a:lnTo>
                    <a:pt x="184" y="0"/>
                  </a:lnTo>
                  <a:lnTo>
                    <a:pt x="298" y="116"/>
                  </a:lnTo>
                  <a:lnTo>
                    <a:pt x="113" y="308"/>
                  </a:lnTo>
                  <a:lnTo>
                    <a:pt x="0" y="19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8" name="Freeform 94"/>
            <p:cNvSpPr>
              <a:spLocks/>
            </p:cNvSpPr>
            <p:nvPr/>
          </p:nvSpPr>
          <p:spPr bwMode="auto">
            <a:xfrm>
              <a:off x="6351837" y="2675066"/>
              <a:ext cx="94929" cy="87523"/>
            </a:xfrm>
            <a:custGeom>
              <a:avLst/>
              <a:gdLst>
                <a:gd name="T0" fmla="*/ 16 w 60"/>
                <a:gd name="T1" fmla="*/ 0 h 55"/>
                <a:gd name="T2" fmla="*/ 60 w 60"/>
                <a:gd name="T3" fmla="*/ 45 h 55"/>
                <a:gd name="T4" fmla="*/ 0 w 60"/>
                <a:gd name="T5" fmla="*/ 55 h 55"/>
                <a:gd name="T6" fmla="*/ 16 w 60"/>
                <a:gd name="T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55">
                  <a:moveTo>
                    <a:pt x="16" y="0"/>
                  </a:moveTo>
                  <a:cubicBezTo>
                    <a:pt x="17" y="1"/>
                    <a:pt x="60" y="45"/>
                    <a:pt x="60" y="45"/>
                  </a:cubicBezTo>
                  <a:cubicBezTo>
                    <a:pt x="0" y="55"/>
                    <a:pt x="0" y="55"/>
                    <a:pt x="0" y="55"/>
                  </a:cubicBezTo>
                  <a:lnTo>
                    <a:pt x="16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9" name="Freeform 95"/>
            <p:cNvSpPr>
              <a:spLocks/>
            </p:cNvSpPr>
            <p:nvPr/>
          </p:nvSpPr>
          <p:spPr bwMode="auto">
            <a:xfrm>
              <a:off x="6502646" y="2476455"/>
              <a:ext cx="135324" cy="133305"/>
            </a:xfrm>
            <a:custGeom>
              <a:avLst/>
              <a:gdLst>
                <a:gd name="T0" fmla="*/ 156 w 201"/>
                <a:gd name="T1" fmla="*/ 198 h 198"/>
                <a:gd name="T2" fmla="*/ 0 w 201"/>
                <a:gd name="T3" fmla="*/ 44 h 198"/>
                <a:gd name="T4" fmla="*/ 45 w 201"/>
                <a:gd name="T5" fmla="*/ 0 h 198"/>
                <a:gd name="T6" fmla="*/ 201 w 201"/>
                <a:gd name="T7" fmla="*/ 153 h 198"/>
                <a:gd name="T8" fmla="*/ 156 w 201"/>
                <a:gd name="T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1" h="198">
                  <a:moveTo>
                    <a:pt x="156" y="198"/>
                  </a:moveTo>
                  <a:lnTo>
                    <a:pt x="0" y="44"/>
                  </a:lnTo>
                  <a:lnTo>
                    <a:pt x="45" y="0"/>
                  </a:lnTo>
                  <a:lnTo>
                    <a:pt x="201" y="153"/>
                  </a:lnTo>
                  <a:lnTo>
                    <a:pt x="156" y="19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0" name="Rectangle 96"/>
            <p:cNvSpPr>
              <a:spLocks noChangeArrowheads="1"/>
            </p:cNvSpPr>
            <p:nvPr/>
          </p:nvSpPr>
          <p:spPr bwMode="auto">
            <a:xfrm>
              <a:off x="6200355" y="2799618"/>
              <a:ext cx="311717" cy="3164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599972" y="4316070"/>
            <a:ext cx="813891" cy="952006"/>
            <a:chOff x="4098452" y="4268661"/>
            <a:chExt cx="888697" cy="1039506"/>
          </a:xfrm>
        </p:grpSpPr>
        <p:sp>
          <p:nvSpPr>
            <p:cNvPr id="224" name="Freeform 60"/>
            <p:cNvSpPr>
              <a:spLocks noEditPoints="1"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210 w 210"/>
                <a:gd name="T1" fmla="*/ 261 h 392"/>
                <a:gd name="T2" fmla="*/ 204 w 210"/>
                <a:gd name="T3" fmla="*/ 290 h 392"/>
                <a:gd name="T4" fmla="*/ 187 w 210"/>
                <a:gd name="T5" fmla="*/ 318 h 392"/>
                <a:gd name="T6" fmla="*/ 159 w 210"/>
                <a:gd name="T7" fmla="*/ 341 h 392"/>
                <a:gd name="T8" fmla="*/ 123 w 210"/>
                <a:gd name="T9" fmla="*/ 355 h 392"/>
                <a:gd name="T10" fmla="*/ 123 w 210"/>
                <a:gd name="T11" fmla="*/ 392 h 392"/>
                <a:gd name="T12" fmla="*/ 96 w 210"/>
                <a:gd name="T13" fmla="*/ 392 h 392"/>
                <a:gd name="T14" fmla="*/ 96 w 210"/>
                <a:gd name="T15" fmla="*/ 358 h 392"/>
                <a:gd name="T16" fmla="*/ 94 w 210"/>
                <a:gd name="T17" fmla="*/ 358 h 392"/>
                <a:gd name="T18" fmla="*/ 91 w 210"/>
                <a:gd name="T19" fmla="*/ 358 h 392"/>
                <a:gd name="T20" fmla="*/ 64 w 210"/>
                <a:gd name="T21" fmla="*/ 357 h 392"/>
                <a:gd name="T22" fmla="*/ 41 w 210"/>
                <a:gd name="T23" fmla="*/ 352 h 392"/>
                <a:gd name="T24" fmla="*/ 20 w 210"/>
                <a:gd name="T25" fmla="*/ 345 h 392"/>
                <a:gd name="T26" fmla="*/ 0 w 210"/>
                <a:gd name="T27" fmla="*/ 335 h 392"/>
                <a:gd name="T28" fmla="*/ 15 w 210"/>
                <a:gd name="T29" fmla="*/ 288 h 392"/>
                <a:gd name="T30" fmla="*/ 31 w 210"/>
                <a:gd name="T31" fmla="*/ 297 h 392"/>
                <a:gd name="T32" fmla="*/ 51 w 210"/>
                <a:gd name="T33" fmla="*/ 306 h 392"/>
                <a:gd name="T34" fmla="*/ 74 w 210"/>
                <a:gd name="T35" fmla="*/ 314 h 392"/>
                <a:gd name="T36" fmla="*/ 96 w 210"/>
                <a:gd name="T37" fmla="*/ 318 h 392"/>
                <a:gd name="T38" fmla="*/ 96 w 210"/>
                <a:gd name="T39" fmla="*/ 219 h 392"/>
                <a:gd name="T40" fmla="*/ 66 w 210"/>
                <a:gd name="T41" fmla="*/ 206 h 392"/>
                <a:gd name="T42" fmla="*/ 39 w 210"/>
                <a:gd name="T43" fmla="*/ 188 h 392"/>
                <a:gd name="T44" fmla="*/ 19 w 210"/>
                <a:gd name="T45" fmla="*/ 160 h 392"/>
                <a:gd name="T46" fmla="*/ 11 w 210"/>
                <a:gd name="T47" fmla="*/ 119 h 392"/>
                <a:gd name="T48" fmla="*/ 17 w 210"/>
                <a:gd name="T49" fmla="*/ 94 h 392"/>
                <a:gd name="T50" fmla="*/ 33 w 210"/>
                <a:gd name="T51" fmla="*/ 69 h 392"/>
                <a:gd name="T52" fmla="*/ 60 w 210"/>
                <a:gd name="T53" fmla="*/ 48 h 392"/>
                <a:gd name="T54" fmla="*/ 96 w 210"/>
                <a:gd name="T55" fmla="*/ 35 h 392"/>
                <a:gd name="T56" fmla="*/ 96 w 210"/>
                <a:gd name="T57" fmla="*/ 0 h 392"/>
                <a:gd name="T58" fmla="*/ 123 w 210"/>
                <a:gd name="T59" fmla="*/ 0 h 392"/>
                <a:gd name="T60" fmla="*/ 123 w 210"/>
                <a:gd name="T61" fmla="*/ 32 h 392"/>
                <a:gd name="T62" fmla="*/ 123 w 210"/>
                <a:gd name="T63" fmla="*/ 32 h 392"/>
                <a:gd name="T64" fmla="*/ 161 w 210"/>
                <a:gd name="T65" fmla="*/ 34 h 392"/>
                <a:gd name="T66" fmla="*/ 196 w 210"/>
                <a:gd name="T67" fmla="*/ 40 h 392"/>
                <a:gd name="T68" fmla="*/ 187 w 210"/>
                <a:gd name="T69" fmla="*/ 87 h 392"/>
                <a:gd name="T70" fmla="*/ 155 w 210"/>
                <a:gd name="T71" fmla="*/ 77 h 392"/>
                <a:gd name="T72" fmla="*/ 123 w 210"/>
                <a:gd name="T73" fmla="*/ 72 h 392"/>
                <a:gd name="T74" fmla="*/ 123 w 210"/>
                <a:gd name="T75" fmla="*/ 159 h 392"/>
                <a:gd name="T76" fmla="*/ 153 w 210"/>
                <a:gd name="T77" fmla="*/ 172 h 392"/>
                <a:gd name="T78" fmla="*/ 181 w 210"/>
                <a:gd name="T79" fmla="*/ 191 h 392"/>
                <a:gd name="T80" fmla="*/ 202 w 210"/>
                <a:gd name="T81" fmla="*/ 219 h 392"/>
                <a:gd name="T82" fmla="*/ 210 w 210"/>
                <a:gd name="T83" fmla="*/ 261 h 392"/>
                <a:gd name="T84" fmla="*/ 65 w 210"/>
                <a:gd name="T85" fmla="*/ 110 h 392"/>
                <a:gd name="T86" fmla="*/ 74 w 210"/>
                <a:gd name="T87" fmla="*/ 133 h 392"/>
                <a:gd name="T88" fmla="*/ 96 w 210"/>
                <a:gd name="T89" fmla="*/ 148 h 392"/>
                <a:gd name="T90" fmla="*/ 96 w 210"/>
                <a:gd name="T91" fmla="*/ 73 h 392"/>
                <a:gd name="T92" fmla="*/ 77 w 210"/>
                <a:gd name="T93" fmla="*/ 79 h 392"/>
                <a:gd name="T94" fmla="*/ 68 w 210"/>
                <a:gd name="T95" fmla="*/ 90 h 392"/>
                <a:gd name="T96" fmla="*/ 65 w 210"/>
                <a:gd name="T97" fmla="*/ 110 h 392"/>
                <a:gd name="T98" fmla="*/ 155 w 210"/>
                <a:gd name="T99" fmla="*/ 269 h 392"/>
                <a:gd name="T100" fmla="*/ 146 w 210"/>
                <a:gd name="T101" fmla="*/ 246 h 392"/>
                <a:gd name="T102" fmla="*/ 123 w 210"/>
                <a:gd name="T103" fmla="*/ 230 h 392"/>
                <a:gd name="T104" fmla="*/ 123 w 210"/>
                <a:gd name="T105" fmla="*/ 316 h 392"/>
                <a:gd name="T106" fmla="*/ 132 w 210"/>
                <a:gd name="T107" fmla="*/ 314 h 392"/>
                <a:gd name="T108" fmla="*/ 140 w 210"/>
                <a:gd name="T109" fmla="*/ 311 h 392"/>
                <a:gd name="T110" fmla="*/ 151 w 210"/>
                <a:gd name="T111" fmla="*/ 298 h 392"/>
                <a:gd name="T112" fmla="*/ 155 w 210"/>
                <a:gd name="T113" fmla="*/ 269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210" y="261"/>
                  </a:moveTo>
                  <a:cubicBezTo>
                    <a:pt x="210" y="271"/>
                    <a:pt x="208" y="281"/>
                    <a:pt x="204" y="290"/>
                  </a:cubicBezTo>
                  <a:cubicBezTo>
                    <a:pt x="200" y="300"/>
                    <a:pt x="194" y="310"/>
                    <a:pt x="187" y="318"/>
                  </a:cubicBezTo>
                  <a:cubicBezTo>
                    <a:pt x="179" y="327"/>
                    <a:pt x="170" y="334"/>
                    <a:pt x="159" y="341"/>
                  </a:cubicBezTo>
                  <a:cubicBezTo>
                    <a:pt x="148" y="347"/>
                    <a:pt x="136" y="352"/>
                    <a:pt x="123" y="355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96" y="358"/>
                    <a:pt x="96" y="358"/>
                    <a:pt x="96" y="358"/>
                  </a:cubicBezTo>
                  <a:cubicBezTo>
                    <a:pt x="95" y="358"/>
                    <a:pt x="94" y="358"/>
                    <a:pt x="94" y="358"/>
                  </a:cubicBezTo>
                  <a:cubicBezTo>
                    <a:pt x="93" y="358"/>
                    <a:pt x="92" y="358"/>
                    <a:pt x="91" y="358"/>
                  </a:cubicBezTo>
                  <a:cubicBezTo>
                    <a:pt x="82" y="358"/>
                    <a:pt x="73" y="358"/>
                    <a:pt x="64" y="357"/>
                  </a:cubicBezTo>
                  <a:cubicBezTo>
                    <a:pt x="56" y="356"/>
                    <a:pt x="48" y="354"/>
                    <a:pt x="41" y="352"/>
                  </a:cubicBezTo>
                  <a:cubicBezTo>
                    <a:pt x="34" y="350"/>
                    <a:pt x="27" y="348"/>
                    <a:pt x="20" y="345"/>
                  </a:cubicBezTo>
                  <a:cubicBezTo>
                    <a:pt x="13" y="342"/>
                    <a:pt x="7" y="339"/>
                    <a:pt x="0" y="335"/>
                  </a:cubicBezTo>
                  <a:cubicBezTo>
                    <a:pt x="15" y="288"/>
                    <a:pt x="15" y="288"/>
                    <a:pt x="15" y="288"/>
                  </a:cubicBezTo>
                  <a:cubicBezTo>
                    <a:pt x="19" y="291"/>
                    <a:pt x="25" y="294"/>
                    <a:pt x="31" y="297"/>
                  </a:cubicBezTo>
                  <a:cubicBezTo>
                    <a:pt x="37" y="301"/>
                    <a:pt x="44" y="304"/>
                    <a:pt x="51" y="306"/>
                  </a:cubicBezTo>
                  <a:cubicBezTo>
                    <a:pt x="59" y="309"/>
                    <a:pt x="66" y="312"/>
                    <a:pt x="74" y="314"/>
                  </a:cubicBezTo>
                  <a:cubicBezTo>
                    <a:pt x="82" y="316"/>
                    <a:pt x="89" y="317"/>
                    <a:pt x="96" y="318"/>
                  </a:cubicBezTo>
                  <a:cubicBezTo>
                    <a:pt x="96" y="219"/>
                    <a:pt x="96" y="219"/>
                    <a:pt x="96" y="219"/>
                  </a:cubicBezTo>
                  <a:cubicBezTo>
                    <a:pt x="86" y="215"/>
                    <a:pt x="76" y="211"/>
                    <a:pt x="66" y="206"/>
                  </a:cubicBezTo>
                  <a:cubicBezTo>
                    <a:pt x="56" y="201"/>
                    <a:pt x="47" y="195"/>
                    <a:pt x="39" y="188"/>
                  </a:cubicBezTo>
                  <a:cubicBezTo>
                    <a:pt x="30" y="180"/>
                    <a:pt x="24" y="171"/>
                    <a:pt x="19" y="160"/>
                  </a:cubicBezTo>
                  <a:cubicBezTo>
                    <a:pt x="13" y="149"/>
                    <a:pt x="11" y="136"/>
                    <a:pt x="11" y="119"/>
                  </a:cubicBezTo>
                  <a:cubicBezTo>
                    <a:pt x="11" y="111"/>
                    <a:pt x="13" y="103"/>
                    <a:pt x="17" y="94"/>
                  </a:cubicBezTo>
                  <a:cubicBezTo>
                    <a:pt x="21" y="85"/>
                    <a:pt x="26" y="77"/>
                    <a:pt x="33" y="69"/>
                  </a:cubicBezTo>
                  <a:cubicBezTo>
                    <a:pt x="41" y="61"/>
                    <a:pt x="50" y="54"/>
                    <a:pt x="60" y="48"/>
                  </a:cubicBezTo>
                  <a:cubicBezTo>
                    <a:pt x="71" y="42"/>
                    <a:pt x="83" y="37"/>
                    <a:pt x="96" y="35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37" y="32"/>
                    <a:pt x="149" y="33"/>
                    <a:pt x="161" y="34"/>
                  </a:cubicBezTo>
                  <a:cubicBezTo>
                    <a:pt x="172" y="36"/>
                    <a:pt x="184" y="38"/>
                    <a:pt x="196" y="40"/>
                  </a:cubicBezTo>
                  <a:cubicBezTo>
                    <a:pt x="187" y="87"/>
                    <a:pt x="187" y="87"/>
                    <a:pt x="187" y="87"/>
                  </a:cubicBezTo>
                  <a:cubicBezTo>
                    <a:pt x="176" y="83"/>
                    <a:pt x="166" y="80"/>
                    <a:pt x="155" y="77"/>
                  </a:cubicBezTo>
                  <a:cubicBezTo>
                    <a:pt x="143" y="74"/>
                    <a:pt x="133" y="73"/>
                    <a:pt x="123" y="72"/>
                  </a:cubicBezTo>
                  <a:cubicBezTo>
                    <a:pt x="123" y="159"/>
                    <a:pt x="123" y="159"/>
                    <a:pt x="123" y="159"/>
                  </a:cubicBezTo>
                  <a:cubicBezTo>
                    <a:pt x="132" y="163"/>
                    <a:pt x="143" y="168"/>
                    <a:pt x="153" y="172"/>
                  </a:cubicBezTo>
                  <a:cubicBezTo>
                    <a:pt x="163" y="177"/>
                    <a:pt x="173" y="183"/>
                    <a:pt x="181" y="191"/>
                  </a:cubicBezTo>
                  <a:cubicBezTo>
                    <a:pt x="190" y="198"/>
                    <a:pt x="197" y="208"/>
                    <a:pt x="202" y="219"/>
                  </a:cubicBezTo>
                  <a:cubicBezTo>
                    <a:pt x="207" y="230"/>
                    <a:pt x="210" y="244"/>
                    <a:pt x="210" y="261"/>
                  </a:cubicBezTo>
                  <a:moveTo>
                    <a:pt x="65" y="110"/>
                  </a:moveTo>
                  <a:cubicBezTo>
                    <a:pt x="65" y="119"/>
                    <a:pt x="68" y="127"/>
                    <a:pt x="74" y="133"/>
                  </a:cubicBezTo>
                  <a:cubicBezTo>
                    <a:pt x="80" y="139"/>
                    <a:pt x="87" y="144"/>
                    <a:pt x="96" y="148"/>
                  </a:cubicBezTo>
                  <a:cubicBezTo>
                    <a:pt x="96" y="73"/>
                    <a:pt x="96" y="73"/>
                    <a:pt x="96" y="73"/>
                  </a:cubicBezTo>
                  <a:cubicBezTo>
                    <a:pt x="88" y="74"/>
                    <a:pt x="82" y="76"/>
                    <a:pt x="77" y="79"/>
                  </a:cubicBezTo>
                  <a:cubicBezTo>
                    <a:pt x="73" y="81"/>
                    <a:pt x="70" y="85"/>
                    <a:pt x="68" y="90"/>
                  </a:cubicBezTo>
                  <a:cubicBezTo>
                    <a:pt x="66" y="95"/>
                    <a:pt x="65" y="102"/>
                    <a:pt x="65" y="110"/>
                  </a:cubicBezTo>
                  <a:moveTo>
                    <a:pt x="155" y="269"/>
                  </a:moveTo>
                  <a:cubicBezTo>
                    <a:pt x="155" y="260"/>
                    <a:pt x="152" y="252"/>
                    <a:pt x="146" y="246"/>
                  </a:cubicBezTo>
                  <a:cubicBezTo>
                    <a:pt x="140" y="240"/>
                    <a:pt x="132" y="235"/>
                    <a:pt x="123" y="230"/>
                  </a:cubicBezTo>
                  <a:cubicBezTo>
                    <a:pt x="123" y="316"/>
                    <a:pt x="123" y="316"/>
                    <a:pt x="123" y="316"/>
                  </a:cubicBezTo>
                  <a:cubicBezTo>
                    <a:pt x="126" y="316"/>
                    <a:pt x="129" y="315"/>
                    <a:pt x="132" y="314"/>
                  </a:cubicBezTo>
                  <a:cubicBezTo>
                    <a:pt x="134" y="313"/>
                    <a:pt x="137" y="312"/>
                    <a:pt x="140" y="311"/>
                  </a:cubicBezTo>
                  <a:cubicBezTo>
                    <a:pt x="144" y="309"/>
                    <a:pt x="148" y="305"/>
                    <a:pt x="151" y="298"/>
                  </a:cubicBezTo>
                  <a:cubicBezTo>
                    <a:pt x="154" y="290"/>
                    <a:pt x="155" y="281"/>
                    <a:pt x="155" y="269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9" name="Freeform 65"/>
            <p:cNvSpPr>
              <a:spLocks noEditPoints="1"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123 w 210"/>
                <a:gd name="T1" fmla="*/ 316 h 392"/>
                <a:gd name="T2" fmla="*/ 123 w 210"/>
                <a:gd name="T3" fmla="*/ 230 h 392"/>
                <a:gd name="T4" fmla="*/ 146 w 210"/>
                <a:gd name="T5" fmla="*/ 246 h 392"/>
                <a:gd name="T6" fmla="*/ 155 w 210"/>
                <a:gd name="T7" fmla="*/ 269 h 392"/>
                <a:gd name="T8" fmla="*/ 151 w 210"/>
                <a:gd name="T9" fmla="*/ 298 h 392"/>
                <a:gd name="T10" fmla="*/ 140 w 210"/>
                <a:gd name="T11" fmla="*/ 311 h 392"/>
                <a:gd name="T12" fmla="*/ 132 w 210"/>
                <a:gd name="T13" fmla="*/ 314 h 392"/>
                <a:gd name="T14" fmla="*/ 123 w 210"/>
                <a:gd name="T15" fmla="*/ 316 h 392"/>
                <a:gd name="T16" fmla="*/ 96 w 210"/>
                <a:gd name="T17" fmla="*/ 148 h 392"/>
                <a:gd name="T18" fmla="*/ 74 w 210"/>
                <a:gd name="T19" fmla="*/ 133 h 392"/>
                <a:gd name="T20" fmla="*/ 65 w 210"/>
                <a:gd name="T21" fmla="*/ 110 h 392"/>
                <a:gd name="T22" fmla="*/ 68 w 210"/>
                <a:gd name="T23" fmla="*/ 90 h 392"/>
                <a:gd name="T24" fmla="*/ 77 w 210"/>
                <a:gd name="T25" fmla="*/ 79 h 392"/>
                <a:gd name="T26" fmla="*/ 96 w 210"/>
                <a:gd name="T27" fmla="*/ 73 h 392"/>
                <a:gd name="T28" fmla="*/ 96 w 210"/>
                <a:gd name="T29" fmla="*/ 148 h 392"/>
                <a:gd name="T30" fmla="*/ 123 w 210"/>
                <a:gd name="T31" fmla="*/ 0 h 392"/>
                <a:gd name="T32" fmla="*/ 96 w 210"/>
                <a:gd name="T33" fmla="*/ 0 h 392"/>
                <a:gd name="T34" fmla="*/ 96 w 210"/>
                <a:gd name="T35" fmla="*/ 35 h 392"/>
                <a:gd name="T36" fmla="*/ 60 w 210"/>
                <a:gd name="T37" fmla="*/ 48 h 392"/>
                <a:gd name="T38" fmla="*/ 33 w 210"/>
                <a:gd name="T39" fmla="*/ 69 h 392"/>
                <a:gd name="T40" fmla="*/ 17 w 210"/>
                <a:gd name="T41" fmla="*/ 94 h 392"/>
                <a:gd name="T42" fmla="*/ 11 w 210"/>
                <a:gd name="T43" fmla="*/ 119 h 392"/>
                <a:gd name="T44" fmla="*/ 19 w 210"/>
                <a:gd name="T45" fmla="*/ 160 h 392"/>
                <a:gd name="T46" fmla="*/ 39 w 210"/>
                <a:gd name="T47" fmla="*/ 188 h 392"/>
                <a:gd name="T48" fmla="*/ 66 w 210"/>
                <a:gd name="T49" fmla="*/ 206 h 392"/>
                <a:gd name="T50" fmla="*/ 96 w 210"/>
                <a:gd name="T51" fmla="*/ 219 h 392"/>
                <a:gd name="T52" fmla="*/ 96 w 210"/>
                <a:gd name="T53" fmla="*/ 318 h 392"/>
                <a:gd name="T54" fmla="*/ 74 w 210"/>
                <a:gd name="T55" fmla="*/ 314 h 392"/>
                <a:gd name="T56" fmla="*/ 51 w 210"/>
                <a:gd name="T57" fmla="*/ 306 h 392"/>
                <a:gd name="T58" fmla="*/ 31 w 210"/>
                <a:gd name="T59" fmla="*/ 297 h 392"/>
                <a:gd name="T60" fmla="*/ 15 w 210"/>
                <a:gd name="T61" fmla="*/ 288 h 392"/>
                <a:gd name="T62" fmla="*/ 0 w 210"/>
                <a:gd name="T63" fmla="*/ 335 h 392"/>
                <a:gd name="T64" fmla="*/ 20 w 210"/>
                <a:gd name="T65" fmla="*/ 345 h 392"/>
                <a:gd name="T66" fmla="*/ 41 w 210"/>
                <a:gd name="T67" fmla="*/ 352 h 392"/>
                <a:gd name="T68" fmla="*/ 64 w 210"/>
                <a:gd name="T69" fmla="*/ 357 h 392"/>
                <a:gd name="T70" fmla="*/ 91 w 210"/>
                <a:gd name="T71" fmla="*/ 358 h 392"/>
                <a:gd name="T72" fmla="*/ 94 w 210"/>
                <a:gd name="T73" fmla="*/ 358 h 392"/>
                <a:gd name="T74" fmla="*/ 96 w 210"/>
                <a:gd name="T75" fmla="*/ 358 h 392"/>
                <a:gd name="T76" fmla="*/ 96 w 210"/>
                <a:gd name="T77" fmla="*/ 392 h 392"/>
                <a:gd name="T78" fmla="*/ 123 w 210"/>
                <a:gd name="T79" fmla="*/ 392 h 392"/>
                <a:gd name="T80" fmla="*/ 123 w 210"/>
                <a:gd name="T81" fmla="*/ 355 h 392"/>
                <a:gd name="T82" fmla="*/ 159 w 210"/>
                <a:gd name="T83" fmla="*/ 341 h 392"/>
                <a:gd name="T84" fmla="*/ 187 w 210"/>
                <a:gd name="T85" fmla="*/ 318 h 392"/>
                <a:gd name="T86" fmla="*/ 204 w 210"/>
                <a:gd name="T87" fmla="*/ 290 h 392"/>
                <a:gd name="T88" fmla="*/ 210 w 210"/>
                <a:gd name="T89" fmla="*/ 261 h 392"/>
                <a:gd name="T90" fmla="*/ 202 w 210"/>
                <a:gd name="T91" fmla="*/ 219 h 392"/>
                <a:gd name="T92" fmla="*/ 181 w 210"/>
                <a:gd name="T93" fmla="*/ 191 h 392"/>
                <a:gd name="T94" fmla="*/ 153 w 210"/>
                <a:gd name="T95" fmla="*/ 172 h 392"/>
                <a:gd name="T96" fmla="*/ 123 w 210"/>
                <a:gd name="T97" fmla="*/ 159 h 392"/>
                <a:gd name="T98" fmla="*/ 123 w 210"/>
                <a:gd name="T99" fmla="*/ 72 h 392"/>
                <a:gd name="T100" fmla="*/ 155 w 210"/>
                <a:gd name="T101" fmla="*/ 77 h 392"/>
                <a:gd name="T102" fmla="*/ 187 w 210"/>
                <a:gd name="T103" fmla="*/ 87 h 392"/>
                <a:gd name="T104" fmla="*/ 196 w 210"/>
                <a:gd name="T105" fmla="*/ 40 h 392"/>
                <a:gd name="T106" fmla="*/ 161 w 210"/>
                <a:gd name="T107" fmla="*/ 34 h 392"/>
                <a:gd name="T108" fmla="*/ 123 w 210"/>
                <a:gd name="T109" fmla="*/ 32 h 392"/>
                <a:gd name="T110" fmla="*/ 123 w 210"/>
                <a:gd name="T111" fmla="*/ 32 h 392"/>
                <a:gd name="T112" fmla="*/ 123 w 210"/>
                <a:gd name="T113" fmla="*/ 0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123" y="316"/>
                  </a:moveTo>
                  <a:cubicBezTo>
                    <a:pt x="123" y="230"/>
                    <a:pt x="123" y="230"/>
                    <a:pt x="123" y="230"/>
                  </a:cubicBezTo>
                  <a:cubicBezTo>
                    <a:pt x="132" y="235"/>
                    <a:pt x="140" y="240"/>
                    <a:pt x="146" y="246"/>
                  </a:cubicBezTo>
                  <a:cubicBezTo>
                    <a:pt x="152" y="252"/>
                    <a:pt x="155" y="260"/>
                    <a:pt x="155" y="269"/>
                  </a:cubicBezTo>
                  <a:cubicBezTo>
                    <a:pt x="155" y="281"/>
                    <a:pt x="154" y="290"/>
                    <a:pt x="151" y="298"/>
                  </a:cubicBezTo>
                  <a:cubicBezTo>
                    <a:pt x="148" y="305"/>
                    <a:pt x="144" y="309"/>
                    <a:pt x="140" y="311"/>
                  </a:cubicBezTo>
                  <a:cubicBezTo>
                    <a:pt x="137" y="312"/>
                    <a:pt x="134" y="313"/>
                    <a:pt x="132" y="314"/>
                  </a:cubicBezTo>
                  <a:cubicBezTo>
                    <a:pt x="129" y="315"/>
                    <a:pt x="126" y="316"/>
                    <a:pt x="123" y="316"/>
                  </a:cubicBezTo>
                  <a:moveTo>
                    <a:pt x="96" y="148"/>
                  </a:moveTo>
                  <a:cubicBezTo>
                    <a:pt x="87" y="144"/>
                    <a:pt x="80" y="139"/>
                    <a:pt x="74" y="133"/>
                  </a:cubicBezTo>
                  <a:cubicBezTo>
                    <a:pt x="68" y="127"/>
                    <a:pt x="65" y="119"/>
                    <a:pt x="65" y="110"/>
                  </a:cubicBezTo>
                  <a:cubicBezTo>
                    <a:pt x="65" y="102"/>
                    <a:pt x="66" y="95"/>
                    <a:pt x="68" y="90"/>
                  </a:cubicBezTo>
                  <a:cubicBezTo>
                    <a:pt x="70" y="85"/>
                    <a:pt x="73" y="81"/>
                    <a:pt x="77" y="79"/>
                  </a:cubicBezTo>
                  <a:cubicBezTo>
                    <a:pt x="82" y="76"/>
                    <a:pt x="88" y="74"/>
                    <a:pt x="96" y="73"/>
                  </a:cubicBezTo>
                  <a:cubicBezTo>
                    <a:pt x="96" y="148"/>
                    <a:pt x="96" y="148"/>
                    <a:pt x="96" y="148"/>
                  </a:cubicBezTo>
                  <a:moveTo>
                    <a:pt x="123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35"/>
                    <a:pt x="96" y="35"/>
                    <a:pt x="96" y="35"/>
                  </a:cubicBezTo>
                  <a:cubicBezTo>
                    <a:pt x="83" y="37"/>
                    <a:pt x="71" y="42"/>
                    <a:pt x="60" y="48"/>
                  </a:cubicBezTo>
                  <a:cubicBezTo>
                    <a:pt x="50" y="54"/>
                    <a:pt x="41" y="61"/>
                    <a:pt x="33" y="69"/>
                  </a:cubicBezTo>
                  <a:cubicBezTo>
                    <a:pt x="26" y="77"/>
                    <a:pt x="21" y="85"/>
                    <a:pt x="17" y="94"/>
                  </a:cubicBezTo>
                  <a:cubicBezTo>
                    <a:pt x="13" y="103"/>
                    <a:pt x="11" y="111"/>
                    <a:pt x="11" y="119"/>
                  </a:cubicBezTo>
                  <a:cubicBezTo>
                    <a:pt x="11" y="136"/>
                    <a:pt x="13" y="149"/>
                    <a:pt x="19" y="160"/>
                  </a:cubicBezTo>
                  <a:cubicBezTo>
                    <a:pt x="24" y="171"/>
                    <a:pt x="30" y="180"/>
                    <a:pt x="39" y="188"/>
                  </a:cubicBezTo>
                  <a:cubicBezTo>
                    <a:pt x="47" y="195"/>
                    <a:pt x="56" y="201"/>
                    <a:pt x="66" y="206"/>
                  </a:cubicBezTo>
                  <a:cubicBezTo>
                    <a:pt x="76" y="211"/>
                    <a:pt x="86" y="215"/>
                    <a:pt x="96" y="219"/>
                  </a:cubicBezTo>
                  <a:cubicBezTo>
                    <a:pt x="96" y="318"/>
                    <a:pt x="96" y="318"/>
                    <a:pt x="96" y="318"/>
                  </a:cubicBezTo>
                  <a:cubicBezTo>
                    <a:pt x="89" y="317"/>
                    <a:pt x="82" y="316"/>
                    <a:pt x="74" y="314"/>
                  </a:cubicBezTo>
                  <a:cubicBezTo>
                    <a:pt x="66" y="312"/>
                    <a:pt x="59" y="309"/>
                    <a:pt x="51" y="306"/>
                  </a:cubicBezTo>
                  <a:cubicBezTo>
                    <a:pt x="44" y="304"/>
                    <a:pt x="37" y="301"/>
                    <a:pt x="31" y="297"/>
                  </a:cubicBezTo>
                  <a:cubicBezTo>
                    <a:pt x="25" y="294"/>
                    <a:pt x="19" y="291"/>
                    <a:pt x="15" y="288"/>
                  </a:cubicBezTo>
                  <a:cubicBezTo>
                    <a:pt x="0" y="335"/>
                    <a:pt x="0" y="335"/>
                    <a:pt x="0" y="335"/>
                  </a:cubicBezTo>
                  <a:cubicBezTo>
                    <a:pt x="7" y="339"/>
                    <a:pt x="13" y="342"/>
                    <a:pt x="20" y="345"/>
                  </a:cubicBezTo>
                  <a:cubicBezTo>
                    <a:pt x="27" y="348"/>
                    <a:pt x="34" y="350"/>
                    <a:pt x="41" y="352"/>
                  </a:cubicBezTo>
                  <a:cubicBezTo>
                    <a:pt x="48" y="354"/>
                    <a:pt x="56" y="356"/>
                    <a:pt x="64" y="357"/>
                  </a:cubicBezTo>
                  <a:cubicBezTo>
                    <a:pt x="73" y="358"/>
                    <a:pt x="82" y="358"/>
                    <a:pt x="91" y="358"/>
                  </a:cubicBezTo>
                  <a:cubicBezTo>
                    <a:pt x="92" y="358"/>
                    <a:pt x="93" y="358"/>
                    <a:pt x="94" y="358"/>
                  </a:cubicBezTo>
                  <a:cubicBezTo>
                    <a:pt x="94" y="358"/>
                    <a:pt x="95" y="358"/>
                    <a:pt x="96" y="358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123" y="355"/>
                    <a:pt x="123" y="355"/>
                    <a:pt x="123" y="355"/>
                  </a:cubicBezTo>
                  <a:cubicBezTo>
                    <a:pt x="136" y="352"/>
                    <a:pt x="148" y="347"/>
                    <a:pt x="159" y="341"/>
                  </a:cubicBezTo>
                  <a:cubicBezTo>
                    <a:pt x="170" y="334"/>
                    <a:pt x="179" y="327"/>
                    <a:pt x="187" y="318"/>
                  </a:cubicBezTo>
                  <a:cubicBezTo>
                    <a:pt x="194" y="310"/>
                    <a:pt x="200" y="300"/>
                    <a:pt x="204" y="290"/>
                  </a:cubicBezTo>
                  <a:cubicBezTo>
                    <a:pt x="208" y="281"/>
                    <a:pt x="210" y="271"/>
                    <a:pt x="210" y="261"/>
                  </a:cubicBezTo>
                  <a:cubicBezTo>
                    <a:pt x="210" y="244"/>
                    <a:pt x="207" y="230"/>
                    <a:pt x="202" y="219"/>
                  </a:cubicBezTo>
                  <a:cubicBezTo>
                    <a:pt x="197" y="208"/>
                    <a:pt x="190" y="198"/>
                    <a:pt x="181" y="191"/>
                  </a:cubicBezTo>
                  <a:cubicBezTo>
                    <a:pt x="173" y="183"/>
                    <a:pt x="163" y="177"/>
                    <a:pt x="153" y="172"/>
                  </a:cubicBezTo>
                  <a:cubicBezTo>
                    <a:pt x="143" y="168"/>
                    <a:pt x="132" y="163"/>
                    <a:pt x="123" y="159"/>
                  </a:cubicBezTo>
                  <a:cubicBezTo>
                    <a:pt x="123" y="72"/>
                    <a:pt x="123" y="72"/>
                    <a:pt x="123" y="72"/>
                  </a:cubicBezTo>
                  <a:cubicBezTo>
                    <a:pt x="133" y="73"/>
                    <a:pt x="143" y="74"/>
                    <a:pt x="155" y="77"/>
                  </a:cubicBezTo>
                  <a:cubicBezTo>
                    <a:pt x="166" y="80"/>
                    <a:pt x="176" y="83"/>
                    <a:pt x="187" y="87"/>
                  </a:cubicBezTo>
                  <a:cubicBezTo>
                    <a:pt x="196" y="40"/>
                    <a:pt x="196" y="40"/>
                    <a:pt x="196" y="40"/>
                  </a:cubicBezTo>
                  <a:cubicBezTo>
                    <a:pt x="184" y="38"/>
                    <a:pt x="172" y="36"/>
                    <a:pt x="161" y="34"/>
                  </a:cubicBezTo>
                  <a:cubicBezTo>
                    <a:pt x="149" y="33"/>
                    <a:pt x="137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0"/>
                    <a:pt x="123" y="0"/>
                    <a:pt x="123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0" name="Freeform 66"/>
            <p:cNvSpPr>
              <a:spLocks/>
            </p:cNvSpPr>
            <p:nvPr/>
          </p:nvSpPr>
          <p:spPr bwMode="auto">
            <a:xfrm>
              <a:off x="4098452" y="4268661"/>
              <a:ext cx="888697" cy="1039506"/>
            </a:xfrm>
            <a:custGeom>
              <a:avLst/>
              <a:gdLst>
                <a:gd name="T0" fmla="*/ 558 w 558"/>
                <a:gd name="T1" fmla="*/ 279 h 653"/>
                <a:gd name="T2" fmla="*/ 279 w 558"/>
                <a:gd name="T3" fmla="*/ 0 h 653"/>
                <a:gd name="T4" fmla="*/ 0 w 558"/>
                <a:gd name="T5" fmla="*/ 279 h 653"/>
                <a:gd name="T6" fmla="*/ 279 w 558"/>
                <a:gd name="T7" fmla="*/ 558 h 653"/>
                <a:gd name="T8" fmla="*/ 292 w 558"/>
                <a:gd name="T9" fmla="*/ 558 h 653"/>
                <a:gd name="T10" fmla="*/ 404 w 558"/>
                <a:gd name="T11" fmla="*/ 653 h 653"/>
                <a:gd name="T12" fmla="*/ 416 w 558"/>
                <a:gd name="T13" fmla="*/ 522 h 653"/>
                <a:gd name="T14" fmla="*/ 558 w 558"/>
                <a:gd name="T15" fmla="*/ 279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8" h="653">
                  <a:moveTo>
                    <a:pt x="558" y="279"/>
                  </a:moveTo>
                  <a:cubicBezTo>
                    <a:pt x="558" y="125"/>
                    <a:pt x="433" y="0"/>
                    <a:pt x="279" y="0"/>
                  </a:cubicBezTo>
                  <a:cubicBezTo>
                    <a:pt x="125" y="0"/>
                    <a:pt x="0" y="125"/>
                    <a:pt x="0" y="279"/>
                  </a:cubicBezTo>
                  <a:cubicBezTo>
                    <a:pt x="0" y="433"/>
                    <a:pt x="125" y="558"/>
                    <a:pt x="279" y="558"/>
                  </a:cubicBezTo>
                  <a:cubicBezTo>
                    <a:pt x="283" y="558"/>
                    <a:pt x="287" y="558"/>
                    <a:pt x="292" y="558"/>
                  </a:cubicBezTo>
                  <a:cubicBezTo>
                    <a:pt x="404" y="653"/>
                    <a:pt x="404" y="653"/>
                    <a:pt x="404" y="653"/>
                  </a:cubicBezTo>
                  <a:cubicBezTo>
                    <a:pt x="416" y="522"/>
                    <a:pt x="416" y="522"/>
                    <a:pt x="416" y="522"/>
                  </a:cubicBezTo>
                  <a:cubicBezTo>
                    <a:pt x="501" y="474"/>
                    <a:pt x="558" y="383"/>
                    <a:pt x="558" y="27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1" name="Freeform 97"/>
            <p:cNvSpPr>
              <a:spLocks noEditPoints="1"/>
            </p:cNvSpPr>
            <p:nvPr/>
          </p:nvSpPr>
          <p:spPr bwMode="auto">
            <a:xfrm>
              <a:off x="4291003" y="4558160"/>
              <a:ext cx="206016" cy="245065"/>
            </a:xfrm>
            <a:custGeom>
              <a:avLst/>
              <a:gdLst>
                <a:gd name="T0" fmla="*/ 37 w 129"/>
                <a:gd name="T1" fmla="*/ 106 h 154"/>
                <a:gd name="T2" fmla="*/ 21 w 129"/>
                <a:gd name="T3" fmla="*/ 154 h 154"/>
                <a:gd name="T4" fmla="*/ 0 w 129"/>
                <a:gd name="T5" fmla="*/ 154 h 154"/>
                <a:gd name="T6" fmla="*/ 53 w 129"/>
                <a:gd name="T7" fmla="*/ 0 h 154"/>
                <a:gd name="T8" fmla="*/ 77 w 129"/>
                <a:gd name="T9" fmla="*/ 0 h 154"/>
                <a:gd name="T10" fmla="*/ 129 w 129"/>
                <a:gd name="T11" fmla="*/ 154 h 154"/>
                <a:gd name="T12" fmla="*/ 108 w 129"/>
                <a:gd name="T13" fmla="*/ 154 h 154"/>
                <a:gd name="T14" fmla="*/ 92 w 129"/>
                <a:gd name="T15" fmla="*/ 106 h 154"/>
                <a:gd name="T16" fmla="*/ 37 w 129"/>
                <a:gd name="T17" fmla="*/ 106 h 154"/>
                <a:gd name="T18" fmla="*/ 88 w 129"/>
                <a:gd name="T19" fmla="*/ 90 h 154"/>
                <a:gd name="T20" fmla="*/ 72 w 129"/>
                <a:gd name="T21" fmla="*/ 46 h 154"/>
                <a:gd name="T22" fmla="*/ 64 w 129"/>
                <a:gd name="T23" fmla="*/ 18 h 154"/>
                <a:gd name="T24" fmla="*/ 64 w 129"/>
                <a:gd name="T25" fmla="*/ 18 h 154"/>
                <a:gd name="T26" fmla="*/ 56 w 129"/>
                <a:gd name="T27" fmla="*/ 45 h 154"/>
                <a:gd name="T28" fmla="*/ 41 w 129"/>
                <a:gd name="T29" fmla="*/ 90 h 154"/>
                <a:gd name="T30" fmla="*/ 88 w 129"/>
                <a:gd name="T31" fmla="*/ 9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9" h="154">
                  <a:moveTo>
                    <a:pt x="37" y="106"/>
                  </a:moveTo>
                  <a:cubicBezTo>
                    <a:pt x="21" y="154"/>
                    <a:pt x="21" y="154"/>
                    <a:pt x="21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129" y="154"/>
                    <a:pt x="129" y="154"/>
                    <a:pt x="129" y="154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92" y="106"/>
                    <a:pt x="92" y="106"/>
                    <a:pt x="92" y="106"/>
                  </a:cubicBezTo>
                  <a:lnTo>
                    <a:pt x="37" y="106"/>
                  </a:lnTo>
                  <a:close/>
                  <a:moveTo>
                    <a:pt x="88" y="90"/>
                  </a:moveTo>
                  <a:cubicBezTo>
                    <a:pt x="72" y="46"/>
                    <a:pt x="72" y="46"/>
                    <a:pt x="72" y="46"/>
                  </a:cubicBezTo>
                  <a:cubicBezTo>
                    <a:pt x="69" y="36"/>
                    <a:pt x="67" y="26"/>
                    <a:pt x="64" y="18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2" y="26"/>
                    <a:pt x="59" y="36"/>
                    <a:pt x="56" y="45"/>
                  </a:cubicBezTo>
                  <a:cubicBezTo>
                    <a:pt x="41" y="90"/>
                    <a:pt x="41" y="90"/>
                    <a:pt x="41" y="90"/>
                  </a:cubicBezTo>
                  <a:lnTo>
                    <a:pt x="88" y="9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2" name="Freeform 98"/>
            <p:cNvSpPr>
              <a:spLocks noEditPoints="1"/>
            </p:cNvSpPr>
            <p:nvPr/>
          </p:nvSpPr>
          <p:spPr bwMode="auto">
            <a:xfrm>
              <a:off x="4528662" y="4427549"/>
              <a:ext cx="156195" cy="248431"/>
            </a:xfrm>
            <a:custGeom>
              <a:avLst/>
              <a:gdLst>
                <a:gd name="T0" fmla="*/ 0 w 98"/>
                <a:gd name="T1" fmla="*/ 3 h 156"/>
                <a:gd name="T2" fmla="*/ 37 w 98"/>
                <a:gd name="T3" fmla="*/ 0 h 156"/>
                <a:gd name="T4" fmla="*/ 79 w 98"/>
                <a:gd name="T5" fmla="*/ 11 h 156"/>
                <a:gd name="T6" fmla="*/ 92 w 98"/>
                <a:gd name="T7" fmla="*/ 38 h 156"/>
                <a:gd name="T8" fmla="*/ 66 w 98"/>
                <a:gd name="T9" fmla="*/ 72 h 156"/>
                <a:gd name="T10" fmla="*/ 66 w 98"/>
                <a:gd name="T11" fmla="*/ 73 h 156"/>
                <a:gd name="T12" fmla="*/ 98 w 98"/>
                <a:gd name="T13" fmla="*/ 111 h 156"/>
                <a:gd name="T14" fmla="*/ 84 w 98"/>
                <a:gd name="T15" fmla="*/ 142 h 156"/>
                <a:gd name="T16" fmla="*/ 31 w 98"/>
                <a:gd name="T17" fmla="*/ 156 h 156"/>
                <a:gd name="T18" fmla="*/ 0 w 98"/>
                <a:gd name="T19" fmla="*/ 155 h 156"/>
                <a:gd name="T20" fmla="*/ 0 w 98"/>
                <a:gd name="T21" fmla="*/ 3 h 156"/>
                <a:gd name="T22" fmla="*/ 20 w 98"/>
                <a:gd name="T23" fmla="*/ 66 h 156"/>
                <a:gd name="T24" fmla="*/ 38 w 98"/>
                <a:gd name="T25" fmla="*/ 66 h 156"/>
                <a:gd name="T26" fmla="*/ 72 w 98"/>
                <a:gd name="T27" fmla="*/ 40 h 156"/>
                <a:gd name="T28" fmla="*/ 38 w 98"/>
                <a:gd name="T29" fmla="*/ 15 h 156"/>
                <a:gd name="T30" fmla="*/ 20 w 98"/>
                <a:gd name="T31" fmla="*/ 16 h 156"/>
                <a:gd name="T32" fmla="*/ 20 w 98"/>
                <a:gd name="T33" fmla="*/ 66 h 156"/>
                <a:gd name="T34" fmla="*/ 20 w 98"/>
                <a:gd name="T35" fmla="*/ 140 h 156"/>
                <a:gd name="T36" fmla="*/ 37 w 98"/>
                <a:gd name="T37" fmla="*/ 141 h 156"/>
                <a:gd name="T38" fmla="*/ 77 w 98"/>
                <a:gd name="T39" fmla="*/ 111 h 156"/>
                <a:gd name="T40" fmla="*/ 37 w 98"/>
                <a:gd name="T41" fmla="*/ 81 h 156"/>
                <a:gd name="T42" fmla="*/ 20 w 98"/>
                <a:gd name="T43" fmla="*/ 81 h 156"/>
                <a:gd name="T44" fmla="*/ 20 w 98"/>
                <a:gd name="T45" fmla="*/ 14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8" h="156">
                  <a:moveTo>
                    <a:pt x="0" y="3"/>
                  </a:moveTo>
                  <a:cubicBezTo>
                    <a:pt x="9" y="1"/>
                    <a:pt x="23" y="0"/>
                    <a:pt x="37" y="0"/>
                  </a:cubicBezTo>
                  <a:cubicBezTo>
                    <a:pt x="57" y="0"/>
                    <a:pt x="69" y="3"/>
                    <a:pt x="79" y="11"/>
                  </a:cubicBezTo>
                  <a:cubicBezTo>
                    <a:pt x="87" y="17"/>
                    <a:pt x="92" y="26"/>
                    <a:pt x="92" y="38"/>
                  </a:cubicBezTo>
                  <a:cubicBezTo>
                    <a:pt x="92" y="53"/>
                    <a:pt x="82" y="66"/>
                    <a:pt x="66" y="72"/>
                  </a:cubicBezTo>
                  <a:cubicBezTo>
                    <a:pt x="66" y="73"/>
                    <a:pt x="66" y="73"/>
                    <a:pt x="66" y="73"/>
                  </a:cubicBezTo>
                  <a:cubicBezTo>
                    <a:pt x="80" y="76"/>
                    <a:pt x="98" y="88"/>
                    <a:pt x="98" y="111"/>
                  </a:cubicBezTo>
                  <a:cubicBezTo>
                    <a:pt x="98" y="124"/>
                    <a:pt x="92" y="134"/>
                    <a:pt x="84" y="142"/>
                  </a:cubicBezTo>
                  <a:cubicBezTo>
                    <a:pt x="74" y="152"/>
                    <a:pt x="56" y="156"/>
                    <a:pt x="31" y="156"/>
                  </a:cubicBezTo>
                  <a:cubicBezTo>
                    <a:pt x="18" y="156"/>
                    <a:pt x="7" y="156"/>
                    <a:pt x="0" y="155"/>
                  </a:cubicBezTo>
                  <a:lnTo>
                    <a:pt x="0" y="3"/>
                  </a:lnTo>
                  <a:close/>
                  <a:moveTo>
                    <a:pt x="20" y="66"/>
                  </a:moveTo>
                  <a:cubicBezTo>
                    <a:pt x="38" y="66"/>
                    <a:pt x="38" y="66"/>
                    <a:pt x="38" y="66"/>
                  </a:cubicBezTo>
                  <a:cubicBezTo>
                    <a:pt x="59" y="66"/>
                    <a:pt x="72" y="55"/>
                    <a:pt x="72" y="40"/>
                  </a:cubicBezTo>
                  <a:cubicBezTo>
                    <a:pt x="72" y="22"/>
                    <a:pt x="58" y="15"/>
                    <a:pt x="38" y="15"/>
                  </a:cubicBezTo>
                  <a:cubicBezTo>
                    <a:pt x="29" y="15"/>
                    <a:pt x="23" y="16"/>
                    <a:pt x="20" y="16"/>
                  </a:cubicBezTo>
                  <a:lnTo>
                    <a:pt x="20" y="66"/>
                  </a:lnTo>
                  <a:close/>
                  <a:moveTo>
                    <a:pt x="20" y="140"/>
                  </a:moveTo>
                  <a:cubicBezTo>
                    <a:pt x="24" y="141"/>
                    <a:pt x="30" y="141"/>
                    <a:pt x="37" y="141"/>
                  </a:cubicBezTo>
                  <a:cubicBezTo>
                    <a:pt x="58" y="141"/>
                    <a:pt x="77" y="133"/>
                    <a:pt x="77" y="111"/>
                  </a:cubicBezTo>
                  <a:cubicBezTo>
                    <a:pt x="77" y="90"/>
                    <a:pt x="58" y="81"/>
                    <a:pt x="37" y="81"/>
                  </a:cubicBezTo>
                  <a:cubicBezTo>
                    <a:pt x="20" y="81"/>
                    <a:pt x="20" y="81"/>
                    <a:pt x="20" y="81"/>
                  </a:cubicBezTo>
                  <a:lnTo>
                    <a:pt x="20" y="1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3" name="Freeform 99"/>
            <p:cNvSpPr>
              <a:spLocks/>
            </p:cNvSpPr>
            <p:nvPr/>
          </p:nvSpPr>
          <p:spPr bwMode="auto">
            <a:xfrm>
              <a:off x="4552226" y="4741286"/>
              <a:ext cx="157542" cy="213422"/>
            </a:xfrm>
            <a:custGeom>
              <a:avLst/>
              <a:gdLst>
                <a:gd name="T0" fmla="*/ 99 w 99"/>
                <a:gd name="T1" fmla="*/ 128 h 134"/>
                <a:gd name="T2" fmla="*/ 64 w 99"/>
                <a:gd name="T3" fmla="*/ 134 h 134"/>
                <a:gd name="T4" fmla="*/ 0 w 99"/>
                <a:gd name="T5" fmla="*/ 68 h 134"/>
                <a:gd name="T6" fmla="*/ 68 w 99"/>
                <a:gd name="T7" fmla="*/ 0 h 134"/>
                <a:gd name="T8" fmla="*/ 99 w 99"/>
                <a:gd name="T9" fmla="*/ 5 h 134"/>
                <a:gd name="T10" fmla="*/ 95 w 99"/>
                <a:gd name="T11" fmla="*/ 19 h 134"/>
                <a:gd name="T12" fmla="*/ 69 w 99"/>
                <a:gd name="T13" fmla="*/ 14 h 134"/>
                <a:gd name="T14" fmla="*/ 18 w 99"/>
                <a:gd name="T15" fmla="*/ 67 h 134"/>
                <a:gd name="T16" fmla="*/ 68 w 99"/>
                <a:gd name="T17" fmla="*/ 119 h 134"/>
                <a:gd name="T18" fmla="*/ 95 w 99"/>
                <a:gd name="T19" fmla="*/ 114 h 134"/>
                <a:gd name="T20" fmla="*/ 99 w 99"/>
                <a:gd name="T21" fmla="*/ 128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9" h="134">
                  <a:moveTo>
                    <a:pt x="99" y="128"/>
                  </a:moveTo>
                  <a:cubicBezTo>
                    <a:pt x="93" y="131"/>
                    <a:pt x="80" y="134"/>
                    <a:pt x="64" y="134"/>
                  </a:cubicBezTo>
                  <a:cubicBezTo>
                    <a:pt x="28" y="134"/>
                    <a:pt x="0" y="111"/>
                    <a:pt x="0" y="68"/>
                  </a:cubicBezTo>
                  <a:cubicBezTo>
                    <a:pt x="0" y="27"/>
                    <a:pt x="28" y="0"/>
                    <a:pt x="68" y="0"/>
                  </a:cubicBezTo>
                  <a:cubicBezTo>
                    <a:pt x="84" y="0"/>
                    <a:pt x="95" y="3"/>
                    <a:pt x="99" y="5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89" y="16"/>
                    <a:pt x="80" y="14"/>
                    <a:pt x="69" y="14"/>
                  </a:cubicBezTo>
                  <a:cubicBezTo>
                    <a:pt x="38" y="14"/>
                    <a:pt x="18" y="33"/>
                    <a:pt x="18" y="67"/>
                  </a:cubicBezTo>
                  <a:cubicBezTo>
                    <a:pt x="18" y="99"/>
                    <a:pt x="36" y="119"/>
                    <a:pt x="68" y="119"/>
                  </a:cubicBezTo>
                  <a:cubicBezTo>
                    <a:pt x="78" y="119"/>
                    <a:pt x="89" y="117"/>
                    <a:pt x="95" y="114"/>
                  </a:cubicBezTo>
                  <a:lnTo>
                    <a:pt x="99" y="1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435345" y="3037274"/>
            <a:ext cx="722020" cy="842870"/>
            <a:chOff x="3918693" y="2872329"/>
            <a:chExt cx="788382" cy="920340"/>
          </a:xfrm>
        </p:grpSpPr>
        <p:sp>
          <p:nvSpPr>
            <p:cNvPr id="237" name="Freeform 73"/>
            <p:cNvSpPr>
              <a:spLocks/>
            </p:cNvSpPr>
            <p:nvPr/>
          </p:nvSpPr>
          <p:spPr bwMode="auto">
            <a:xfrm>
              <a:off x="3918693" y="2872329"/>
              <a:ext cx="788382" cy="920340"/>
            </a:xfrm>
            <a:custGeom>
              <a:avLst/>
              <a:gdLst>
                <a:gd name="T0" fmla="*/ 495 w 495"/>
                <a:gd name="T1" fmla="*/ 247 h 578"/>
                <a:gd name="T2" fmla="*/ 248 w 495"/>
                <a:gd name="T3" fmla="*/ 0 h 578"/>
                <a:gd name="T4" fmla="*/ 0 w 495"/>
                <a:gd name="T5" fmla="*/ 247 h 578"/>
                <a:gd name="T6" fmla="*/ 248 w 495"/>
                <a:gd name="T7" fmla="*/ 494 h 578"/>
                <a:gd name="T8" fmla="*/ 259 w 495"/>
                <a:gd name="T9" fmla="*/ 494 h 578"/>
                <a:gd name="T10" fmla="*/ 359 w 495"/>
                <a:gd name="T11" fmla="*/ 578 h 578"/>
                <a:gd name="T12" fmla="*/ 369 w 495"/>
                <a:gd name="T13" fmla="*/ 462 h 578"/>
                <a:gd name="T14" fmla="*/ 495 w 495"/>
                <a:gd name="T15" fmla="*/ 247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5" h="578">
                  <a:moveTo>
                    <a:pt x="495" y="247"/>
                  </a:moveTo>
                  <a:cubicBezTo>
                    <a:pt x="495" y="110"/>
                    <a:pt x="384" y="0"/>
                    <a:pt x="248" y="0"/>
                  </a:cubicBezTo>
                  <a:cubicBezTo>
                    <a:pt x="111" y="0"/>
                    <a:pt x="0" y="110"/>
                    <a:pt x="0" y="247"/>
                  </a:cubicBezTo>
                  <a:cubicBezTo>
                    <a:pt x="0" y="383"/>
                    <a:pt x="111" y="494"/>
                    <a:pt x="248" y="494"/>
                  </a:cubicBezTo>
                  <a:cubicBezTo>
                    <a:pt x="251" y="494"/>
                    <a:pt x="255" y="494"/>
                    <a:pt x="259" y="494"/>
                  </a:cubicBezTo>
                  <a:cubicBezTo>
                    <a:pt x="359" y="578"/>
                    <a:pt x="359" y="578"/>
                    <a:pt x="359" y="578"/>
                  </a:cubicBezTo>
                  <a:cubicBezTo>
                    <a:pt x="369" y="462"/>
                    <a:pt x="369" y="462"/>
                    <a:pt x="369" y="462"/>
                  </a:cubicBezTo>
                  <a:cubicBezTo>
                    <a:pt x="444" y="419"/>
                    <a:pt x="495" y="339"/>
                    <a:pt x="495" y="2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4" name="Freeform 100"/>
            <p:cNvSpPr>
              <a:spLocks noEditPoints="1"/>
            </p:cNvSpPr>
            <p:nvPr/>
          </p:nvSpPr>
          <p:spPr bwMode="auto">
            <a:xfrm>
              <a:off x="4149620" y="3238580"/>
              <a:ext cx="235639" cy="235639"/>
            </a:xfrm>
            <a:custGeom>
              <a:avLst/>
              <a:gdLst>
                <a:gd name="T0" fmla="*/ 148 w 148"/>
                <a:gd name="T1" fmla="*/ 145 h 148"/>
                <a:gd name="T2" fmla="*/ 145 w 148"/>
                <a:gd name="T3" fmla="*/ 148 h 148"/>
                <a:gd name="T4" fmla="*/ 3 w 148"/>
                <a:gd name="T5" fmla="*/ 148 h 148"/>
                <a:gd name="T6" fmla="*/ 0 w 148"/>
                <a:gd name="T7" fmla="*/ 145 h 148"/>
                <a:gd name="T8" fmla="*/ 0 w 148"/>
                <a:gd name="T9" fmla="*/ 3 h 148"/>
                <a:gd name="T10" fmla="*/ 3 w 148"/>
                <a:gd name="T11" fmla="*/ 0 h 148"/>
                <a:gd name="T12" fmla="*/ 145 w 148"/>
                <a:gd name="T13" fmla="*/ 0 h 148"/>
                <a:gd name="T14" fmla="*/ 148 w 148"/>
                <a:gd name="T15" fmla="*/ 3 h 148"/>
                <a:gd name="T16" fmla="*/ 148 w 148"/>
                <a:gd name="T17" fmla="*/ 145 h 148"/>
                <a:gd name="T18" fmla="*/ 4 w 148"/>
                <a:gd name="T19" fmla="*/ 140 h 148"/>
                <a:gd name="T20" fmla="*/ 144 w 148"/>
                <a:gd name="T21" fmla="*/ 140 h 148"/>
                <a:gd name="T22" fmla="*/ 144 w 148"/>
                <a:gd name="T23" fmla="*/ 8 h 148"/>
                <a:gd name="T24" fmla="*/ 4 w 148"/>
                <a:gd name="T25" fmla="*/ 8 h 148"/>
                <a:gd name="T26" fmla="*/ 4 w 148"/>
                <a:gd name="T27" fmla="*/ 14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8" h="148">
                  <a:moveTo>
                    <a:pt x="148" y="145"/>
                  </a:moveTo>
                  <a:cubicBezTo>
                    <a:pt x="148" y="147"/>
                    <a:pt x="147" y="148"/>
                    <a:pt x="145" y="148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1" y="148"/>
                    <a:pt x="0" y="147"/>
                    <a:pt x="0" y="14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7" y="0"/>
                    <a:pt x="148" y="1"/>
                    <a:pt x="148" y="3"/>
                  </a:cubicBezTo>
                  <a:lnTo>
                    <a:pt x="148" y="145"/>
                  </a:lnTo>
                  <a:close/>
                  <a:moveTo>
                    <a:pt x="4" y="140"/>
                  </a:moveTo>
                  <a:cubicBezTo>
                    <a:pt x="144" y="140"/>
                    <a:pt x="144" y="140"/>
                    <a:pt x="144" y="140"/>
                  </a:cubicBezTo>
                  <a:cubicBezTo>
                    <a:pt x="144" y="8"/>
                    <a:pt x="144" y="8"/>
                    <a:pt x="144" y="8"/>
                  </a:cubicBezTo>
                  <a:cubicBezTo>
                    <a:pt x="4" y="8"/>
                    <a:pt x="4" y="8"/>
                    <a:pt x="4" y="8"/>
                  </a:cubicBezTo>
                  <a:lnTo>
                    <a:pt x="4" y="1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5" name="Freeform 101"/>
            <p:cNvSpPr>
              <a:spLocks/>
            </p:cNvSpPr>
            <p:nvPr/>
          </p:nvSpPr>
          <p:spPr bwMode="auto">
            <a:xfrm>
              <a:off x="4152986" y="3154423"/>
              <a:ext cx="316430" cy="93582"/>
            </a:xfrm>
            <a:custGeom>
              <a:avLst/>
              <a:gdLst>
                <a:gd name="T0" fmla="*/ 144 w 199"/>
                <a:gd name="T1" fmla="*/ 59 h 59"/>
                <a:gd name="T2" fmla="*/ 142 w 199"/>
                <a:gd name="T3" fmla="*/ 59 h 59"/>
                <a:gd name="T4" fmla="*/ 142 w 199"/>
                <a:gd name="T5" fmla="*/ 55 h 59"/>
                <a:gd name="T6" fmla="*/ 190 w 199"/>
                <a:gd name="T7" fmla="*/ 5 h 59"/>
                <a:gd name="T8" fmla="*/ 55 w 199"/>
                <a:gd name="T9" fmla="*/ 5 h 59"/>
                <a:gd name="T10" fmla="*/ 5 w 199"/>
                <a:gd name="T11" fmla="*/ 58 h 59"/>
                <a:gd name="T12" fmla="*/ 1 w 199"/>
                <a:gd name="T13" fmla="*/ 58 h 59"/>
                <a:gd name="T14" fmla="*/ 1 w 199"/>
                <a:gd name="T15" fmla="*/ 54 h 59"/>
                <a:gd name="T16" fmla="*/ 52 w 199"/>
                <a:gd name="T17" fmla="*/ 1 h 59"/>
                <a:gd name="T18" fmla="*/ 54 w 199"/>
                <a:gd name="T19" fmla="*/ 1 h 59"/>
                <a:gd name="T20" fmla="*/ 196 w 199"/>
                <a:gd name="T21" fmla="*/ 1 h 59"/>
                <a:gd name="T22" fmla="*/ 199 w 199"/>
                <a:gd name="T23" fmla="*/ 2 h 59"/>
                <a:gd name="T24" fmla="*/ 198 w 199"/>
                <a:gd name="T25" fmla="*/ 4 h 59"/>
                <a:gd name="T26" fmla="*/ 146 w 199"/>
                <a:gd name="T27" fmla="*/ 59 h 59"/>
                <a:gd name="T28" fmla="*/ 144 w 199"/>
                <a:gd name="T2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9" h="59">
                  <a:moveTo>
                    <a:pt x="144" y="59"/>
                  </a:moveTo>
                  <a:cubicBezTo>
                    <a:pt x="144" y="59"/>
                    <a:pt x="143" y="59"/>
                    <a:pt x="142" y="59"/>
                  </a:cubicBezTo>
                  <a:cubicBezTo>
                    <a:pt x="141" y="58"/>
                    <a:pt x="141" y="56"/>
                    <a:pt x="142" y="55"/>
                  </a:cubicBezTo>
                  <a:cubicBezTo>
                    <a:pt x="190" y="5"/>
                    <a:pt x="190" y="5"/>
                    <a:pt x="190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4" y="59"/>
                    <a:pt x="2" y="59"/>
                    <a:pt x="1" y="58"/>
                  </a:cubicBezTo>
                  <a:cubicBezTo>
                    <a:pt x="0" y="57"/>
                    <a:pt x="0" y="55"/>
                    <a:pt x="1" y="54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2" y="0"/>
                    <a:pt x="53" y="1"/>
                    <a:pt x="54" y="1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97" y="1"/>
                    <a:pt x="198" y="1"/>
                    <a:pt x="199" y="2"/>
                  </a:cubicBezTo>
                  <a:cubicBezTo>
                    <a:pt x="199" y="3"/>
                    <a:pt x="199" y="3"/>
                    <a:pt x="198" y="4"/>
                  </a:cubicBezTo>
                  <a:cubicBezTo>
                    <a:pt x="146" y="59"/>
                    <a:pt x="146" y="59"/>
                    <a:pt x="146" y="59"/>
                  </a:cubicBezTo>
                  <a:cubicBezTo>
                    <a:pt x="146" y="59"/>
                    <a:pt x="145" y="59"/>
                    <a:pt x="144" y="59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6" name="Freeform 102"/>
            <p:cNvSpPr>
              <a:spLocks/>
            </p:cNvSpPr>
            <p:nvPr/>
          </p:nvSpPr>
          <p:spPr bwMode="auto">
            <a:xfrm>
              <a:off x="4379199" y="3155770"/>
              <a:ext cx="93582" cy="318450"/>
            </a:xfrm>
            <a:custGeom>
              <a:avLst/>
              <a:gdLst>
                <a:gd name="T0" fmla="*/ 3 w 59"/>
                <a:gd name="T1" fmla="*/ 200 h 200"/>
                <a:gd name="T2" fmla="*/ 1 w 59"/>
                <a:gd name="T3" fmla="*/ 199 h 200"/>
                <a:gd name="T4" fmla="*/ 1 w 59"/>
                <a:gd name="T5" fmla="*/ 195 h 200"/>
                <a:gd name="T6" fmla="*/ 53 w 59"/>
                <a:gd name="T7" fmla="*/ 138 h 200"/>
                <a:gd name="T8" fmla="*/ 52 w 59"/>
                <a:gd name="T9" fmla="*/ 2 h 200"/>
                <a:gd name="T10" fmla="*/ 54 w 59"/>
                <a:gd name="T11" fmla="*/ 0 h 200"/>
                <a:gd name="T12" fmla="*/ 57 w 59"/>
                <a:gd name="T13" fmla="*/ 2 h 200"/>
                <a:gd name="T14" fmla="*/ 59 w 59"/>
                <a:gd name="T15" fmla="*/ 139 h 200"/>
                <a:gd name="T16" fmla="*/ 58 w 59"/>
                <a:gd name="T17" fmla="*/ 141 h 200"/>
                <a:gd name="T18" fmla="*/ 5 w 59"/>
                <a:gd name="T19" fmla="*/ 199 h 200"/>
                <a:gd name="T20" fmla="*/ 3 w 59"/>
                <a:gd name="T21" fmla="*/ 2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200">
                  <a:moveTo>
                    <a:pt x="3" y="200"/>
                  </a:moveTo>
                  <a:cubicBezTo>
                    <a:pt x="2" y="200"/>
                    <a:pt x="2" y="199"/>
                    <a:pt x="1" y="199"/>
                  </a:cubicBezTo>
                  <a:cubicBezTo>
                    <a:pt x="0" y="198"/>
                    <a:pt x="0" y="196"/>
                    <a:pt x="1" y="195"/>
                  </a:cubicBezTo>
                  <a:cubicBezTo>
                    <a:pt x="53" y="138"/>
                    <a:pt x="53" y="138"/>
                    <a:pt x="53" y="138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1"/>
                    <a:pt x="53" y="0"/>
                    <a:pt x="54" y="0"/>
                  </a:cubicBezTo>
                  <a:cubicBezTo>
                    <a:pt x="56" y="0"/>
                    <a:pt x="57" y="1"/>
                    <a:pt x="57" y="2"/>
                  </a:cubicBezTo>
                  <a:cubicBezTo>
                    <a:pt x="59" y="139"/>
                    <a:pt x="59" y="139"/>
                    <a:pt x="59" y="139"/>
                  </a:cubicBezTo>
                  <a:cubicBezTo>
                    <a:pt x="59" y="140"/>
                    <a:pt x="59" y="140"/>
                    <a:pt x="58" y="141"/>
                  </a:cubicBezTo>
                  <a:cubicBezTo>
                    <a:pt x="5" y="199"/>
                    <a:pt x="5" y="199"/>
                    <a:pt x="5" y="199"/>
                  </a:cubicBezTo>
                  <a:cubicBezTo>
                    <a:pt x="4" y="199"/>
                    <a:pt x="4" y="200"/>
                    <a:pt x="3" y="20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7" name="Freeform 103"/>
            <p:cNvSpPr>
              <a:spLocks/>
            </p:cNvSpPr>
            <p:nvPr/>
          </p:nvSpPr>
          <p:spPr bwMode="auto">
            <a:xfrm>
              <a:off x="4235796" y="3154423"/>
              <a:ext cx="9426" cy="20198"/>
            </a:xfrm>
            <a:custGeom>
              <a:avLst/>
              <a:gdLst>
                <a:gd name="T0" fmla="*/ 3 w 6"/>
                <a:gd name="T1" fmla="*/ 13 h 13"/>
                <a:gd name="T2" fmla="*/ 0 w 6"/>
                <a:gd name="T3" fmla="*/ 9 h 13"/>
                <a:gd name="T4" fmla="*/ 0 w 6"/>
                <a:gd name="T5" fmla="*/ 4 h 13"/>
                <a:gd name="T6" fmla="*/ 3 w 6"/>
                <a:gd name="T7" fmla="*/ 1 h 13"/>
                <a:gd name="T8" fmla="*/ 6 w 6"/>
                <a:gd name="T9" fmla="*/ 3 h 13"/>
                <a:gd name="T10" fmla="*/ 6 w 6"/>
                <a:gd name="T11" fmla="*/ 9 h 13"/>
                <a:gd name="T12" fmla="*/ 3 w 6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3">
                  <a:moveTo>
                    <a:pt x="3" y="13"/>
                  </a:moveTo>
                  <a:cubicBezTo>
                    <a:pt x="1" y="13"/>
                    <a:pt x="0" y="11"/>
                    <a:pt x="0" y="9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4" y="0"/>
                    <a:pt x="6" y="2"/>
                    <a:pt x="6" y="3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1"/>
                    <a:pt x="4" y="13"/>
                    <a:pt x="3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8" name="Freeform 104"/>
            <p:cNvSpPr>
              <a:spLocks noEditPoints="1"/>
            </p:cNvSpPr>
            <p:nvPr/>
          </p:nvSpPr>
          <p:spPr bwMode="auto">
            <a:xfrm>
              <a:off x="4171837" y="3180007"/>
              <a:ext cx="74731" cy="273342"/>
            </a:xfrm>
            <a:custGeom>
              <a:avLst/>
              <a:gdLst>
                <a:gd name="T0" fmla="*/ 1 w 47"/>
                <a:gd name="T1" fmla="*/ 171 h 172"/>
                <a:gd name="T2" fmla="*/ 8 w 47"/>
                <a:gd name="T3" fmla="*/ 159 h 172"/>
                <a:gd name="T4" fmla="*/ 12 w 47"/>
                <a:gd name="T5" fmla="*/ 163 h 172"/>
                <a:gd name="T6" fmla="*/ 3 w 47"/>
                <a:gd name="T7" fmla="*/ 172 h 172"/>
                <a:gd name="T8" fmla="*/ 15 w 47"/>
                <a:gd name="T9" fmla="*/ 155 h 172"/>
                <a:gd name="T10" fmla="*/ 22 w 47"/>
                <a:gd name="T11" fmla="*/ 144 h 172"/>
                <a:gd name="T12" fmla="*/ 26 w 47"/>
                <a:gd name="T13" fmla="*/ 147 h 172"/>
                <a:gd name="T14" fmla="*/ 17 w 47"/>
                <a:gd name="T15" fmla="*/ 156 h 172"/>
                <a:gd name="T16" fmla="*/ 30 w 47"/>
                <a:gd name="T17" fmla="*/ 139 h 172"/>
                <a:gd name="T18" fmla="*/ 37 w 47"/>
                <a:gd name="T19" fmla="*/ 128 h 172"/>
                <a:gd name="T20" fmla="*/ 41 w 47"/>
                <a:gd name="T21" fmla="*/ 131 h 172"/>
                <a:gd name="T22" fmla="*/ 32 w 47"/>
                <a:gd name="T23" fmla="*/ 140 h 172"/>
                <a:gd name="T24" fmla="*/ 42 w 47"/>
                <a:gd name="T25" fmla="*/ 122 h 172"/>
                <a:gd name="T26" fmla="*/ 45 w 47"/>
                <a:gd name="T27" fmla="*/ 108 h 172"/>
                <a:gd name="T28" fmla="*/ 47 w 47"/>
                <a:gd name="T29" fmla="*/ 122 h 172"/>
                <a:gd name="T30" fmla="*/ 44 w 47"/>
                <a:gd name="T31" fmla="*/ 105 h 172"/>
                <a:gd name="T32" fmla="*/ 42 w 47"/>
                <a:gd name="T33" fmla="*/ 90 h 172"/>
                <a:gd name="T34" fmla="*/ 47 w 47"/>
                <a:gd name="T35" fmla="*/ 89 h 172"/>
                <a:gd name="T36" fmla="*/ 44 w 47"/>
                <a:gd name="T37" fmla="*/ 105 h 172"/>
                <a:gd name="T38" fmla="*/ 41 w 47"/>
                <a:gd name="T39" fmla="*/ 80 h 172"/>
                <a:gd name="T40" fmla="*/ 44 w 47"/>
                <a:gd name="T41" fmla="*/ 65 h 172"/>
                <a:gd name="T42" fmla="*/ 47 w 47"/>
                <a:gd name="T43" fmla="*/ 80 h 172"/>
                <a:gd name="T44" fmla="*/ 44 w 47"/>
                <a:gd name="T45" fmla="*/ 61 h 172"/>
                <a:gd name="T46" fmla="*/ 41 w 47"/>
                <a:gd name="T47" fmla="*/ 47 h 172"/>
                <a:gd name="T48" fmla="*/ 46 w 47"/>
                <a:gd name="T49" fmla="*/ 46 h 172"/>
                <a:gd name="T50" fmla="*/ 44 w 47"/>
                <a:gd name="T51" fmla="*/ 61 h 172"/>
                <a:gd name="T52" fmla="*/ 41 w 47"/>
                <a:gd name="T53" fmla="*/ 35 h 172"/>
                <a:gd name="T54" fmla="*/ 43 w 47"/>
                <a:gd name="T55" fmla="*/ 22 h 172"/>
                <a:gd name="T56" fmla="*/ 46 w 47"/>
                <a:gd name="T57" fmla="*/ 35 h 172"/>
                <a:gd name="T58" fmla="*/ 43 w 47"/>
                <a:gd name="T59" fmla="*/ 37 h 172"/>
                <a:gd name="T60" fmla="*/ 40 w 47"/>
                <a:gd name="T61" fmla="*/ 12 h 172"/>
                <a:gd name="T62" fmla="*/ 43 w 47"/>
                <a:gd name="T63" fmla="*/ 0 h 172"/>
                <a:gd name="T64" fmla="*/ 46 w 47"/>
                <a:gd name="T65" fmla="*/ 1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" h="172">
                  <a:moveTo>
                    <a:pt x="3" y="172"/>
                  </a:moveTo>
                  <a:cubicBezTo>
                    <a:pt x="2" y="172"/>
                    <a:pt x="1" y="172"/>
                    <a:pt x="1" y="171"/>
                  </a:cubicBezTo>
                  <a:cubicBezTo>
                    <a:pt x="0" y="170"/>
                    <a:pt x="0" y="168"/>
                    <a:pt x="1" y="167"/>
                  </a:cubicBezTo>
                  <a:cubicBezTo>
                    <a:pt x="8" y="159"/>
                    <a:pt x="8" y="159"/>
                    <a:pt x="8" y="159"/>
                  </a:cubicBezTo>
                  <a:cubicBezTo>
                    <a:pt x="9" y="158"/>
                    <a:pt x="11" y="158"/>
                    <a:pt x="12" y="159"/>
                  </a:cubicBezTo>
                  <a:cubicBezTo>
                    <a:pt x="13" y="160"/>
                    <a:pt x="13" y="162"/>
                    <a:pt x="12" y="163"/>
                  </a:cubicBezTo>
                  <a:cubicBezTo>
                    <a:pt x="5" y="171"/>
                    <a:pt x="5" y="171"/>
                    <a:pt x="5" y="171"/>
                  </a:cubicBezTo>
                  <a:cubicBezTo>
                    <a:pt x="4" y="171"/>
                    <a:pt x="3" y="172"/>
                    <a:pt x="3" y="172"/>
                  </a:cubicBezTo>
                  <a:close/>
                  <a:moveTo>
                    <a:pt x="17" y="156"/>
                  </a:moveTo>
                  <a:cubicBezTo>
                    <a:pt x="16" y="156"/>
                    <a:pt x="16" y="156"/>
                    <a:pt x="15" y="155"/>
                  </a:cubicBezTo>
                  <a:cubicBezTo>
                    <a:pt x="14" y="154"/>
                    <a:pt x="14" y="153"/>
                    <a:pt x="15" y="151"/>
                  </a:cubicBezTo>
                  <a:cubicBezTo>
                    <a:pt x="22" y="144"/>
                    <a:pt x="22" y="144"/>
                    <a:pt x="22" y="144"/>
                  </a:cubicBezTo>
                  <a:cubicBezTo>
                    <a:pt x="23" y="142"/>
                    <a:pt x="25" y="142"/>
                    <a:pt x="26" y="143"/>
                  </a:cubicBezTo>
                  <a:cubicBezTo>
                    <a:pt x="27" y="144"/>
                    <a:pt x="27" y="146"/>
                    <a:pt x="26" y="147"/>
                  </a:cubicBezTo>
                  <a:cubicBezTo>
                    <a:pt x="19" y="155"/>
                    <a:pt x="19" y="155"/>
                    <a:pt x="19" y="155"/>
                  </a:cubicBezTo>
                  <a:cubicBezTo>
                    <a:pt x="19" y="156"/>
                    <a:pt x="18" y="156"/>
                    <a:pt x="17" y="156"/>
                  </a:cubicBezTo>
                  <a:close/>
                  <a:moveTo>
                    <a:pt x="32" y="140"/>
                  </a:moveTo>
                  <a:cubicBezTo>
                    <a:pt x="31" y="140"/>
                    <a:pt x="30" y="140"/>
                    <a:pt x="30" y="139"/>
                  </a:cubicBezTo>
                  <a:cubicBezTo>
                    <a:pt x="29" y="138"/>
                    <a:pt x="29" y="137"/>
                    <a:pt x="30" y="136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8" y="127"/>
                    <a:pt x="40" y="127"/>
                    <a:pt x="41" y="128"/>
                  </a:cubicBezTo>
                  <a:cubicBezTo>
                    <a:pt x="42" y="129"/>
                    <a:pt x="42" y="130"/>
                    <a:pt x="41" y="13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3" y="140"/>
                    <a:pt x="32" y="140"/>
                    <a:pt x="32" y="140"/>
                  </a:cubicBezTo>
                  <a:close/>
                  <a:moveTo>
                    <a:pt x="45" y="125"/>
                  </a:moveTo>
                  <a:cubicBezTo>
                    <a:pt x="43" y="125"/>
                    <a:pt x="42" y="123"/>
                    <a:pt x="42" y="122"/>
                  </a:cubicBezTo>
                  <a:cubicBezTo>
                    <a:pt x="42" y="111"/>
                    <a:pt x="42" y="111"/>
                    <a:pt x="42" y="111"/>
                  </a:cubicBezTo>
                  <a:cubicBezTo>
                    <a:pt x="42" y="109"/>
                    <a:pt x="43" y="108"/>
                    <a:pt x="45" y="108"/>
                  </a:cubicBezTo>
                  <a:cubicBezTo>
                    <a:pt x="46" y="108"/>
                    <a:pt x="47" y="109"/>
                    <a:pt x="47" y="110"/>
                  </a:cubicBezTo>
                  <a:cubicBezTo>
                    <a:pt x="47" y="122"/>
                    <a:pt x="47" y="122"/>
                    <a:pt x="47" y="122"/>
                  </a:cubicBezTo>
                  <a:cubicBezTo>
                    <a:pt x="47" y="123"/>
                    <a:pt x="46" y="125"/>
                    <a:pt x="45" y="125"/>
                  </a:cubicBezTo>
                  <a:close/>
                  <a:moveTo>
                    <a:pt x="44" y="105"/>
                  </a:moveTo>
                  <a:cubicBezTo>
                    <a:pt x="43" y="105"/>
                    <a:pt x="42" y="103"/>
                    <a:pt x="42" y="101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2" y="88"/>
                    <a:pt x="43" y="87"/>
                    <a:pt x="44" y="87"/>
                  </a:cubicBezTo>
                  <a:cubicBezTo>
                    <a:pt x="46" y="86"/>
                    <a:pt x="47" y="88"/>
                    <a:pt x="47" y="89"/>
                  </a:cubicBezTo>
                  <a:cubicBezTo>
                    <a:pt x="47" y="101"/>
                    <a:pt x="47" y="101"/>
                    <a:pt x="47" y="101"/>
                  </a:cubicBezTo>
                  <a:cubicBezTo>
                    <a:pt x="47" y="103"/>
                    <a:pt x="46" y="105"/>
                    <a:pt x="44" y="105"/>
                  </a:cubicBezTo>
                  <a:close/>
                  <a:moveTo>
                    <a:pt x="44" y="85"/>
                  </a:moveTo>
                  <a:cubicBezTo>
                    <a:pt x="43" y="85"/>
                    <a:pt x="41" y="82"/>
                    <a:pt x="41" y="8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7"/>
                    <a:pt x="42" y="65"/>
                    <a:pt x="44" y="65"/>
                  </a:cubicBezTo>
                  <a:cubicBezTo>
                    <a:pt x="45" y="65"/>
                    <a:pt x="47" y="66"/>
                    <a:pt x="47" y="68"/>
                  </a:cubicBezTo>
                  <a:cubicBezTo>
                    <a:pt x="47" y="80"/>
                    <a:pt x="47" y="80"/>
                    <a:pt x="47" y="80"/>
                  </a:cubicBezTo>
                  <a:cubicBezTo>
                    <a:pt x="47" y="82"/>
                    <a:pt x="46" y="85"/>
                    <a:pt x="44" y="85"/>
                  </a:cubicBezTo>
                  <a:close/>
                  <a:moveTo>
                    <a:pt x="44" y="61"/>
                  </a:moveTo>
                  <a:cubicBezTo>
                    <a:pt x="42" y="61"/>
                    <a:pt x="41" y="59"/>
                    <a:pt x="41" y="58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5"/>
                    <a:pt x="42" y="44"/>
                    <a:pt x="44" y="44"/>
                  </a:cubicBezTo>
                  <a:cubicBezTo>
                    <a:pt x="45" y="43"/>
                    <a:pt x="46" y="45"/>
                    <a:pt x="46" y="46"/>
                  </a:cubicBezTo>
                  <a:cubicBezTo>
                    <a:pt x="47" y="58"/>
                    <a:pt x="47" y="58"/>
                    <a:pt x="47" y="58"/>
                  </a:cubicBezTo>
                  <a:cubicBezTo>
                    <a:pt x="47" y="59"/>
                    <a:pt x="45" y="61"/>
                    <a:pt x="44" y="61"/>
                  </a:cubicBezTo>
                  <a:close/>
                  <a:moveTo>
                    <a:pt x="43" y="37"/>
                  </a:moveTo>
                  <a:cubicBezTo>
                    <a:pt x="42" y="37"/>
                    <a:pt x="41" y="36"/>
                    <a:pt x="41" y="35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3"/>
                    <a:pt x="42" y="22"/>
                    <a:pt x="43" y="22"/>
                  </a:cubicBezTo>
                  <a:cubicBezTo>
                    <a:pt x="45" y="22"/>
                    <a:pt x="46" y="23"/>
                    <a:pt x="46" y="2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6" y="36"/>
                    <a:pt x="45" y="37"/>
                    <a:pt x="44" y="37"/>
                  </a:cubicBezTo>
                  <a:lnTo>
                    <a:pt x="43" y="37"/>
                  </a:lnTo>
                  <a:close/>
                  <a:moveTo>
                    <a:pt x="43" y="13"/>
                  </a:moveTo>
                  <a:cubicBezTo>
                    <a:pt x="42" y="13"/>
                    <a:pt x="40" y="14"/>
                    <a:pt x="40" y="1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41" y="0"/>
                    <a:pt x="43" y="0"/>
                  </a:cubicBezTo>
                  <a:cubicBezTo>
                    <a:pt x="44" y="0"/>
                    <a:pt x="46" y="1"/>
                    <a:pt x="46" y="3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13"/>
                    <a:pt x="45" y="13"/>
                    <a:pt x="43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9" name="Freeform 105"/>
            <p:cNvSpPr>
              <a:spLocks/>
            </p:cNvSpPr>
            <p:nvPr/>
          </p:nvSpPr>
          <p:spPr bwMode="auto">
            <a:xfrm>
              <a:off x="4154332" y="3456715"/>
              <a:ext cx="14138" cy="16158"/>
            </a:xfrm>
            <a:custGeom>
              <a:avLst/>
              <a:gdLst>
                <a:gd name="T0" fmla="*/ 3 w 9"/>
                <a:gd name="T1" fmla="*/ 10 h 10"/>
                <a:gd name="T2" fmla="*/ 1 w 9"/>
                <a:gd name="T3" fmla="*/ 9 h 10"/>
                <a:gd name="T4" fmla="*/ 1 w 9"/>
                <a:gd name="T5" fmla="*/ 5 h 10"/>
                <a:gd name="T6" fmla="*/ 4 w 9"/>
                <a:gd name="T7" fmla="*/ 1 h 10"/>
                <a:gd name="T8" fmla="*/ 8 w 9"/>
                <a:gd name="T9" fmla="*/ 1 h 10"/>
                <a:gd name="T10" fmla="*/ 8 w 9"/>
                <a:gd name="T11" fmla="*/ 5 h 10"/>
                <a:gd name="T12" fmla="*/ 5 w 9"/>
                <a:gd name="T13" fmla="*/ 9 h 10"/>
                <a:gd name="T14" fmla="*/ 3 w 9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10"/>
                  </a:moveTo>
                  <a:cubicBezTo>
                    <a:pt x="2" y="10"/>
                    <a:pt x="1" y="9"/>
                    <a:pt x="1" y="9"/>
                  </a:cubicBezTo>
                  <a:cubicBezTo>
                    <a:pt x="0" y="8"/>
                    <a:pt x="0" y="6"/>
                    <a:pt x="1" y="5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7" y="0"/>
                    <a:pt x="8" y="1"/>
                  </a:cubicBezTo>
                  <a:cubicBezTo>
                    <a:pt x="9" y="2"/>
                    <a:pt x="9" y="4"/>
                    <a:pt x="8" y="5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4" y="9"/>
                    <a:pt x="3" y="10"/>
                    <a:pt x="3" y="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0" name="Freeform 106"/>
            <p:cNvSpPr>
              <a:spLocks/>
            </p:cNvSpPr>
            <p:nvPr/>
          </p:nvSpPr>
          <p:spPr bwMode="auto">
            <a:xfrm>
              <a:off x="4238489" y="3372558"/>
              <a:ext cx="17505" cy="6059"/>
            </a:xfrm>
            <a:custGeom>
              <a:avLst/>
              <a:gdLst>
                <a:gd name="T0" fmla="*/ 8 w 11"/>
                <a:gd name="T1" fmla="*/ 4 h 4"/>
                <a:gd name="T2" fmla="*/ 8 w 11"/>
                <a:gd name="T3" fmla="*/ 4 h 4"/>
                <a:gd name="T4" fmla="*/ 3 w 11"/>
                <a:gd name="T5" fmla="*/ 4 h 4"/>
                <a:gd name="T6" fmla="*/ 0 w 11"/>
                <a:gd name="T7" fmla="*/ 2 h 4"/>
                <a:gd name="T8" fmla="*/ 3 w 11"/>
                <a:gd name="T9" fmla="*/ 0 h 4"/>
                <a:gd name="T10" fmla="*/ 3 w 11"/>
                <a:gd name="T11" fmla="*/ 0 h 4"/>
                <a:gd name="T12" fmla="*/ 8 w 11"/>
                <a:gd name="T13" fmla="*/ 0 h 4"/>
                <a:gd name="T14" fmla="*/ 11 w 11"/>
                <a:gd name="T15" fmla="*/ 2 h 4"/>
                <a:gd name="T16" fmla="*/ 8 w 11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4"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0" y="4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8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1" name="Freeform 107"/>
            <p:cNvSpPr>
              <a:spLocks noEditPoints="1"/>
            </p:cNvSpPr>
            <p:nvPr/>
          </p:nvSpPr>
          <p:spPr bwMode="auto">
            <a:xfrm>
              <a:off x="4266093" y="3365826"/>
              <a:ext cx="175046" cy="14138"/>
            </a:xfrm>
            <a:custGeom>
              <a:avLst/>
              <a:gdLst>
                <a:gd name="T0" fmla="*/ 108 w 110"/>
                <a:gd name="T1" fmla="*/ 8 h 9"/>
                <a:gd name="T2" fmla="*/ 107 w 110"/>
                <a:gd name="T3" fmla="*/ 8 h 9"/>
                <a:gd name="T4" fmla="*/ 96 w 110"/>
                <a:gd name="T5" fmla="*/ 9 h 9"/>
                <a:gd name="T6" fmla="*/ 93 w 110"/>
                <a:gd name="T7" fmla="*/ 6 h 9"/>
                <a:gd name="T8" fmla="*/ 96 w 110"/>
                <a:gd name="T9" fmla="*/ 4 h 9"/>
                <a:gd name="T10" fmla="*/ 108 w 110"/>
                <a:gd name="T11" fmla="*/ 4 h 9"/>
                <a:gd name="T12" fmla="*/ 110 w 110"/>
                <a:gd name="T13" fmla="*/ 6 h 9"/>
                <a:gd name="T14" fmla="*/ 108 w 110"/>
                <a:gd name="T15" fmla="*/ 8 h 9"/>
                <a:gd name="T16" fmla="*/ 84 w 110"/>
                <a:gd name="T17" fmla="*/ 8 h 9"/>
                <a:gd name="T18" fmla="*/ 84 w 110"/>
                <a:gd name="T19" fmla="*/ 8 h 9"/>
                <a:gd name="T20" fmla="*/ 73 w 110"/>
                <a:gd name="T21" fmla="*/ 9 h 9"/>
                <a:gd name="T22" fmla="*/ 70 w 110"/>
                <a:gd name="T23" fmla="*/ 4 h 9"/>
                <a:gd name="T24" fmla="*/ 73 w 110"/>
                <a:gd name="T25" fmla="*/ 0 h 9"/>
                <a:gd name="T26" fmla="*/ 73 w 110"/>
                <a:gd name="T27" fmla="*/ 0 h 9"/>
                <a:gd name="T28" fmla="*/ 84 w 110"/>
                <a:gd name="T29" fmla="*/ 2 h 9"/>
                <a:gd name="T30" fmla="*/ 87 w 110"/>
                <a:gd name="T31" fmla="*/ 5 h 9"/>
                <a:gd name="T32" fmla="*/ 84 w 110"/>
                <a:gd name="T33" fmla="*/ 8 h 9"/>
                <a:gd name="T34" fmla="*/ 61 w 110"/>
                <a:gd name="T35" fmla="*/ 8 h 9"/>
                <a:gd name="T36" fmla="*/ 61 w 110"/>
                <a:gd name="T37" fmla="*/ 8 h 9"/>
                <a:gd name="T38" fmla="*/ 49 w 110"/>
                <a:gd name="T39" fmla="*/ 9 h 9"/>
                <a:gd name="T40" fmla="*/ 47 w 110"/>
                <a:gd name="T41" fmla="*/ 4 h 9"/>
                <a:gd name="T42" fmla="*/ 49 w 110"/>
                <a:gd name="T43" fmla="*/ 0 h 9"/>
                <a:gd name="T44" fmla="*/ 49 w 110"/>
                <a:gd name="T45" fmla="*/ 0 h 9"/>
                <a:gd name="T46" fmla="*/ 61 w 110"/>
                <a:gd name="T47" fmla="*/ 2 h 9"/>
                <a:gd name="T48" fmla="*/ 64 w 110"/>
                <a:gd name="T49" fmla="*/ 5 h 9"/>
                <a:gd name="T50" fmla="*/ 61 w 110"/>
                <a:gd name="T51" fmla="*/ 8 h 9"/>
                <a:gd name="T52" fmla="*/ 38 w 110"/>
                <a:gd name="T53" fmla="*/ 8 h 9"/>
                <a:gd name="T54" fmla="*/ 38 w 110"/>
                <a:gd name="T55" fmla="*/ 8 h 9"/>
                <a:gd name="T56" fmla="*/ 26 w 110"/>
                <a:gd name="T57" fmla="*/ 8 h 9"/>
                <a:gd name="T58" fmla="*/ 23 w 110"/>
                <a:gd name="T59" fmla="*/ 4 h 9"/>
                <a:gd name="T60" fmla="*/ 26 w 110"/>
                <a:gd name="T61" fmla="*/ 0 h 9"/>
                <a:gd name="T62" fmla="*/ 26 w 110"/>
                <a:gd name="T63" fmla="*/ 0 h 9"/>
                <a:gd name="T64" fmla="*/ 38 w 110"/>
                <a:gd name="T65" fmla="*/ 2 h 9"/>
                <a:gd name="T66" fmla="*/ 40 w 110"/>
                <a:gd name="T67" fmla="*/ 5 h 9"/>
                <a:gd name="T68" fmla="*/ 38 w 110"/>
                <a:gd name="T69" fmla="*/ 8 h 9"/>
                <a:gd name="T70" fmla="*/ 14 w 110"/>
                <a:gd name="T71" fmla="*/ 8 h 9"/>
                <a:gd name="T72" fmla="*/ 14 w 110"/>
                <a:gd name="T73" fmla="*/ 8 h 9"/>
                <a:gd name="T74" fmla="*/ 3 w 110"/>
                <a:gd name="T75" fmla="*/ 8 h 9"/>
                <a:gd name="T76" fmla="*/ 0 w 110"/>
                <a:gd name="T77" fmla="*/ 4 h 9"/>
                <a:gd name="T78" fmla="*/ 3 w 110"/>
                <a:gd name="T79" fmla="*/ 0 h 9"/>
                <a:gd name="T80" fmla="*/ 3 w 110"/>
                <a:gd name="T81" fmla="*/ 0 h 9"/>
                <a:gd name="T82" fmla="*/ 15 w 110"/>
                <a:gd name="T83" fmla="*/ 2 h 9"/>
                <a:gd name="T84" fmla="*/ 17 w 110"/>
                <a:gd name="T85" fmla="*/ 5 h 9"/>
                <a:gd name="T86" fmla="*/ 14 w 110"/>
                <a:gd name="T87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0" h="9">
                  <a:moveTo>
                    <a:pt x="108" y="8"/>
                  </a:moveTo>
                  <a:cubicBezTo>
                    <a:pt x="107" y="8"/>
                    <a:pt x="107" y="8"/>
                    <a:pt x="107" y="8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4" y="9"/>
                    <a:pt x="93" y="8"/>
                    <a:pt x="93" y="6"/>
                  </a:cubicBezTo>
                  <a:cubicBezTo>
                    <a:pt x="93" y="5"/>
                    <a:pt x="94" y="4"/>
                    <a:pt x="96" y="4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9" y="4"/>
                    <a:pt x="110" y="4"/>
                    <a:pt x="110" y="6"/>
                  </a:cubicBezTo>
                  <a:cubicBezTo>
                    <a:pt x="110" y="8"/>
                    <a:pt x="109" y="8"/>
                    <a:pt x="108" y="8"/>
                  </a:cubicBezTo>
                  <a:close/>
                  <a:moveTo>
                    <a:pt x="84" y="8"/>
                  </a:moveTo>
                  <a:cubicBezTo>
                    <a:pt x="84" y="8"/>
                    <a:pt x="84" y="8"/>
                    <a:pt x="84" y="8"/>
                  </a:cubicBezTo>
                  <a:cubicBezTo>
                    <a:pt x="73" y="9"/>
                    <a:pt x="73" y="9"/>
                    <a:pt x="73" y="9"/>
                  </a:cubicBezTo>
                  <a:cubicBezTo>
                    <a:pt x="71" y="9"/>
                    <a:pt x="70" y="6"/>
                    <a:pt x="70" y="4"/>
                  </a:cubicBezTo>
                  <a:cubicBezTo>
                    <a:pt x="70" y="3"/>
                    <a:pt x="71" y="0"/>
                    <a:pt x="73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84" y="2"/>
                    <a:pt x="84" y="2"/>
                    <a:pt x="84" y="2"/>
                  </a:cubicBezTo>
                  <a:cubicBezTo>
                    <a:pt x="86" y="2"/>
                    <a:pt x="87" y="3"/>
                    <a:pt x="87" y="5"/>
                  </a:cubicBezTo>
                  <a:cubicBezTo>
                    <a:pt x="87" y="6"/>
                    <a:pt x="86" y="8"/>
                    <a:pt x="84" y="8"/>
                  </a:cubicBezTo>
                  <a:close/>
                  <a:moveTo>
                    <a:pt x="61" y="8"/>
                  </a:moveTo>
                  <a:cubicBezTo>
                    <a:pt x="61" y="8"/>
                    <a:pt x="61" y="8"/>
                    <a:pt x="61" y="8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8" y="9"/>
                    <a:pt x="47" y="6"/>
                    <a:pt x="47" y="4"/>
                  </a:cubicBezTo>
                  <a:cubicBezTo>
                    <a:pt x="47" y="3"/>
                    <a:pt x="48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3" y="2"/>
                    <a:pt x="64" y="3"/>
                    <a:pt x="64" y="5"/>
                  </a:cubicBezTo>
                  <a:cubicBezTo>
                    <a:pt x="64" y="6"/>
                    <a:pt x="63" y="8"/>
                    <a:pt x="61" y="8"/>
                  </a:cubicBezTo>
                  <a:close/>
                  <a:moveTo>
                    <a:pt x="38" y="8"/>
                  </a:moveTo>
                  <a:cubicBezTo>
                    <a:pt x="38" y="8"/>
                    <a:pt x="38" y="8"/>
                    <a:pt x="38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5" y="8"/>
                    <a:pt x="23" y="6"/>
                    <a:pt x="23" y="4"/>
                  </a:cubicBezTo>
                  <a:cubicBezTo>
                    <a:pt x="23" y="3"/>
                    <a:pt x="25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9" y="2"/>
                    <a:pt x="40" y="3"/>
                    <a:pt x="40" y="5"/>
                  </a:cubicBezTo>
                  <a:cubicBezTo>
                    <a:pt x="40" y="6"/>
                    <a:pt x="39" y="8"/>
                    <a:pt x="38" y="8"/>
                  </a:cubicBezTo>
                  <a:close/>
                  <a:moveTo>
                    <a:pt x="14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3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6" y="2"/>
                    <a:pt x="17" y="3"/>
                    <a:pt x="17" y="5"/>
                  </a:cubicBezTo>
                  <a:cubicBezTo>
                    <a:pt x="17" y="6"/>
                    <a:pt x="16" y="8"/>
                    <a:pt x="14" y="8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2" name="Freeform 108"/>
            <p:cNvSpPr>
              <a:spLocks/>
            </p:cNvSpPr>
            <p:nvPr/>
          </p:nvSpPr>
          <p:spPr bwMode="auto">
            <a:xfrm>
              <a:off x="4450565" y="3372558"/>
              <a:ext cx="17505" cy="7406"/>
            </a:xfrm>
            <a:custGeom>
              <a:avLst/>
              <a:gdLst>
                <a:gd name="T0" fmla="*/ 9 w 11"/>
                <a:gd name="T1" fmla="*/ 4 h 5"/>
                <a:gd name="T2" fmla="*/ 9 w 11"/>
                <a:gd name="T3" fmla="*/ 4 h 5"/>
                <a:gd name="T4" fmla="*/ 3 w 11"/>
                <a:gd name="T5" fmla="*/ 5 h 5"/>
                <a:gd name="T6" fmla="*/ 0 w 11"/>
                <a:gd name="T7" fmla="*/ 2 h 5"/>
                <a:gd name="T8" fmla="*/ 3 w 11"/>
                <a:gd name="T9" fmla="*/ 0 h 5"/>
                <a:gd name="T10" fmla="*/ 3 w 11"/>
                <a:gd name="T11" fmla="*/ 0 h 5"/>
                <a:gd name="T12" fmla="*/ 9 w 11"/>
                <a:gd name="T13" fmla="*/ 0 h 5"/>
                <a:gd name="T14" fmla="*/ 11 w 11"/>
                <a:gd name="T15" fmla="*/ 2 h 5"/>
                <a:gd name="T16" fmla="*/ 9 w 11"/>
                <a:gd name="T1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5">
                  <a:moveTo>
                    <a:pt x="9" y="4"/>
                  </a:moveTo>
                  <a:cubicBezTo>
                    <a:pt x="9" y="4"/>
                    <a:pt x="9" y="4"/>
                    <a:pt x="9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0" y="4"/>
                    <a:pt x="0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9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3" name="Freeform 109"/>
            <p:cNvSpPr>
              <a:spLocks noEditPoints="1"/>
            </p:cNvSpPr>
            <p:nvPr/>
          </p:nvSpPr>
          <p:spPr bwMode="auto">
            <a:xfrm>
              <a:off x="4085660" y="3155770"/>
              <a:ext cx="65306" cy="53860"/>
            </a:xfrm>
            <a:custGeom>
              <a:avLst/>
              <a:gdLst>
                <a:gd name="T0" fmla="*/ 2 w 41"/>
                <a:gd name="T1" fmla="*/ 11 h 34"/>
                <a:gd name="T2" fmla="*/ 21 w 41"/>
                <a:gd name="T3" fmla="*/ 0 h 34"/>
                <a:gd name="T4" fmla="*/ 39 w 41"/>
                <a:gd name="T5" fmla="*/ 11 h 34"/>
                <a:gd name="T6" fmla="*/ 39 w 41"/>
                <a:gd name="T7" fmla="*/ 27 h 34"/>
                <a:gd name="T8" fmla="*/ 41 w 41"/>
                <a:gd name="T9" fmla="*/ 33 h 34"/>
                <a:gd name="T10" fmla="*/ 30 w 41"/>
                <a:gd name="T11" fmla="*/ 33 h 34"/>
                <a:gd name="T12" fmla="*/ 29 w 41"/>
                <a:gd name="T13" fmla="*/ 30 h 34"/>
                <a:gd name="T14" fmla="*/ 14 w 41"/>
                <a:gd name="T15" fmla="*/ 34 h 34"/>
                <a:gd name="T16" fmla="*/ 0 w 41"/>
                <a:gd name="T17" fmla="*/ 24 h 34"/>
                <a:gd name="T18" fmla="*/ 13 w 41"/>
                <a:gd name="T19" fmla="*/ 14 h 34"/>
                <a:gd name="T20" fmla="*/ 24 w 41"/>
                <a:gd name="T21" fmla="*/ 13 h 34"/>
                <a:gd name="T22" fmla="*/ 29 w 41"/>
                <a:gd name="T23" fmla="*/ 10 h 34"/>
                <a:gd name="T24" fmla="*/ 20 w 41"/>
                <a:gd name="T25" fmla="*/ 6 h 34"/>
                <a:gd name="T26" fmla="*/ 12 w 41"/>
                <a:gd name="T27" fmla="*/ 11 h 34"/>
                <a:gd name="T28" fmla="*/ 2 w 41"/>
                <a:gd name="T29" fmla="*/ 11 h 34"/>
                <a:gd name="T30" fmla="*/ 29 w 41"/>
                <a:gd name="T31" fmla="*/ 17 h 34"/>
                <a:gd name="T32" fmla="*/ 23 w 41"/>
                <a:gd name="T33" fmla="*/ 19 h 34"/>
                <a:gd name="T34" fmla="*/ 17 w 41"/>
                <a:gd name="T35" fmla="*/ 19 h 34"/>
                <a:gd name="T36" fmla="*/ 11 w 41"/>
                <a:gd name="T37" fmla="*/ 24 h 34"/>
                <a:gd name="T38" fmla="*/ 18 w 41"/>
                <a:gd name="T39" fmla="*/ 28 h 34"/>
                <a:gd name="T40" fmla="*/ 29 w 41"/>
                <a:gd name="T41" fmla="*/ 20 h 34"/>
                <a:gd name="T42" fmla="*/ 29 w 41"/>
                <a:gd name="T43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1" h="34">
                  <a:moveTo>
                    <a:pt x="2" y="11"/>
                  </a:moveTo>
                  <a:cubicBezTo>
                    <a:pt x="3" y="1"/>
                    <a:pt x="12" y="0"/>
                    <a:pt x="21" y="0"/>
                  </a:cubicBezTo>
                  <a:cubicBezTo>
                    <a:pt x="36" y="0"/>
                    <a:pt x="39" y="5"/>
                    <a:pt x="39" y="11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9"/>
                    <a:pt x="40" y="31"/>
                    <a:pt x="41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2"/>
                    <a:pt x="29" y="31"/>
                    <a:pt x="29" y="30"/>
                  </a:cubicBezTo>
                  <a:cubicBezTo>
                    <a:pt x="26" y="33"/>
                    <a:pt x="19" y="34"/>
                    <a:pt x="14" y="34"/>
                  </a:cubicBezTo>
                  <a:cubicBezTo>
                    <a:pt x="6" y="34"/>
                    <a:pt x="0" y="31"/>
                    <a:pt x="0" y="24"/>
                  </a:cubicBezTo>
                  <a:cubicBezTo>
                    <a:pt x="0" y="16"/>
                    <a:pt x="7" y="14"/>
                    <a:pt x="13" y="14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8" y="13"/>
                    <a:pt x="29" y="12"/>
                    <a:pt x="29" y="10"/>
                  </a:cubicBezTo>
                  <a:cubicBezTo>
                    <a:pt x="29" y="7"/>
                    <a:pt x="27" y="6"/>
                    <a:pt x="20" y="6"/>
                  </a:cubicBezTo>
                  <a:cubicBezTo>
                    <a:pt x="16" y="6"/>
                    <a:pt x="14" y="6"/>
                    <a:pt x="12" y="11"/>
                  </a:cubicBezTo>
                  <a:lnTo>
                    <a:pt x="2" y="11"/>
                  </a:lnTo>
                  <a:close/>
                  <a:moveTo>
                    <a:pt x="29" y="17"/>
                  </a:moveTo>
                  <a:cubicBezTo>
                    <a:pt x="27" y="18"/>
                    <a:pt x="25" y="19"/>
                    <a:pt x="23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3" y="20"/>
                    <a:pt x="11" y="21"/>
                    <a:pt x="11" y="24"/>
                  </a:cubicBezTo>
                  <a:cubicBezTo>
                    <a:pt x="11" y="26"/>
                    <a:pt x="14" y="28"/>
                    <a:pt x="18" y="28"/>
                  </a:cubicBezTo>
                  <a:cubicBezTo>
                    <a:pt x="23" y="28"/>
                    <a:pt x="29" y="25"/>
                    <a:pt x="29" y="20"/>
                  </a:cubicBezTo>
                  <a:lnTo>
                    <a:pt x="29" y="17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4" name="Freeform 110"/>
            <p:cNvSpPr>
              <a:spLocks noEditPoints="1"/>
            </p:cNvSpPr>
            <p:nvPr/>
          </p:nvSpPr>
          <p:spPr bwMode="auto">
            <a:xfrm>
              <a:off x="4219638" y="3041317"/>
              <a:ext cx="66652" cy="71365"/>
            </a:xfrm>
            <a:custGeom>
              <a:avLst/>
              <a:gdLst>
                <a:gd name="T0" fmla="*/ 0 w 42"/>
                <a:gd name="T1" fmla="*/ 0 h 45"/>
                <a:gd name="T2" fmla="*/ 11 w 42"/>
                <a:gd name="T3" fmla="*/ 0 h 45"/>
                <a:gd name="T4" fmla="*/ 11 w 42"/>
                <a:gd name="T5" fmla="*/ 15 h 45"/>
                <a:gd name="T6" fmla="*/ 11 w 42"/>
                <a:gd name="T7" fmla="*/ 15 h 45"/>
                <a:gd name="T8" fmla="*/ 24 w 42"/>
                <a:gd name="T9" fmla="*/ 11 h 45"/>
                <a:gd name="T10" fmla="*/ 42 w 42"/>
                <a:gd name="T11" fmla="*/ 28 h 45"/>
                <a:gd name="T12" fmla="*/ 23 w 42"/>
                <a:gd name="T13" fmla="*/ 45 h 45"/>
                <a:gd name="T14" fmla="*/ 11 w 42"/>
                <a:gd name="T15" fmla="*/ 40 h 45"/>
                <a:gd name="T16" fmla="*/ 11 w 42"/>
                <a:gd name="T17" fmla="*/ 40 h 45"/>
                <a:gd name="T18" fmla="*/ 11 w 42"/>
                <a:gd name="T19" fmla="*/ 44 h 45"/>
                <a:gd name="T20" fmla="*/ 0 w 42"/>
                <a:gd name="T21" fmla="*/ 44 h 45"/>
                <a:gd name="T22" fmla="*/ 0 w 42"/>
                <a:gd name="T23" fmla="*/ 0 h 45"/>
                <a:gd name="T24" fmla="*/ 21 w 42"/>
                <a:gd name="T25" fmla="*/ 37 h 45"/>
                <a:gd name="T26" fmla="*/ 31 w 42"/>
                <a:gd name="T27" fmla="*/ 28 h 45"/>
                <a:gd name="T28" fmla="*/ 21 w 42"/>
                <a:gd name="T29" fmla="*/ 18 h 45"/>
                <a:gd name="T30" fmla="*/ 11 w 42"/>
                <a:gd name="T31" fmla="*/ 28 h 45"/>
                <a:gd name="T32" fmla="*/ 21 w 42"/>
                <a:gd name="T33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" h="45">
                  <a:moveTo>
                    <a:pt x="0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3" y="13"/>
                    <a:pt x="18" y="11"/>
                    <a:pt x="24" y="11"/>
                  </a:cubicBezTo>
                  <a:cubicBezTo>
                    <a:pt x="34" y="11"/>
                    <a:pt x="42" y="17"/>
                    <a:pt x="42" y="28"/>
                  </a:cubicBezTo>
                  <a:cubicBezTo>
                    <a:pt x="42" y="39"/>
                    <a:pt x="33" y="45"/>
                    <a:pt x="23" y="45"/>
                  </a:cubicBezTo>
                  <a:cubicBezTo>
                    <a:pt x="18" y="45"/>
                    <a:pt x="15" y="44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0" y="44"/>
                    <a:pt x="0" y="44"/>
                    <a:pt x="0" y="44"/>
                  </a:cubicBezTo>
                  <a:lnTo>
                    <a:pt x="0" y="0"/>
                  </a:lnTo>
                  <a:close/>
                  <a:moveTo>
                    <a:pt x="21" y="37"/>
                  </a:moveTo>
                  <a:cubicBezTo>
                    <a:pt x="26" y="37"/>
                    <a:pt x="31" y="34"/>
                    <a:pt x="31" y="28"/>
                  </a:cubicBezTo>
                  <a:cubicBezTo>
                    <a:pt x="31" y="22"/>
                    <a:pt x="26" y="18"/>
                    <a:pt x="21" y="18"/>
                  </a:cubicBezTo>
                  <a:cubicBezTo>
                    <a:pt x="15" y="18"/>
                    <a:pt x="11" y="22"/>
                    <a:pt x="11" y="28"/>
                  </a:cubicBezTo>
                  <a:cubicBezTo>
                    <a:pt x="11" y="34"/>
                    <a:pt x="15" y="37"/>
                    <a:pt x="21" y="3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5" name="Freeform 111"/>
            <p:cNvSpPr>
              <a:spLocks/>
            </p:cNvSpPr>
            <p:nvPr/>
          </p:nvSpPr>
          <p:spPr bwMode="auto">
            <a:xfrm>
              <a:off x="4469416" y="3076326"/>
              <a:ext cx="65306" cy="55880"/>
            </a:xfrm>
            <a:custGeom>
              <a:avLst/>
              <a:gdLst>
                <a:gd name="T0" fmla="*/ 30 w 41"/>
                <a:gd name="T1" fmla="*/ 13 h 35"/>
                <a:gd name="T2" fmla="*/ 21 w 41"/>
                <a:gd name="T3" fmla="*/ 8 h 35"/>
                <a:gd name="T4" fmla="*/ 11 w 41"/>
                <a:gd name="T5" fmla="*/ 17 h 35"/>
                <a:gd name="T6" fmla="*/ 21 w 41"/>
                <a:gd name="T7" fmla="*/ 27 h 35"/>
                <a:gd name="T8" fmla="*/ 30 w 41"/>
                <a:gd name="T9" fmla="*/ 21 h 35"/>
                <a:gd name="T10" fmla="*/ 41 w 41"/>
                <a:gd name="T11" fmla="*/ 21 h 35"/>
                <a:gd name="T12" fmla="*/ 20 w 41"/>
                <a:gd name="T13" fmla="*/ 35 h 35"/>
                <a:gd name="T14" fmla="*/ 0 w 41"/>
                <a:gd name="T15" fmla="*/ 17 h 35"/>
                <a:gd name="T16" fmla="*/ 21 w 41"/>
                <a:gd name="T17" fmla="*/ 0 h 35"/>
                <a:gd name="T18" fmla="*/ 41 w 41"/>
                <a:gd name="T19" fmla="*/ 13 h 35"/>
                <a:gd name="T20" fmla="*/ 30 w 41"/>
                <a:gd name="T21" fmla="*/ 1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" h="35">
                  <a:moveTo>
                    <a:pt x="30" y="13"/>
                  </a:moveTo>
                  <a:cubicBezTo>
                    <a:pt x="29" y="9"/>
                    <a:pt x="25" y="8"/>
                    <a:pt x="21" y="8"/>
                  </a:cubicBezTo>
                  <a:cubicBezTo>
                    <a:pt x="14" y="8"/>
                    <a:pt x="11" y="11"/>
                    <a:pt x="11" y="17"/>
                  </a:cubicBezTo>
                  <a:cubicBezTo>
                    <a:pt x="11" y="24"/>
                    <a:pt x="14" y="27"/>
                    <a:pt x="21" y="27"/>
                  </a:cubicBezTo>
                  <a:cubicBezTo>
                    <a:pt x="26" y="27"/>
                    <a:pt x="29" y="25"/>
                    <a:pt x="30" y="21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39" y="32"/>
                    <a:pt x="31" y="35"/>
                    <a:pt x="20" y="35"/>
                  </a:cubicBezTo>
                  <a:cubicBezTo>
                    <a:pt x="8" y="35"/>
                    <a:pt x="0" y="30"/>
                    <a:pt x="0" y="17"/>
                  </a:cubicBezTo>
                  <a:cubicBezTo>
                    <a:pt x="0" y="5"/>
                    <a:pt x="8" y="0"/>
                    <a:pt x="21" y="0"/>
                  </a:cubicBezTo>
                  <a:cubicBezTo>
                    <a:pt x="29" y="0"/>
                    <a:pt x="39" y="2"/>
                    <a:pt x="41" y="13"/>
                  </a:cubicBezTo>
                  <a:lnTo>
                    <a:pt x="30" y="1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001371" y="2202421"/>
            <a:ext cx="654196" cy="763331"/>
            <a:chOff x="4536741" y="1960742"/>
            <a:chExt cx="714324" cy="833490"/>
          </a:xfrm>
        </p:grpSpPr>
        <p:sp>
          <p:nvSpPr>
            <p:cNvPr id="235" name="Freeform 71"/>
            <p:cNvSpPr>
              <a:spLocks/>
            </p:cNvSpPr>
            <p:nvPr/>
          </p:nvSpPr>
          <p:spPr bwMode="auto">
            <a:xfrm>
              <a:off x="4536741" y="1960742"/>
              <a:ext cx="714324" cy="833490"/>
            </a:xfrm>
            <a:custGeom>
              <a:avLst/>
              <a:gdLst>
                <a:gd name="T0" fmla="*/ 449 w 449"/>
                <a:gd name="T1" fmla="*/ 224 h 524"/>
                <a:gd name="T2" fmla="*/ 225 w 449"/>
                <a:gd name="T3" fmla="*/ 0 h 524"/>
                <a:gd name="T4" fmla="*/ 0 w 449"/>
                <a:gd name="T5" fmla="*/ 224 h 524"/>
                <a:gd name="T6" fmla="*/ 225 w 449"/>
                <a:gd name="T7" fmla="*/ 448 h 524"/>
                <a:gd name="T8" fmla="*/ 235 w 449"/>
                <a:gd name="T9" fmla="*/ 448 h 524"/>
                <a:gd name="T10" fmla="*/ 325 w 449"/>
                <a:gd name="T11" fmla="*/ 524 h 524"/>
                <a:gd name="T12" fmla="*/ 335 w 449"/>
                <a:gd name="T13" fmla="*/ 419 h 524"/>
                <a:gd name="T14" fmla="*/ 449 w 449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9" h="524">
                  <a:moveTo>
                    <a:pt x="449" y="224"/>
                  </a:moveTo>
                  <a:cubicBezTo>
                    <a:pt x="449" y="100"/>
                    <a:pt x="348" y="0"/>
                    <a:pt x="225" y="0"/>
                  </a:cubicBezTo>
                  <a:cubicBezTo>
                    <a:pt x="101" y="0"/>
                    <a:pt x="0" y="100"/>
                    <a:pt x="0" y="224"/>
                  </a:cubicBezTo>
                  <a:cubicBezTo>
                    <a:pt x="0" y="348"/>
                    <a:pt x="101" y="448"/>
                    <a:pt x="225" y="448"/>
                  </a:cubicBezTo>
                  <a:cubicBezTo>
                    <a:pt x="228" y="448"/>
                    <a:pt x="231" y="448"/>
                    <a:pt x="235" y="448"/>
                  </a:cubicBezTo>
                  <a:cubicBezTo>
                    <a:pt x="325" y="524"/>
                    <a:pt x="325" y="524"/>
                    <a:pt x="325" y="524"/>
                  </a:cubicBezTo>
                  <a:cubicBezTo>
                    <a:pt x="335" y="419"/>
                    <a:pt x="335" y="419"/>
                    <a:pt x="335" y="419"/>
                  </a:cubicBezTo>
                  <a:cubicBezTo>
                    <a:pt x="403" y="380"/>
                    <a:pt x="449" y="307"/>
                    <a:pt x="449" y="22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6" name="Freeform 112"/>
            <p:cNvSpPr>
              <a:spLocks noEditPoints="1"/>
            </p:cNvSpPr>
            <p:nvPr/>
          </p:nvSpPr>
          <p:spPr bwMode="auto">
            <a:xfrm>
              <a:off x="4649848" y="2145214"/>
              <a:ext cx="508981" cy="379043"/>
            </a:xfrm>
            <a:custGeom>
              <a:avLst/>
              <a:gdLst>
                <a:gd name="T0" fmla="*/ 318 w 320"/>
                <a:gd name="T1" fmla="*/ 85 h 238"/>
                <a:gd name="T2" fmla="*/ 50 w 320"/>
                <a:gd name="T3" fmla="*/ 237 h 238"/>
                <a:gd name="T4" fmla="*/ 44 w 320"/>
                <a:gd name="T5" fmla="*/ 235 h 238"/>
                <a:gd name="T6" fmla="*/ 1 w 320"/>
                <a:gd name="T7" fmla="*/ 158 h 238"/>
                <a:gd name="T8" fmla="*/ 2 w 320"/>
                <a:gd name="T9" fmla="*/ 153 h 238"/>
                <a:gd name="T10" fmla="*/ 270 w 320"/>
                <a:gd name="T11" fmla="*/ 1 h 238"/>
                <a:gd name="T12" fmla="*/ 276 w 320"/>
                <a:gd name="T13" fmla="*/ 3 h 238"/>
                <a:gd name="T14" fmla="*/ 319 w 320"/>
                <a:gd name="T15" fmla="*/ 80 h 238"/>
                <a:gd name="T16" fmla="*/ 318 w 320"/>
                <a:gd name="T17" fmla="*/ 85 h 238"/>
                <a:gd name="T18" fmla="*/ 49 w 320"/>
                <a:gd name="T19" fmla="*/ 228 h 238"/>
                <a:gd name="T20" fmla="*/ 310 w 320"/>
                <a:gd name="T21" fmla="*/ 80 h 238"/>
                <a:gd name="T22" fmla="*/ 271 w 320"/>
                <a:gd name="T23" fmla="*/ 10 h 238"/>
                <a:gd name="T24" fmla="*/ 10 w 320"/>
                <a:gd name="T25" fmla="*/ 158 h 238"/>
                <a:gd name="T26" fmla="*/ 49 w 320"/>
                <a:gd name="T27" fmla="*/ 2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0" h="238">
                  <a:moveTo>
                    <a:pt x="318" y="85"/>
                  </a:moveTo>
                  <a:cubicBezTo>
                    <a:pt x="50" y="237"/>
                    <a:pt x="50" y="237"/>
                    <a:pt x="50" y="237"/>
                  </a:cubicBezTo>
                  <a:cubicBezTo>
                    <a:pt x="48" y="238"/>
                    <a:pt x="45" y="237"/>
                    <a:pt x="44" y="235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0" y="157"/>
                    <a:pt x="0" y="154"/>
                    <a:pt x="2" y="153"/>
                  </a:cubicBezTo>
                  <a:cubicBezTo>
                    <a:pt x="270" y="1"/>
                    <a:pt x="270" y="1"/>
                    <a:pt x="270" y="1"/>
                  </a:cubicBezTo>
                  <a:cubicBezTo>
                    <a:pt x="272" y="0"/>
                    <a:pt x="275" y="1"/>
                    <a:pt x="276" y="3"/>
                  </a:cubicBezTo>
                  <a:cubicBezTo>
                    <a:pt x="319" y="80"/>
                    <a:pt x="319" y="80"/>
                    <a:pt x="319" y="80"/>
                  </a:cubicBezTo>
                  <a:cubicBezTo>
                    <a:pt x="320" y="81"/>
                    <a:pt x="320" y="84"/>
                    <a:pt x="318" y="85"/>
                  </a:cubicBezTo>
                  <a:close/>
                  <a:moveTo>
                    <a:pt x="49" y="228"/>
                  </a:moveTo>
                  <a:cubicBezTo>
                    <a:pt x="310" y="80"/>
                    <a:pt x="310" y="80"/>
                    <a:pt x="310" y="80"/>
                  </a:cubicBezTo>
                  <a:cubicBezTo>
                    <a:pt x="271" y="10"/>
                    <a:pt x="271" y="10"/>
                    <a:pt x="271" y="10"/>
                  </a:cubicBezTo>
                  <a:cubicBezTo>
                    <a:pt x="10" y="158"/>
                    <a:pt x="10" y="158"/>
                    <a:pt x="10" y="158"/>
                  </a:cubicBezTo>
                  <a:lnTo>
                    <a:pt x="49" y="2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7" name="Freeform 113"/>
            <p:cNvSpPr>
              <a:spLocks/>
            </p:cNvSpPr>
            <p:nvPr/>
          </p:nvSpPr>
          <p:spPr bwMode="auto">
            <a:xfrm>
              <a:off x="4698996" y="2358636"/>
              <a:ext cx="45781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1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8" name="Freeform 114"/>
            <p:cNvSpPr>
              <a:spLocks/>
            </p:cNvSpPr>
            <p:nvPr/>
          </p:nvSpPr>
          <p:spPr bwMode="auto">
            <a:xfrm>
              <a:off x="4765648" y="2321607"/>
              <a:ext cx="46455" cy="70019"/>
            </a:xfrm>
            <a:custGeom>
              <a:avLst/>
              <a:gdLst>
                <a:gd name="T0" fmla="*/ 26 w 29"/>
                <a:gd name="T1" fmla="*/ 42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2 h 44"/>
                <a:gd name="T10" fmla="*/ 28 w 29"/>
                <a:gd name="T11" fmla="*/ 37 h 44"/>
                <a:gd name="T12" fmla="*/ 26 w 29"/>
                <a:gd name="T13" fmla="*/ 4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2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1"/>
                    <a:pt x="26" y="4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9" name="Freeform 115"/>
            <p:cNvSpPr>
              <a:spLocks/>
            </p:cNvSpPr>
            <p:nvPr/>
          </p:nvSpPr>
          <p:spPr bwMode="auto">
            <a:xfrm>
              <a:off x="4840379" y="2285251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2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4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0" name="Freeform 116"/>
            <p:cNvSpPr>
              <a:spLocks/>
            </p:cNvSpPr>
            <p:nvPr/>
          </p:nvSpPr>
          <p:spPr bwMode="auto">
            <a:xfrm>
              <a:off x="4732658" y="2339111"/>
              <a:ext cx="55207" cy="87523"/>
            </a:xfrm>
            <a:custGeom>
              <a:avLst/>
              <a:gdLst>
                <a:gd name="T0" fmla="*/ 32 w 35"/>
                <a:gd name="T1" fmla="*/ 54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4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3"/>
                    <a:pt x="32" y="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1" name="Freeform 117"/>
            <p:cNvSpPr>
              <a:spLocks/>
            </p:cNvSpPr>
            <p:nvPr/>
          </p:nvSpPr>
          <p:spPr bwMode="auto">
            <a:xfrm>
              <a:off x="4802677" y="2307468"/>
              <a:ext cx="53860" cy="87523"/>
            </a:xfrm>
            <a:custGeom>
              <a:avLst/>
              <a:gdLst>
                <a:gd name="T0" fmla="*/ 32 w 34"/>
                <a:gd name="T1" fmla="*/ 54 h 55"/>
                <a:gd name="T2" fmla="*/ 26 w 34"/>
                <a:gd name="T3" fmla="*/ 52 h 55"/>
                <a:gd name="T4" fmla="*/ 1 w 34"/>
                <a:gd name="T5" fmla="*/ 7 h 55"/>
                <a:gd name="T6" fmla="*/ 2 w 34"/>
                <a:gd name="T7" fmla="*/ 1 h 55"/>
                <a:gd name="T8" fmla="*/ 8 w 34"/>
                <a:gd name="T9" fmla="*/ 3 h 55"/>
                <a:gd name="T10" fmla="*/ 33 w 34"/>
                <a:gd name="T11" fmla="*/ 48 h 55"/>
                <a:gd name="T12" fmla="*/ 32 w 34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55">
                  <a:moveTo>
                    <a:pt x="32" y="54"/>
                  </a:moveTo>
                  <a:cubicBezTo>
                    <a:pt x="30" y="55"/>
                    <a:pt x="27" y="54"/>
                    <a:pt x="26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4" y="50"/>
                    <a:pt x="34" y="52"/>
                    <a:pt x="32" y="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2" name="Freeform 118"/>
            <p:cNvSpPr>
              <a:spLocks/>
            </p:cNvSpPr>
            <p:nvPr/>
          </p:nvSpPr>
          <p:spPr bwMode="auto">
            <a:xfrm>
              <a:off x="4918477" y="2242163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3 h 44"/>
                <a:gd name="T10" fmla="*/ 28 w 29"/>
                <a:gd name="T11" fmla="*/ 37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3" name="Freeform 119"/>
            <p:cNvSpPr>
              <a:spLocks/>
            </p:cNvSpPr>
            <p:nvPr/>
          </p:nvSpPr>
          <p:spPr bwMode="auto">
            <a:xfrm>
              <a:off x="4878755" y="2264380"/>
              <a:ext cx="55880" cy="86177"/>
            </a:xfrm>
            <a:custGeom>
              <a:avLst/>
              <a:gdLst>
                <a:gd name="T0" fmla="*/ 33 w 35"/>
                <a:gd name="T1" fmla="*/ 53 h 54"/>
                <a:gd name="T2" fmla="*/ 27 w 35"/>
                <a:gd name="T3" fmla="*/ 51 h 54"/>
                <a:gd name="T4" fmla="*/ 2 w 35"/>
                <a:gd name="T5" fmla="*/ 6 h 54"/>
                <a:gd name="T6" fmla="*/ 3 w 35"/>
                <a:gd name="T7" fmla="*/ 1 h 54"/>
                <a:gd name="T8" fmla="*/ 9 w 35"/>
                <a:gd name="T9" fmla="*/ 2 h 54"/>
                <a:gd name="T10" fmla="*/ 34 w 35"/>
                <a:gd name="T11" fmla="*/ 48 h 54"/>
                <a:gd name="T12" fmla="*/ 33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3" y="53"/>
                  </a:moveTo>
                  <a:cubicBezTo>
                    <a:pt x="31" y="54"/>
                    <a:pt x="28" y="53"/>
                    <a:pt x="27" y="51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5" y="0"/>
                    <a:pt x="7" y="0"/>
                    <a:pt x="9" y="2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49"/>
                    <a:pt x="35" y="52"/>
                    <a:pt x="33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4" name="Freeform 120"/>
            <p:cNvSpPr>
              <a:spLocks/>
            </p:cNvSpPr>
            <p:nvPr/>
          </p:nvSpPr>
          <p:spPr bwMode="auto">
            <a:xfrm>
              <a:off x="4996574" y="2197728"/>
              <a:ext cx="44435" cy="70019"/>
            </a:xfrm>
            <a:custGeom>
              <a:avLst/>
              <a:gdLst>
                <a:gd name="T0" fmla="*/ 26 w 28"/>
                <a:gd name="T1" fmla="*/ 43 h 44"/>
                <a:gd name="T2" fmla="*/ 20 w 28"/>
                <a:gd name="T3" fmla="*/ 42 h 44"/>
                <a:gd name="T4" fmla="*/ 1 w 28"/>
                <a:gd name="T5" fmla="*/ 7 h 44"/>
                <a:gd name="T6" fmla="*/ 2 w 28"/>
                <a:gd name="T7" fmla="*/ 1 h 44"/>
                <a:gd name="T8" fmla="*/ 8 w 28"/>
                <a:gd name="T9" fmla="*/ 3 h 44"/>
                <a:gd name="T10" fmla="*/ 27 w 28"/>
                <a:gd name="T11" fmla="*/ 38 h 44"/>
                <a:gd name="T12" fmla="*/ 26 w 28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4">
                  <a:moveTo>
                    <a:pt x="26" y="43"/>
                  </a:moveTo>
                  <a:cubicBezTo>
                    <a:pt x="24" y="44"/>
                    <a:pt x="21" y="44"/>
                    <a:pt x="20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8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5" name="Freeform 121"/>
            <p:cNvSpPr>
              <a:spLocks/>
            </p:cNvSpPr>
            <p:nvPr/>
          </p:nvSpPr>
          <p:spPr bwMode="auto">
            <a:xfrm>
              <a:off x="4956852" y="2219945"/>
              <a:ext cx="55880" cy="87523"/>
            </a:xfrm>
            <a:custGeom>
              <a:avLst/>
              <a:gdLst>
                <a:gd name="T0" fmla="*/ 32 w 35"/>
                <a:gd name="T1" fmla="*/ 53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3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2"/>
                    <a:pt x="32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6" name="Freeform 122"/>
            <p:cNvSpPr>
              <a:spLocks/>
            </p:cNvSpPr>
            <p:nvPr/>
          </p:nvSpPr>
          <p:spPr bwMode="auto">
            <a:xfrm>
              <a:off x="5034950" y="2176857"/>
              <a:ext cx="55880" cy="86177"/>
            </a:xfrm>
            <a:custGeom>
              <a:avLst/>
              <a:gdLst>
                <a:gd name="T0" fmla="*/ 32 w 35"/>
                <a:gd name="T1" fmla="*/ 53 h 54"/>
                <a:gd name="T2" fmla="*/ 27 w 35"/>
                <a:gd name="T3" fmla="*/ 51 h 54"/>
                <a:gd name="T4" fmla="*/ 1 w 35"/>
                <a:gd name="T5" fmla="*/ 6 h 54"/>
                <a:gd name="T6" fmla="*/ 3 w 35"/>
                <a:gd name="T7" fmla="*/ 1 h 54"/>
                <a:gd name="T8" fmla="*/ 8 w 35"/>
                <a:gd name="T9" fmla="*/ 2 h 54"/>
                <a:gd name="T10" fmla="*/ 34 w 35"/>
                <a:gd name="T11" fmla="*/ 47 h 54"/>
                <a:gd name="T12" fmla="*/ 32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2" y="53"/>
                  </a:moveTo>
                  <a:cubicBezTo>
                    <a:pt x="30" y="54"/>
                    <a:pt x="28" y="53"/>
                    <a:pt x="27" y="5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5" y="49"/>
                    <a:pt x="34" y="52"/>
                    <a:pt x="32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8609655" y="2455132"/>
            <a:ext cx="2183543" cy="695451"/>
            <a:chOff x="8854418" y="2347395"/>
            <a:chExt cx="2384237" cy="759371"/>
          </a:xfrm>
        </p:grpSpPr>
        <p:sp>
          <p:nvSpPr>
            <p:cNvPr id="287" name="TextBox 286"/>
            <p:cNvSpPr txBox="1"/>
            <p:nvPr/>
          </p:nvSpPr>
          <p:spPr>
            <a:xfrm>
              <a:off x="9360407" y="2347395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8" name="Rectangle 287"/>
            <p:cNvSpPr/>
            <p:nvPr/>
          </p:nvSpPr>
          <p:spPr>
            <a:xfrm>
              <a:off x="8854418" y="2637675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9" name="Group 288"/>
          <p:cNvGrpSpPr/>
          <p:nvPr/>
        </p:nvGrpSpPr>
        <p:grpSpPr>
          <a:xfrm>
            <a:off x="9574287" y="2054325"/>
            <a:ext cx="254276" cy="253518"/>
            <a:chOff x="2138511" y="2464802"/>
            <a:chExt cx="354012" cy="352956"/>
          </a:xfrm>
          <a:solidFill>
            <a:schemeClr val="accent4"/>
          </a:solidFill>
        </p:grpSpPr>
        <p:sp>
          <p:nvSpPr>
            <p:cNvPr id="290" name="Oval 289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1" name="Freeform 290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8609655" y="3839220"/>
            <a:ext cx="2183543" cy="725430"/>
            <a:chOff x="8854418" y="3858698"/>
            <a:chExt cx="2384237" cy="792106"/>
          </a:xfrm>
        </p:grpSpPr>
        <p:sp>
          <p:nvSpPr>
            <p:cNvPr id="292" name="TextBox 291"/>
            <p:cNvSpPr txBox="1"/>
            <p:nvPr/>
          </p:nvSpPr>
          <p:spPr>
            <a:xfrm>
              <a:off x="9360407" y="3858698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3" name="Rectangle 292"/>
            <p:cNvSpPr/>
            <p:nvPr/>
          </p:nvSpPr>
          <p:spPr>
            <a:xfrm>
              <a:off x="8854418" y="4181713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4" name="Group 293"/>
          <p:cNvGrpSpPr/>
          <p:nvPr/>
        </p:nvGrpSpPr>
        <p:grpSpPr>
          <a:xfrm>
            <a:off x="9574287" y="3468393"/>
            <a:ext cx="254276" cy="253518"/>
            <a:chOff x="2138511" y="2464802"/>
            <a:chExt cx="354012" cy="352956"/>
          </a:xfrm>
          <a:solidFill>
            <a:schemeClr val="tx2"/>
          </a:solidFill>
        </p:grpSpPr>
        <p:sp>
          <p:nvSpPr>
            <p:cNvPr id="295" name="Oval 294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6" name="Freeform 295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0" name="文本框 149"/>
          <p:cNvSpPr txBox="1"/>
          <p:nvPr/>
        </p:nvSpPr>
        <p:spPr>
          <a:xfrm>
            <a:off x="493626" y="247323"/>
            <a:ext cx="2839406" cy="546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953" dirty="0">
                <a:solidFill>
                  <a:srgbClr val="3A3A3A"/>
                </a:solidFill>
                <a:latin typeface="Calibri Light" panose="020F0302020204030204" pitchFamily="34" charset="0"/>
              </a:rPr>
              <a:t>YOUR TE</a:t>
            </a:r>
            <a:r>
              <a:rPr lang="en-US" altLang="zh-CN" sz="2953" dirty="0">
                <a:solidFill>
                  <a:schemeClr val="accent2"/>
                </a:solidFill>
                <a:latin typeface="Calibri Light" panose="020F0302020204030204" pitchFamily="34" charset="0"/>
              </a:rPr>
              <a:t>XT</a:t>
            </a:r>
            <a:r>
              <a:rPr lang="en-US" altLang="zh-CN" sz="2953" dirty="0">
                <a:solidFill>
                  <a:srgbClr val="3A3A3A"/>
                </a:solidFill>
                <a:latin typeface="Calibri Light" panose="020F0302020204030204" pitchFamily="34" charset="0"/>
              </a:rPr>
              <a:t> HERE</a:t>
            </a:r>
            <a:endParaRPr lang="zh-CN" altLang="en-US" sz="2953" dirty="0">
              <a:solidFill>
                <a:srgbClr val="3A3A3A"/>
              </a:solidFill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6814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000"/>
                            </p:stCondLst>
                            <p:childTnLst>
                              <p:par>
                                <p:cTn id="8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500"/>
                            </p:stCondLst>
                            <p:childTnLst>
                              <p:par>
                                <p:cTn id="9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原创设计师QQ598969553          _1"/>
          <p:cNvSpPr/>
          <p:nvPr/>
        </p:nvSpPr>
        <p:spPr>
          <a:xfrm>
            <a:off x="352" y="0"/>
            <a:ext cx="12858397" cy="7232650"/>
          </a:xfrm>
          <a:prstGeom prst="rect">
            <a:avLst/>
          </a:prstGeom>
          <a:blipFill dpi="0" rotWithShape="1">
            <a:blip r:embed="rId1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 dirty="0"/>
          </a:p>
        </p:txBody>
      </p:sp>
      <p:sp>
        <p:nvSpPr>
          <p:cNvPr id="12" name="椭圆 11"/>
          <p:cNvSpPr/>
          <p:nvPr/>
        </p:nvSpPr>
        <p:spPr>
          <a:xfrm>
            <a:off x="710224" y="-2102826"/>
            <a:ext cx="11438302" cy="11438302"/>
          </a:xfrm>
          <a:prstGeom prst="ellipse">
            <a:avLst/>
          </a:prstGeom>
          <a:solidFill>
            <a:schemeClr val="tx1">
              <a:alpha val="60000"/>
            </a:schemeClr>
          </a:solidFill>
          <a:ln w="12700">
            <a:solidFill>
              <a:srgbClr val="4192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MH_Entry_1"/>
          <p:cNvSpPr/>
          <p:nvPr>
            <p:custDataLst>
              <p:tags r:id="rId1"/>
            </p:custDataLst>
          </p:nvPr>
        </p:nvSpPr>
        <p:spPr>
          <a:xfrm>
            <a:off x="6178896" y="2336762"/>
            <a:ext cx="4007440" cy="527954"/>
          </a:xfrm>
          <a:custGeom>
            <a:avLst/>
            <a:gdLst>
              <a:gd name="connsiteX0" fmla="*/ 3322894 w 3376894"/>
              <a:gd name="connsiteY0" fmla="*/ 336884 h 444884"/>
              <a:gd name="connsiteX1" fmla="*/ 3376894 w 3376894"/>
              <a:gd name="connsiteY1" fmla="*/ 390884 h 444884"/>
              <a:gd name="connsiteX2" fmla="*/ 3322894 w 3376894"/>
              <a:gd name="connsiteY2" fmla="*/ 444884 h 444884"/>
              <a:gd name="connsiteX3" fmla="*/ 3284711 w 3376894"/>
              <a:gd name="connsiteY3" fmla="*/ 429068 h 444884"/>
              <a:gd name="connsiteX4" fmla="*/ 3277511 w 3376894"/>
              <a:gd name="connsiteY4" fmla="*/ 411686 h 444884"/>
              <a:gd name="connsiteX5" fmla="*/ 423171 w 3376894"/>
              <a:gd name="connsiteY5" fmla="*/ 411686 h 444884"/>
              <a:gd name="connsiteX6" fmla="*/ 423171 w 3376894"/>
              <a:gd name="connsiteY6" fmla="*/ 382886 h 444884"/>
              <a:gd name="connsiteX7" fmla="*/ 3272207 w 3376894"/>
              <a:gd name="connsiteY7" fmla="*/ 382886 h 444884"/>
              <a:gd name="connsiteX8" fmla="*/ 3284711 w 3376894"/>
              <a:gd name="connsiteY8" fmla="*/ 352700 h 444884"/>
              <a:gd name="connsiteX9" fmla="*/ 3322894 w 3376894"/>
              <a:gd name="connsiteY9" fmla="*/ 336884 h 444884"/>
              <a:gd name="connsiteX10" fmla="*/ 220963 w 3376894"/>
              <a:gd name="connsiteY10" fmla="*/ 0 h 444884"/>
              <a:gd name="connsiteX11" fmla="*/ 441926 w 3376894"/>
              <a:gd name="connsiteY11" fmla="*/ 220963 h 444884"/>
              <a:gd name="connsiteX12" fmla="*/ 220963 w 3376894"/>
              <a:gd name="connsiteY12" fmla="*/ 441926 h 444884"/>
              <a:gd name="connsiteX13" fmla="*/ 0 w 3376894"/>
              <a:gd name="connsiteY13" fmla="*/ 220963 h 444884"/>
              <a:gd name="connsiteX14" fmla="*/ 220963 w 3376894"/>
              <a:gd name="connsiteY14" fmla="*/ 0 h 444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76894" h="444884">
                <a:moveTo>
                  <a:pt x="3322894" y="336884"/>
                </a:moveTo>
                <a:cubicBezTo>
                  <a:pt x="3352717" y="336884"/>
                  <a:pt x="3376894" y="361061"/>
                  <a:pt x="3376894" y="390884"/>
                </a:cubicBezTo>
                <a:cubicBezTo>
                  <a:pt x="3376894" y="420707"/>
                  <a:pt x="3352717" y="444884"/>
                  <a:pt x="3322894" y="444884"/>
                </a:cubicBezTo>
                <a:cubicBezTo>
                  <a:pt x="3307983" y="444884"/>
                  <a:pt x="3294483" y="438840"/>
                  <a:pt x="3284711" y="429068"/>
                </a:cubicBezTo>
                <a:lnTo>
                  <a:pt x="3277511" y="411686"/>
                </a:lnTo>
                <a:lnTo>
                  <a:pt x="423171" y="411686"/>
                </a:lnTo>
                <a:lnTo>
                  <a:pt x="423171" y="382886"/>
                </a:lnTo>
                <a:lnTo>
                  <a:pt x="3272207" y="382886"/>
                </a:lnTo>
                <a:lnTo>
                  <a:pt x="3284711" y="352700"/>
                </a:lnTo>
                <a:cubicBezTo>
                  <a:pt x="3294483" y="342928"/>
                  <a:pt x="3307983" y="336884"/>
                  <a:pt x="3322894" y="336884"/>
                </a:cubicBezTo>
                <a:close/>
                <a:moveTo>
                  <a:pt x="220963" y="0"/>
                </a:moveTo>
                <a:cubicBezTo>
                  <a:pt x="342997" y="0"/>
                  <a:pt x="441926" y="98929"/>
                  <a:pt x="441926" y="220963"/>
                </a:cubicBezTo>
                <a:cubicBezTo>
                  <a:pt x="441926" y="342997"/>
                  <a:pt x="342997" y="441926"/>
                  <a:pt x="220963" y="441926"/>
                </a:cubicBezTo>
                <a:cubicBezTo>
                  <a:pt x="98929" y="441926"/>
                  <a:pt x="0" y="342997"/>
                  <a:pt x="0" y="220963"/>
                </a:cubicBezTo>
                <a:cubicBezTo>
                  <a:pt x="0" y="98929"/>
                  <a:pt x="98929" y="0"/>
                  <a:pt x="22096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75933" rtlCol="0" anchor="ctr">
            <a:normAutofit/>
          </a:bodyPr>
          <a:lstStyle/>
          <a:p>
            <a:pPr lvl="0" algn="ctr"/>
            <a:r>
              <a:rPr lang="zh-CN" altLang="en-US" sz="2109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14" name="MH_Entry_2"/>
          <p:cNvSpPr/>
          <p:nvPr>
            <p:custDataLst>
              <p:tags r:id="rId2"/>
            </p:custDataLst>
          </p:nvPr>
        </p:nvSpPr>
        <p:spPr>
          <a:xfrm flipH="1">
            <a:off x="2716784" y="3228656"/>
            <a:ext cx="4007440" cy="527954"/>
          </a:xfrm>
          <a:custGeom>
            <a:avLst/>
            <a:gdLst>
              <a:gd name="connsiteX0" fmla="*/ 3322894 w 3376894"/>
              <a:gd name="connsiteY0" fmla="*/ 336884 h 444884"/>
              <a:gd name="connsiteX1" fmla="*/ 3376894 w 3376894"/>
              <a:gd name="connsiteY1" fmla="*/ 390884 h 444884"/>
              <a:gd name="connsiteX2" fmla="*/ 3322894 w 3376894"/>
              <a:gd name="connsiteY2" fmla="*/ 444884 h 444884"/>
              <a:gd name="connsiteX3" fmla="*/ 3284711 w 3376894"/>
              <a:gd name="connsiteY3" fmla="*/ 429068 h 444884"/>
              <a:gd name="connsiteX4" fmla="*/ 3277511 w 3376894"/>
              <a:gd name="connsiteY4" fmla="*/ 411686 h 444884"/>
              <a:gd name="connsiteX5" fmla="*/ 423171 w 3376894"/>
              <a:gd name="connsiteY5" fmla="*/ 411686 h 444884"/>
              <a:gd name="connsiteX6" fmla="*/ 423171 w 3376894"/>
              <a:gd name="connsiteY6" fmla="*/ 382886 h 444884"/>
              <a:gd name="connsiteX7" fmla="*/ 3272207 w 3376894"/>
              <a:gd name="connsiteY7" fmla="*/ 382886 h 444884"/>
              <a:gd name="connsiteX8" fmla="*/ 3284711 w 3376894"/>
              <a:gd name="connsiteY8" fmla="*/ 352700 h 444884"/>
              <a:gd name="connsiteX9" fmla="*/ 3322894 w 3376894"/>
              <a:gd name="connsiteY9" fmla="*/ 336884 h 444884"/>
              <a:gd name="connsiteX10" fmla="*/ 220963 w 3376894"/>
              <a:gd name="connsiteY10" fmla="*/ 0 h 444884"/>
              <a:gd name="connsiteX11" fmla="*/ 441926 w 3376894"/>
              <a:gd name="connsiteY11" fmla="*/ 220963 h 444884"/>
              <a:gd name="connsiteX12" fmla="*/ 220963 w 3376894"/>
              <a:gd name="connsiteY12" fmla="*/ 441926 h 444884"/>
              <a:gd name="connsiteX13" fmla="*/ 0 w 3376894"/>
              <a:gd name="connsiteY13" fmla="*/ 220963 h 444884"/>
              <a:gd name="connsiteX14" fmla="*/ 220963 w 3376894"/>
              <a:gd name="connsiteY14" fmla="*/ 0 h 444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76894" h="444884">
                <a:moveTo>
                  <a:pt x="3322894" y="336884"/>
                </a:moveTo>
                <a:cubicBezTo>
                  <a:pt x="3352717" y="336884"/>
                  <a:pt x="3376894" y="361061"/>
                  <a:pt x="3376894" y="390884"/>
                </a:cubicBezTo>
                <a:cubicBezTo>
                  <a:pt x="3376894" y="420707"/>
                  <a:pt x="3352717" y="444884"/>
                  <a:pt x="3322894" y="444884"/>
                </a:cubicBezTo>
                <a:cubicBezTo>
                  <a:pt x="3307983" y="444884"/>
                  <a:pt x="3294483" y="438840"/>
                  <a:pt x="3284711" y="429068"/>
                </a:cubicBezTo>
                <a:lnTo>
                  <a:pt x="3277511" y="411686"/>
                </a:lnTo>
                <a:lnTo>
                  <a:pt x="423171" y="411686"/>
                </a:lnTo>
                <a:lnTo>
                  <a:pt x="423171" y="382886"/>
                </a:lnTo>
                <a:lnTo>
                  <a:pt x="3272207" y="382886"/>
                </a:lnTo>
                <a:lnTo>
                  <a:pt x="3284711" y="352700"/>
                </a:lnTo>
                <a:cubicBezTo>
                  <a:pt x="3294483" y="342928"/>
                  <a:pt x="3307983" y="336884"/>
                  <a:pt x="3322894" y="336884"/>
                </a:cubicBezTo>
                <a:close/>
                <a:moveTo>
                  <a:pt x="220963" y="0"/>
                </a:moveTo>
                <a:cubicBezTo>
                  <a:pt x="342997" y="0"/>
                  <a:pt x="441926" y="98929"/>
                  <a:pt x="441926" y="220963"/>
                </a:cubicBezTo>
                <a:cubicBezTo>
                  <a:pt x="441926" y="342997"/>
                  <a:pt x="342997" y="441926"/>
                  <a:pt x="220963" y="441926"/>
                </a:cubicBezTo>
                <a:cubicBezTo>
                  <a:pt x="98929" y="441926"/>
                  <a:pt x="0" y="342997"/>
                  <a:pt x="0" y="220963"/>
                </a:cubicBezTo>
                <a:cubicBezTo>
                  <a:pt x="0" y="98929"/>
                  <a:pt x="98929" y="0"/>
                  <a:pt x="22096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113900" bIns="75933" rtlCol="0" anchor="ctr">
            <a:normAutofit/>
          </a:bodyPr>
          <a:lstStyle/>
          <a:p>
            <a:pPr lvl="0" algn="ctr"/>
            <a:r>
              <a:rPr lang="zh-CN" altLang="en-US" sz="2109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15" name="MH_Entry_3"/>
          <p:cNvSpPr/>
          <p:nvPr>
            <p:custDataLst>
              <p:tags r:id="rId3"/>
            </p:custDataLst>
          </p:nvPr>
        </p:nvSpPr>
        <p:spPr>
          <a:xfrm>
            <a:off x="6178896" y="4120550"/>
            <a:ext cx="4007440" cy="527954"/>
          </a:xfrm>
          <a:custGeom>
            <a:avLst/>
            <a:gdLst>
              <a:gd name="connsiteX0" fmla="*/ 3322894 w 3376894"/>
              <a:gd name="connsiteY0" fmla="*/ 336884 h 444884"/>
              <a:gd name="connsiteX1" fmla="*/ 3376894 w 3376894"/>
              <a:gd name="connsiteY1" fmla="*/ 390884 h 444884"/>
              <a:gd name="connsiteX2" fmla="*/ 3322894 w 3376894"/>
              <a:gd name="connsiteY2" fmla="*/ 444884 h 444884"/>
              <a:gd name="connsiteX3" fmla="*/ 3284711 w 3376894"/>
              <a:gd name="connsiteY3" fmla="*/ 429068 h 444884"/>
              <a:gd name="connsiteX4" fmla="*/ 3277511 w 3376894"/>
              <a:gd name="connsiteY4" fmla="*/ 411686 h 444884"/>
              <a:gd name="connsiteX5" fmla="*/ 423171 w 3376894"/>
              <a:gd name="connsiteY5" fmla="*/ 411686 h 444884"/>
              <a:gd name="connsiteX6" fmla="*/ 423171 w 3376894"/>
              <a:gd name="connsiteY6" fmla="*/ 382886 h 444884"/>
              <a:gd name="connsiteX7" fmla="*/ 3272207 w 3376894"/>
              <a:gd name="connsiteY7" fmla="*/ 382886 h 444884"/>
              <a:gd name="connsiteX8" fmla="*/ 3284711 w 3376894"/>
              <a:gd name="connsiteY8" fmla="*/ 352700 h 444884"/>
              <a:gd name="connsiteX9" fmla="*/ 3322894 w 3376894"/>
              <a:gd name="connsiteY9" fmla="*/ 336884 h 444884"/>
              <a:gd name="connsiteX10" fmla="*/ 220963 w 3376894"/>
              <a:gd name="connsiteY10" fmla="*/ 0 h 444884"/>
              <a:gd name="connsiteX11" fmla="*/ 441926 w 3376894"/>
              <a:gd name="connsiteY11" fmla="*/ 220963 h 444884"/>
              <a:gd name="connsiteX12" fmla="*/ 220963 w 3376894"/>
              <a:gd name="connsiteY12" fmla="*/ 441926 h 444884"/>
              <a:gd name="connsiteX13" fmla="*/ 0 w 3376894"/>
              <a:gd name="connsiteY13" fmla="*/ 220963 h 444884"/>
              <a:gd name="connsiteX14" fmla="*/ 220963 w 3376894"/>
              <a:gd name="connsiteY14" fmla="*/ 0 h 444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76894" h="444884">
                <a:moveTo>
                  <a:pt x="3322894" y="336884"/>
                </a:moveTo>
                <a:cubicBezTo>
                  <a:pt x="3352717" y="336884"/>
                  <a:pt x="3376894" y="361061"/>
                  <a:pt x="3376894" y="390884"/>
                </a:cubicBezTo>
                <a:cubicBezTo>
                  <a:pt x="3376894" y="420707"/>
                  <a:pt x="3352717" y="444884"/>
                  <a:pt x="3322894" y="444884"/>
                </a:cubicBezTo>
                <a:cubicBezTo>
                  <a:pt x="3307983" y="444884"/>
                  <a:pt x="3294483" y="438840"/>
                  <a:pt x="3284711" y="429068"/>
                </a:cubicBezTo>
                <a:lnTo>
                  <a:pt x="3277511" y="411686"/>
                </a:lnTo>
                <a:lnTo>
                  <a:pt x="423171" y="411686"/>
                </a:lnTo>
                <a:lnTo>
                  <a:pt x="423171" y="382886"/>
                </a:lnTo>
                <a:lnTo>
                  <a:pt x="3272207" y="382886"/>
                </a:lnTo>
                <a:lnTo>
                  <a:pt x="3284711" y="352700"/>
                </a:lnTo>
                <a:cubicBezTo>
                  <a:pt x="3294483" y="342928"/>
                  <a:pt x="3307983" y="336884"/>
                  <a:pt x="3322894" y="336884"/>
                </a:cubicBezTo>
                <a:close/>
                <a:moveTo>
                  <a:pt x="220963" y="0"/>
                </a:moveTo>
                <a:cubicBezTo>
                  <a:pt x="342997" y="0"/>
                  <a:pt x="441926" y="98929"/>
                  <a:pt x="441926" y="220963"/>
                </a:cubicBezTo>
                <a:cubicBezTo>
                  <a:pt x="441926" y="342997"/>
                  <a:pt x="342997" y="441926"/>
                  <a:pt x="220963" y="441926"/>
                </a:cubicBezTo>
                <a:cubicBezTo>
                  <a:pt x="98929" y="441926"/>
                  <a:pt x="0" y="342997"/>
                  <a:pt x="0" y="220963"/>
                </a:cubicBezTo>
                <a:cubicBezTo>
                  <a:pt x="0" y="98929"/>
                  <a:pt x="98929" y="0"/>
                  <a:pt x="22096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75933" rtlCol="0" anchor="ctr">
            <a:normAutofit/>
          </a:bodyPr>
          <a:lstStyle/>
          <a:p>
            <a:pPr lvl="0" algn="ctr"/>
            <a:r>
              <a:rPr lang="zh-CN" altLang="en-US" sz="2109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16" name="MH_Entry_4"/>
          <p:cNvSpPr/>
          <p:nvPr>
            <p:custDataLst>
              <p:tags r:id="rId4"/>
            </p:custDataLst>
          </p:nvPr>
        </p:nvSpPr>
        <p:spPr>
          <a:xfrm flipH="1">
            <a:off x="2716784" y="5012444"/>
            <a:ext cx="4007440" cy="527954"/>
          </a:xfrm>
          <a:custGeom>
            <a:avLst/>
            <a:gdLst>
              <a:gd name="connsiteX0" fmla="*/ 3322894 w 3376894"/>
              <a:gd name="connsiteY0" fmla="*/ 336884 h 444884"/>
              <a:gd name="connsiteX1" fmla="*/ 3376894 w 3376894"/>
              <a:gd name="connsiteY1" fmla="*/ 390884 h 444884"/>
              <a:gd name="connsiteX2" fmla="*/ 3322894 w 3376894"/>
              <a:gd name="connsiteY2" fmla="*/ 444884 h 444884"/>
              <a:gd name="connsiteX3" fmla="*/ 3284711 w 3376894"/>
              <a:gd name="connsiteY3" fmla="*/ 429068 h 444884"/>
              <a:gd name="connsiteX4" fmla="*/ 3277511 w 3376894"/>
              <a:gd name="connsiteY4" fmla="*/ 411686 h 444884"/>
              <a:gd name="connsiteX5" fmla="*/ 423171 w 3376894"/>
              <a:gd name="connsiteY5" fmla="*/ 411686 h 444884"/>
              <a:gd name="connsiteX6" fmla="*/ 423171 w 3376894"/>
              <a:gd name="connsiteY6" fmla="*/ 382886 h 444884"/>
              <a:gd name="connsiteX7" fmla="*/ 3272207 w 3376894"/>
              <a:gd name="connsiteY7" fmla="*/ 382886 h 444884"/>
              <a:gd name="connsiteX8" fmla="*/ 3284711 w 3376894"/>
              <a:gd name="connsiteY8" fmla="*/ 352700 h 444884"/>
              <a:gd name="connsiteX9" fmla="*/ 3322894 w 3376894"/>
              <a:gd name="connsiteY9" fmla="*/ 336884 h 444884"/>
              <a:gd name="connsiteX10" fmla="*/ 220963 w 3376894"/>
              <a:gd name="connsiteY10" fmla="*/ 0 h 444884"/>
              <a:gd name="connsiteX11" fmla="*/ 441926 w 3376894"/>
              <a:gd name="connsiteY11" fmla="*/ 220963 h 444884"/>
              <a:gd name="connsiteX12" fmla="*/ 220963 w 3376894"/>
              <a:gd name="connsiteY12" fmla="*/ 441926 h 444884"/>
              <a:gd name="connsiteX13" fmla="*/ 0 w 3376894"/>
              <a:gd name="connsiteY13" fmla="*/ 220963 h 444884"/>
              <a:gd name="connsiteX14" fmla="*/ 220963 w 3376894"/>
              <a:gd name="connsiteY14" fmla="*/ 0 h 444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76894" h="444884">
                <a:moveTo>
                  <a:pt x="3322894" y="336884"/>
                </a:moveTo>
                <a:cubicBezTo>
                  <a:pt x="3352717" y="336884"/>
                  <a:pt x="3376894" y="361061"/>
                  <a:pt x="3376894" y="390884"/>
                </a:cubicBezTo>
                <a:cubicBezTo>
                  <a:pt x="3376894" y="420707"/>
                  <a:pt x="3352717" y="444884"/>
                  <a:pt x="3322894" y="444884"/>
                </a:cubicBezTo>
                <a:cubicBezTo>
                  <a:pt x="3307983" y="444884"/>
                  <a:pt x="3294483" y="438840"/>
                  <a:pt x="3284711" y="429068"/>
                </a:cubicBezTo>
                <a:lnTo>
                  <a:pt x="3277511" y="411686"/>
                </a:lnTo>
                <a:lnTo>
                  <a:pt x="423171" y="411686"/>
                </a:lnTo>
                <a:lnTo>
                  <a:pt x="423171" y="382886"/>
                </a:lnTo>
                <a:lnTo>
                  <a:pt x="3272207" y="382886"/>
                </a:lnTo>
                <a:lnTo>
                  <a:pt x="3284711" y="352700"/>
                </a:lnTo>
                <a:cubicBezTo>
                  <a:pt x="3294483" y="342928"/>
                  <a:pt x="3307983" y="336884"/>
                  <a:pt x="3322894" y="336884"/>
                </a:cubicBezTo>
                <a:close/>
                <a:moveTo>
                  <a:pt x="220963" y="0"/>
                </a:moveTo>
                <a:cubicBezTo>
                  <a:pt x="342997" y="0"/>
                  <a:pt x="441926" y="98929"/>
                  <a:pt x="441926" y="220963"/>
                </a:cubicBezTo>
                <a:cubicBezTo>
                  <a:pt x="441926" y="342997"/>
                  <a:pt x="342997" y="441926"/>
                  <a:pt x="220963" y="441926"/>
                </a:cubicBezTo>
                <a:cubicBezTo>
                  <a:pt x="98929" y="441926"/>
                  <a:pt x="0" y="342997"/>
                  <a:pt x="0" y="220963"/>
                </a:cubicBezTo>
                <a:cubicBezTo>
                  <a:pt x="0" y="98929"/>
                  <a:pt x="98929" y="0"/>
                  <a:pt x="22096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113900" bIns="75933" rtlCol="0" anchor="ctr">
            <a:normAutofit/>
          </a:bodyPr>
          <a:lstStyle/>
          <a:p>
            <a:pPr lvl="0" algn="ctr"/>
            <a:r>
              <a:rPr lang="zh-CN" altLang="en-US" sz="2109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17" name="MH_Number_1"/>
          <p:cNvSpPr txBox="1"/>
          <p:nvPr>
            <p:custDataLst>
              <p:tags r:id="rId5"/>
            </p:custDataLst>
          </p:nvPr>
        </p:nvSpPr>
        <p:spPr>
          <a:xfrm>
            <a:off x="6165440" y="2353986"/>
            <a:ext cx="545329" cy="48054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rmAutofit/>
          </a:bodyPr>
          <a:lstStyle/>
          <a:p>
            <a:pPr algn="ctr"/>
            <a:r>
              <a:rPr lang="en-US" altLang="zh-CN" sz="2002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2002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MH_Number_2"/>
          <p:cNvSpPr txBox="1"/>
          <p:nvPr>
            <p:custDataLst>
              <p:tags r:id="rId6"/>
            </p:custDataLst>
          </p:nvPr>
        </p:nvSpPr>
        <p:spPr>
          <a:xfrm>
            <a:off x="6165440" y="3246709"/>
            <a:ext cx="545329" cy="48054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rmAutofit/>
          </a:bodyPr>
          <a:lstStyle/>
          <a:p>
            <a:pPr algn="ctr"/>
            <a:r>
              <a:rPr lang="en-US" altLang="zh-CN" sz="200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2002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Number_3"/>
          <p:cNvSpPr txBox="1"/>
          <p:nvPr>
            <p:custDataLst>
              <p:tags r:id="rId7"/>
            </p:custDataLst>
          </p:nvPr>
        </p:nvSpPr>
        <p:spPr>
          <a:xfrm>
            <a:off x="6165440" y="4139432"/>
            <a:ext cx="545329" cy="48054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rmAutofit/>
          </a:bodyPr>
          <a:lstStyle/>
          <a:p>
            <a:pPr algn="ctr"/>
            <a:r>
              <a:rPr lang="en-US" altLang="zh-CN" sz="2002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2002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Number_4"/>
          <p:cNvSpPr txBox="1"/>
          <p:nvPr>
            <p:custDataLst>
              <p:tags r:id="rId8"/>
            </p:custDataLst>
          </p:nvPr>
        </p:nvSpPr>
        <p:spPr>
          <a:xfrm>
            <a:off x="6165440" y="5032155"/>
            <a:ext cx="545329" cy="48054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rmAutofit/>
          </a:bodyPr>
          <a:lstStyle/>
          <a:p>
            <a:pPr algn="ctr"/>
            <a:r>
              <a:rPr lang="en-US" altLang="zh-CN" sz="2002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2002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MH_Others_1"/>
          <p:cNvSpPr/>
          <p:nvPr>
            <p:custDataLst>
              <p:tags r:id="rId9"/>
            </p:custDataLst>
          </p:nvPr>
        </p:nvSpPr>
        <p:spPr>
          <a:xfrm>
            <a:off x="129746" y="395366"/>
            <a:ext cx="611278" cy="1157052"/>
          </a:xfrm>
          <a:custGeom>
            <a:avLst/>
            <a:gdLst>
              <a:gd name="connsiteX0" fmla="*/ 1 w 776515"/>
              <a:gd name="connsiteY0" fmla="*/ 0 h 1553028"/>
              <a:gd name="connsiteX1" fmla="*/ 776515 w 776515"/>
              <a:gd name="connsiteY1" fmla="*/ 776514 h 1553028"/>
              <a:gd name="connsiteX2" fmla="*/ 1 w 776515"/>
              <a:gd name="connsiteY2" fmla="*/ 1553028 h 1553028"/>
              <a:gd name="connsiteX3" fmla="*/ 0 w 776515"/>
              <a:gd name="connsiteY3" fmla="*/ 1553028 h 1553028"/>
              <a:gd name="connsiteX4" fmla="*/ 0 w 776515"/>
              <a:gd name="connsiteY4" fmla="*/ 0 h 1553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6515" h="1553028">
                <a:moveTo>
                  <a:pt x="1" y="0"/>
                </a:moveTo>
                <a:cubicBezTo>
                  <a:pt x="428858" y="0"/>
                  <a:pt x="776515" y="347657"/>
                  <a:pt x="776515" y="776514"/>
                </a:cubicBezTo>
                <a:cubicBezTo>
                  <a:pt x="776515" y="1205371"/>
                  <a:pt x="428858" y="1553028"/>
                  <a:pt x="1" y="1553028"/>
                </a:cubicBezTo>
                <a:lnTo>
                  <a:pt x="0" y="155302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MH_Others_2"/>
          <p:cNvSpPr txBox="1"/>
          <p:nvPr>
            <p:custDataLst>
              <p:tags r:id="rId10"/>
            </p:custDataLst>
          </p:nvPr>
        </p:nvSpPr>
        <p:spPr>
          <a:xfrm>
            <a:off x="1793266" y="395367"/>
            <a:ext cx="1847036" cy="1158832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rmAutofit/>
          </a:bodyPr>
          <a:lstStyle/>
          <a:p>
            <a:pPr algn="ctr"/>
            <a:r>
              <a:rPr lang="zh-CN" altLang="en-US" sz="5062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en-US" altLang="zh-CN" sz="5062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2002" dirty="0">
                <a:solidFill>
                  <a:schemeClr val="accent1">
                    <a:lumMod val="40000"/>
                    <a:lumOff val="6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844" dirty="0">
              <a:solidFill>
                <a:schemeClr val="accent1">
                  <a:lumMod val="40000"/>
                  <a:lumOff val="6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MH_Others_3"/>
          <p:cNvSpPr/>
          <p:nvPr>
            <p:custDataLst>
              <p:tags r:id="rId11"/>
            </p:custDataLst>
          </p:nvPr>
        </p:nvSpPr>
        <p:spPr>
          <a:xfrm>
            <a:off x="352" y="395366"/>
            <a:ext cx="90071" cy="1157052"/>
          </a:xfrm>
          <a:custGeom>
            <a:avLst/>
            <a:gdLst>
              <a:gd name="connsiteX0" fmla="*/ 0 w 63524"/>
              <a:gd name="connsiteY0" fmla="*/ 0 h 816033"/>
              <a:gd name="connsiteX1" fmla="*/ 1 w 63524"/>
              <a:gd name="connsiteY1" fmla="*/ 0 h 816033"/>
              <a:gd name="connsiteX2" fmla="*/ 63524 w 63524"/>
              <a:gd name="connsiteY2" fmla="*/ 6061 h 816033"/>
              <a:gd name="connsiteX3" fmla="*/ 63524 w 63524"/>
              <a:gd name="connsiteY3" fmla="*/ 809972 h 816033"/>
              <a:gd name="connsiteX4" fmla="*/ 1 w 63524"/>
              <a:gd name="connsiteY4" fmla="*/ 816033 h 816033"/>
              <a:gd name="connsiteX5" fmla="*/ 0 w 63524"/>
              <a:gd name="connsiteY5" fmla="*/ 816033 h 816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3524" h="816033">
                <a:moveTo>
                  <a:pt x="0" y="0"/>
                </a:moveTo>
                <a:lnTo>
                  <a:pt x="1" y="0"/>
                </a:lnTo>
                <a:lnTo>
                  <a:pt x="63524" y="6061"/>
                </a:lnTo>
                <a:lnTo>
                  <a:pt x="63524" y="809972"/>
                </a:lnTo>
                <a:lnTo>
                  <a:pt x="1" y="816033"/>
                </a:lnTo>
                <a:lnTo>
                  <a:pt x="0" y="81603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416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24000" fill="hold" grpId="0" nodeType="afterEffect" p14:presetBounceEnd="2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4000">
                                          <p:cBhvr additive="base">
                                            <p:cTn id="7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4000">
                                          <p:cBhvr additive="base">
                                            <p:cTn id="8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 tmFilter="0,0; .5, 1; 1, 1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" fill="hold">
                          <p:stCondLst>
                            <p:cond delay="indefinite"/>
                          </p:stCondLst>
                          <p:childTnLst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6" fill="hold">
                          <p:stCondLst>
                            <p:cond delay="indefinite"/>
                          </p:stCondLst>
                          <p:childTnLst>
                            <p:par>
                              <p:cTn id="3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8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0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1" fill="hold">
                          <p:stCondLst>
                            <p:cond delay="indefinite"/>
                          </p:stCondLst>
                          <p:childTnLst>
                            <p:par>
                              <p:cTn id="4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3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7" fill="hold">
                          <p:stCondLst>
                            <p:cond delay="indefinite"/>
                          </p:stCondLst>
                          <p:childTnLst>
                            <p:par>
                              <p:cTn id="4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9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1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2" fill="hold">
                          <p:stCondLst>
                            <p:cond delay="indefinite"/>
                          </p:stCondLst>
                          <p:childTnLst>
                            <p:par>
                              <p:cTn id="5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4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8" fill="hold">
                          <p:stCondLst>
                            <p:cond delay="indefinite"/>
                          </p:stCondLst>
                          <p:childTnLst>
                            <p:par>
                              <p:cTn id="5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0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3" fill="hold">
                          <p:stCondLst>
                            <p:cond delay="indefinite"/>
                          </p:stCondLst>
                          <p:childTnLst>
                            <p:par>
                              <p:cTn id="6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5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9" fill="hold">
                          <p:stCondLst>
                            <p:cond delay="indefinite"/>
                          </p:stCondLst>
                          <p:childTnLst>
                            <p:par>
                              <p:cTn id="7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1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3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 animBg="1"/>
          <p:bldP spid="13" grpId="0" animBg="1"/>
          <p:bldP spid="14" grpId="0" animBg="1"/>
          <p:bldP spid="15" grpId="0" animBg="1"/>
          <p:bldP spid="16" grpId="0" animBg="1"/>
          <p:bldP spid="17" grpId="0"/>
          <p:bldP spid="18" grpId="0"/>
          <p:bldP spid="19" grpId="0"/>
          <p:bldP spid="20" grpId="0"/>
          <p:bldP spid="21" grpId="0" animBg="1"/>
          <p:bldP spid="22" grpId="0"/>
          <p:bldP spid="2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24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 tmFilter="0,0; .5, 1; 1, 1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" fill="hold">
                          <p:stCondLst>
                            <p:cond delay="indefinite"/>
                          </p:stCondLst>
                          <p:childTnLst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6" fill="hold">
                          <p:stCondLst>
                            <p:cond delay="indefinite"/>
                          </p:stCondLst>
                          <p:childTnLst>
                            <p:par>
                              <p:cTn id="3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8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0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1" fill="hold">
                          <p:stCondLst>
                            <p:cond delay="indefinite"/>
                          </p:stCondLst>
                          <p:childTnLst>
                            <p:par>
                              <p:cTn id="4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3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7" fill="hold">
                          <p:stCondLst>
                            <p:cond delay="indefinite"/>
                          </p:stCondLst>
                          <p:childTnLst>
                            <p:par>
                              <p:cTn id="4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9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1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2" fill="hold">
                          <p:stCondLst>
                            <p:cond delay="indefinite"/>
                          </p:stCondLst>
                          <p:childTnLst>
                            <p:par>
                              <p:cTn id="5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4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8" fill="hold">
                          <p:stCondLst>
                            <p:cond delay="indefinite"/>
                          </p:stCondLst>
                          <p:childTnLst>
                            <p:par>
                              <p:cTn id="5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0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3" fill="hold">
                          <p:stCondLst>
                            <p:cond delay="indefinite"/>
                          </p:stCondLst>
                          <p:childTnLst>
                            <p:par>
                              <p:cTn id="6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5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9" fill="hold">
                          <p:stCondLst>
                            <p:cond delay="indefinite"/>
                          </p:stCondLst>
                          <p:childTnLst>
                            <p:par>
                              <p:cTn id="7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1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3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 animBg="1"/>
          <p:bldP spid="13" grpId="0" animBg="1"/>
          <p:bldP spid="14" grpId="0" animBg="1"/>
          <p:bldP spid="15" grpId="0" animBg="1"/>
          <p:bldP spid="16" grpId="0" animBg="1"/>
          <p:bldP spid="17" grpId="0"/>
          <p:bldP spid="18" grpId="0"/>
          <p:bldP spid="19" grpId="0"/>
          <p:bldP spid="20" grpId="0"/>
          <p:bldP spid="21" grpId="0" animBg="1"/>
          <p:bldP spid="22" grpId="0"/>
          <p:bldP spid="23" grpId="0" animBg="1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403886" y="2380204"/>
            <a:ext cx="2520000" cy="2879244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6443886" y="2380202"/>
            <a:ext cx="2520000" cy="2879246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817" name="AutoShape 1"/>
          <p:cNvSpPr>
            <a:spLocks/>
          </p:cNvSpPr>
          <p:nvPr/>
        </p:nvSpPr>
        <p:spPr bwMode="auto">
          <a:xfrm>
            <a:off x="3923886" y="5259449"/>
            <a:ext cx="2520000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34818" name="AutoShape 2"/>
          <p:cNvSpPr>
            <a:spLocks/>
          </p:cNvSpPr>
          <p:nvPr/>
        </p:nvSpPr>
        <p:spPr bwMode="auto">
          <a:xfrm>
            <a:off x="8963886" y="2380203"/>
            <a:ext cx="2520000" cy="287924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34820" name="AutoShape 4"/>
          <p:cNvSpPr>
            <a:spLocks/>
          </p:cNvSpPr>
          <p:nvPr/>
        </p:nvSpPr>
        <p:spPr bwMode="auto">
          <a:xfrm>
            <a:off x="3923886" y="2380201"/>
            <a:ext cx="2520000" cy="287924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34822" name="AutoShape 6"/>
          <p:cNvSpPr>
            <a:spLocks/>
          </p:cNvSpPr>
          <p:nvPr/>
        </p:nvSpPr>
        <p:spPr bwMode="auto">
          <a:xfrm>
            <a:off x="1403886" y="5259449"/>
            <a:ext cx="2520000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34823" name="AutoShape 7"/>
          <p:cNvSpPr>
            <a:spLocks/>
          </p:cNvSpPr>
          <p:nvPr/>
        </p:nvSpPr>
        <p:spPr bwMode="auto">
          <a:xfrm>
            <a:off x="6443886" y="5259449"/>
            <a:ext cx="2520000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3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34824" name="AutoShape 8"/>
          <p:cNvSpPr>
            <a:spLocks/>
          </p:cNvSpPr>
          <p:nvPr/>
        </p:nvSpPr>
        <p:spPr bwMode="auto">
          <a:xfrm>
            <a:off x="8963886" y="5259450"/>
            <a:ext cx="2520000" cy="1205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4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34825" name="AutoShape 9"/>
          <p:cNvSpPr>
            <a:spLocks/>
          </p:cNvSpPr>
          <p:nvPr/>
        </p:nvSpPr>
        <p:spPr bwMode="auto">
          <a:xfrm>
            <a:off x="1579169" y="5985568"/>
            <a:ext cx="2103840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827" name="AutoShape 11"/>
          <p:cNvSpPr>
            <a:spLocks/>
          </p:cNvSpPr>
          <p:nvPr/>
        </p:nvSpPr>
        <p:spPr bwMode="auto">
          <a:xfrm>
            <a:off x="6675147" y="5985568"/>
            <a:ext cx="2105996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，添加相关标题，修改文字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内容，也可以直接复制你的内容到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832" name="AutoShape 16"/>
          <p:cNvSpPr>
            <a:spLocks/>
          </p:cNvSpPr>
          <p:nvPr/>
        </p:nvSpPr>
        <p:spPr bwMode="auto">
          <a:xfrm>
            <a:off x="1772294" y="5633915"/>
            <a:ext cx="1717591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4833" name="AutoShape 17"/>
          <p:cNvSpPr>
            <a:spLocks/>
          </p:cNvSpPr>
          <p:nvPr/>
        </p:nvSpPr>
        <p:spPr bwMode="auto">
          <a:xfrm>
            <a:off x="6869350" y="5633915"/>
            <a:ext cx="1717591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6" name="AutoShape 9"/>
          <p:cNvSpPr>
            <a:spLocks/>
          </p:cNvSpPr>
          <p:nvPr/>
        </p:nvSpPr>
        <p:spPr bwMode="auto">
          <a:xfrm>
            <a:off x="4104655" y="3640566"/>
            <a:ext cx="2103840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AutoShape 11"/>
          <p:cNvSpPr>
            <a:spLocks/>
          </p:cNvSpPr>
          <p:nvPr/>
        </p:nvSpPr>
        <p:spPr bwMode="auto">
          <a:xfrm>
            <a:off x="9200633" y="3640566"/>
            <a:ext cx="2105996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AutoShape 16"/>
          <p:cNvSpPr>
            <a:spLocks/>
          </p:cNvSpPr>
          <p:nvPr/>
        </p:nvSpPr>
        <p:spPr bwMode="auto">
          <a:xfrm>
            <a:off x="4297780" y="3288913"/>
            <a:ext cx="1717591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9" name="AutoShape 17"/>
          <p:cNvSpPr>
            <a:spLocks/>
          </p:cNvSpPr>
          <p:nvPr/>
        </p:nvSpPr>
        <p:spPr bwMode="auto">
          <a:xfrm>
            <a:off x="9394836" y="3288913"/>
            <a:ext cx="1717591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0" name="AutoShape 11"/>
          <p:cNvSpPr>
            <a:spLocks/>
          </p:cNvSpPr>
          <p:nvPr/>
        </p:nvSpPr>
        <p:spPr bwMode="auto">
          <a:xfrm>
            <a:off x="1348919" y="1663722"/>
            <a:ext cx="10160910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AutoShape 17"/>
          <p:cNvSpPr>
            <a:spLocks/>
          </p:cNvSpPr>
          <p:nvPr/>
        </p:nvSpPr>
        <p:spPr bwMode="auto">
          <a:xfrm>
            <a:off x="5570579" y="1312069"/>
            <a:ext cx="1717591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493626" y="247323"/>
            <a:ext cx="2839406" cy="546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953" dirty="0">
                <a:solidFill>
                  <a:srgbClr val="3A3A3A"/>
                </a:solidFill>
                <a:latin typeface="Calibri Light" panose="020F0302020204030204" pitchFamily="34" charset="0"/>
              </a:rPr>
              <a:t>YOUR TE</a:t>
            </a:r>
            <a:r>
              <a:rPr lang="en-US" altLang="zh-CN" sz="2953" dirty="0">
                <a:solidFill>
                  <a:schemeClr val="accent2"/>
                </a:solidFill>
                <a:latin typeface="Calibri Light" panose="020F0302020204030204" pitchFamily="34" charset="0"/>
              </a:rPr>
              <a:t>XT</a:t>
            </a:r>
            <a:r>
              <a:rPr lang="en-US" altLang="zh-CN" sz="2953" dirty="0">
                <a:solidFill>
                  <a:srgbClr val="3A3A3A"/>
                </a:solidFill>
                <a:latin typeface="Calibri Light" panose="020F0302020204030204" pitchFamily="34" charset="0"/>
              </a:rPr>
              <a:t> HERE</a:t>
            </a:r>
            <a:endParaRPr lang="zh-CN" altLang="en-US" sz="2953" dirty="0">
              <a:solidFill>
                <a:srgbClr val="3A3A3A"/>
              </a:solidFill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2558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48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00"/>
                            </p:stCondLst>
                            <p:childTnLst>
                              <p:par>
                                <p:cTn id="7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6" grpId="0" animBg="1"/>
      <p:bldP spid="34825" grpId="0"/>
      <p:bldP spid="34827" grpId="0"/>
      <p:bldP spid="34832" grpId="0" autoUpdateAnimBg="0"/>
      <p:bldP spid="34833" grpId="0" autoUpdateAnimBg="0"/>
      <p:bldP spid="16" grpId="0"/>
      <p:bldP spid="17" grpId="0"/>
      <p:bldP spid="18" grpId="0" autoUpdateAnimBg="0"/>
      <p:bldP spid="19" grpId="0" autoUpdateAnimBg="0"/>
      <p:bldP spid="20" grpId="0"/>
      <p:bldP spid="21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55" y="0"/>
            <a:ext cx="12858043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11" name="直接连接符 10"/>
          <p:cNvCxnSpPr>
            <a:stCxn id="3" idx="1"/>
          </p:cNvCxnSpPr>
          <p:nvPr/>
        </p:nvCxnSpPr>
        <p:spPr>
          <a:xfrm>
            <a:off x="355" y="3616325"/>
            <a:ext cx="12858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椭圆 6"/>
          <p:cNvSpPr/>
          <p:nvPr/>
        </p:nvSpPr>
        <p:spPr>
          <a:xfrm>
            <a:off x="3991704" y="1168913"/>
            <a:ext cx="4875342" cy="4875342"/>
          </a:xfrm>
          <a:prstGeom prst="ellipse">
            <a:avLst/>
          </a:prstGeom>
          <a:solidFill>
            <a:schemeClr val="accent1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4758084" y="1943059"/>
            <a:ext cx="3342582" cy="33220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987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20987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4291725" y="1468934"/>
            <a:ext cx="4275300" cy="4275300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28817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330425" y="2594899"/>
            <a:ext cx="4189787" cy="4161791"/>
            <a:chOff x="1134282" y="1929437"/>
            <a:chExt cx="4961718" cy="4928563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912099" y="4596238"/>
              <a:ext cx="936427" cy="960622"/>
            </a:xfrm>
            <a:custGeom>
              <a:avLst/>
              <a:gdLst>
                <a:gd name="T0" fmla="*/ 419 w 442"/>
                <a:gd name="T1" fmla="*/ 163 h 453"/>
                <a:gd name="T2" fmla="*/ 166 w 442"/>
                <a:gd name="T3" fmla="*/ 33 h 453"/>
                <a:gd name="T4" fmla="*/ 34 w 442"/>
                <a:gd name="T5" fmla="*/ 285 h 453"/>
                <a:gd name="T6" fmla="*/ 286 w 442"/>
                <a:gd name="T7" fmla="*/ 415 h 453"/>
                <a:gd name="T8" fmla="*/ 299 w 442"/>
                <a:gd name="T9" fmla="*/ 410 h 453"/>
                <a:gd name="T10" fmla="*/ 391 w 442"/>
                <a:gd name="T11" fmla="*/ 453 h 453"/>
                <a:gd name="T12" fmla="*/ 373 w 442"/>
                <a:gd name="T13" fmla="*/ 361 h 453"/>
                <a:gd name="T14" fmla="*/ 419 w 442"/>
                <a:gd name="T15" fmla="*/ 16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2" h="453">
                  <a:moveTo>
                    <a:pt x="419" y="163"/>
                  </a:moveTo>
                  <a:cubicBezTo>
                    <a:pt x="386" y="58"/>
                    <a:pt x="273" y="0"/>
                    <a:pt x="166" y="33"/>
                  </a:cubicBezTo>
                  <a:cubicBezTo>
                    <a:pt x="60" y="67"/>
                    <a:pt x="0" y="180"/>
                    <a:pt x="34" y="285"/>
                  </a:cubicBezTo>
                  <a:cubicBezTo>
                    <a:pt x="67" y="390"/>
                    <a:pt x="180" y="448"/>
                    <a:pt x="286" y="415"/>
                  </a:cubicBezTo>
                  <a:cubicBezTo>
                    <a:pt x="291" y="413"/>
                    <a:pt x="295" y="412"/>
                    <a:pt x="299" y="410"/>
                  </a:cubicBezTo>
                  <a:cubicBezTo>
                    <a:pt x="391" y="453"/>
                    <a:pt x="391" y="453"/>
                    <a:pt x="391" y="453"/>
                  </a:cubicBezTo>
                  <a:cubicBezTo>
                    <a:pt x="373" y="361"/>
                    <a:pt x="373" y="361"/>
                    <a:pt x="373" y="361"/>
                  </a:cubicBezTo>
                  <a:cubicBezTo>
                    <a:pt x="421" y="309"/>
                    <a:pt x="442" y="235"/>
                    <a:pt x="419" y="16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4101276" y="3967173"/>
              <a:ext cx="848609" cy="905064"/>
            </a:xfrm>
            <a:custGeom>
              <a:avLst/>
              <a:gdLst>
                <a:gd name="T0" fmla="*/ 327 w 400"/>
                <a:gd name="T1" fmla="*/ 333 h 427"/>
                <a:gd name="T2" fmla="*/ 330 w 400"/>
                <a:gd name="T3" fmla="*/ 76 h 427"/>
                <a:gd name="T4" fmla="*/ 74 w 400"/>
                <a:gd name="T5" fmla="*/ 70 h 427"/>
                <a:gd name="T6" fmla="*/ 70 w 400"/>
                <a:gd name="T7" fmla="*/ 326 h 427"/>
                <a:gd name="T8" fmla="*/ 79 w 400"/>
                <a:gd name="T9" fmla="*/ 335 h 427"/>
                <a:gd name="T10" fmla="*/ 81 w 400"/>
                <a:gd name="T11" fmla="*/ 427 h 427"/>
                <a:gd name="T12" fmla="*/ 149 w 400"/>
                <a:gd name="T13" fmla="*/ 375 h 427"/>
                <a:gd name="T14" fmla="*/ 327 w 400"/>
                <a:gd name="T15" fmla="*/ 333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0" h="427">
                  <a:moveTo>
                    <a:pt x="327" y="333"/>
                  </a:moveTo>
                  <a:cubicBezTo>
                    <a:pt x="399" y="263"/>
                    <a:pt x="400" y="149"/>
                    <a:pt x="330" y="76"/>
                  </a:cubicBezTo>
                  <a:cubicBezTo>
                    <a:pt x="260" y="3"/>
                    <a:pt x="145" y="0"/>
                    <a:pt x="74" y="70"/>
                  </a:cubicBezTo>
                  <a:cubicBezTo>
                    <a:pt x="2" y="139"/>
                    <a:pt x="0" y="254"/>
                    <a:pt x="70" y="326"/>
                  </a:cubicBezTo>
                  <a:cubicBezTo>
                    <a:pt x="73" y="329"/>
                    <a:pt x="76" y="332"/>
                    <a:pt x="79" y="335"/>
                  </a:cubicBezTo>
                  <a:cubicBezTo>
                    <a:pt x="81" y="427"/>
                    <a:pt x="81" y="427"/>
                    <a:pt x="81" y="427"/>
                  </a:cubicBezTo>
                  <a:cubicBezTo>
                    <a:pt x="149" y="375"/>
                    <a:pt x="149" y="375"/>
                    <a:pt x="149" y="375"/>
                  </a:cubicBezTo>
                  <a:cubicBezTo>
                    <a:pt x="210" y="393"/>
                    <a:pt x="278" y="380"/>
                    <a:pt x="327" y="33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1180879" y="4537095"/>
              <a:ext cx="714193" cy="733012"/>
            </a:xfrm>
            <a:custGeom>
              <a:avLst/>
              <a:gdLst>
                <a:gd name="T0" fmla="*/ 305 w 337"/>
                <a:gd name="T1" fmla="*/ 93 h 346"/>
                <a:gd name="T2" fmla="*/ 96 w 337"/>
                <a:gd name="T3" fmla="*/ 43 h 346"/>
                <a:gd name="T4" fmla="*/ 44 w 337"/>
                <a:gd name="T5" fmla="*/ 252 h 346"/>
                <a:gd name="T6" fmla="*/ 253 w 337"/>
                <a:gd name="T7" fmla="*/ 302 h 346"/>
                <a:gd name="T8" fmla="*/ 261 w 337"/>
                <a:gd name="T9" fmla="*/ 296 h 346"/>
                <a:gd name="T10" fmla="*/ 337 w 337"/>
                <a:gd name="T11" fmla="*/ 311 h 346"/>
                <a:gd name="T12" fmla="*/ 307 w 337"/>
                <a:gd name="T13" fmla="*/ 246 h 346"/>
                <a:gd name="T14" fmla="*/ 305 w 337"/>
                <a:gd name="T15" fmla="*/ 93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7" h="346">
                  <a:moveTo>
                    <a:pt x="305" y="93"/>
                  </a:moveTo>
                  <a:cubicBezTo>
                    <a:pt x="262" y="22"/>
                    <a:pt x="168" y="0"/>
                    <a:pt x="96" y="43"/>
                  </a:cubicBezTo>
                  <a:cubicBezTo>
                    <a:pt x="24" y="87"/>
                    <a:pt x="0" y="181"/>
                    <a:pt x="44" y="252"/>
                  </a:cubicBezTo>
                  <a:cubicBezTo>
                    <a:pt x="87" y="323"/>
                    <a:pt x="181" y="346"/>
                    <a:pt x="253" y="302"/>
                  </a:cubicBezTo>
                  <a:cubicBezTo>
                    <a:pt x="256" y="300"/>
                    <a:pt x="259" y="298"/>
                    <a:pt x="261" y="296"/>
                  </a:cubicBezTo>
                  <a:cubicBezTo>
                    <a:pt x="337" y="311"/>
                    <a:pt x="337" y="311"/>
                    <a:pt x="337" y="311"/>
                  </a:cubicBezTo>
                  <a:cubicBezTo>
                    <a:pt x="307" y="246"/>
                    <a:pt x="307" y="246"/>
                    <a:pt x="307" y="246"/>
                  </a:cubicBezTo>
                  <a:cubicBezTo>
                    <a:pt x="333" y="200"/>
                    <a:pt x="334" y="142"/>
                    <a:pt x="305" y="9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2827915" y="2781630"/>
              <a:ext cx="807388" cy="896998"/>
            </a:xfrm>
            <a:custGeom>
              <a:avLst/>
              <a:gdLst>
                <a:gd name="T0" fmla="*/ 348 w 381"/>
                <a:gd name="T1" fmla="*/ 249 h 423"/>
                <a:gd name="T2" fmla="*/ 250 w 381"/>
                <a:gd name="T3" fmla="*/ 33 h 423"/>
                <a:gd name="T4" fmla="*/ 33 w 381"/>
                <a:gd name="T5" fmla="*/ 128 h 423"/>
                <a:gd name="T6" fmla="*/ 131 w 381"/>
                <a:gd name="T7" fmla="*/ 344 h 423"/>
                <a:gd name="T8" fmla="*/ 141 w 381"/>
                <a:gd name="T9" fmla="*/ 348 h 423"/>
                <a:gd name="T10" fmla="*/ 179 w 381"/>
                <a:gd name="T11" fmla="*/ 423 h 423"/>
                <a:gd name="T12" fmla="*/ 215 w 381"/>
                <a:gd name="T13" fmla="*/ 354 h 423"/>
                <a:gd name="T14" fmla="*/ 348 w 381"/>
                <a:gd name="T15" fmla="*/ 249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1" h="423">
                  <a:moveTo>
                    <a:pt x="348" y="249"/>
                  </a:moveTo>
                  <a:cubicBezTo>
                    <a:pt x="381" y="163"/>
                    <a:pt x="337" y="66"/>
                    <a:pt x="250" y="33"/>
                  </a:cubicBezTo>
                  <a:cubicBezTo>
                    <a:pt x="163" y="0"/>
                    <a:pt x="66" y="42"/>
                    <a:pt x="33" y="128"/>
                  </a:cubicBezTo>
                  <a:cubicBezTo>
                    <a:pt x="0" y="214"/>
                    <a:pt x="44" y="311"/>
                    <a:pt x="131" y="344"/>
                  </a:cubicBezTo>
                  <a:cubicBezTo>
                    <a:pt x="134" y="345"/>
                    <a:pt x="138" y="347"/>
                    <a:pt x="141" y="348"/>
                  </a:cubicBezTo>
                  <a:cubicBezTo>
                    <a:pt x="179" y="423"/>
                    <a:pt x="179" y="423"/>
                    <a:pt x="179" y="423"/>
                  </a:cubicBezTo>
                  <a:cubicBezTo>
                    <a:pt x="215" y="354"/>
                    <a:pt x="215" y="354"/>
                    <a:pt x="215" y="354"/>
                  </a:cubicBezTo>
                  <a:cubicBezTo>
                    <a:pt x="274" y="345"/>
                    <a:pt x="325" y="307"/>
                    <a:pt x="348" y="24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2266059" y="3674148"/>
              <a:ext cx="964206" cy="1078907"/>
            </a:xfrm>
            <a:custGeom>
              <a:avLst/>
              <a:gdLst>
                <a:gd name="T0" fmla="*/ 449 w 455"/>
                <a:gd name="T1" fmla="*/ 209 h 509"/>
                <a:gd name="T2" fmla="*/ 212 w 455"/>
                <a:gd name="T3" fmla="*/ 10 h 509"/>
                <a:gd name="T4" fmla="*/ 10 w 455"/>
                <a:gd name="T5" fmla="*/ 244 h 509"/>
                <a:gd name="T6" fmla="*/ 247 w 455"/>
                <a:gd name="T7" fmla="*/ 443 h 509"/>
                <a:gd name="T8" fmla="*/ 261 w 455"/>
                <a:gd name="T9" fmla="*/ 441 h 509"/>
                <a:gd name="T10" fmla="*/ 349 w 455"/>
                <a:gd name="T11" fmla="*/ 509 h 509"/>
                <a:gd name="T12" fmla="*/ 352 w 455"/>
                <a:gd name="T13" fmla="*/ 407 h 509"/>
                <a:gd name="T14" fmla="*/ 449 w 455"/>
                <a:gd name="T15" fmla="*/ 209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5" h="509">
                  <a:moveTo>
                    <a:pt x="449" y="209"/>
                  </a:moveTo>
                  <a:cubicBezTo>
                    <a:pt x="439" y="89"/>
                    <a:pt x="333" y="0"/>
                    <a:pt x="212" y="10"/>
                  </a:cubicBezTo>
                  <a:cubicBezTo>
                    <a:pt x="91" y="19"/>
                    <a:pt x="0" y="124"/>
                    <a:pt x="10" y="244"/>
                  </a:cubicBezTo>
                  <a:cubicBezTo>
                    <a:pt x="20" y="364"/>
                    <a:pt x="126" y="453"/>
                    <a:pt x="247" y="443"/>
                  </a:cubicBezTo>
                  <a:cubicBezTo>
                    <a:pt x="252" y="443"/>
                    <a:pt x="257" y="442"/>
                    <a:pt x="261" y="441"/>
                  </a:cubicBezTo>
                  <a:cubicBezTo>
                    <a:pt x="349" y="509"/>
                    <a:pt x="349" y="509"/>
                    <a:pt x="349" y="509"/>
                  </a:cubicBezTo>
                  <a:cubicBezTo>
                    <a:pt x="352" y="407"/>
                    <a:pt x="352" y="407"/>
                    <a:pt x="352" y="407"/>
                  </a:cubicBezTo>
                  <a:cubicBezTo>
                    <a:pt x="416" y="364"/>
                    <a:pt x="455" y="290"/>
                    <a:pt x="449" y="20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4743782" y="2536098"/>
              <a:ext cx="1049335" cy="1133569"/>
            </a:xfrm>
            <a:custGeom>
              <a:avLst/>
              <a:gdLst>
                <a:gd name="T0" fmla="*/ 421 w 495"/>
                <a:gd name="T1" fmla="*/ 382 h 535"/>
                <a:gd name="T2" fmla="*/ 382 w 495"/>
                <a:gd name="T3" fmla="*/ 75 h 535"/>
                <a:gd name="T4" fmla="*/ 74 w 495"/>
                <a:gd name="T5" fmla="*/ 111 h 535"/>
                <a:gd name="T6" fmla="*/ 114 w 495"/>
                <a:gd name="T7" fmla="*/ 418 h 535"/>
                <a:gd name="T8" fmla="*/ 126 w 495"/>
                <a:gd name="T9" fmla="*/ 426 h 535"/>
                <a:gd name="T10" fmla="*/ 144 w 495"/>
                <a:gd name="T11" fmla="*/ 535 h 535"/>
                <a:gd name="T12" fmla="*/ 216 w 495"/>
                <a:gd name="T13" fmla="*/ 462 h 535"/>
                <a:gd name="T14" fmla="*/ 421 w 495"/>
                <a:gd name="T15" fmla="*/ 382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5" h="535">
                  <a:moveTo>
                    <a:pt x="421" y="382"/>
                  </a:moveTo>
                  <a:cubicBezTo>
                    <a:pt x="495" y="287"/>
                    <a:pt x="478" y="150"/>
                    <a:pt x="382" y="75"/>
                  </a:cubicBezTo>
                  <a:cubicBezTo>
                    <a:pt x="286" y="0"/>
                    <a:pt x="148" y="16"/>
                    <a:pt x="74" y="111"/>
                  </a:cubicBezTo>
                  <a:cubicBezTo>
                    <a:pt x="0" y="205"/>
                    <a:pt x="18" y="343"/>
                    <a:pt x="114" y="418"/>
                  </a:cubicBezTo>
                  <a:cubicBezTo>
                    <a:pt x="118" y="421"/>
                    <a:pt x="122" y="424"/>
                    <a:pt x="126" y="426"/>
                  </a:cubicBezTo>
                  <a:cubicBezTo>
                    <a:pt x="144" y="535"/>
                    <a:pt x="144" y="535"/>
                    <a:pt x="144" y="535"/>
                  </a:cubicBezTo>
                  <a:cubicBezTo>
                    <a:pt x="216" y="462"/>
                    <a:pt x="216" y="462"/>
                    <a:pt x="216" y="462"/>
                  </a:cubicBezTo>
                  <a:cubicBezTo>
                    <a:pt x="291" y="474"/>
                    <a:pt x="371" y="446"/>
                    <a:pt x="421" y="38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040392" y="3557655"/>
              <a:ext cx="1055608" cy="1013492"/>
            </a:xfrm>
            <a:custGeom>
              <a:avLst/>
              <a:gdLst>
                <a:gd name="T0" fmla="*/ 314 w 498"/>
                <a:gd name="T1" fmla="*/ 456 h 478"/>
                <a:gd name="T2" fmla="*/ 465 w 498"/>
                <a:gd name="T3" fmla="*/ 186 h 478"/>
                <a:gd name="T4" fmla="*/ 197 w 498"/>
                <a:gd name="T5" fmla="*/ 32 h 478"/>
                <a:gd name="T6" fmla="*/ 46 w 498"/>
                <a:gd name="T7" fmla="*/ 302 h 478"/>
                <a:gd name="T8" fmla="*/ 50 w 498"/>
                <a:gd name="T9" fmla="*/ 316 h 478"/>
                <a:gd name="T10" fmla="*/ 0 w 498"/>
                <a:gd name="T11" fmla="*/ 415 h 478"/>
                <a:gd name="T12" fmla="*/ 101 w 498"/>
                <a:gd name="T13" fmla="*/ 398 h 478"/>
                <a:gd name="T14" fmla="*/ 314 w 498"/>
                <a:gd name="T15" fmla="*/ 456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8" h="478">
                  <a:moveTo>
                    <a:pt x="314" y="456"/>
                  </a:moveTo>
                  <a:cubicBezTo>
                    <a:pt x="430" y="424"/>
                    <a:pt x="498" y="304"/>
                    <a:pt x="465" y="186"/>
                  </a:cubicBezTo>
                  <a:cubicBezTo>
                    <a:pt x="433" y="69"/>
                    <a:pt x="313" y="0"/>
                    <a:pt x="197" y="32"/>
                  </a:cubicBezTo>
                  <a:cubicBezTo>
                    <a:pt x="81" y="64"/>
                    <a:pt x="14" y="185"/>
                    <a:pt x="46" y="302"/>
                  </a:cubicBezTo>
                  <a:cubicBezTo>
                    <a:pt x="47" y="307"/>
                    <a:pt x="49" y="312"/>
                    <a:pt x="50" y="316"/>
                  </a:cubicBezTo>
                  <a:cubicBezTo>
                    <a:pt x="0" y="415"/>
                    <a:pt x="0" y="415"/>
                    <a:pt x="0" y="415"/>
                  </a:cubicBezTo>
                  <a:cubicBezTo>
                    <a:pt x="101" y="398"/>
                    <a:pt x="101" y="398"/>
                    <a:pt x="101" y="398"/>
                  </a:cubicBezTo>
                  <a:cubicBezTo>
                    <a:pt x="155" y="453"/>
                    <a:pt x="235" y="478"/>
                    <a:pt x="314" y="45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1757073" y="2694708"/>
              <a:ext cx="1091453" cy="1019765"/>
            </a:xfrm>
            <a:custGeom>
              <a:avLst/>
              <a:gdLst>
                <a:gd name="T0" fmla="*/ 396 w 515"/>
                <a:gd name="T1" fmla="*/ 85 h 481"/>
                <a:gd name="T2" fmla="*/ 87 w 515"/>
                <a:gd name="T3" fmla="*/ 87 h 481"/>
                <a:gd name="T4" fmla="*/ 85 w 515"/>
                <a:gd name="T5" fmla="*/ 396 h 481"/>
                <a:gd name="T6" fmla="*/ 395 w 515"/>
                <a:gd name="T7" fmla="*/ 394 h 481"/>
                <a:gd name="T8" fmla="*/ 405 w 515"/>
                <a:gd name="T9" fmla="*/ 384 h 481"/>
                <a:gd name="T10" fmla="*/ 515 w 515"/>
                <a:gd name="T11" fmla="*/ 378 h 481"/>
                <a:gd name="T12" fmla="*/ 451 w 515"/>
                <a:gd name="T13" fmla="*/ 299 h 481"/>
                <a:gd name="T14" fmla="*/ 396 w 515"/>
                <a:gd name="T15" fmla="*/ 85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5" h="481">
                  <a:moveTo>
                    <a:pt x="396" y="85"/>
                  </a:moveTo>
                  <a:cubicBezTo>
                    <a:pt x="311" y="0"/>
                    <a:pt x="173" y="1"/>
                    <a:pt x="87" y="87"/>
                  </a:cubicBezTo>
                  <a:cubicBezTo>
                    <a:pt x="1" y="173"/>
                    <a:pt x="0" y="312"/>
                    <a:pt x="85" y="396"/>
                  </a:cubicBezTo>
                  <a:cubicBezTo>
                    <a:pt x="170" y="481"/>
                    <a:pt x="309" y="480"/>
                    <a:pt x="395" y="394"/>
                  </a:cubicBezTo>
                  <a:cubicBezTo>
                    <a:pt x="398" y="391"/>
                    <a:pt x="402" y="387"/>
                    <a:pt x="405" y="384"/>
                  </a:cubicBezTo>
                  <a:cubicBezTo>
                    <a:pt x="515" y="378"/>
                    <a:pt x="515" y="378"/>
                    <a:pt x="515" y="378"/>
                  </a:cubicBezTo>
                  <a:cubicBezTo>
                    <a:pt x="451" y="299"/>
                    <a:pt x="451" y="299"/>
                    <a:pt x="451" y="299"/>
                  </a:cubicBezTo>
                  <a:cubicBezTo>
                    <a:pt x="472" y="225"/>
                    <a:pt x="454" y="143"/>
                    <a:pt x="396" y="8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4619224" y="4537095"/>
              <a:ext cx="1051128" cy="1015284"/>
            </a:xfrm>
            <a:custGeom>
              <a:avLst/>
              <a:gdLst>
                <a:gd name="T0" fmla="*/ 315 w 496"/>
                <a:gd name="T1" fmla="*/ 456 h 479"/>
                <a:gd name="T2" fmla="*/ 461 w 496"/>
                <a:gd name="T3" fmla="*/ 183 h 479"/>
                <a:gd name="T4" fmla="*/ 190 w 496"/>
                <a:gd name="T5" fmla="*/ 34 h 479"/>
                <a:gd name="T6" fmla="*/ 44 w 496"/>
                <a:gd name="T7" fmla="*/ 306 h 479"/>
                <a:gd name="T8" fmla="*/ 49 w 496"/>
                <a:gd name="T9" fmla="*/ 320 h 479"/>
                <a:gd name="T10" fmla="*/ 0 w 496"/>
                <a:gd name="T11" fmla="*/ 420 h 479"/>
                <a:gd name="T12" fmla="*/ 101 w 496"/>
                <a:gd name="T13" fmla="*/ 402 h 479"/>
                <a:gd name="T14" fmla="*/ 315 w 496"/>
                <a:gd name="T15" fmla="*/ 456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6" h="479">
                  <a:moveTo>
                    <a:pt x="315" y="456"/>
                  </a:moveTo>
                  <a:cubicBezTo>
                    <a:pt x="430" y="422"/>
                    <a:pt x="496" y="300"/>
                    <a:pt x="461" y="183"/>
                  </a:cubicBezTo>
                  <a:cubicBezTo>
                    <a:pt x="427" y="67"/>
                    <a:pt x="306" y="0"/>
                    <a:pt x="190" y="34"/>
                  </a:cubicBezTo>
                  <a:cubicBezTo>
                    <a:pt x="75" y="68"/>
                    <a:pt x="10" y="190"/>
                    <a:pt x="44" y="306"/>
                  </a:cubicBezTo>
                  <a:cubicBezTo>
                    <a:pt x="45" y="311"/>
                    <a:pt x="47" y="316"/>
                    <a:pt x="49" y="320"/>
                  </a:cubicBezTo>
                  <a:cubicBezTo>
                    <a:pt x="0" y="420"/>
                    <a:pt x="0" y="420"/>
                    <a:pt x="0" y="420"/>
                  </a:cubicBezTo>
                  <a:cubicBezTo>
                    <a:pt x="101" y="402"/>
                    <a:pt x="101" y="402"/>
                    <a:pt x="101" y="402"/>
                  </a:cubicBezTo>
                  <a:cubicBezTo>
                    <a:pt x="156" y="456"/>
                    <a:pt x="237" y="479"/>
                    <a:pt x="315" y="45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3232953" y="3644577"/>
              <a:ext cx="734804" cy="833375"/>
            </a:xfrm>
            <a:custGeom>
              <a:avLst/>
              <a:gdLst>
                <a:gd name="T0" fmla="*/ 329 w 347"/>
                <a:gd name="T1" fmla="*/ 206 h 393"/>
                <a:gd name="T2" fmla="*/ 207 w 347"/>
                <a:gd name="T3" fmla="*/ 19 h 393"/>
                <a:gd name="T4" fmla="*/ 19 w 347"/>
                <a:gd name="T5" fmla="*/ 139 h 393"/>
                <a:gd name="T6" fmla="*/ 141 w 347"/>
                <a:gd name="T7" fmla="*/ 326 h 393"/>
                <a:gd name="T8" fmla="*/ 151 w 347"/>
                <a:gd name="T9" fmla="*/ 328 h 393"/>
                <a:gd name="T10" fmla="*/ 198 w 347"/>
                <a:gd name="T11" fmla="*/ 393 h 393"/>
                <a:gd name="T12" fmla="*/ 221 w 347"/>
                <a:gd name="T13" fmla="*/ 323 h 393"/>
                <a:gd name="T14" fmla="*/ 329 w 347"/>
                <a:gd name="T15" fmla="*/ 206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7" h="393">
                  <a:moveTo>
                    <a:pt x="329" y="206"/>
                  </a:moveTo>
                  <a:cubicBezTo>
                    <a:pt x="347" y="121"/>
                    <a:pt x="293" y="37"/>
                    <a:pt x="207" y="19"/>
                  </a:cubicBezTo>
                  <a:cubicBezTo>
                    <a:pt x="121" y="0"/>
                    <a:pt x="37" y="54"/>
                    <a:pt x="19" y="139"/>
                  </a:cubicBezTo>
                  <a:cubicBezTo>
                    <a:pt x="0" y="224"/>
                    <a:pt x="55" y="307"/>
                    <a:pt x="141" y="326"/>
                  </a:cubicBezTo>
                  <a:cubicBezTo>
                    <a:pt x="144" y="327"/>
                    <a:pt x="148" y="327"/>
                    <a:pt x="151" y="328"/>
                  </a:cubicBezTo>
                  <a:cubicBezTo>
                    <a:pt x="198" y="393"/>
                    <a:pt x="198" y="393"/>
                    <a:pt x="198" y="393"/>
                  </a:cubicBezTo>
                  <a:cubicBezTo>
                    <a:pt x="221" y="323"/>
                    <a:pt x="221" y="323"/>
                    <a:pt x="221" y="323"/>
                  </a:cubicBezTo>
                  <a:cubicBezTo>
                    <a:pt x="274" y="307"/>
                    <a:pt x="317" y="263"/>
                    <a:pt x="329" y="20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1134282" y="3061214"/>
              <a:ext cx="602181" cy="608454"/>
            </a:xfrm>
            <a:custGeom>
              <a:avLst/>
              <a:gdLst>
                <a:gd name="T0" fmla="*/ 249 w 284"/>
                <a:gd name="T1" fmla="*/ 73 h 287"/>
                <a:gd name="T2" fmla="*/ 74 w 284"/>
                <a:gd name="T3" fmla="*/ 39 h 287"/>
                <a:gd name="T4" fmla="*/ 39 w 284"/>
                <a:gd name="T5" fmla="*/ 215 h 287"/>
                <a:gd name="T6" fmla="*/ 214 w 284"/>
                <a:gd name="T7" fmla="*/ 248 h 287"/>
                <a:gd name="T8" fmla="*/ 221 w 284"/>
                <a:gd name="T9" fmla="*/ 243 h 287"/>
                <a:gd name="T10" fmla="*/ 284 w 284"/>
                <a:gd name="T11" fmla="*/ 252 h 287"/>
                <a:gd name="T12" fmla="*/ 257 w 284"/>
                <a:gd name="T13" fmla="*/ 200 h 287"/>
                <a:gd name="T14" fmla="*/ 249 w 284"/>
                <a:gd name="T15" fmla="*/ 73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4" h="287">
                  <a:moveTo>
                    <a:pt x="249" y="73"/>
                  </a:moveTo>
                  <a:cubicBezTo>
                    <a:pt x="211" y="15"/>
                    <a:pt x="132" y="0"/>
                    <a:pt x="74" y="39"/>
                  </a:cubicBezTo>
                  <a:cubicBezTo>
                    <a:pt x="16" y="79"/>
                    <a:pt x="0" y="157"/>
                    <a:pt x="39" y="215"/>
                  </a:cubicBezTo>
                  <a:cubicBezTo>
                    <a:pt x="77" y="272"/>
                    <a:pt x="156" y="287"/>
                    <a:pt x="214" y="248"/>
                  </a:cubicBezTo>
                  <a:cubicBezTo>
                    <a:pt x="217" y="246"/>
                    <a:pt x="219" y="245"/>
                    <a:pt x="221" y="243"/>
                  </a:cubicBezTo>
                  <a:cubicBezTo>
                    <a:pt x="284" y="252"/>
                    <a:pt x="284" y="252"/>
                    <a:pt x="284" y="252"/>
                  </a:cubicBezTo>
                  <a:cubicBezTo>
                    <a:pt x="257" y="200"/>
                    <a:pt x="257" y="200"/>
                    <a:pt x="257" y="200"/>
                  </a:cubicBezTo>
                  <a:cubicBezTo>
                    <a:pt x="277" y="161"/>
                    <a:pt x="276" y="112"/>
                    <a:pt x="249" y="7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2391513" y="1989476"/>
              <a:ext cx="821726" cy="919401"/>
            </a:xfrm>
            <a:custGeom>
              <a:avLst/>
              <a:gdLst>
                <a:gd name="T0" fmla="*/ 359 w 388"/>
                <a:gd name="T1" fmla="*/ 245 h 434"/>
                <a:gd name="T2" fmla="*/ 246 w 388"/>
                <a:gd name="T3" fmla="*/ 29 h 434"/>
                <a:gd name="T4" fmla="*/ 29 w 388"/>
                <a:gd name="T5" fmla="*/ 139 h 434"/>
                <a:gd name="T6" fmla="*/ 142 w 388"/>
                <a:gd name="T7" fmla="*/ 355 h 434"/>
                <a:gd name="T8" fmla="*/ 153 w 388"/>
                <a:gd name="T9" fmla="*/ 359 h 434"/>
                <a:gd name="T10" fmla="*/ 196 w 388"/>
                <a:gd name="T11" fmla="*/ 434 h 434"/>
                <a:gd name="T12" fmla="*/ 229 w 388"/>
                <a:gd name="T13" fmla="*/ 361 h 434"/>
                <a:gd name="T14" fmla="*/ 359 w 388"/>
                <a:gd name="T15" fmla="*/ 245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8" h="434">
                  <a:moveTo>
                    <a:pt x="359" y="245"/>
                  </a:moveTo>
                  <a:cubicBezTo>
                    <a:pt x="388" y="155"/>
                    <a:pt x="338" y="58"/>
                    <a:pt x="246" y="29"/>
                  </a:cubicBezTo>
                  <a:cubicBezTo>
                    <a:pt x="155" y="0"/>
                    <a:pt x="58" y="49"/>
                    <a:pt x="29" y="139"/>
                  </a:cubicBezTo>
                  <a:cubicBezTo>
                    <a:pt x="0" y="229"/>
                    <a:pt x="50" y="326"/>
                    <a:pt x="142" y="355"/>
                  </a:cubicBezTo>
                  <a:cubicBezTo>
                    <a:pt x="145" y="357"/>
                    <a:pt x="149" y="358"/>
                    <a:pt x="153" y="359"/>
                  </a:cubicBezTo>
                  <a:cubicBezTo>
                    <a:pt x="196" y="434"/>
                    <a:pt x="196" y="434"/>
                    <a:pt x="196" y="434"/>
                  </a:cubicBezTo>
                  <a:cubicBezTo>
                    <a:pt x="229" y="361"/>
                    <a:pt x="229" y="361"/>
                    <a:pt x="229" y="361"/>
                  </a:cubicBezTo>
                  <a:cubicBezTo>
                    <a:pt x="288" y="349"/>
                    <a:pt x="340" y="306"/>
                    <a:pt x="359" y="24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3768822" y="2891851"/>
              <a:ext cx="1053816" cy="1145219"/>
            </a:xfrm>
            <a:custGeom>
              <a:avLst/>
              <a:gdLst>
                <a:gd name="T0" fmla="*/ 427 w 497"/>
                <a:gd name="T1" fmla="*/ 376 h 540"/>
                <a:gd name="T2" fmla="*/ 376 w 497"/>
                <a:gd name="T3" fmla="*/ 71 h 540"/>
                <a:gd name="T4" fmla="*/ 70 w 497"/>
                <a:gd name="T5" fmla="*/ 118 h 540"/>
                <a:gd name="T6" fmla="*/ 121 w 497"/>
                <a:gd name="T7" fmla="*/ 423 h 540"/>
                <a:gd name="T8" fmla="*/ 133 w 497"/>
                <a:gd name="T9" fmla="*/ 432 h 540"/>
                <a:gd name="T10" fmla="*/ 155 w 497"/>
                <a:gd name="T11" fmla="*/ 540 h 540"/>
                <a:gd name="T12" fmla="*/ 224 w 497"/>
                <a:gd name="T13" fmla="*/ 464 h 540"/>
                <a:gd name="T14" fmla="*/ 427 w 497"/>
                <a:gd name="T15" fmla="*/ 376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7" h="540">
                  <a:moveTo>
                    <a:pt x="427" y="376"/>
                  </a:moveTo>
                  <a:cubicBezTo>
                    <a:pt x="497" y="279"/>
                    <a:pt x="474" y="142"/>
                    <a:pt x="376" y="71"/>
                  </a:cubicBezTo>
                  <a:cubicBezTo>
                    <a:pt x="277" y="0"/>
                    <a:pt x="140" y="21"/>
                    <a:pt x="70" y="118"/>
                  </a:cubicBezTo>
                  <a:cubicBezTo>
                    <a:pt x="0" y="216"/>
                    <a:pt x="22" y="352"/>
                    <a:pt x="121" y="423"/>
                  </a:cubicBezTo>
                  <a:cubicBezTo>
                    <a:pt x="125" y="426"/>
                    <a:pt x="129" y="429"/>
                    <a:pt x="133" y="432"/>
                  </a:cubicBezTo>
                  <a:cubicBezTo>
                    <a:pt x="155" y="540"/>
                    <a:pt x="155" y="540"/>
                    <a:pt x="155" y="540"/>
                  </a:cubicBezTo>
                  <a:cubicBezTo>
                    <a:pt x="224" y="464"/>
                    <a:pt x="224" y="464"/>
                    <a:pt x="224" y="464"/>
                  </a:cubicBezTo>
                  <a:cubicBezTo>
                    <a:pt x="300" y="473"/>
                    <a:pt x="379" y="442"/>
                    <a:pt x="427" y="37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3266109" y="1929437"/>
              <a:ext cx="1047544" cy="1172102"/>
            </a:xfrm>
            <a:custGeom>
              <a:avLst/>
              <a:gdLst>
                <a:gd name="T0" fmla="*/ 456 w 494"/>
                <a:gd name="T1" fmla="*/ 317 h 553"/>
                <a:gd name="T2" fmla="*/ 318 w 494"/>
                <a:gd name="T3" fmla="*/ 40 h 553"/>
                <a:gd name="T4" fmla="*/ 39 w 494"/>
                <a:gd name="T5" fmla="*/ 174 h 553"/>
                <a:gd name="T6" fmla="*/ 177 w 494"/>
                <a:gd name="T7" fmla="*/ 451 h 553"/>
                <a:gd name="T8" fmla="*/ 191 w 494"/>
                <a:gd name="T9" fmla="*/ 456 h 553"/>
                <a:gd name="T10" fmla="*/ 244 w 494"/>
                <a:gd name="T11" fmla="*/ 553 h 553"/>
                <a:gd name="T12" fmla="*/ 287 w 494"/>
                <a:gd name="T13" fmla="*/ 460 h 553"/>
                <a:gd name="T14" fmla="*/ 456 w 494"/>
                <a:gd name="T15" fmla="*/ 317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4" h="553">
                  <a:moveTo>
                    <a:pt x="456" y="317"/>
                  </a:moveTo>
                  <a:cubicBezTo>
                    <a:pt x="494" y="203"/>
                    <a:pt x="433" y="79"/>
                    <a:pt x="318" y="40"/>
                  </a:cubicBezTo>
                  <a:cubicBezTo>
                    <a:pt x="203" y="0"/>
                    <a:pt x="78" y="60"/>
                    <a:pt x="39" y="174"/>
                  </a:cubicBezTo>
                  <a:cubicBezTo>
                    <a:pt x="0" y="288"/>
                    <a:pt x="62" y="412"/>
                    <a:pt x="177" y="451"/>
                  </a:cubicBezTo>
                  <a:cubicBezTo>
                    <a:pt x="181" y="453"/>
                    <a:pt x="186" y="454"/>
                    <a:pt x="191" y="456"/>
                  </a:cubicBezTo>
                  <a:cubicBezTo>
                    <a:pt x="244" y="553"/>
                    <a:pt x="244" y="553"/>
                    <a:pt x="244" y="553"/>
                  </a:cubicBezTo>
                  <a:cubicBezTo>
                    <a:pt x="287" y="460"/>
                    <a:pt x="287" y="460"/>
                    <a:pt x="287" y="460"/>
                  </a:cubicBezTo>
                  <a:cubicBezTo>
                    <a:pt x="363" y="446"/>
                    <a:pt x="429" y="394"/>
                    <a:pt x="456" y="31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1335905" y="3663395"/>
              <a:ext cx="919401" cy="931050"/>
            </a:xfrm>
            <a:custGeom>
              <a:avLst/>
              <a:gdLst>
                <a:gd name="T0" fmla="*/ 382 w 434"/>
                <a:gd name="T1" fmla="*/ 112 h 439"/>
                <a:gd name="T2" fmla="*/ 114 w 434"/>
                <a:gd name="T3" fmla="*/ 60 h 439"/>
                <a:gd name="T4" fmla="*/ 59 w 434"/>
                <a:gd name="T5" fmla="*/ 327 h 439"/>
                <a:gd name="T6" fmla="*/ 327 w 434"/>
                <a:gd name="T7" fmla="*/ 379 h 439"/>
                <a:gd name="T8" fmla="*/ 337 w 434"/>
                <a:gd name="T9" fmla="*/ 372 h 439"/>
                <a:gd name="T10" fmla="*/ 434 w 434"/>
                <a:gd name="T11" fmla="*/ 386 h 439"/>
                <a:gd name="T12" fmla="*/ 392 w 434"/>
                <a:gd name="T13" fmla="*/ 306 h 439"/>
                <a:gd name="T14" fmla="*/ 382 w 434"/>
                <a:gd name="T15" fmla="*/ 112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4" h="439">
                  <a:moveTo>
                    <a:pt x="382" y="112"/>
                  </a:moveTo>
                  <a:cubicBezTo>
                    <a:pt x="323" y="23"/>
                    <a:pt x="203" y="0"/>
                    <a:pt x="114" y="60"/>
                  </a:cubicBezTo>
                  <a:cubicBezTo>
                    <a:pt x="25" y="119"/>
                    <a:pt x="0" y="239"/>
                    <a:pt x="59" y="327"/>
                  </a:cubicBezTo>
                  <a:cubicBezTo>
                    <a:pt x="118" y="415"/>
                    <a:pt x="238" y="439"/>
                    <a:pt x="327" y="379"/>
                  </a:cubicBezTo>
                  <a:cubicBezTo>
                    <a:pt x="331" y="377"/>
                    <a:pt x="334" y="374"/>
                    <a:pt x="337" y="372"/>
                  </a:cubicBezTo>
                  <a:cubicBezTo>
                    <a:pt x="434" y="386"/>
                    <a:pt x="434" y="386"/>
                    <a:pt x="434" y="386"/>
                  </a:cubicBezTo>
                  <a:cubicBezTo>
                    <a:pt x="392" y="306"/>
                    <a:pt x="392" y="306"/>
                    <a:pt x="392" y="306"/>
                  </a:cubicBezTo>
                  <a:cubicBezTo>
                    <a:pt x="423" y="246"/>
                    <a:pt x="422" y="171"/>
                    <a:pt x="382" y="11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 noEditPoints="1"/>
            </p:cNvSpPr>
            <p:nvPr/>
          </p:nvSpPr>
          <p:spPr bwMode="auto">
            <a:xfrm>
              <a:off x="3387083" y="3839927"/>
              <a:ext cx="432817" cy="351272"/>
            </a:xfrm>
            <a:custGeom>
              <a:avLst/>
              <a:gdLst>
                <a:gd name="T0" fmla="*/ 176 w 204"/>
                <a:gd name="T1" fmla="*/ 32 h 166"/>
                <a:gd name="T2" fmla="*/ 124 w 204"/>
                <a:gd name="T3" fmla="*/ 6 h 166"/>
                <a:gd name="T4" fmla="*/ 83 w 204"/>
                <a:gd name="T5" fmla="*/ 51 h 166"/>
                <a:gd name="T6" fmla="*/ 58 w 204"/>
                <a:gd name="T7" fmla="*/ 84 h 166"/>
                <a:gd name="T8" fmla="*/ 18 w 204"/>
                <a:gd name="T9" fmla="*/ 100 h 166"/>
                <a:gd name="T10" fmla="*/ 22 w 204"/>
                <a:gd name="T11" fmla="*/ 109 h 166"/>
                <a:gd name="T12" fmla="*/ 9 w 204"/>
                <a:gd name="T13" fmla="*/ 122 h 166"/>
                <a:gd name="T14" fmla="*/ 77 w 204"/>
                <a:gd name="T15" fmla="*/ 166 h 166"/>
                <a:gd name="T16" fmla="*/ 144 w 204"/>
                <a:gd name="T17" fmla="*/ 133 h 166"/>
                <a:gd name="T18" fmla="*/ 173 w 204"/>
                <a:gd name="T19" fmla="*/ 65 h 166"/>
                <a:gd name="T20" fmla="*/ 204 w 204"/>
                <a:gd name="T21" fmla="*/ 51 h 166"/>
                <a:gd name="T22" fmla="*/ 176 w 204"/>
                <a:gd name="T23" fmla="*/ 32 h 166"/>
                <a:gd name="T24" fmla="*/ 143 w 204"/>
                <a:gd name="T25" fmla="*/ 45 h 166"/>
                <a:gd name="T26" fmla="*/ 132 w 204"/>
                <a:gd name="T27" fmla="*/ 34 h 166"/>
                <a:gd name="T28" fmla="*/ 143 w 204"/>
                <a:gd name="T29" fmla="*/ 22 h 166"/>
                <a:gd name="T30" fmla="*/ 155 w 204"/>
                <a:gd name="T31" fmla="*/ 34 h 166"/>
                <a:gd name="T32" fmla="*/ 143 w 204"/>
                <a:gd name="T33" fmla="*/ 45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4" h="166">
                  <a:moveTo>
                    <a:pt x="176" y="32"/>
                  </a:moveTo>
                  <a:cubicBezTo>
                    <a:pt x="169" y="11"/>
                    <a:pt x="146" y="0"/>
                    <a:pt x="124" y="6"/>
                  </a:cubicBezTo>
                  <a:cubicBezTo>
                    <a:pt x="95" y="15"/>
                    <a:pt x="83" y="51"/>
                    <a:pt x="83" y="51"/>
                  </a:cubicBezTo>
                  <a:cubicBezTo>
                    <a:pt x="78" y="63"/>
                    <a:pt x="73" y="74"/>
                    <a:pt x="58" y="84"/>
                  </a:cubicBezTo>
                  <a:cubicBezTo>
                    <a:pt x="30" y="103"/>
                    <a:pt x="1" y="49"/>
                    <a:pt x="18" y="100"/>
                  </a:cubicBezTo>
                  <a:cubicBezTo>
                    <a:pt x="19" y="103"/>
                    <a:pt x="20" y="106"/>
                    <a:pt x="22" y="109"/>
                  </a:cubicBezTo>
                  <a:cubicBezTo>
                    <a:pt x="3" y="99"/>
                    <a:pt x="0" y="98"/>
                    <a:pt x="9" y="122"/>
                  </a:cubicBezTo>
                  <a:cubicBezTo>
                    <a:pt x="18" y="150"/>
                    <a:pt x="48" y="163"/>
                    <a:pt x="77" y="166"/>
                  </a:cubicBezTo>
                  <a:cubicBezTo>
                    <a:pt x="103" y="166"/>
                    <a:pt x="132" y="159"/>
                    <a:pt x="144" y="133"/>
                  </a:cubicBezTo>
                  <a:cubicBezTo>
                    <a:pt x="152" y="114"/>
                    <a:pt x="152" y="87"/>
                    <a:pt x="173" y="65"/>
                  </a:cubicBezTo>
                  <a:cubicBezTo>
                    <a:pt x="173" y="65"/>
                    <a:pt x="186" y="53"/>
                    <a:pt x="204" y="51"/>
                  </a:cubicBezTo>
                  <a:cubicBezTo>
                    <a:pt x="180" y="50"/>
                    <a:pt x="176" y="32"/>
                    <a:pt x="176" y="32"/>
                  </a:cubicBezTo>
                  <a:close/>
                  <a:moveTo>
                    <a:pt x="143" y="45"/>
                  </a:moveTo>
                  <a:cubicBezTo>
                    <a:pt x="137" y="45"/>
                    <a:pt x="132" y="40"/>
                    <a:pt x="132" y="34"/>
                  </a:cubicBezTo>
                  <a:cubicBezTo>
                    <a:pt x="132" y="28"/>
                    <a:pt x="137" y="22"/>
                    <a:pt x="143" y="22"/>
                  </a:cubicBezTo>
                  <a:cubicBezTo>
                    <a:pt x="150" y="22"/>
                    <a:pt x="155" y="28"/>
                    <a:pt x="155" y="34"/>
                  </a:cubicBezTo>
                  <a:cubicBezTo>
                    <a:pt x="155" y="40"/>
                    <a:pt x="150" y="45"/>
                    <a:pt x="143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4324406" y="2016358"/>
              <a:ext cx="722259" cy="741973"/>
            </a:xfrm>
            <a:custGeom>
              <a:avLst/>
              <a:gdLst>
                <a:gd name="T0" fmla="*/ 265 w 341"/>
                <a:gd name="T1" fmla="*/ 291 h 350"/>
                <a:gd name="T2" fmla="*/ 289 w 341"/>
                <a:gd name="T3" fmla="*/ 78 h 350"/>
                <a:gd name="T4" fmla="*/ 76 w 341"/>
                <a:gd name="T5" fmla="*/ 51 h 350"/>
                <a:gd name="T6" fmla="*/ 52 w 341"/>
                <a:gd name="T7" fmla="*/ 265 h 350"/>
                <a:gd name="T8" fmla="*/ 59 w 341"/>
                <a:gd name="T9" fmla="*/ 273 h 350"/>
                <a:gd name="T10" fmla="*/ 53 w 341"/>
                <a:gd name="T11" fmla="*/ 350 h 350"/>
                <a:gd name="T12" fmla="*/ 113 w 341"/>
                <a:gd name="T13" fmla="*/ 312 h 350"/>
                <a:gd name="T14" fmla="*/ 265 w 341"/>
                <a:gd name="T15" fmla="*/ 291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1" h="350">
                  <a:moveTo>
                    <a:pt x="265" y="291"/>
                  </a:moveTo>
                  <a:cubicBezTo>
                    <a:pt x="331" y="240"/>
                    <a:pt x="341" y="144"/>
                    <a:pt x="289" y="78"/>
                  </a:cubicBezTo>
                  <a:cubicBezTo>
                    <a:pt x="237" y="11"/>
                    <a:pt x="141" y="0"/>
                    <a:pt x="76" y="51"/>
                  </a:cubicBezTo>
                  <a:cubicBezTo>
                    <a:pt x="10" y="103"/>
                    <a:pt x="0" y="199"/>
                    <a:pt x="52" y="265"/>
                  </a:cubicBezTo>
                  <a:cubicBezTo>
                    <a:pt x="54" y="268"/>
                    <a:pt x="56" y="270"/>
                    <a:pt x="59" y="273"/>
                  </a:cubicBezTo>
                  <a:cubicBezTo>
                    <a:pt x="53" y="350"/>
                    <a:pt x="53" y="350"/>
                    <a:pt x="53" y="350"/>
                  </a:cubicBezTo>
                  <a:cubicBezTo>
                    <a:pt x="113" y="312"/>
                    <a:pt x="113" y="312"/>
                    <a:pt x="113" y="312"/>
                  </a:cubicBezTo>
                  <a:cubicBezTo>
                    <a:pt x="163" y="332"/>
                    <a:pt x="221" y="326"/>
                    <a:pt x="265" y="29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4445379" y="2249345"/>
              <a:ext cx="444467" cy="237467"/>
            </a:xfrm>
            <a:custGeom>
              <a:avLst/>
              <a:gdLst>
                <a:gd name="T0" fmla="*/ 190 w 210"/>
                <a:gd name="T1" fmla="*/ 22 h 112"/>
                <a:gd name="T2" fmla="*/ 49 w 210"/>
                <a:gd name="T3" fmla="*/ 22 h 112"/>
                <a:gd name="T4" fmla="*/ 46 w 210"/>
                <a:gd name="T5" fmla="*/ 22 h 112"/>
                <a:gd name="T6" fmla="*/ 31 w 210"/>
                <a:gd name="T7" fmla="*/ 3 h 112"/>
                <a:gd name="T8" fmla="*/ 23 w 210"/>
                <a:gd name="T9" fmla="*/ 1 h 112"/>
                <a:gd name="T10" fmla="*/ 14 w 210"/>
                <a:gd name="T11" fmla="*/ 1 h 112"/>
                <a:gd name="T12" fmla="*/ 10 w 210"/>
                <a:gd name="T13" fmla="*/ 0 h 112"/>
                <a:gd name="T14" fmla="*/ 0 w 210"/>
                <a:gd name="T15" fmla="*/ 10 h 112"/>
                <a:gd name="T16" fmla="*/ 10 w 210"/>
                <a:gd name="T17" fmla="*/ 20 h 112"/>
                <a:gd name="T18" fmla="*/ 19 w 210"/>
                <a:gd name="T19" fmla="*/ 16 h 112"/>
                <a:gd name="T20" fmla="*/ 24 w 210"/>
                <a:gd name="T21" fmla="*/ 16 h 112"/>
                <a:gd name="T22" fmla="*/ 31 w 210"/>
                <a:gd name="T23" fmla="*/ 20 h 112"/>
                <a:gd name="T24" fmla="*/ 36 w 210"/>
                <a:gd name="T25" fmla="*/ 26 h 112"/>
                <a:gd name="T26" fmla="*/ 37 w 210"/>
                <a:gd name="T27" fmla="*/ 32 h 112"/>
                <a:gd name="T28" fmla="*/ 75 w 210"/>
                <a:gd name="T29" fmla="*/ 108 h 112"/>
                <a:gd name="T30" fmla="*/ 77 w 210"/>
                <a:gd name="T31" fmla="*/ 109 h 112"/>
                <a:gd name="T32" fmla="*/ 78 w 210"/>
                <a:gd name="T33" fmla="*/ 110 h 112"/>
                <a:gd name="T34" fmla="*/ 81 w 210"/>
                <a:gd name="T35" fmla="*/ 111 h 112"/>
                <a:gd name="T36" fmla="*/ 83 w 210"/>
                <a:gd name="T37" fmla="*/ 112 h 112"/>
                <a:gd name="T38" fmla="*/ 145 w 210"/>
                <a:gd name="T39" fmla="*/ 112 h 112"/>
                <a:gd name="T40" fmla="*/ 161 w 210"/>
                <a:gd name="T41" fmla="*/ 105 h 112"/>
                <a:gd name="T42" fmla="*/ 161 w 210"/>
                <a:gd name="T43" fmla="*/ 103 h 112"/>
                <a:gd name="T44" fmla="*/ 161 w 210"/>
                <a:gd name="T45" fmla="*/ 102 h 112"/>
                <a:gd name="T46" fmla="*/ 160 w 210"/>
                <a:gd name="T47" fmla="*/ 101 h 112"/>
                <a:gd name="T48" fmla="*/ 160 w 210"/>
                <a:gd name="T49" fmla="*/ 100 h 112"/>
                <a:gd name="T50" fmla="*/ 159 w 210"/>
                <a:gd name="T51" fmla="*/ 100 h 112"/>
                <a:gd name="T52" fmla="*/ 158 w 210"/>
                <a:gd name="T53" fmla="*/ 99 h 112"/>
                <a:gd name="T54" fmla="*/ 155 w 210"/>
                <a:gd name="T55" fmla="*/ 99 h 112"/>
                <a:gd name="T56" fmla="*/ 89 w 210"/>
                <a:gd name="T57" fmla="*/ 99 h 112"/>
                <a:gd name="T58" fmla="*/ 84 w 210"/>
                <a:gd name="T59" fmla="*/ 95 h 112"/>
                <a:gd name="T60" fmla="*/ 79 w 210"/>
                <a:gd name="T61" fmla="*/ 86 h 112"/>
                <a:gd name="T62" fmla="*/ 89 w 210"/>
                <a:gd name="T63" fmla="*/ 84 h 112"/>
                <a:gd name="T64" fmla="*/ 168 w 210"/>
                <a:gd name="T65" fmla="*/ 84 h 112"/>
                <a:gd name="T66" fmla="*/ 169 w 210"/>
                <a:gd name="T67" fmla="*/ 84 h 112"/>
                <a:gd name="T68" fmla="*/ 170 w 210"/>
                <a:gd name="T69" fmla="*/ 83 h 112"/>
                <a:gd name="T70" fmla="*/ 172 w 210"/>
                <a:gd name="T71" fmla="*/ 83 h 112"/>
                <a:gd name="T72" fmla="*/ 173 w 210"/>
                <a:gd name="T73" fmla="*/ 83 h 112"/>
                <a:gd name="T74" fmla="*/ 174 w 210"/>
                <a:gd name="T75" fmla="*/ 82 h 112"/>
                <a:gd name="T76" fmla="*/ 174 w 210"/>
                <a:gd name="T77" fmla="*/ 81 h 112"/>
                <a:gd name="T78" fmla="*/ 175 w 210"/>
                <a:gd name="T79" fmla="*/ 80 h 112"/>
                <a:gd name="T80" fmla="*/ 175 w 210"/>
                <a:gd name="T81" fmla="*/ 80 h 112"/>
                <a:gd name="T82" fmla="*/ 202 w 210"/>
                <a:gd name="T83" fmla="*/ 32 h 112"/>
                <a:gd name="T84" fmla="*/ 190 w 210"/>
                <a:gd name="T85" fmla="*/ 2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10" h="112">
                  <a:moveTo>
                    <a:pt x="190" y="22"/>
                  </a:moveTo>
                  <a:cubicBezTo>
                    <a:pt x="49" y="22"/>
                    <a:pt x="49" y="22"/>
                    <a:pt x="49" y="22"/>
                  </a:cubicBezTo>
                  <a:cubicBezTo>
                    <a:pt x="48" y="22"/>
                    <a:pt x="47" y="22"/>
                    <a:pt x="46" y="22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29" y="1"/>
                    <a:pt x="23" y="1"/>
                  </a:cubicBezTo>
                  <a:cubicBezTo>
                    <a:pt x="20" y="1"/>
                    <a:pt x="16" y="1"/>
                    <a:pt x="14" y="1"/>
                  </a:cubicBezTo>
                  <a:cubicBezTo>
                    <a:pt x="13" y="1"/>
                    <a:pt x="11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16"/>
                    <a:pt x="5" y="20"/>
                    <a:pt x="10" y="20"/>
                  </a:cubicBezTo>
                  <a:cubicBezTo>
                    <a:pt x="14" y="20"/>
                    <a:pt x="17" y="19"/>
                    <a:pt x="19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6"/>
                    <a:pt x="27" y="15"/>
                    <a:pt x="31" y="20"/>
                  </a:cubicBezTo>
                  <a:cubicBezTo>
                    <a:pt x="32" y="21"/>
                    <a:pt x="34" y="24"/>
                    <a:pt x="36" y="26"/>
                  </a:cubicBezTo>
                  <a:cubicBezTo>
                    <a:pt x="36" y="28"/>
                    <a:pt x="36" y="30"/>
                    <a:pt x="37" y="32"/>
                  </a:cubicBezTo>
                  <a:cubicBezTo>
                    <a:pt x="75" y="108"/>
                    <a:pt x="75" y="108"/>
                    <a:pt x="75" y="108"/>
                  </a:cubicBezTo>
                  <a:cubicBezTo>
                    <a:pt x="77" y="109"/>
                    <a:pt x="77" y="109"/>
                    <a:pt x="77" y="109"/>
                  </a:cubicBezTo>
                  <a:cubicBezTo>
                    <a:pt x="78" y="110"/>
                    <a:pt x="78" y="110"/>
                    <a:pt x="78" y="110"/>
                  </a:cubicBezTo>
                  <a:cubicBezTo>
                    <a:pt x="81" y="111"/>
                    <a:pt x="81" y="111"/>
                    <a:pt x="81" y="111"/>
                  </a:cubicBezTo>
                  <a:cubicBezTo>
                    <a:pt x="83" y="112"/>
                    <a:pt x="83" y="112"/>
                    <a:pt x="83" y="112"/>
                  </a:cubicBezTo>
                  <a:cubicBezTo>
                    <a:pt x="145" y="112"/>
                    <a:pt x="145" y="112"/>
                    <a:pt x="145" y="112"/>
                  </a:cubicBezTo>
                  <a:cubicBezTo>
                    <a:pt x="157" y="112"/>
                    <a:pt x="161" y="108"/>
                    <a:pt x="161" y="105"/>
                  </a:cubicBezTo>
                  <a:cubicBezTo>
                    <a:pt x="161" y="103"/>
                    <a:pt x="161" y="103"/>
                    <a:pt x="161" y="103"/>
                  </a:cubicBezTo>
                  <a:cubicBezTo>
                    <a:pt x="161" y="102"/>
                    <a:pt x="161" y="102"/>
                    <a:pt x="161" y="102"/>
                  </a:cubicBezTo>
                  <a:cubicBezTo>
                    <a:pt x="160" y="101"/>
                    <a:pt x="160" y="101"/>
                    <a:pt x="160" y="101"/>
                  </a:cubicBezTo>
                  <a:cubicBezTo>
                    <a:pt x="160" y="100"/>
                    <a:pt x="160" y="100"/>
                    <a:pt x="160" y="100"/>
                  </a:cubicBezTo>
                  <a:cubicBezTo>
                    <a:pt x="159" y="100"/>
                    <a:pt x="159" y="100"/>
                    <a:pt x="159" y="100"/>
                  </a:cubicBezTo>
                  <a:cubicBezTo>
                    <a:pt x="158" y="99"/>
                    <a:pt x="158" y="99"/>
                    <a:pt x="158" y="99"/>
                  </a:cubicBezTo>
                  <a:cubicBezTo>
                    <a:pt x="155" y="99"/>
                    <a:pt x="155" y="99"/>
                    <a:pt x="155" y="99"/>
                  </a:cubicBezTo>
                  <a:cubicBezTo>
                    <a:pt x="89" y="99"/>
                    <a:pt x="89" y="99"/>
                    <a:pt x="89" y="99"/>
                  </a:cubicBezTo>
                  <a:cubicBezTo>
                    <a:pt x="89" y="99"/>
                    <a:pt x="85" y="99"/>
                    <a:pt x="84" y="95"/>
                  </a:cubicBezTo>
                  <a:cubicBezTo>
                    <a:pt x="79" y="86"/>
                    <a:pt x="79" y="86"/>
                    <a:pt x="79" y="86"/>
                  </a:cubicBezTo>
                  <a:cubicBezTo>
                    <a:pt x="79" y="84"/>
                    <a:pt x="86" y="84"/>
                    <a:pt x="89" y="84"/>
                  </a:cubicBezTo>
                  <a:cubicBezTo>
                    <a:pt x="168" y="84"/>
                    <a:pt x="168" y="84"/>
                    <a:pt x="168" y="84"/>
                  </a:cubicBezTo>
                  <a:cubicBezTo>
                    <a:pt x="169" y="84"/>
                    <a:pt x="169" y="84"/>
                    <a:pt x="169" y="84"/>
                  </a:cubicBezTo>
                  <a:cubicBezTo>
                    <a:pt x="170" y="83"/>
                    <a:pt x="170" y="83"/>
                    <a:pt x="170" y="83"/>
                  </a:cubicBezTo>
                  <a:cubicBezTo>
                    <a:pt x="172" y="83"/>
                    <a:pt x="172" y="83"/>
                    <a:pt x="172" y="83"/>
                  </a:cubicBezTo>
                  <a:cubicBezTo>
                    <a:pt x="173" y="83"/>
                    <a:pt x="173" y="83"/>
                    <a:pt x="173" y="83"/>
                  </a:cubicBezTo>
                  <a:cubicBezTo>
                    <a:pt x="174" y="82"/>
                    <a:pt x="174" y="82"/>
                    <a:pt x="174" y="82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5" y="80"/>
                    <a:pt x="175" y="80"/>
                    <a:pt x="175" y="80"/>
                  </a:cubicBezTo>
                  <a:cubicBezTo>
                    <a:pt x="175" y="80"/>
                    <a:pt x="175" y="80"/>
                    <a:pt x="175" y="80"/>
                  </a:cubicBezTo>
                  <a:cubicBezTo>
                    <a:pt x="202" y="32"/>
                    <a:pt x="202" y="32"/>
                    <a:pt x="202" y="32"/>
                  </a:cubicBezTo>
                  <a:cubicBezTo>
                    <a:pt x="210" y="22"/>
                    <a:pt x="204" y="22"/>
                    <a:pt x="190" y="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Oval 23"/>
            <p:cNvSpPr>
              <a:spLocks noChangeArrowheads="1"/>
            </p:cNvSpPr>
            <p:nvPr/>
          </p:nvSpPr>
          <p:spPr bwMode="auto">
            <a:xfrm>
              <a:off x="4614743" y="2510111"/>
              <a:ext cx="54662" cy="5555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Oval 24"/>
            <p:cNvSpPr>
              <a:spLocks noChangeArrowheads="1"/>
            </p:cNvSpPr>
            <p:nvPr/>
          </p:nvSpPr>
          <p:spPr bwMode="auto">
            <a:xfrm>
              <a:off x="4724964" y="2510111"/>
              <a:ext cx="54662" cy="5555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4979457" y="2985045"/>
              <a:ext cx="194455" cy="257181"/>
            </a:xfrm>
            <a:custGeom>
              <a:avLst/>
              <a:gdLst>
                <a:gd name="T0" fmla="*/ 73 w 92"/>
                <a:gd name="T1" fmla="*/ 42 h 121"/>
                <a:gd name="T2" fmla="*/ 92 w 92"/>
                <a:gd name="T3" fmla="*/ 51 h 121"/>
                <a:gd name="T4" fmla="*/ 63 w 92"/>
                <a:gd name="T5" fmla="*/ 0 h 121"/>
                <a:gd name="T6" fmla="*/ 3 w 92"/>
                <a:gd name="T7" fmla="*/ 0 h 121"/>
                <a:gd name="T8" fmla="*/ 20 w 92"/>
                <a:gd name="T9" fmla="*/ 11 h 121"/>
                <a:gd name="T10" fmla="*/ 6 w 92"/>
                <a:gd name="T11" fmla="*/ 36 h 121"/>
                <a:gd name="T12" fmla="*/ 7 w 92"/>
                <a:gd name="T13" fmla="*/ 60 h 121"/>
                <a:gd name="T14" fmla="*/ 41 w 92"/>
                <a:gd name="T15" fmla="*/ 121 h 121"/>
                <a:gd name="T16" fmla="*/ 45 w 92"/>
                <a:gd name="T17" fmla="*/ 91 h 121"/>
                <a:gd name="T18" fmla="*/ 73 w 92"/>
                <a:gd name="T19" fmla="*/ 42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" h="121">
                  <a:moveTo>
                    <a:pt x="73" y="42"/>
                  </a:moveTo>
                  <a:cubicBezTo>
                    <a:pt x="92" y="51"/>
                    <a:pt x="92" y="51"/>
                    <a:pt x="92" y="51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0" y="47"/>
                    <a:pt x="7" y="60"/>
                    <a:pt x="7" y="60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36" y="110"/>
                    <a:pt x="45" y="91"/>
                    <a:pt x="45" y="91"/>
                  </a:cubicBezTo>
                  <a:lnTo>
                    <a:pt x="73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5040392" y="3174123"/>
              <a:ext cx="214169" cy="127246"/>
            </a:xfrm>
            <a:custGeom>
              <a:avLst/>
              <a:gdLst>
                <a:gd name="T0" fmla="*/ 58 w 101"/>
                <a:gd name="T1" fmla="*/ 60 h 60"/>
                <a:gd name="T2" fmla="*/ 101 w 101"/>
                <a:gd name="T3" fmla="*/ 59 h 60"/>
                <a:gd name="T4" fmla="*/ 101 w 101"/>
                <a:gd name="T5" fmla="*/ 0 h 60"/>
                <a:gd name="T6" fmla="*/ 29 w 101"/>
                <a:gd name="T7" fmla="*/ 0 h 60"/>
                <a:gd name="T8" fmla="*/ 58 w 101"/>
                <a:gd name="T9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60">
                  <a:moveTo>
                    <a:pt x="58" y="60"/>
                  </a:moveTo>
                  <a:cubicBezTo>
                    <a:pt x="101" y="59"/>
                    <a:pt x="101" y="59"/>
                    <a:pt x="101" y="59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0" y="54"/>
                    <a:pt x="58" y="6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5210651" y="2775358"/>
              <a:ext cx="262558" cy="167571"/>
            </a:xfrm>
            <a:custGeom>
              <a:avLst/>
              <a:gdLst>
                <a:gd name="T0" fmla="*/ 95 w 124"/>
                <a:gd name="T1" fmla="*/ 79 h 79"/>
                <a:gd name="T2" fmla="*/ 124 w 124"/>
                <a:gd name="T3" fmla="*/ 26 h 79"/>
                <a:gd name="T4" fmla="*/ 106 w 124"/>
                <a:gd name="T5" fmla="*/ 36 h 79"/>
                <a:gd name="T6" fmla="*/ 91 w 124"/>
                <a:gd name="T7" fmla="*/ 12 h 79"/>
                <a:gd name="T8" fmla="*/ 70 w 124"/>
                <a:gd name="T9" fmla="*/ 0 h 79"/>
                <a:gd name="T10" fmla="*/ 0 w 124"/>
                <a:gd name="T11" fmla="*/ 1 h 79"/>
                <a:gd name="T12" fmla="*/ 24 w 124"/>
                <a:gd name="T13" fmla="*/ 18 h 79"/>
                <a:gd name="T14" fmla="*/ 54 w 124"/>
                <a:gd name="T15" fmla="*/ 67 h 79"/>
                <a:gd name="T16" fmla="*/ 36 w 124"/>
                <a:gd name="T17" fmla="*/ 79 h 79"/>
                <a:gd name="T18" fmla="*/ 95 w 124"/>
                <a:gd name="T19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4" h="79">
                  <a:moveTo>
                    <a:pt x="95" y="79"/>
                  </a:moveTo>
                  <a:cubicBezTo>
                    <a:pt x="124" y="26"/>
                    <a:pt x="124" y="26"/>
                    <a:pt x="124" y="26"/>
                  </a:cubicBezTo>
                  <a:cubicBezTo>
                    <a:pt x="106" y="36"/>
                    <a:pt x="106" y="36"/>
                    <a:pt x="106" y="36"/>
                  </a:cubicBezTo>
                  <a:cubicBezTo>
                    <a:pt x="91" y="12"/>
                    <a:pt x="91" y="12"/>
                    <a:pt x="91" y="12"/>
                  </a:cubicBezTo>
                  <a:cubicBezTo>
                    <a:pt x="85" y="1"/>
                    <a:pt x="70" y="0"/>
                    <a:pt x="7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2" y="1"/>
                    <a:pt x="24" y="18"/>
                    <a:pt x="24" y="18"/>
                  </a:cubicBezTo>
                  <a:cubicBezTo>
                    <a:pt x="54" y="67"/>
                    <a:pt x="54" y="67"/>
                    <a:pt x="54" y="67"/>
                  </a:cubicBezTo>
                  <a:cubicBezTo>
                    <a:pt x="36" y="79"/>
                    <a:pt x="36" y="79"/>
                    <a:pt x="36" y="79"/>
                  </a:cubicBezTo>
                  <a:lnTo>
                    <a:pt x="95" y="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5068171" y="2733240"/>
              <a:ext cx="184597" cy="241051"/>
            </a:xfrm>
            <a:custGeom>
              <a:avLst/>
              <a:gdLst>
                <a:gd name="T0" fmla="*/ 87 w 87"/>
                <a:gd name="T1" fmla="*/ 51 h 114"/>
                <a:gd name="T2" fmla="*/ 20 w 87"/>
                <a:gd name="T3" fmla="*/ 47 h 114"/>
                <a:gd name="T4" fmla="*/ 0 w 87"/>
                <a:gd name="T5" fmla="*/ 85 h 114"/>
                <a:gd name="T6" fmla="*/ 52 w 87"/>
                <a:gd name="T7" fmla="*/ 114 h 114"/>
                <a:gd name="T8" fmla="*/ 87 w 87"/>
                <a:gd name="T9" fmla="*/ 51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114">
                  <a:moveTo>
                    <a:pt x="87" y="51"/>
                  </a:moveTo>
                  <a:cubicBezTo>
                    <a:pt x="87" y="51"/>
                    <a:pt x="53" y="0"/>
                    <a:pt x="20" y="47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52" y="114"/>
                    <a:pt x="52" y="114"/>
                    <a:pt x="52" y="114"/>
                  </a:cubicBezTo>
                  <a:lnTo>
                    <a:pt x="87" y="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5297573" y="3124837"/>
              <a:ext cx="241051" cy="216857"/>
            </a:xfrm>
            <a:custGeom>
              <a:avLst/>
              <a:gdLst>
                <a:gd name="T0" fmla="*/ 87 w 114"/>
                <a:gd name="T1" fmla="*/ 18 h 102"/>
                <a:gd name="T2" fmla="*/ 30 w 114"/>
                <a:gd name="T3" fmla="*/ 20 h 102"/>
                <a:gd name="T4" fmla="*/ 28 w 114"/>
                <a:gd name="T5" fmla="*/ 0 h 102"/>
                <a:gd name="T6" fmla="*/ 0 w 114"/>
                <a:gd name="T7" fmla="*/ 52 h 102"/>
                <a:gd name="T8" fmla="*/ 32 w 114"/>
                <a:gd name="T9" fmla="*/ 102 h 102"/>
                <a:gd name="T10" fmla="*/ 32 w 114"/>
                <a:gd name="T11" fmla="*/ 82 h 102"/>
                <a:gd name="T12" fmla="*/ 61 w 114"/>
                <a:gd name="T13" fmla="*/ 80 h 102"/>
                <a:gd name="T14" fmla="*/ 81 w 114"/>
                <a:gd name="T15" fmla="*/ 66 h 102"/>
                <a:gd name="T16" fmla="*/ 114 w 114"/>
                <a:gd name="T17" fmla="*/ 5 h 102"/>
                <a:gd name="T18" fmla="*/ 87 w 114"/>
                <a:gd name="T19" fmla="*/ 18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4" h="102">
                  <a:moveTo>
                    <a:pt x="87" y="18"/>
                  </a:moveTo>
                  <a:cubicBezTo>
                    <a:pt x="30" y="20"/>
                    <a:pt x="30" y="20"/>
                    <a:pt x="30" y="2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32" y="102"/>
                    <a:pt x="32" y="102"/>
                    <a:pt x="32" y="102"/>
                  </a:cubicBezTo>
                  <a:cubicBezTo>
                    <a:pt x="32" y="82"/>
                    <a:pt x="32" y="82"/>
                    <a:pt x="32" y="82"/>
                  </a:cubicBezTo>
                  <a:cubicBezTo>
                    <a:pt x="61" y="80"/>
                    <a:pt x="61" y="80"/>
                    <a:pt x="61" y="80"/>
                  </a:cubicBezTo>
                  <a:cubicBezTo>
                    <a:pt x="73" y="79"/>
                    <a:pt x="81" y="66"/>
                    <a:pt x="81" y="66"/>
                  </a:cubicBezTo>
                  <a:cubicBezTo>
                    <a:pt x="114" y="5"/>
                    <a:pt x="114" y="5"/>
                    <a:pt x="114" y="5"/>
                  </a:cubicBezTo>
                  <a:cubicBezTo>
                    <a:pt x="108" y="15"/>
                    <a:pt x="87" y="18"/>
                    <a:pt x="87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5380015" y="2944721"/>
              <a:ext cx="211480" cy="197142"/>
            </a:xfrm>
            <a:custGeom>
              <a:avLst/>
              <a:gdLst>
                <a:gd name="T0" fmla="*/ 39 w 100"/>
                <a:gd name="T1" fmla="*/ 93 h 93"/>
                <a:gd name="T2" fmla="*/ 74 w 100"/>
                <a:gd name="T3" fmla="*/ 36 h 93"/>
                <a:gd name="T4" fmla="*/ 50 w 100"/>
                <a:gd name="T5" fmla="*/ 0 h 93"/>
                <a:gd name="T6" fmla="*/ 0 w 100"/>
                <a:gd name="T7" fmla="*/ 32 h 93"/>
                <a:gd name="T8" fmla="*/ 39 w 100"/>
                <a:gd name="T9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93">
                  <a:moveTo>
                    <a:pt x="39" y="93"/>
                  </a:moveTo>
                  <a:cubicBezTo>
                    <a:pt x="39" y="93"/>
                    <a:pt x="100" y="88"/>
                    <a:pt x="74" y="36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0" y="32"/>
                    <a:pt x="0" y="32"/>
                    <a:pt x="0" y="32"/>
                  </a:cubicBezTo>
                  <a:lnTo>
                    <a:pt x="39" y="9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31"/>
            <p:cNvSpPr>
              <a:spLocks noEditPoints="1"/>
            </p:cNvSpPr>
            <p:nvPr/>
          </p:nvSpPr>
          <p:spPr bwMode="auto">
            <a:xfrm>
              <a:off x="4095003" y="3121253"/>
              <a:ext cx="398765" cy="591427"/>
            </a:xfrm>
            <a:custGeom>
              <a:avLst/>
              <a:gdLst>
                <a:gd name="T0" fmla="*/ 98 w 188"/>
                <a:gd name="T1" fmla="*/ 1 h 279"/>
                <a:gd name="T2" fmla="*/ 22 w 188"/>
                <a:gd name="T3" fmla="*/ 34 h 279"/>
                <a:gd name="T4" fmla="*/ 2 w 188"/>
                <a:gd name="T5" fmla="*/ 99 h 279"/>
                <a:gd name="T6" fmla="*/ 24 w 188"/>
                <a:gd name="T7" fmla="*/ 155 h 279"/>
                <a:gd name="T8" fmla="*/ 24 w 188"/>
                <a:gd name="T9" fmla="*/ 155 h 279"/>
                <a:gd name="T10" fmla="*/ 37 w 188"/>
                <a:gd name="T11" fmla="*/ 201 h 279"/>
                <a:gd name="T12" fmla="*/ 42 w 188"/>
                <a:gd name="T13" fmla="*/ 267 h 279"/>
                <a:gd name="T14" fmla="*/ 47 w 188"/>
                <a:gd name="T15" fmla="*/ 271 h 279"/>
                <a:gd name="T16" fmla="*/ 82 w 188"/>
                <a:gd name="T17" fmla="*/ 279 h 279"/>
                <a:gd name="T18" fmla="*/ 126 w 188"/>
                <a:gd name="T19" fmla="*/ 273 h 279"/>
                <a:gd name="T20" fmla="*/ 137 w 188"/>
                <a:gd name="T21" fmla="*/ 249 h 279"/>
                <a:gd name="T22" fmla="*/ 145 w 188"/>
                <a:gd name="T23" fmla="*/ 187 h 279"/>
                <a:gd name="T24" fmla="*/ 157 w 188"/>
                <a:gd name="T25" fmla="*/ 159 h 279"/>
                <a:gd name="T26" fmla="*/ 174 w 188"/>
                <a:gd name="T27" fmla="*/ 132 h 279"/>
                <a:gd name="T28" fmla="*/ 186 w 188"/>
                <a:gd name="T29" fmla="*/ 75 h 279"/>
                <a:gd name="T30" fmla="*/ 99 w 188"/>
                <a:gd name="T31" fmla="*/ 1 h 279"/>
                <a:gd name="T32" fmla="*/ 165 w 188"/>
                <a:gd name="T33" fmla="*/ 78 h 279"/>
                <a:gd name="T34" fmla="*/ 126 w 188"/>
                <a:gd name="T35" fmla="*/ 171 h 279"/>
                <a:gd name="T36" fmla="*/ 123 w 188"/>
                <a:gd name="T37" fmla="*/ 186 h 279"/>
                <a:gd name="T38" fmla="*/ 120 w 188"/>
                <a:gd name="T39" fmla="*/ 195 h 279"/>
                <a:gd name="T40" fmla="*/ 98 w 188"/>
                <a:gd name="T41" fmla="*/ 200 h 279"/>
                <a:gd name="T42" fmla="*/ 98 w 188"/>
                <a:gd name="T43" fmla="*/ 148 h 279"/>
                <a:gd name="T44" fmla="*/ 126 w 188"/>
                <a:gd name="T45" fmla="*/ 73 h 279"/>
                <a:gd name="T46" fmla="*/ 114 w 188"/>
                <a:gd name="T47" fmla="*/ 67 h 279"/>
                <a:gd name="T48" fmla="*/ 100 w 188"/>
                <a:gd name="T49" fmla="*/ 66 h 279"/>
                <a:gd name="T50" fmla="*/ 77 w 188"/>
                <a:gd name="T51" fmla="*/ 67 h 279"/>
                <a:gd name="T52" fmla="*/ 68 w 188"/>
                <a:gd name="T53" fmla="*/ 68 h 279"/>
                <a:gd name="T54" fmla="*/ 54 w 188"/>
                <a:gd name="T55" fmla="*/ 76 h 279"/>
                <a:gd name="T56" fmla="*/ 81 w 188"/>
                <a:gd name="T57" fmla="*/ 153 h 279"/>
                <a:gd name="T58" fmla="*/ 60 w 188"/>
                <a:gd name="T59" fmla="*/ 197 h 279"/>
                <a:gd name="T60" fmla="*/ 57 w 188"/>
                <a:gd name="T61" fmla="*/ 192 h 279"/>
                <a:gd name="T62" fmla="*/ 55 w 188"/>
                <a:gd name="T63" fmla="*/ 183 h 279"/>
                <a:gd name="T64" fmla="*/ 54 w 188"/>
                <a:gd name="T65" fmla="*/ 169 h 279"/>
                <a:gd name="T66" fmla="*/ 30 w 188"/>
                <a:gd name="T67" fmla="*/ 119 h 279"/>
                <a:gd name="T68" fmla="*/ 24 w 188"/>
                <a:gd name="T69" fmla="*/ 73 h 279"/>
                <a:gd name="T70" fmla="*/ 39 w 188"/>
                <a:gd name="T71" fmla="*/ 45 h 279"/>
                <a:gd name="T72" fmla="*/ 97 w 188"/>
                <a:gd name="T73" fmla="*/ 20 h 279"/>
                <a:gd name="T74" fmla="*/ 97 w 188"/>
                <a:gd name="T75" fmla="*/ 20 h 279"/>
                <a:gd name="T76" fmla="*/ 153 w 188"/>
                <a:gd name="T77" fmla="*/ 48 h 279"/>
                <a:gd name="T78" fmla="*/ 73 w 188"/>
                <a:gd name="T79" fmla="*/ 70 h 279"/>
                <a:gd name="T80" fmla="*/ 81 w 188"/>
                <a:gd name="T81" fmla="*/ 76 h 279"/>
                <a:gd name="T82" fmla="*/ 84 w 188"/>
                <a:gd name="T83" fmla="*/ 69 h 279"/>
                <a:gd name="T84" fmla="*/ 93 w 188"/>
                <a:gd name="T85" fmla="*/ 69 h 279"/>
                <a:gd name="T86" fmla="*/ 97 w 188"/>
                <a:gd name="T87" fmla="*/ 69 h 279"/>
                <a:gd name="T88" fmla="*/ 99 w 188"/>
                <a:gd name="T89" fmla="*/ 79 h 279"/>
                <a:gd name="T90" fmla="*/ 104 w 188"/>
                <a:gd name="T91" fmla="*/ 78 h 279"/>
                <a:gd name="T92" fmla="*/ 117 w 188"/>
                <a:gd name="T93" fmla="*/ 79 h 279"/>
                <a:gd name="T94" fmla="*/ 64 w 188"/>
                <a:gd name="T95" fmla="*/ 79 h 279"/>
                <a:gd name="T96" fmla="*/ 73 w 188"/>
                <a:gd name="T97" fmla="*/ 70 h 279"/>
                <a:gd name="T98" fmla="*/ 115 w 188"/>
                <a:gd name="T99" fmla="*/ 72 h 279"/>
                <a:gd name="T100" fmla="*/ 117 w 188"/>
                <a:gd name="T101" fmla="*/ 71 h 279"/>
                <a:gd name="T102" fmla="*/ 109 w 188"/>
                <a:gd name="T103" fmla="*/ 69 h 279"/>
                <a:gd name="T104" fmla="*/ 104 w 188"/>
                <a:gd name="T105" fmla="*/ 70 h 279"/>
                <a:gd name="T106" fmla="*/ 63 w 188"/>
                <a:gd name="T107" fmla="*/ 76 h 279"/>
                <a:gd name="T108" fmla="*/ 63 w 188"/>
                <a:gd name="T109" fmla="*/ 75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88" h="279">
                  <a:moveTo>
                    <a:pt x="99" y="1"/>
                  </a:moveTo>
                  <a:cubicBezTo>
                    <a:pt x="98" y="1"/>
                    <a:pt x="98" y="1"/>
                    <a:pt x="98" y="1"/>
                  </a:cubicBezTo>
                  <a:cubicBezTo>
                    <a:pt x="98" y="1"/>
                    <a:pt x="97" y="1"/>
                    <a:pt x="97" y="1"/>
                  </a:cubicBezTo>
                  <a:cubicBezTo>
                    <a:pt x="58" y="0"/>
                    <a:pt x="34" y="19"/>
                    <a:pt x="22" y="34"/>
                  </a:cubicBezTo>
                  <a:cubicBezTo>
                    <a:pt x="9" y="51"/>
                    <a:pt x="4" y="67"/>
                    <a:pt x="3" y="69"/>
                  </a:cubicBezTo>
                  <a:cubicBezTo>
                    <a:pt x="1" y="78"/>
                    <a:pt x="0" y="88"/>
                    <a:pt x="2" y="99"/>
                  </a:cubicBezTo>
                  <a:cubicBezTo>
                    <a:pt x="3" y="108"/>
                    <a:pt x="6" y="117"/>
                    <a:pt x="10" y="126"/>
                  </a:cubicBezTo>
                  <a:cubicBezTo>
                    <a:pt x="16" y="142"/>
                    <a:pt x="24" y="154"/>
                    <a:pt x="24" y="155"/>
                  </a:cubicBezTo>
                  <a:cubicBezTo>
                    <a:pt x="24" y="155"/>
                    <a:pt x="24" y="155"/>
                    <a:pt x="24" y="155"/>
                  </a:cubicBezTo>
                  <a:cubicBezTo>
                    <a:pt x="24" y="155"/>
                    <a:pt x="24" y="155"/>
                    <a:pt x="24" y="155"/>
                  </a:cubicBezTo>
                  <a:cubicBezTo>
                    <a:pt x="31" y="164"/>
                    <a:pt x="33" y="177"/>
                    <a:pt x="33" y="183"/>
                  </a:cubicBezTo>
                  <a:cubicBezTo>
                    <a:pt x="32" y="191"/>
                    <a:pt x="35" y="197"/>
                    <a:pt x="37" y="201"/>
                  </a:cubicBezTo>
                  <a:cubicBezTo>
                    <a:pt x="35" y="219"/>
                    <a:pt x="35" y="234"/>
                    <a:pt x="36" y="245"/>
                  </a:cubicBezTo>
                  <a:cubicBezTo>
                    <a:pt x="37" y="255"/>
                    <a:pt x="39" y="262"/>
                    <a:pt x="42" y="267"/>
                  </a:cubicBezTo>
                  <a:cubicBezTo>
                    <a:pt x="44" y="270"/>
                    <a:pt x="44" y="270"/>
                    <a:pt x="44" y="270"/>
                  </a:cubicBezTo>
                  <a:cubicBezTo>
                    <a:pt x="47" y="271"/>
                    <a:pt x="47" y="271"/>
                    <a:pt x="47" y="271"/>
                  </a:cubicBezTo>
                  <a:cubicBezTo>
                    <a:pt x="52" y="274"/>
                    <a:pt x="64" y="278"/>
                    <a:pt x="82" y="279"/>
                  </a:cubicBezTo>
                  <a:cubicBezTo>
                    <a:pt x="82" y="279"/>
                    <a:pt x="82" y="279"/>
                    <a:pt x="82" y="279"/>
                  </a:cubicBezTo>
                  <a:cubicBezTo>
                    <a:pt x="95" y="279"/>
                    <a:pt x="108" y="278"/>
                    <a:pt x="122" y="274"/>
                  </a:cubicBezTo>
                  <a:cubicBezTo>
                    <a:pt x="126" y="273"/>
                    <a:pt x="126" y="273"/>
                    <a:pt x="126" y="273"/>
                  </a:cubicBezTo>
                  <a:cubicBezTo>
                    <a:pt x="128" y="270"/>
                    <a:pt x="128" y="270"/>
                    <a:pt x="128" y="270"/>
                  </a:cubicBezTo>
                  <a:cubicBezTo>
                    <a:pt x="132" y="265"/>
                    <a:pt x="135" y="258"/>
                    <a:pt x="137" y="249"/>
                  </a:cubicBezTo>
                  <a:cubicBezTo>
                    <a:pt x="139" y="237"/>
                    <a:pt x="140" y="223"/>
                    <a:pt x="140" y="205"/>
                  </a:cubicBezTo>
                  <a:cubicBezTo>
                    <a:pt x="142" y="201"/>
                    <a:pt x="145" y="195"/>
                    <a:pt x="145" y="187"/>
                  </a:cubicBezTo>
                  <a:cubicBezTo>
                    <a:pt x="146" y="181"/>
                    <a:pt x="149" y="167"/>
                    <a:pt x="157" y="160"/>
                  </a:cubicBezTo>
                  <a:cubicBezTo>
                    <a:pt x="157" y="159"/>
                    <a:pt x="157" y="159"/>
                    <a:pt x="157" y="159"/>
                  </a:cubicBezTo>
                  <a:cubicBezTo>
                    <a:pt x="157" y="159"/>
                    <a:pt x="157" y="159"/>
                    <a:pt x="157" y="159"/>
                  </a:cubicBezTo>
                  <a:cubicBezTo>
                    <a:pt x="157" y="159"/>
                    <a:pt x="166" y="147"/>
                    <a:pt x="174" y="132"/>
                  </a:cubicBezTo>
                  <a:cubicBezTo>
                    <a:pt x="179" y="122"/>
                    <a:pt x="183" y="113"/>
                    <a:pt x="185" y="105"/>
                  </a:cubicBezTo>
                  <a:cubicBezTo>
                    <a:pt x="187" y="94"/>
                    <a:pt x="188" y="84"/>
                    <a:pt x="186" y="75"/>
                  </a:cubicBezTo>
                  <a:cubicBezTo>
                    <a:pt x="186" y="72"/>
                    <a:pt x="183" y="56"/>
                    <a:pt x="171" y="39"/>
                  </a:cubicBezTo>
                  <a:cubicBezTo>
                    <a:pt x="160" y="22"/>
                    <a:pt x="138" y="3"/>
                    <a:pt x="99" y="1"/>
                  </a:cubicBezTo>
                  <a:close/>
                  <a:moveTo>
                    <a:pt x="165" y="77"/>
                  </a:moveTo>
                  <a:cubicBezTo>
                    <a:pt x="165" y="78"/>
                    <a:pt x="165" y="78"/>
                    <a:pt x="165" y="78"/>
                  </a:cubicBezTo>
                  <a:cubicBezTo>
                    <a:pt x="170" y="106"/>
                    <a:pt x="142" y="143"/>
                    <a:pt x="140" y="146"/>
                  </a:cubicBezTo>
                  <a:cubicBezTo>
                    <a:pt x="134" y="153"/>
                    <a:pt x="129" y="161"/>
                    <a:pt x="126" y="171"/>
                  </a:cubicBezTo>
                  <a:cubicBezTo>
                    <a:pt x="124" y="178"/>
                    <a:pt x="123" y="184"/>
                    <a:pt x="123" y="185"/>
                  </a:cubicBezTo>
                  <a:cubicBezTo>
                    <a:pt x="123" y="186"/>
                    <a:pt x="123" y="186"/>
                    <a:pt x="123" y="186"/>
                  </a:cubicBezTo>
                  <a:cubicBezTo>
                    <a:pt x="123" y="186"/>
                    <a:pt x="123" y="186"/>
                    <a:pt x="123" y="186"/>
                  </a:cubicBezTo>
                  <a:cubicBezTo>
                    <a:pt x="123" y="191"/>
                    <a:pt x="120" y="194"/>
                    <a:pt x="120" y="195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0" y="199"/>
                    <a:pt x="104" y="200"/>
                    <a:pt x="98" y="200"/>
                  </a:cubicBezTo>
                  <a:cubicBezTo>
                    <a:pt x="100" y="153"/>
                    <a:pt x="100" y="153"/>
                    <a:pt x="100" y="153"/>
                  </a:cubicBezTo>
                  <a:cubicBezTo>
                    <a:pt x="100" y="151"/>
                    <a:pt x="99" y="150"/>
                    <a:pt x="98" y="148"/>
                  </a:cubicBezTo>
                  <a:cubicBezTo>
                    <a:pt x="129" y="74"/>
                    <a:pt x="129" y="74"/>
                    <a:pt x="129" y="74"/>
                  </a:cubicBezTo>
                  <a:cubicBezTo>
                    <a:pt x="126" y="73"/>
                    <a:pt x="126" y="73"/>
                    <a:pt x="126" y="73"/>
                  </a:cubicBezTo>
                  <a:cubicBezTo>
                    <a:pt x="126" y="72"/>
                    <a:pt x="126" y="71"/>
                    <a:pt x="126" y="71"/>
                  </a:cubicBezTo>
                  <a:cubicBezTo>
                    <a:pt x="124" y="66"/>
                    <a:pt x="119" y="65"/>
                    <a:pt x="114" y="67"/>
                  </a:cubicBezTo>
                  <a:cubicBezTo>
                    <a:pt x="113" y="66"/>
                    <a:pt x="113" y="65"/>
                    <a:pt x="112" y="65"/>
                  </a:cubicBezTo>
                  <a:cubicBezTo>
                    <a:pt x="108" y="63"/>
                    <a:pt x="104" y="64"/>
                    <a:pt x="100" y="66"/>
                  </a:cubicBezTo>
                  <a:cubicBezTo>
                    <a:pt x="97" y="65"/>
                    <a:pt x="93" y="66"/>
                    <a:pt x="90" y="66"/>
                  </a:cubicBezTo>
                  <a:cubicBezTo>
                    <a:pt x="87" y="64"/>
                    <a:pt x="81" y="65"/>
                    <a:pt x="77" y="67"/>
                  </a:cubicBezTo>
                  <a:cubicBezTo>
                    <a:pt x="76" y="66"/>
                    <a:pt x="74" y="66"/>
                    <a:pt x="72" y="66"/>
                  </a:cubicBezTo>
                  <a:cubicBezTo>
                    <a:pt x="71" y="67"/>
                    <a:pt x="69" y="67"/>
                    <a:pt x="68" y="68"/>
                  </a:cubicBezTo>
                  <a:cubicBezTo>
                    <a:pt x="63" y="63"/>
                    <a:pt x="57" y="69"/>
                    <a:pt x="56" y="75"/>
                  </a:cubicBezTo>
                  <a:cubicBezTo>
                    <a:pt x="54" y="76"/>
                    <a:pt x="54" y="76"/>
                    <a:pt x="54" y="76"/>
                  </a:cubicBezTo>
                  <a:cubicBezTo>
                    <a:pt x="82" y="148"/>
                    <a:pt x="82" y="148"/>
                    <a:pt x="82" y="148"/>
                  </a:cubicBezTo>
                  <a:cubicBezTo>
                    <a:pt x="81" y="150"/>
                    <a:pt x="81" y="151"/>
                    <a:pt x="81" y="153"/>
                  </a:cubicBezTo>
                  <a:cubicBezTo>
                    <a:pt x="79" y="200"/>
                    <a:pt x="79" y="200"/>
                    <a:pt x="79" y="200"/>
                  </a:cubicBezTo>
                  <a:cubicBezTo>
                    <a:pt x="71" y="200"/>
                    <a:pt x="64" y="198"/>
                    <a:pt x="60" y="197"/>
                  </a:cubicBezTo>
                  <a:cubicBezTo>
                    <a:pt x="60" y="196"/>
                    <a:pt x="60" y="196"/>
                    <a:pt x="60" y="196"/>
                  </a:cubicBezTo>
                  <a:cubicBezTo>
                    <a:pt x="57" y="192"/>
                    <a:pt x="57" y="192"/>
                    <a:pt x="57" y="192"/>
                  </a:cubicBezTo>
                  <a:cubicBezTo>
                    <a:pt x="57" y="192"/>
                    <a:pt x="55" y="189"/>
                    <a:pt x="55" y="184"/>
                  </a:cubicBezTo>
                  <a:cubicBezTo>
                    <a:pt x="55" y="183"/>
                    <a:pt x="55" y="183"/>
                    <a:pt x="55" y="183"/>
                  </a:cubicBezTo>
                  <a:cubicBezTo>
                    <a:pt x="55" y="183"/>
                    <a:pt x="55" y="183"/>
                    <a:pt x="55" y="183"/>
                  </a:cubicBezTo>
                  <a:cubicBezTo>
                    <a:pt x="55" y="182"/>
                    <a:pt x="55" y="176"/>
                    <a:pt x="54" y="169"/>
                  </a:cubicBezTo>
                  <a:cubicBezTo>
                    <a:pt x="51" y="158"/>
                    <a:pt x="48" y="150"/>
                    <a:pt x="42" y="143"/>
                  </a:cubicBezTo>
                  <a:cubicBezTo>
                    <a:pt x="41" y="142"/>
                    <a:pt x="35" y="132"/>
                    <a:pt x="30" y="119"/>
                  </a:cubicBezTo>
                  <a:cubicBezTo>
                    <a:pt x="25" y="106"/>
                    <a:pt x="20" y="88"/>
                    <a:pt x="24" y="73"/>
                  </a:cubicBezTo>
                  <a:cubicBezTo>
                    <a:pt x="24" y="73"/>
                    <a:pt x="24" y="73"/>
                    <a:pt x="24" y="73"/>
                  </a:cubicBezTo>
                  <a:cubicBezTo>
                    <a:pt x="24" y="73"/>
                    <a:pt x="24" y="73"/>
                    <a:pt x="24" y="73"/>
                  </a:cubicBezTo>
                  <a:cubicBezTo>
                    <a:pt x="24" y="72"/>
                    <a:pt x="28" y="58"/>
                    <a:pt x="39" y="45"/>
                  </a:cubicBezTo>
                  <a:cubicBezTo>
                    <a:pt x="53" y="28"/>
                    <a:pt x="72" y="19"/>
                    <a:pt x="96" y="20"/>
                  </a:cubicBezTo>
                  <a:cubicBezTo>
                    <a:pt x="97" y="20"/>
                    <a:pt x="97" y="20"/>
                    <a:pt x="97" y="20"/>
                  </a:cubicBezTo>
                  <a:cubicBezTo>
                    <a:pt x="97" y="20"/>
                    <a:pt x="97" y="20"/>
                    <a:pt x="97" y="20"/>
                  </a:cubicBezTo>
                  <a:cubicBezTo>
                    <a:pt x="97" y="20"/>
                    <a:pt x="97" y="20"/>
                    <a:pt x="97" y="20"/>
                  </a:cubicBezTo>
                  <a:cubicBezTo>
                    <a:pt x="97" y="20"/>
                    <a:pt x="97" y="20"/>
                    <a:pt x="98" y="20"/>
                  </a:cubicBezTo>
                  <a:cubicBezTo>
                    <a:pt x="122" y="21"/>
                    <a:pt x="140" y="30"/>
                    <a:pt x="153" y="48"/>
                  </a:cubicBezTo>
                  <a:cubicBezTo>
                    <a:pt x="162" y="62"/>
                    <a:pt x="165" y="77"/>
                    <a:pt x="165" y="77"/>
                  </a:cubicBezTo>
                  <a:close/>
                  <a:moveTo>
                    <a:pt x="73" y="70"/>
                  </a:moveTo>
                  <a:cubicBezTo>
                    <a:pt x="72" y="72"/>
                    <a:pt x="72" y="74"/>
                    <a:pt x="73" y="76"/>
                  </a:cubicBezTo>
                  <a:cubicBezTo>
                    <a:pt x="74" y="80"/>
                    <a:pt x="79" y="79"/>
                    <a:pt x="81" y="76"/>
                  </a:cubicBezTo>
                  <a:cubicBezTo>
                    <a:pt x="82" y="74"/>
                    <a:pt x="81" y="72"/>
                    <a:pt x="80" y="70"/>
                  </a:cubicBezTo>
                  <a:cubicBezTo>
                    <a:pt x="81" y="69"/>
                    <a:pt x="83" y="69"/>
                    <a:pt x="84" y="69"/>
                  </a:cubicBezTo>
                  <a:cubicBezTo>
                    <a:pt x="77" y="75"/>
                    <a:pt x="90" y="83"/>
                    <a:pt x="93" y="73"/>
                  </a:cubicBezTo>
                  <a:cubicBezTo>
                    <a:pt x="93" y="72"/>
                    <a:pt x="93" y="70"/>
                    <a:pt x="93" y="69"/>
                  </a:cubicBezTo>
                  <a:cubicBezTo>
                    <a:pt x="93" y="69"/>
                    <a:pt x="93" y="69"/>
                    <a:pt x="93" y="69"/>
                  </a:cubicBezTo>
                  <a:cubicBezTo>
                    <a:pt x="94" y="69"/>
                    <a:pt x="96" y="69"/>
                    <a:pt x="97" y="69"/>
                  </a:cubicBezTo>
                  <a:cubicBezTo>
                    <a:pt x="96" y="70"/>
                    <a:pt x="96" y="70"/>
                    <a:pt x="96" y="70"/>
                  </a:cubicBezTo>
                  <a:cubicBezTo>
                    <a:pt x="93" y="73"/>
                    <a:pt x="94" y="80"/>
                    <a:pt x="99" y="79"/>
                  </a:cubicBezTo>
                  <a:cubicBezTo>
                    <a:pt x="101" y="79"/>
                    <a:pt x="102" y="78"/>
                    <a:pt x="103" y="77"/>
                  </a:cubicBezTo>
                  <a:cubicBezTo>
                    <a:pt x="104" y="78"/>
                    <a:pt x="104" y="78"/>
                    <a:pt x="104" y="78"/>
                  </a:cubicBezTo>
                  <a:cubicBezTo>
                    <a:pt x="109" y="81"/>
                    <a:pt x="112" y="79"/>
                    <a:pt x="114" y="76"/>
                  </a:cubicBezTo>
                  <a:cubicBezTo>
                    <a:pt x="114" y="77"/>
                    <a:pt x="116" y="79"/>
                    <a:pt x="117" y="79"/>
                  </a:cubicBezTo>
                  <a:cubicBezTo>
                    <a:pt x="90" y="144"/>
                    <a:pt x="90" y="144"/>
                    <a:pt x="90" y="144"/>
                  </a:cubicBezTo>
                  <a:cubicBezTo>
                    <a:pt x="64" y="79"/>
                    <a:pt x="64" y="79"/>
                    <a:pt x="64" y="79"/>
                  </a:cubicBezTo>
                  <a:cubicBezTo>
                    <a:pt x="70" y="81"/>
                    <a:pt x="71" y="75"/>
                    <a:pt x="70" y="71"/>
                  </a:cubicBezTo>
                  <a:cubicBezTo>
                    <a:pt x="71" y="71"/>
                    <a:pt x="72" y="70"/>
                    <a:pt x="73" y="70"/>
                  </a:cubicBezTo>
                  <a:close/>
                  <a:moveTo>
                    <a:pt x="117" y="71"/>
                  </a:moveTo>
                  <a:cubicBezTo>
                    <a:pt x="116" y="71"/>
                    <a:pt x="116" y="72"/>
                    <a:pt x="115" y="72"/>
                  </a:cubicBezTo>
                  <a:cubicBezTo>
                    <a:pt x="115" y="72"/>
                    <a:pt x="115" y="71"/>
                    <a:pt x="115" y="70"/>
                  </a:cubicBezTo>
                  <a:cubicBezTo>
                    <a:pt x="116" y="70"/>
                    <a:pt x="116" y="70"/>
                    <a:pt x="117" y="71"/>
                  </a:cubicBezTo>
                  <a:close/>
                  <a:moveTo>
                    <a:pt x="103" y="68"/>
                  </a:moveTo>
                  <a:cubicBezTo>
                    <a:pt x="105" y="68"/>
                    <a:pt x="107" y="68"/>
                    <a:pt x="109" y="69"/>
                  </a:cubicBezTo>
                  <a:cubicBezTo>
                    <a:pt x="107" y="70"/>
                    <a:pt x="106" y="71"/>
                    <a:pt x="105" y="72"/>
                  </a:cubicBezTo>
                  <a:cubicBezTo>
                    <a:pt x="105" y="71"/>
                    <a:pt x="105" y="70"/>
                    <a:pt x="104" y="70"/>
                  </a:cubicBezTo>
                  <a:cubicBezTo>
                    <a:pt x="104" y="69"/>
                    <a:pt x="104" y="69"/>
                    <a:pt x="103" y="68"/>
                  </a:cubicBezTo>
                  <a:close/>
                  <a:moveTo>
                    <a:pt x="63" y="76"/>
                  </a:moveTo>
                  <a:cubicBezTo>
                    <a:pt x="63" y="75"/>
                    <a:pt x="63" y="75"/>
                    <a:pt x="63" y="75"/>
                  </a:cubicBezTo>
                  <a:cubicBezTo>
                    <a:pt x="63" y="75"/>
                    <a:pt x="63" y="75"/>
                    <a:pt x="63" y="75"/>
                  </a:cubicBezTo>
                  <a:cubicBezTo>
                    <a:pt x="63" y="75"/>
                    <a:pt x="63" y="76"/>
                    <a:pt x="63" y="7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4101276" y="2421397"/>
              <a:ext cx="2688" cy="0"/>
            </a:xfrm>
            <a:custGeom>
              <a:avLst/>
              <a:gdLst>
                <a:gd name="T0" fmla="*/ 0 w 1"/>
                <a:gd name="T1" fmla="*/ 0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33"/>
            <p:cNvSpPr>
              <a:spLocks noEditPoints="1"/>
            </p:cNvSpPr>
            <p:nvPr/>
          </p:nvSpPr>
          <p:spPr bwMode="auto">
            <a:xfrm>
              <a:off x="3461460" y="2222463"/>
              <a:ext cx="672077" cy="465974"/>
            </a:xfrm>
            <a:custGeom>
              <a:avLst/>
              <a:gdLst>
                <a:gd name="T0" fmla="*/ 314 w 317"/>
                <a:gd name="T1" fmla="*/ 82 h 220"/>
                <a:gd name="T2" fmla="*/ 309 w 317"/>
                <a:gd name="T3" fmla="*/ 76 h 220"/>
                <a:gd name="T4" fmla="*/ 303 w 317"/>
                <a:gd name="T5" fmla="*/ 71 h 220"/>
                <a:gd name="T6" fmla="*/ 302 w 317"/>
                <a:gd name="T7" fmla="*/ 72 h 220"/>
                <a:gd name="T8" fmla="*/ 306 w 317"/>
                <a:gd name="T9" fmla="*/ 83 h 220"/>
                <a:gd name="T10" fmla="*/ 306 w 317"/>
                <a:gd name="T11" fmla="*/ 87 h 220"/>
                <a:gd name="T12" fmla="*/ 305 w 317"/>
                <a:gd name="T13" fmla="*/ 92 h 220"/>
                <a:gd name="T14" fmla="*/ 302 w 317"/>
                <a:gd name="T15" fmla="*/ 94 h 220"/>
                <a:gd name="T16" fmla="*/ 302 w 317"/>
                <a:gd name="T17" fmla="*/ 95 h 220"/>
                <a:gd name="T18" fmla="*/ 302 w 317"/>
                <a:gd name="T19" fmla="*/ 94 h 220"/>
                <a:gd name="T20" fmla="*/ 302 w 317"/>
                <a:gd name="T21" fmla="*/ 94 h 220"/>
                <a:gd name="T22" fmla="*/ 301 w 317"/>
                <a:gd name="T23" fmla="*/ 95 h 220"/>
                <a:gd name="T24" fmla="*/ 298 w 317"/>
                <a:gd name="T25" fmla="*/ 96 h 220"/>
                <a:gd name="T26" fmla="*/ 158 w 317"/>
                <a:gd name="T27" fmla="*/ 0 h 220"/>
                <a:gd name="T28" fmla="*/ 17 w 317"/>
                <a:gd name="T29" fmla="*/ 11 h 220"/>
                <a:gd name="T30" fmla="*/ 20 w 317"/>
                <a:gd name="T31" fmla="*/ 99 h 220"/>
                <a:gd name="T32" fmla="*/ 8 w 317"/>
                <a:gd name="T33" fmla="*/ 99 h 220"/>
                <a:gd name="T34" fmla="*/ 8 w 317"/>
                <a:gd name="T35" fmla="*/ 147 h 220"/>
                <a:gd name="T36" fmla="*/ 90 w 317"/>
                <a:gd name="T37" fmla="*/ 185 h 220"/>
                <a:gd name="T38" fmla="*/ 113 w 317"/>
                <a:gd name="T39" fmla="*/ 220 h 220"/>
                <a:gd name="T40" fmla="*/ 134 w 317"/>
                <a:gd name="T41" fmla="*/ 196 h 220"/>
                <a:gd name="T42" fmla="*/ 176 w 317"/>
                <a:gd name="T43" fmla="*/ 197 h 220"/>
                <a:gd name="T44" fmla="*/ 196 w 317"/>
                <a:gd name="T45" fmla="*/ 220 h 220"/>
                <a:gd name="T46" fmla="*/ 219 w 317"/>
                <a:gd name="T47" fmla="*/ 188 h 220"/>
                <a:gd name="T48" fmla="*/ 302 w 317"/>
                <a:gd name="T49" fmla="*/ 110 h 220"/>
                <a:gd name="T50" fmla="*/ 309 w 317"/>
                <a:gd name="T51" fmla="*/ 106 h 220"/>
                <a:gd name="T52" fmla="*/ 311 w 317"/>
                <a:gd name="T53" fmla="*/ 104 h 220"/>
                <a:gd name="T54" fmla="*/ 311 w 317"/>
                <a:gd name="T55" fmla="*/ 104 h 220"/>
                <a:gd name="T56" fmla="*/ 312 w 317"/>
                <a:gd name="T57" fmla="*/ 103 h 220"/>
                <a:gd name="T58" fmla="*/ 312 w 317"/>
                <a:gd name="T59" fmla="*/ 103 h 220"/>
                <a:gd name="T60" fmla="*/ 316 w 317"/>
                <a:gd name="T61" fmla="*/ 96 h 220"/>
                <a:gd name="T62" fmla="*/ 315 w 317"/>
                <a:gd name="T63" fmla="*/ 85 h 220"/>
                <a:gd name="T64" fmla="*/ 52 w 317"/>
                <a:gd name="T65" fmla="*/ 100 h 220"/>
                <a:gd name="T66" fmla="*/ 75 w 317"/>
                <a:gd name="T67" fmla="*/ 100 h 220"/>
                <a:gd name="T68" fmla="*/ 201 w 317"/>
                <a:gd name="T69" fmla="*/ 25 h 220"/>
                <a:gd name="T70" fmla="*/ 158 w 317"/>
                <a:gd name="T71" fmla="*/ 31 h 220"/>
                <a:gd name="T72" fmla="*/ 119 w 317"/>
                <a:gd name="T73" fmla="*/ 38 h 220"/>
                <a:gd name="T74" fmla="*/ 113 w 317"/>
                <a:gd name="T75" fmla="*/ 26 h 220"/>
                <a:gd name="T76" fmla="*/ 158 w 317"/>
                <a:gd name="T77" fmla="*/ 13 h 220"/>
                <a:gd name="T78" fmla="*/ 201 w 317"/>
                <a:gd name="T79" fmla="*/ 25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17" h="220">
                  <a:moveTo>
                    <a:pt x="315" y="85"/>
                  </a:moveTo>
                  <a:cubicBezTo>
                    <a:pt x="315" y="84"/>
                    <a:pt x="314" y="83"/>
                    <a:pt x="314" y="82"/>
                  </a:cubicBezTo>
                  <a:cubicBezTo>
                    <a:pt x="313" y="81"/>
                    <a:pt x="313" y="80"/>
                    <a:pt x="312" y="80"/>
                  </a:cubicBezTo>
                  <a:cubicBezTo>
                    <a:pt x="311" y="78"/>
                    <a:pt x="310" y="77"/>
                    <a:pt x="309" y="76"/>
                  </a:cubicBezTo>
                  <a:cubicBezTo>
                    <a:pt x="308" y="75"/>
                    <a:pt x="306" y="74"/>
                    <a:pt x="305" y="73"/>
                  </a:cubicBezTo>
                  <a:cubicBezTo>
                    <a:pt x="304" y="72"/>
                    <a:pt x="304" y="72"/>
                    <a:pt x="303" y="71"/>
                  </a:cubicBezTo>
                  <a:cubicBezTo>
                    <a:pt x="301" y="70"/>
                    <a:pt x="300" y="70"/>
                    <a:pt x="300" y="70"/>
                  </a:cubicBezTo>
                  <a:cubicBezTo>
                    <a:pt x="300" y="70"/>
                    <a:pt x="301" y="71"/>
                    <a:pt x="302" y="72"/>
                  </a:cubicBezTo>
                  <a:cubicBezTo>
                    <a:pt x="302" y="74"/>
                    <a:pt x="303" y="76"/>
                    <a:pt x="304" y="79"/>
                  </a:cubicBezTo>
                  <a:cubicBezTo>
                    <a:pt x="305" y="80"/>
                    <a:pt x="305" y="81"/>
                    <a:pt x="306" y="83"/>
                  </a:cubicBezTo>
                  <a:cubicBezTo>
                    <a:pt x="306" y="84"/>
                    <a:pt x="306" y="84"/>
                    <a:pt x="306" y="85"/>
                  </a:cubicBezTo>
                  <a:cubicBezTo>
                    <a:pt x="306" y="86"/>
                    <a:pt x="306" y="86"/>
                    <a:pt x="306" y="87"/>
                  </a:cubicBezTo>
                  <a:cubicBezTo>
                    <a:pt x="306" y="89"/>
                    <a:pt x="306" y="90"/>
                    <a:pt x="306" y="91"/>
                  </a:cubicBezTo>
                  <a:cubicBezTo>
                    <a:pt x="305" y="91"/>
                    <a:pt x="305" y="92"/>
                    <a:pt x="305" y="92"/>
                  </a:cubicBezTo>
                  <a:cubicBezTo>
                    <a:pt x="305" y="92"/>
                    <a:pt x="304" y="92"/>
                    <a:pt x="304" y="93"/>
                  </a:cubicBezTo>
                  <a:cubicBezTo>
                    <a:pt x="302" y="94"/>
                    <a:pt x="302" y="94"/>
                    <a:pt x="302" y="94"/>
                  </a:cubicBezTo>
                  <a:cubicBezTo>
                    <a:pt x="302" y="95"/>
                    <a:pt x="302" y="95"/>
                    <a:pt x="302" y="95"/>
                  </a:cubicBezTo>
                  <a:cubicBezTo>
                    <a:pt x="302" y="95"/>
                    <a:pt x="302" y="95"/>
                    <a:pt x="302" y="95"/>
                  </a:cubicBezTo>
                  <a:cubicBezTo>
                    <a:pt x="302" y="95"/>
                    <a:pt x="302" y="94"/>
                    <a:pt x="302" y="94"/>
                  </a:cubicBezTo>
                  <a:cubicBezTo>
                    <a:pt x="302" y="94"/>
                    <a:pt x="302" y="94"/>
                    <a:pt x="302" y="94"/>
                  </a:cubicBezTo>
                  <a:cubicBezTo>
                    <a:pt x="302" y="94"/>
                    <a:pt x="302" y="94"/>
                    <a:pt x="302" y="94"/>
                  </a:cubicBezTo>
                  <a:cubicBezTo>
                    <a:pt x="302" y="94"/>
                    <a:pt x="302" y="94"/>
                    <a:pt x="302" y="94"/>
                  </a:cubicBezTo>
                  <a:cubicBezTo>
                    <a:pt x="302" y="95"/>
                    <a:pt x="302" y="95"/>
                    <a:pt x="302" y="95"/>
                  </a:cubicBezTo>
                  <a:cubicBezTo>
                    <a:pt x="301" y="95"/>
                    <a:pt x="301" y="95"/>
                    <a:pt x="301" y="95"/>
                  </a:cubicBezTo>
                  <a:cubicBezTo>
                    <a:pt x="300" y="95"/>
                    <a:pt x="300" y="96"/>
                    <a:pt x="299" y="96"/>
                  </a:cubicBezTo>
                  <a:cubicBezTo>
                    <a:pt x="299" y="96"/>
                    <a:pt x="298" y="96"/>
                    <a:pt x="298" y="96"/>
                  </a:cubicBezTo>
                  <a:cubicBezTo>
                    <a:pt x="297" y="96"/>
                    <a:pt x="297" y="96"/>
                    <a:pt x="297" y="96"/>
                  </a:cubicBezTo>
                  <a:cubicBezTo>
                    <a:pt x="295" y="43"/>
                    <a:pt x="233" y="0"/>
                    <a:pt x="158" y="0"/>
                  </a:cubicBezTo>
                  <a:cubicBezTo>
                    <a:pt x="123" y="0"/>
                    <a:pt x="90" y="10"/>
                    <a:pt x="65" y="26"/>
                  </a:cubicBezTo>
                  <a:cubicBezTo>
                    <a:pt x="55" y="19"/>
                    <a:pt x="39" y="11"/>
                    <a:pt x="17" y="11"/>
                  </a:cubicBezTo>
                  <a:cubicBezTo>
                    <a:pt x="17" y="11"/>
                    <a:pt x="31" y="33"/>
                    <a:pt x="40" y="48"/>
                  </a:cubicBezTo>
                  <a:cubicBezTo>
                    <a:pt x="27" y="63"/>
                    <a:pt x="20" y="80"/>
                    <a:pt x="20" y="99"/>
                  </a:cubicBezTo>
                  <a:cubicBezTo>
                    <a:pt x="20" y="99"/>
                    <a:pt x="20" y="99"/>
                    <a:pt x="20" y="99"/>
                  </a:cubicBezTo>
                  <a:cubicBezTo>
                    <a:pt x="8" y="99"/>
                    <a:pt x="8" y="99"/>
                    <a:pt x="8" y="99"/>
                  </a:cubicBezTo>
                  <a:cubicBezTo>
                    <a:pt x="8" y="99"/>
                    <a:pt x="0" y="108"/>
                    <a:pt x="0" y="123"/>
                  </a:cubicBezTo>
                  <a:cubicBezTo>
                    <a:pt x="0" y="138"/>
                    <a:pt x="8" y="147"/>
                    <a:pt x="8" y="147"/>
                  </a:cubicBezTo>
                  <a:cubicBezTo>
                    <a:pt x="44" y="155"/>
                    <a:pt x="44" y="155"/>
                    <a:pt x="44" y="155"/>
                  </a:cubicBezTo>
                  <a:cubicBezTo>
                    <a:pt x="56" y="167"/>
                    <a:pt x="72" y="177"/>
                    <a:pt x="90" y="185"/>
                  </a:cubicBezTo>
                  <a:cubicBezTo>
                    <a:pt x="98" y="216"/>
                    <a:pt x="98" y="216"/>
                    <a:pt x="98" y="216"/>
                  </a:cubicBezTo>
                  <a:cubicBezTo>
                    <a:pt x="98" y="216"/>
                    <a:pt x="101" y="220"/>
                    <a:pt x="113" y="220"/>
                  </a:cubicBezTo>
                  <a:cubicBezTo>
                    <a:pt x="125" y="220"/>
                    <a:pt x="130" y="216"/>
                    <a:pt x="130" y="216"/>
                  </a:cubicBezTo>
                  <a:cubicBezTo>
                    <a:pt x="134" y="196"/>
                    <a:pt x="134" y="196"/>
                    <a:pt x="134" y="196"/>
                  </a:cubicBezTo>
                  <a:cubicBezTo>
                    <a:pt x="142" y="197"/>
                    <a:pt x="150" y="198"/>
                    <a:pt x="158" y="198"/>
                  </a:cubicBezTo>
                  <a:cubicBezTo>
                    <a:pt x="164" y="198"/>
                    <a:pt x="170" y="197"/>
                    <a:pt x="176" y="197"/>
                  </a:cubicBezTo>
                  <a:cubicBezTo>
                    <a:pt x="181" y="216"/>
                    <a:pt x="181" y="216"/>
                    <a:pt x="181" y="216"/>
                  </a:cubicBezTo>
                  <a:cubicBezTo>
                    <a:pt x="181" y="216"/>
                    <a:pt x="184" y="220"/>
                    <a:pt x="196" y="220"/>
                  </a:cubicBezTo>
                  <a:cubicBezTo>
                    <a:pt x="208" y="220"/>
                    <a:pt x="212" y="216"/>
                    <a:pt x="212" y="216"/>
                  </a:cubicBezTo>
                  <a:cubicBezTo>
                    <a:pt x="219" y="188"/>
                    <a:pt x="219" y="188"/>
                    <a:pt x="219" y="188"/>
                  </a:cubicBezTo>
                  <a:cubicBezTo>
                    <a:pt x="260" y="173"/>
                    <a:pt x="290" y="145"/>
                    <a:pt x="295" y="112"/>
                  </a:cubicBezTo>
                  <a:cubicBezTo>
                    <a:pt x="298" y="111"/>
                    <a:pt x="300" y="111"/>
                    <a:pt x="302" y="110"/>
                  </a:cubicBezTo>
                  <a:cubicBezTo>
                    <a:pt x="304" y="110"/>
                    <a:pt x="305" y="109"/>
                    <a:pt x="306" y="108"/>
                  </a:cubicBezTo>
                  <a:cubicBezTo>
                    <a:pt x="307" y="108"/>
                    <a:pt x="308" y="107"/>
                    <a:pt x="309" y="106"/>
                  </a:cubicBezTo>
                  <a:cubicBezTo>
                    <a:pt x="310" y="105"/>
                    <a:pt x="310" y="105"/>
                    <a:pt x="310" y="105"/>
                  </a:cubicBezTo>
                  <a:cubicBezTo>
                    <a:pt x="311" y="104"/>
                    <a:pt x="311" y="104"/>
                    <a:pt x="311" y="104"/>
                  </a:cubicBezTo>
                  <a:cubicBezTo>
                    <a:pt x="311" y="104"/>
                    <a:pt x="311" y="104"/>
                    <a:pt x="311" y="104"/>
                  </a:cubicBezTo>
                  <a:cubicBezTo>
                    <a:pt x="311" y="104"/>
                    <a:pt x="311" y="104"/>
                    <a:pt x="311" y="104"/>
                  </a:cubicBezTo>
                  <a:cubicBezTo>
                    <a:pt x="311" y="104"/>
                    <a:pt x="311" y="104"/>
                    <a:pt x="311" y="104"/>
                  </a:cubicBezTo>
                  <a:cubicBezTo>
                    <a:pt x="312" y="103"/>
                    <a:pt x="312" y="103"/>
                    <a:pt x="312" y="103"/>
                  </a:cubicBezTo>
                  <a:cubicBezTo>
                    <a:pt x="312" y="103"/>
                    <a:pt x="312" y="103"/>
                    <a:pt x="312" y="103"/>
                  </a:cubicBezTo>
                  <a:cubicBezTo>
                    <a:pt x="312" y="103"/>
                    <a:pt x="312" y="103"/>
                    <a:pt x="312" y="103"/>
                  </a:cubicBezTo>
                  <a:cubicBezTo>
                    <a:pt x="314" y="101"/>
                    <a:pt x="314" y="101"/>
                    <a:pt x="314" y="101"/>
                  </a:cubicBezTo>
                  <a:cubicBezTo>
                    <a:pt x="315" y="99"/>
                    <a:pt x="315" y="98"/>
                    <a:pt x="316" y="96"/>
                  </a:cubicBezTo>
                  <a:cubicBezTo>
                    <a:pt x="316" y="95"/>
                    <a:pt x="317" y="94"/>
                    <a:pt x="317" y="92"/>
                  </a:cubicBezTo>
                  <a:cubicBezTo>
                    <a:pt x="317" y="90"/>
                    <a:pt x="316" y="87"/>
                    <a:pt x="315" y="85"/>
                  </a:cubicBezTo>
                  <a:close/>
                  <a:moveTo>
                    <a:pt x="63" y="111"/>
                  </a:moveTo>
                  <a:cubicBezTo>
                    <a:pt x="57" y="111"/>
                    <a:pt x="52" y="106"/>
                    <a:pt x="52" y="100"/>
                  </a:cubicBezTo>
                  <a:cubicBezTo>
                    <a:pt x="52" y="93"/>
                    <a:pt x="57" y="88"/>
                    <a:pt x="63" y="88"/>
                  </a:cubicBezTo>
                  <a:cubicBezTo>
                    <a:pt x="70" y="88"/>
                    <a:pt x="75" y="93"/>
                    <a:pt x="75" y="100"/>
                  </a:cubicBezTo>
                  <a:cubicBezTo>
                    <a:pt x="75" y="106"/>
                    <a:pt x="70" y="111"/>
                    <a:pt x="63" y="111"/>
                  </a:cubicBezTo>
                  <a:close/>
                  <a:moveTo>
                    <a:pt x="201" y="25"/>
                  </a:moveTo>
                  <a:cubicBezTo>
                    <a:pt x="200" y="27"/>
                    <a:pt x="197" y="37"/>
                    <a:pt x="194" y="37"/>
                  </a:cubicBezTo>
                  <a:cubicBezTo>
                    <a:pt x="183" y="33"/>
                    <a:pt x="170" y="31"/>
                    <a:pt x="158" y="31"/>
                  </a:cubicBezTo>
                  <a:cubicBezTo>
                    <a:pt x="144" y="31"/>
                    <a:pt x="131" y="33"/>
                    <a:pt x="119" y="37"/>
                  </a:cubicBezTo>
                  <a:cubicBezTo>
                    <a:pt x="119" y="37"/>
                    <a:pt x="119" y="38"/>
                    <a:pt x="119" y="38"/>
                  </a:cubicBezTo>
                  <a:cubicBezTo>
                    <a:pt x="119" y="38"/>
                    <a:pt x="119" y="37"/>
                    <a:pt x="118" y="37"/>
                  </a:cubicBezTo>
                  <a:cubicBezTo>
                    <a:pt x="115" y="36"/>
                    <a:pt x="113" y="28"/>
                    <a:pt x="113" y="26"/>
                  </a:cubicBezTo>
                  <a:cubicBezTo>
                    <a:pt x="112" y="23"/>
                    <a:pt x="113" y="20"/>
                    <a:pt x="116" y="19"/>
                  </a:cubicBezTo>
                  <a:cubicBezTo>
                    <a:pt x="129" y="15"/>
                    <a:pt x="143" y="13"/>
                    <a:pt x="158" y="13"/>
                  </a:cubicBezTo>
                  <a:cubicBezTo>
                    <a:pt x="171" y="13"/>
                    <a:pt x="185" y="15"/>
                    <a:pt x="197" y="18"/>
                  </a:cubicBezTo>
                  <a:cubicBezTo>
                    <a:pt x="200" y="19"/>
                    <a:pt x="201" y="22"/>
                    <a:pt x="201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4245549" y="4200160"/>
              <a:ext cx="415792" cy="270623"/>
            </a:xfrm>
            <a:custGeom>
              <a:avLst/>
              <a:gdLst>
                <a:gd name="T0" fmla="*/ 95 w 196"/>
                <a:gd name="T1" fmla="*/ 123 h 128"/>
                <a:gd name="T2" fmla="*/ 181 w 196"/>
                <a:gd name="T3" fmla="*/ 66 h 128"/>
                <a:gd name="T4" fmla="*/ 195 w 196"/>
                <a:gd name="T5" fmla="*/ 66 h 128"/>
                <a:gd name="T6" fmla="*/ 196 w 196"/>
                <a:gd name="T7" fmla="*/ 64 h 128"/>
                <a:gd name="T8" fmla="*/ 101 w 196"/>
                <a:gd name="T9" fmla="*/ 0 h 128"/>
                <a:gd name="T10" fmla="*/ 6 w 196"/>
                <a:gd name="T11" fmla="*/ 64 h 128"/>
                <a:gd name="T12" fmla="*/ 29 w 196"/>
                <a:gd name="T13" fmla="*/ 106 h 128"/>
                <a:gd name="T14" fmla="*/ 0 w 196"/>
                <a:gd name="T15" fmla="*/ 126 h 128"/>
                <a:gd name="T16" fmla="*/ 14 w 196"/>
                <a:gd name="T17" fmla="*/ 128 h 128"/>
                <a:gd name="T18" fmla="*/ 45 w 196"/>
                <a:gd name="T19" fmla="*/ 116 h 128"/>
                <a:gd name="T20" fmla="*/ 94 w 196"/>
                <a:gd name="T21" fmla="*/ 127 h 128"/>
                <a:gd name="T22" fmla="*/ 95 w 196"/>
                <a:gd name="T23" fmla="*/ 12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28">
                  <a:moveTo>
                    <a:pt x="95" y="123"/>
                  </a:moveTo>
                  <a:cubicBezTo>
                    <a:pt x="103" y="90"/>
                    <a:pt x="135" y="66"/>
                    <a:pt x="181" y="66"/>
                  </a:cubicBezTo>
                  <a:cubicBezTo>
                    <a:pt x="186" y="66"/>
                    <a:pt x="191" y="66"/>
                    <a:pt x="195" y="66"/>
                  </a:cubicBezTo>
                  <a:cubicBezTo>
                    <a:pt x="196" y="66"/>
                    <a:pt x="196" y="65"/>
                    <a:pt x="196" y="64"/>
                  </a:cubicBezTo>
                  <a:cubicBezTo>
                    <a:pt x="196" y="29"/>
                    <a:pt x="153" y="0"/>
                    <a:pt x="101" y="0"/>
                  </a:cubicBezTo>
                  <a:cubicBezTo>
                    <a:pt x="48" y="0"/>
                    <a:pt x="6" y="29"/>
                    <a:pt x="6" y="64"/>
                  </a:cubicBezTo>
                  <a:cubicBezTo>
                    <a:pt x="6" y="80"/>
                    <a:pt x="15" y="95"/>
                    <a:pt x="29" y="106"/>
                  </a:cubicBezTo>
                  <a:cubicBezTo>
                    <a:pt x="22" y="115"/>
                    <a:pt x="12" y="122"/>
                    <a:pt x="0" y="126"/>
                  </a:cubicBezTo>
                  <a:cubicBezTo>
                    <a:pt x="5" y="127"/>
                    <a:pt x="9" y="128"/>
                    <a:pt x="14" y="128"/>
                  </a:cubicBezTo>
                  <a:cubicBezTo>
                    <a:pt x="26" y="128"/>
                    <a:pt x="37" y="123"/>
                    <a:pt x="45" y="116"/>
                  </a:cubicBezTo>
                  <a:cubicBezTo>
                    <a:pt x="60" y="123"/>
                    <a:pt x="74" y="126"/>
                    <a:pt x="94" y="127"/>
                  </a:cubicBezTo>
                  <a:cubicBezTo>
                    <a:pt x="94" y="125"/>
                    <a:pt x="95" y="124"/>
                    <a:pt x="95" y="1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35"/>
            <p:cNvSpPr>
              <a:spLocks noEditPoints="1"/>
            </p:cNvSpPr>
            <p:nvPr/>
          </p:nvSpPr>
          <p:spPr bwMode="auto">
            <a:xfrm>
              <a:off x="4483016" y="4374004"/>
              <a:ext cx="319908" cy="207000"/>
            </a:xfrm>
            <a:custGeom>
              <a:avLst/>
              <a:gdLst>
                <a:gd name="T0" fmla="*/ 128 w 151"/>
                <a:gd name="T1" fmla="*/ 81 h 98"/>
                <a:gd name="T2" fmla="*/ 146 w 151"/>
                <a:gd name="T3" fmla="*/ 49 h 98"/>
                <a:gd name="T4" fmla="*/ 73 w 151"/>
                <a:gd name="T5" fmla="*/ 0 h 98"/>
                <a:gd name="T6" fmla="*/ 0 w 151"/>
                <a:gd name="T7" fmla="*/ 49 h 98"/>
                <a:gd name="T8" fmla="*/ 73 w 151"/>
                <a:gd name="T9" fmla="*/ 98 h 98"/>
                <a:gd name="T10" fmla="*/ 116 w 151"/>
                <a:gd name="T11" fmla="*/ 89 h 98"/>
                <a:gd name="T12" fmla="*/ 140 w 151"/>
                <a:gd name="T13" fmla="*/ 98 h 98"/>
                <a:gd name="T14" fmla="*/ 151 w 151"/>
                <a:gd name="T15" fmla="*/ 97 h 98"/>
                <a:gd name="T16" fmla="*/ 128 w 151"/>
                <a:gd name="T17" fmla="*/ 81 h 98"/>
                <a:gd name="T18" fmla="*/ 45 w 151"/>
                <a:gd name="T19" fmla="*/ 58 h 98"/>
                <a:gd name="T20" fmla="*/ 37 w 151"/>
                <a:gd name="T21" fmla="*/ 49 h 98"/>
                <a:gd name="T22" fmla="*/ 45 w 151"/>
                <a:gd name="T23" fmla="*/ 41 h 98"/>
                <a:gd name="T24" fmla="*/ 54 w 151"/>
                <a:gd name="T25" fmla="*/ 49 h 98"/>
                <a:gd name="T26" fmla="*/ 45 w 151"/>
                <a:gd name="T27" fmla="*/ 58 h 98"/>
                <a:gd name="T28" fmla="*/ 75 w 151"/>
                <a:gd name="T29" fmla="*/ 58 h 98"/>
                <a:gd name="T30" fmla="*/ 67 w 151"/>
                <a:gd name="T31" fmla="*/ 49 h 98"/>
                <a:gd name="T32" fmla="*/ 75 w 151"/>
                <a:gd name="T33" fmla="*/ 41 h 98"/>
                <a:gd name="T34" fmla="*/ 84 w 151"/>
                <a:gd name="T35" fmla="*/ 49 h 98"/>
                <a:gd name="T36" fmla="*/ 75 w 151"/>
                <a:gd name="T37" fmla="*/ 58 h 98"/>
                <a:gd name="T38" fmla="*/ 105 w 151"/>
                <a:gd name="T39" fmla="*/ 58 h 98"/>
                <a:gd name="T40" fmla="*/ 97 w 151"/>
                <a:gd name="T41" fmla="*/ 49 h 98"/>
                <a:gd name="T42" fmla="*/ 105 w 151"/>
                <a:gd name="T43" fmla="*/ 41 h 98"/>
                <a:gd name="T44" fmla="*/ 114 w 151"/>
                <a:gd name="T45" fmla="*/ 49 h 98"/>
                <a:gd name="T46" fmla="*/ 105 w 151"/>
                <a:gd name="T47" fmla="*/ 5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51" h="98">
                  <a:moveTo>
                    <a:pt x="128" y="81"/>
                  </a:moveTo>
                  <a:cubicBezTo>
                    <a:pt x="140" y="73"/>
                    <a:pt x="146" y="62"/>
                    <a:pt x="146" y="49"/>
                  </a:cubicBezTo>
                  <a:cubicBezTo>
                    <a:pt x="146" y="22"/>
                    <a:pt x="114" y="0"/>
                    <a:pt x="73" y="0"/>
                  </a:cubicBezTo>
                  <a:cubicBezTo>
                    <a:pt x="33" y="0"/>
                    <a:pt x="0" y="22"/>
                    <a:pt x="0" y="49"/>
                  </a:cubicBezTo>
                  <a:cubicBezTo>
                    <a:pt x="0" y="76"/>
                    <a:pt x="33" y="98"/>
                    <a:pt x="73" y="98"/>
                  </a:cubicBezTo>
                  <a:cubicBezTo>
                    <a:pt x="89" y="98"/>
                    <a:pt x="104" y="95"/>
                    <a:pt x="116" y="89"/>
                  </a:cubicBezTo>
                  <a:cubicBezTo>
                    <a:pt x="122" y="95"/>
                    <a:pt x="131" y="98"/>
                    <a:pt x="140" y="98"/>
                  </a:cubicBezTo>
                  <a:cubicBezTo>
                    <a:pt x="144" y="98"/>
                    <a:pt x="147" y="98"/>
                    <a:pt x="151" y="97"/>
                  </a:cubicBezTo>
                  <a:cubicBezTo>
                    <a:pt x="142" y="94"/>
                    <a:pt x="134" y="89"/>
                    <a:pt x="128" y="81"/>
                  </a:cubicBezTo>
                  <a:close/>
                  <a:moveTo>
                    <a:pt x="45" y="58"/>
                  </a:moveTo>
                  <a:cubicBezTo>
                    <a:pt x="41" y="58"/>
                    <a:pt x="37" y="54"/>
                    <a:pt x="37" y="49"/>
                  </a:cubicBezTo>
                  <a:cubicBezTo>
                    <a:pt x="37" y="45"/>
                    <a:pt x="41" y="41"/>
                    <a:pt x="45" y="41"/>
                  </a:cubicBezTo>
                  <a:cubicBezTo>
                    <a:pt x="50" y="41"/>
                    <a:pt x="54" y="45"/>
                    <a:pt x="54" y="49"/>
                  </a:cubicBezTo>
                  <a:cubicBezTo>
                    <a:pt x="54" y="54"/>
                    <a:pt x="50" y="58"/>
                    <a:pt x="45" y="58"/>
                  </a:cubicBezTo>
                  <a:close/>
                  <a:moveTo>
                    <a:pt x="75" y="58"/>
                  </a:moveTo>
                  <a:cubicBezTo>
                    <a:pt x="71" y="58"/>
                    <a:pt x="67" y="54"/>
                    <a:pt x="67" y="49"/>
                  </a:cubicBezTo>
                  <a:cubicBezTo>
                    <a:pt x="67" y="45"/>
                    <a:pt x="71" y="41"/>
                    <a:pt x="75" y="41"/>
                  </a:cubicBezTo>
                  <a:cubicBezTo>
                    <a:pt x="80" y="41"/>
                    <a:pt x="84" y="45"/>
                    <a:pt x="84" y="49"/>
                  </a:cubicBezTo>
                  <a:cubicBezTo>
                    <a:pt x="84" y="54"/>
                    <a:pt x="80" y="58"/>
                    <a:pt x="75" y="58"/>
                  </a:cubicBezTo>
                  <a:close/>
                  <a:moveTo>
                    <a:pt x="105" y="58"/>
                  </a:moveTo>
                  <a:cubicBezTo>
                    <a:pt x="100" y="58"/>
                    <a:pt x="97" y="54"/>
                    <a:pt x="97" y="49"/>
                  </a:cubicBezTo>
                  <a:cubicBezTo>
                    <a:pt x="97" y="45"/>
                    <a:pt x="100" y="41"/>
                    <a:pt x="105" y="41"/>
                  </a:cubicBezTo>
                  <a:cubicBezTo>
                    <a:pt x="110" y="41"/>
                    <a:pt x="114" y="45"/>
                    <a:pt x="114" y="49"/>
                  </a:cubicBezTo>
                  <a:cubicBezTo>
                    <a:pt x="114" y="54"/>
                    <a:pt x="110" y="58"/>
                    <a:pt x="105" y="5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36"/>
            <p:cNvSpPr>
              <a:spLocks noEditPoints="1"/>
            </p:cNvSpPr>
            <p:nvPr/>
          </p:nvSpPr>
          <p:spPr bwMode="auto">
            <a:xfrm>
              <a:off x="2480227" y="3975239"/>
              <a:ext cx="535869" cy="394285"/>
            </a:xfrm>
            <a:custGeom>
              <a:avLst/>
              <a:gdLst>
                <a:gd name="T0" fmla="*/ 223 w 253"/>
                <a:gd name="T1" fmla="*/ 0 h 186"/>
                <a:gd name="T2" fmla="*/ 31 w 253"/>
                <a:gd name="T3" fmla="*/ 0 h 186"/>
                <a:gd name="T4" fmla="*/ 0 w 253"/>
                <a:gd name="T5" fmla="*/ 31 h 186"/>
                <a:gd name="T6" fmla="*/ 0 w 253"/>
                <a:gd name="T7" fmla="*/ 155 h 186"/>
                <a:gd name="T8" fmla="*/ 31 w 253"/>
                <a:gd name="T9" fmla="*/ 186 h 186"/>
                <a:gd name="T10" fmla="*/ 223 w 253"/>
                <a:gd name="T11" fmla="*/ 186 h 186"/>
                <a:gd name="T12" fmla="*/ 253 w 253"/>
                <a:gd name="T13" fmla="*/ 155 h 186"/>
                <a:gd name="T14" fmla="*/ 253 w 253"/>
                <a:gd name="T15" fmla="*/ 31 h 186"/>
                <a:gd name="T16" fmla="*/ 223 w 253"/>
                <a:gd name="T17" fmla="*/ 0 h 186"/>
                <a:gd name="T18" fmla="*/ 216 w 253"/>
                <a:gd name="T19" fmla="*/ 24 h 186"/>
                <a:gd name="T20" fmla="*/ 128 w 253"/>
                <a:gd name="T21" fmla="*/ 86 h 186"/>
                <a:gd name="T22" fmla="*/ 46 w 253"/>
                <a:gd name="T23" fmla="*/ 24 h 186"/>
                <a:gd name="T24" fmla="*/ 216 w 253"/>
                <a:gd name="T25" fmla="*/ 24 h 186"/>
                <a:gd name="T26" fmla="*/ 223 w 253"/>
                <a:gd name="T27" fmla="*/ 162 h 186"/>
                <a:gd name="T28" fmla="*/ 31 w 253"/>
                <a:gd name="T29" fmla="*/ 162 h 186"/>
                <a:gd name="T30" fmla="*/ 24 w 253"/>
                <a:gd name="T31" fmla="*/ 155 h 186"/>
                <a:gd name="T32" fmla="*/ 24 w 253"/>
                <a:gd name="T33" fmla="*/ 37 h 186"/>
                <a:gd name="T34" fmla="*/ 128 w 253"/>
                <a:gd name="T35" fmla="*/ 115 h 186"/>
                <a:gd name="T36" fmla="*/ 230 w 253"/>
                <a:gd name="T37" fmla="*/ 43 h 186"/>
                <a:gd name="T38" fmla="*/ 230 w 253"/>
                <a:gd name="T39" fmla="*/ 155 h 186"/>
                <a:gd name="T40" fmla="*/ 223 w 253"/>
                <a:gd name="T41" fmla="*/ 162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53" h="186">
                  <a:moveTo>
                    <a:pt x="223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14" y="0"/>
                    <a:pt x="0" y="14"/>
                    <a:pt x="0" y="31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0" y="172"/>
                    <a:pt x="14" y="186"/>
                    <a:pt x="31" y="186"/>
                  </a:cubicBezTo>
                  <a:cubicBezTo>
                    <a:pt x="223" y="186"/>
                    <a:pt x="223" y="186"/>
                    <a:pt x="223" y="186"/>
                  </a:cubicBezTo>
                  <a:cubicBezTo>
                    <a:pt x="240" y="186"/>
                    <a:pt x="253" y="172"/>
                    <a:pt x="253" y="155"/>
                  </a:cubicBezTo>
                  <a:cubicBezTo>
                    <a:pt x="253" y="31"/>
                    <a:pt x="253" y="31"/>
                    <a:pt x="253" y="31"/>
                  </a:cubicBezTo>
                  <a:cubicBezTo>
                    <a:pt x="253" y="14"/>
                    <a:pt x="240" y="0"/>
                    <a:pt x="223" y="0"/>
                  </a:cubicBezTo>
                  <a:close/>
                  <a:moveTo>
                    <a:pt x="216" y="24"/>
                  </a:moveTo>
                  <a:cubicBezTo>
                    <a:pt x="128" y="86"/>
                    <a:pt x="128" y="86"/>
                    <a:pt x="128" y="86"/>
                  </a:cubicBezTo>
                  <a:cubicBezTo>
                    <a:pt x="46" y="24"/>
                    <a:pt x="46" y="24"/>
                    <a:pt x="46" y="24"/>
                  </a:cubicBezTo>
                  <a:lnTo>
                    <a:pt x="216" y="24"/>
                  </a:lnTo>
                  <a:close/>
                  <a:moveTo>
                    <a:pt x="223" y="162"/>
                  </a:moveTo>
                  <a:cubicBezTo>
                    <a:pt x="31" y="162"/>
                    <a:pt x="31" y="162"/>
                    <a:pt x="31" y="162"/>
                  </a:cubicBezTo>
                  <a:cubicBezTo>
                    <a:pt x="27" y="162"/>
                    <a:pt x="24" y="159"/>
                    <a:pt x="24" y="155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128" y="115"/>
                    <a:pt x="128" y="115"/>
                    <a:pt x="128" y="115"/>
                  </a:cubicBezTo>
                  <a:cubicBezTo>
                    <a:pt x="230" y="43"/>
                    <a:pt x="230" y="43"/>
                    <a:pt x="230" y="43"/>
                  </a:cubicBezTo>
                  <a:cubicBezTo>
                    <a:pt x="230" y="155"/>
                    <a:pt x="230" y="155"/>
                    <a:pt x="230" y="155"/>
                  </a:cubicBezTo>
                  <a:cubicBezTo>
                    <a:pt x="230" y="159"/>
                    <a:pt x="226" y="162"/>
                    <a:pt x="223" y="16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37"/>
            <p:cNvSpPr>
              <a:spLocks noEditPoints="1"/>
            </p:cNvSpPr>
            <p:nvPr/>
          </p:nvSpPr>
          <p:spPr bwMode="auto">
            <a:xfrm>
              <a:off x="3016097" y="2976981"/>
              <a:ext cx="411311" cy="422064"/>
            </a:xfrm>
            <a:custGeom>
              <a:avLst/>
              <a:gdLst>
                <a:gd name="T0" fmla="*/ 142 w 194"/>
                <a:gd name="T1" fmla="*/ 188 h 199"/>
                <a:gd name="T2" fmla="*/ 90 w 194"/>
                <a:gd name="T3" fmla="*/ 199 h 199"/>
                <a:gd name="T4" fmla="*/ 0 w 194"/>
                <a:gd name="T5" fmla="*/ 109 h 199"/>
                <a:gd name="T6" fmla="*/ 107 w 194"/>
                <a:gd name="T7" fmla="*/ 0 h 199"/>
                <a:gd name="T8" fmla="*/ 194 w 194"/>
                <a:gd name="T9" fmla="*/ 82 h 199"/>
                <a:gd name="T10" fmla="*/ 140 w 194"/>
                <a:gd name="T11" fmla="*/ 151 h 199"/>
                <a:gd name="T12" fmla="*/ 115 w 194"/>
                <a:gd name="T13" fmla="*/ 129 h 199"/>
                <a:gd name="T14" fmla="*/ 115 w 194"/>
                <a:gd name="T15" fmla="*/ 129 h 199"/>
                <a:gd name="T16" fmla="*/ 77 w 194"/>
                <a:gd name="T17" fmla="*/ 151 h 199"/>
                <a:gd name="T18" fmla="*/ 45 w 194"/>
                <a:gd name="T19" fmla="*/ 113 h 199"/>
                <a:gd name="T20" fmla="*/ 113 w 194"/>
                <a:gd name="T21" fmla="*/ 46 h 199"/>
                <a:gd name="T22" fmla="*/ 147 w 194"/>
                <a:gd name="T23" fmla="*/ 53 h 199"/>
                <a:gd name="T24" fmla="*/ 138 w 194"/>
                <a:gd name="T25" fmla="*/ 107 h 199"/>
                <a:gd name="T26" fmla="*/ 145 w 194"/>
                <a:gd name="T27" fmla="*/ 131 h 199"/>
                <a:gd name="T28" fmla="*/ 173 w 194"/>
                <a:gd name="T29" fmla="*/ 83 h 199"/>
                <a:gd name="T30" fmla="*/ 105 w 194"/>
                <a:gd name="T31" fmla="*/ 17 h 199"/>
                <a:gd name="T32" fmla="*/ 22 w 194"/>
                <a:gd name="T33" fmla="*/ 106 h 199"/>
                <a:gd name="T34" fmla="*/ 95 w 194"/>
                <a:gd name="T35" fmla="*/ 181 h 199"/>
                <a:gd name="T36" fmla="*/ 137 w 194"/>
                <a:gd name="T37" fmla="*/ 172 h 199"/>
                <a:gd name="T38" fmla="*/ 142 w 194"/>
                <a:gd name="T39" fmla="*/ 188 h 199"/>
                <a:gd name="T40" fmla="*/ 117 w 194"/>
                <a:gd name="T41" fmla="*/ 70 h 199"/>
                <a:gd name="T42" fmla="*/ 108 w 194"/>
                <a:gd name="T43" fmla="*/ 69 h 199"/>
                <a:gd name="T44" fmla="*/ 74 w 194"/>
                <a:gd name="T45" fmla="*/ 110 h 199"/>
                <a:gd name="T46" fmla="*/ 88 w 194"/>
                <a:gd name="T47" fmla="*/ 127 h 199"/>
                <a:gd name="T48" fmla="*/ 113 w 194"/>
                <a:gd name="T49" fmla="*/ 97 h 199"/>
                <a:gd name="T50" fmla="*/ 117 w 194"/>
                <a:gd name="T51" fmla="*/ 7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94" h="199">
                  <a:moveTo>
                    <a:pt x="142" y="188"/>
                  </a:moveTo>
                  <a:cubicBezTo>
                    <a:pt x="125" y="196"/>
                    <a:pt x="110" y="199"/>
                    <a:pt x="90" y="199"/>
                  </a:cubicBezTo>
                  <a:cubicBezTo>
                    <a:pt x="42" y="199"/>
                    <a:pt x="0" y="165"/>
                    <a:pt x="0" y="109"/>
                  </a:cubicBezTo>
                  <a:cubicBezTo>
                    <a:pt x="0" y="50"/>
                    <a:pt x="43" y="0"/>
                    <a:pt x="107" y="0"/>
                  </a:cubicBezTo>
                  <a:cubicBezTo>
                    <a:pt x="158" y="0"/>
                    <a:pt x="194" y="34"/>
                    <a:pt x="194" y="82"/>
                  </a:cubicBezTo>
                  <a:cubicBezTo>
                    <a:pt x="194" y="124"/>
                    <a:pt x="171" y="151"/>
                    <a:pt x="140" y="151"/>
                  </a:cubicBezTo>
                  <a:cubicBezTo>
                    <a:pt x="126" y="151"/>
                    <a:pt x="117" y="143"/>
                    <a:pt x="115" y="129"/>
                  </a:cubicBezTo>
                  <a:cubicBezTo>
                    <a:pt x="115" y="129"/>
                    <a:pt x="115" y="129"/>
                    <a:pt x="115" y="129"/>
                  </a:cubicBezTo>
                  <a:cubicBezTo>
                    <a:pt x="105" y="143"/>
                    <a:pt x="93" y="151"/>
                    <a:pt x="77" y="151"/>
                  </a:cubicBezTo>
                  <a:cubicBezTo>
                    <a:pt x="59" y="151"/>
                    <a:pt x="45" y="137"/>
                    <a:pt x="45" y="113"/>
                  </a:cubicBezTo>
                  <a:cubicBezTo>
                    <a:pt x="45" y="78"/>
                    <a:pt x="71" y="46"/>
                    <a:pt x="113" y="46"/>
                  </a:cubicBezTo>
                  <a:cubicBezTo>
                    <a:pt x="125" y="46"/>
                    <a:pt x="139" y="50"/>
                    <a:pt x="147" y="53"/>
                  </a:cubicBezTo>
                  <a:cubicBezTo>
                    <a:pt x="138" y="107"/>
                    <a:pt x="138" y="107"/>
                    <a:pt x="138" y="107"/>
                  </a:cubicBezTo>
                  <a:cubicBezTo>
                    <a:pt x="135" y="123"/>
                    <a:pt x="137" y="131"/>
                    <a:pt x="145" y="131"/>
                  </a:cubicBezTo>
                  <a:cubicBezTo>
                    <a:pt x="157" y="132"/>
                    <a:pt x="173" y="116"/>
                    <a:pt x="173" y="83"/>
                  </a:cubicBezTo>
                  <a:cubicBezTo>
                    <a:pt x="173" y="46"/>
                    <a:pt x="149" y="17"/>
                    <a:pt x="105" y="17"/>
                  </a:cubicBezTo>
                  <a:cubicBezTo>
                    <a:pt x="60" y="17"/>
                    <a:pt x="22" y="51"/>
                    <a:pt x="22" y="106"/>
                  </a:cubicBezTo>
                  <a:cubicBezTo>
                    <a:pt x="22" y="154"/>
                    <a:pt x="53" y="181"/>
                    <a:pt x="95" y="181"/>
                  </a:cubicBezTo>
                  <a:cubicBezTo>
                    <a:pt x="110" y="181"/>
                    <a:pt x="126" y="178"/>
                    <a:pt x="137" y="172"/>
                  </a:cubicBezTo>
                  <a:lnTo>
                    <a:pt x="142" y="188"/>
                  </a:lnTo>
                  <a:close/>
                  <a:moveTo>
                    <a:pt x="117" y="70"/>
                  </a:moveTo>
                  <a:cubicBezTo>
                    <a:pt x="115" y="70"/>
                    <a:pt x="111" y="69"/>
                    <a:pt x="108" y="69"/>
                  </a:cubicBezTo>
                  <a:cubicBezTo>
                    <a:pt x="89" y="69"/>
                    <a:pt x="74" y="88"/>
                    <a:pt x="74" y="110"/>
                  </a:cubicBezTo>
                  <a:cubicBezTo>
                    <a:pt x="74" y="121"/>
                    <a:pt x="79" y="127"/>
                    <a:pt x="88" y="127"/>
                  </a:cubicBezTo>
                  <a:cubicBezTo>
                    <a:pt x="99" y="127"/>
                    <a:pt x="110" y="114"/>
                    <a:pt x="113" y="97"/>
                  </a:cubicBezTo>
                  <a:lnTo>
                    <a:pt x="117" y="7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4826223" y="4782627"/>
              <a:ext cx="443571" cy="430129"/>
            </a:xfrm>
            <a:custGeom>
              <a:avLst/>
              <a:gdLst>
                <a:gd name="T0" fmla="*/ 11 w 209"/>
                <a:gd name="T1" fmla="*/ 203 h 203"/>
                <a:gd name="T2" fmla="*/ 26 w 209"/>
                <a:gd name="T3" fmla="*/ 167 h 203"/>
                <a:gd name="T4" fmla="*/ 79 w 209"/>
                <a:gd name="T5" fmla="*/ 120 h 203"/>
                <a:gd name="T6" fmla="*/ 52 w 209"/>
                <a:gd name="T7" fmla="*/ 64 h 203"/>
                <a:gd name="T8" fmla="*/ 106 w 209"/>
                <a:gd name="T9" fmla="*/ 0 h 203"/>
                <a:gd name="T10" fmla="*/ 159 w 209"/>
                <a:gd name="T11" fmla="*/ 69 h 203"/>
                <a:gd name="T12" fmla="*/ 133 w 209"/>
                <a:gd name="T13" fmla="*/ 121 h 203"/>
                <a:gd name="T14" fmla="*/ 190 w 209"/>
                <a:gd name="T15" fmla="*/ 164 h 203"/>
                <a:gd name="T16" fmla="*/ 209 w 209"/>
                <a:gd name="T17" fmla="*/ 203 h 203"/>
                <a:gd name="T18" fmla="*/ 11 w 209"/>
                <a:gd name="T19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9" h="203">
                  <a:moveTo>
                    <a:pt x="11" y="203"/>
                  </a:moveTo>
                  <a:cubicBezTo>
                    <a:pt x="11" y="203"/>
                    <a:pt x="0" y="175"/>
                    <a:pt x="26" y="167"/>
                  </a:cubicBezTo>
                  <a:cubicBezTo>
                    <a:pt x="52" y="159"/>
                    <a:pt x="79" y="150"/>
                    <a:pt x="79" y="120"/>
                  </a:cubicBezTo>
                  <a:cubicBezTo>
                    <a:pt x="79" y="120"/>
                    <a:pt x="52" y="108"/>
                    <a:pt x="52" y="64"/>
                  </a:cubicBezTo>
                  <a:cubicBezTo>
                    <a:pt x="52" y="24"/>
                    <a:pt x="73" y="0"/>
                    <a:pt x="106" y="0"/>
                  </a:cubicBezTo>
                  <a:cubicBezTo>
                    <a:pt x="140" y="0"/>
                    <a:pt x="159" y="26"/>
                    <a:pt x="159" y="69"/>
                  </a:cubicBezTo>
                  <a:cubicBezTo>
                    <a:pt x="159" y="69"/>
                    <a:pt x="152" y="111"/>
                    <a:pt x="133" y="121"/>
                  </a:cubicBezTo>
                  <a:cubicBezTo>
                    <a:pt x="134" y="129"/>
                    <a:pt x="130" y="155"/>
                    <a:pt x="190" y="164"/>
                  </a:cubicBezTo>
                  <a:cubicBezTo>
                    <a:pt x="208" y="166"/>
                    <a:pt x="209" y="184"/>
                    <a:pt x="209" y="203"/>
                  </a:cubicBezTo>
                  <a:lnTo>
                    <a:pt x="11" y="2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>
              <a:off x="5216924" y="4841769"/>
              <a:ext cx="285857" cy="369194"/>
            </a:xfrm>
            <a:custGeom>
              <a:avLst/>
              <a:gdLst>
                <a:gd name="T0" fmla="*/ 40 w 135"/>
                <a:gd name="T1" fmla="*/ 174 h 174"/>
                <a:gd name="T2" fmla="*/ 135 w 135"/>
                <a:gd name="T3" fmla="*/ 174 h 174"/>
                <a:gd name="T4" fmla="*/ 118 w 135"/>
                <a:gd name="T5" fmla="*/ 141 h 174"/>
                <a:gd name="T6" fmla="*/ 70 w 135"/>
                <a:gd name="T7" fmla="*/ 104 h 174"/>
                <a:gd name="T8" fmla="*/ 92 w 135"/>
                <a:gd name="T9" fmla="*/ 59 h 174"/>
                <a:gd name="T10" fmla="*/ 47 w 135"/>
                <a:gd name="T11" fmla="*/ 0 h 174"/>
                <a:gd name="T12" fmla="*/ 0 w 135"/>
                <a:gd name="T13" fmla="*/ 54 h 174"/>
                <a:gd name="T14" fmla="*/ 23 w 135"/>
                <a:gd name="T15" fmla="*/ 103 h 174"/>
                <a:gd name="T16" fmla="*/ 13 w 135"/>
                <a:gd name="T17" fmla="*/ 124 h 174"/>
                <a:gd name="T18" fmla="*/ 38 w 135"/>
                <a:gd name="T19" fmla="*/ 145 h 174"/>
                <a:gd name="T20" fmla="*/ 40 w 135"/>
                <a:gd name="T21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5" h="174">
                  <a:moveTo>
                    <a:pt x="40" y="174"/>
                  </a:moveTo>
                  <a:cubicBezTo>
                    <a:pt x="135" y="174"/>
                    <a:pt x="135" y="174"/>
                    <a:pt x="135" y="174"/>
                  </a:cubicBezTo>
                  <a:cubicBezTo>
                    <a:pt x="135" y="158"/>
                    <a:pt x="134" y="142"/>
                    <a:pt x="118" y="141"/>
                  </a:cubicBezTo>
                  <a:cubicBezTo>
                    <a:pt x="67" y="133"/>
                    <a:pt x="71" y="110"/>
                    <a:pt x="70" y="104"/>
                  </a:cubicBezTo>
                  <a:cubicBezTo>
                    <a:pt x="86" y="95"/>
                    <a:pt x="92" y="59"/>
                    <a:pt x="92" y="59"/>
                  </a:cubicBezTo>
                  <a:cubicBezTo>
                    <a:pt x="92" y="22"/>
                    <a:pt x="76" y="0"/>
                    <a:pt x="47" y="0"/>
                  </a:cubicBezTo>
                  <a:cubicBezTo>
                    <a:pt x="18" y="0"/>
                    <a:pt x="0" y="20"/>
                    <a:pt x="0" y="54"/>
                  </a:cubicBezTo>
                  <a:cubicBezTo>
                    <a:pt x="0" y="93"/>
                    <a:pt x="23" y="103"/>
                    <a:pt x="23" y="103"/>
                  </a:cubicBezTo>
                  <a:cubicBezTo>
                    <a:pt x="23" y="114"/>
                    <a:pt x="18" y="121"/>
                    <a:pt x="13" y="124"/>
                  </a:cubicBezTo>
                  <a:cubicBezTo>
                    <a:pt x="13" y="124"/>
                    <a:pt x="33" y="129"/>
                    <a:pt x="38" y="145"/>
                  </a:cubicBezTo>
                  <a:cubicBezTo>
                    <a:pt x="41" y="158"/>
                    <a:pt x="40" y="174"/>
                    <a:pt x="40" y="1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1507060" y="3922368"/>
              <a:ext cx="534077" cy="381740"/>
            </a:xfrm>
            <a:custGeom>
              <a:avLst/>
              <a:gdLst>
                <a:gd name="T0" fmla="*/ 252 w 252"/>
                <a:gd name="T1" fmla="*/ 12 h 180"/>
                <a:gd name="T2" fmla="*/ 244 w 252"/>
                <a:gd name="T3" fmla="*/ 0 h 180"/>
                <a:gd name="T4" fmla="*/ 92 w 252"/>
                <a:gd name="T5" fmla="*/ 9 h 180"/>
                <a:gd name="T6" fmla="*/ 62 w 252"/>
                <a:gd name="T7" fmla="*/ 128 h 180"/>
                <a:gd name="T8" fmla="*/ 47 w 252"/>
                <a:gd name="T9" fmla="*/ 122 h 180"/>
                <a:gd name="T10" fmla="*/ 4 w 252"/>
                <a:gd name="T11" fmla="*/ 139 h 180"/>
                <a:gd name="T12" fmla="*/ 34 w 252"/>
                <a:gd name="T13" fmla="*/ 175 h 180"/>
                <a:gd name="T14" fmla="*/ 77 w 252"/>
                <a:gd name="T15" fmla="*/ 158 h 180"/>
                <a:gd name="T16" fmla="*/ 78 w 252"/>
                <a:gd name="T17" fmla="*/ 153 h 180"/>
                <a:gd name="T18" fmla="*/ 103 w 252"/>
                <a:gd name="T19" fmla="*/ 55 h 180"/>
                <a:gd name="T20" fmla="*/ 210 w 252"/>
                <a:gd name="T21" fmla="*/ 48 h 180"/>
                <a:gd name="T22" fmla="*/ 190 w 252"/>
                <a:gd name="T23" fmla="*/ 123 h 180"/>
                <a:gd name="T24" fmla="*/ 176 w 252"/>
                <a:gd name="T25" fmla="*/ 116 h 180"/>
                <a:gd name="T26" fmla="*/ 132 w 252"/>
                <a:gd name="T27" fmla="*/ 133 h 180"/>
                <a:gd name="T28" fmla="*/ 162 w 252"/>
                <a:gd name="T29" fmla="*/ 169 h 180"/>
                <a:gd name="T30" fmla="*/ 205 w 252"/>
                <a:gd name="T31" fmla="*/ 152 h 180"/>
                <a:gd name="T32" fmla="*/ 206 w 252"/>
                <a:gd name="T33" fmla="*/ 146 h 180"/>
                <a:gd name="T34" fmla="*/ 207 w 252"/>
                <a:gd name="T35" fmla="*/ 146 h 180"/>
                <a:gd name="T36" fmla="*/ 252 w 252"/>
                <a:gd name="T37" fmla="*/ 12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2" h="180">
                  <a:moveTo>
                    <a:pt x="252" y="12"/>
                  </a:moveTo>
                  <a:cubicBezTo>
                    <a:pt x="244" y="0"/>
                    <a:pt x="244" y="0"/>
                    <a:pt x="244" y="0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62" y="128"/>
                    <a:pt x="62" y="128"/>
                    <a:pt x="62" y="128"/>
                  </a:cubicBezTo>
                  <a:cubicBezTo>
                    <a:pt x="57" y="126"/>
                    <a:pt x="53" y="123"/>
                    <a:pt x="47" y="122"/>
                  </a:cubicBezTo>
                  <a:cubicBezTo>
                    <a:pt x="27" y="117"/>
                    <a:pt x="8" y="124"/>
                    <a:pt x="4" y="139"/>
                  </a:cubicBezTo>
                  <a:cubicBezTo>
                    <a:pt x="0" y="153"/>
                    <a:pt x="14" y="169"/>
                    <a:pt x="34" y="175"/>
                  </a:cubicBezTo>
                  <a:cubicBezTo>
                    <a:pt x="54" y="180"/>
                    <a:pt x="73" y="172"/>
                    <a:pt x="77" y="158"/>
                  </a:cubicBezTo>
                  <a:cubicBezTo>
                    <a:pt x="78" y="156"/>
                    <a:pt x="78" y="155"/>
                    <a:pt x="78" y="153"/>
                  </a:cubicBezTo>
                  <a:cubicBezTo>
                    <a:pt x="103" y="55"/>
                    <a:pt x="103" y="55"/>
                    <a:pt x="103" y="55"/>
                  </a:cubicBezTo>
                  <a:cubicBezTo>
                    <a:pt x="210" y="48"/>
                    <a:pt x="210" y="48"/>
                    <a:pt x="210" y="48"/>
                  </a:cubicBezTo>
                  <a:cubicBezTo>
                    <a:pt x="190" y="123"/>
                    <a:pt x="190" y="123"/>
                    <a:pt x="190" y="123"/>
                  </a:cubicBezTo>
                  <a:cubicBezTo>
                    <a:pt x="186" y="120"/>
                    <a:pt x="181" y="118"/>
                    <a:pt x="176" y="116"/>
                  </a:cubicBezTo>
                  <a:cubicBezTo>
                    <a:pt x="155" y="111"/>
                    <a:pt x="136" y="118"/>
                    <a:pt x="132" y="133"/>
                  </a:cubicBezTo>
                  <a:cubicBezTo>
                    <a:pt x="129" y="147"/>
                    <a:pt x="142" y="163"/>
                    <a:pt x="162" y="169"/>
                  </a:cubicBezTo>
                  <a:cubicBezTo>
                    <a:pt x="182" y="174"/>
                    <a:pt x="202" y="166"/>
                    <a:pt x="205" y="152"/>
                  </a:cubicBezTo>
                  <a:cubicBezTo>
                    <a:pt x="206" y="150"/>
                    <a:pt x="206" y="148"/>
                    <a:pt x="206" y="146"/>
                  </a:cubicBezTo>
                  <a:cubicBezTo>
                    <a:pt x="207" y="146"/>
                    <a:pt x="207" y="146"/>
                    <a:pt x="207" y="146"/>
                  </a:cubicBezTo>
                  <a:lnTo>
                    <a:pt x="252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auto">
            <a:xfrm>
              <a:off x="2132540" y="4865069"/>
              <a:ext cx="521531" cy="471350"/>
            </a:xfrm>
            <a:custGeom>
              <a:avLst/>
              <a:gdLst>
                <a:gd name="T0" fmla="*/ 242 w 246"/>
                <a:gd name="T1" fmla="*/ 65 h 222"/>
                <a:gd name="T2" fmla="*/ 181 w 246"/>
                <a:gd name="T3" fmla="*/ 1 h 222"/>
                <a:gd name="T4" fmla="*/ 122 w 246"/>
                <a:gd name="T5" fmla="*/ 37 h 222"/>
                <a:gd name="T6" fmla="*/ 62 w 246"/>
                <a:gd name="T7" fmla="*/ 3 h 222"/>
                <a:gd name="T8" fmla="*/ 3 w 246"/>
                <a:gd name="T9" fmla="*/ 68 h 222"/>
                <a:gd name="T10" fmla="*/ 48 w 246"/>
                <a:gd name="T11" fmla="*/ 155 h 222"/>
                <a:gd name="T12" fmla="*/ 124 w 246"/>
                <a:gd name="T13" fmla="*/ 222 h 222"/>
                <a:gd name="T14" fmla="*/ 124 w 246"/>
                <a:gd name="T15" fmla="*/ 222 h 222"/>
                <a:gd name="T16" fmla="*/ 124 w 246"/>
                <a:gd name="T17" fmla="*/ 222 h 222"/>
                <a:gd name="T18" fmla="*/ 124 w 246"/>
                <a:gd name="T19" fmla="*/ 222 h 222"/>
                <a:gd name="T20" fmla="*/ 124 w 246"/>
                <a:gd name="T21" fmla="*/ 222 h 222"/>
                <a:gd name="T22" fmla="*/ 199 w 246"/>
                <a:gd name="T23" fmla="*/ 154 h 222"/>
                <a:gd name="T24" fmla="*/ 242 w 246"/>
                <a:gd name="T25" fmla="*/ 65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22">
                  <a:moveTo>
                    <a:pt x="242" y="65"/>
                  </a:moveTo>
                  <a:cubicBezTo>
                    <a:pt x="238" y="0"/>
                    <a:pt x="181" y="1"/>
                    <a:pt x="181" y="1"/>
                  </a:cubicBezTo>
                  <a:cubicBezTo>
                    <a:pt x="143" y="0"/>
                    <a:pt x="123" y="36"/>
                    <a:pt x="122" y="37"/>
                  </a:cubicBezTo>
                  <a:cubicBezTo>
                    <a:pt x="121" y="36"/>
                    <a:pt x="100" y="1"/>
                    <a:pt x="62" y="3"/>
                  </a:cubicBezTo>
                  <a:cubicBezTo>
                    <a:pt x="62" y="3"/>
                    <a:pt x="5" y="3"/>
                    <a:pt x="3" y="68"/>
                  </a:cubicBezTo>
                  <a:cubicBezTo>
                    <a:pt x="3" y="68"/>
                    <a:pt x="0" y="111"/>
                    <a:pt x="48" y="155"/>
                  </a:cubicBezTo>
                  <a:cubicBezTo>
                    <a:pt x="124" y="222"/>
                    <a:pt x="124" y="222"/>
                    <a:pt x="124" y="222"/>
                  </a:cubicBezTo>
                  <a:cubicBezTo>
                    <a:pt x="124" y="222"/>
                    <a:pt x="124" y="222"/>
                    <a:pt x="124" y="222"/>
                  </a:cubicBezTo>
                  <a:cubicBezTo>
                    <a:pt x="124" y="222"/>
                    <a:pt x="124" y="222"/>
                    <a:pt x="124" y="222"/>
                  </a:cubicBezTo>
                  <a:cubicBezTo>
                    <a:pt x="124" y="222"/>
                    <a:pt x="124" y="222"/>
                    <a:pt x="124" y="222"/>
                  </a:cubicBezTo>
                  <a:cubicBezTo>
                    <a:pt x="124" y="222"/>
                    <a:pt x="124" y="222"/>
                    <a:pt x="124" y="222"/>
                  </a:cubicBezTo>
                  <a:cubicBezTo>
                    <a:pt x="199" y="154"/>
                    <a:pt x="199" y="154"/>
                    <a:pt x="199" y="154"/>
                  </a:cubicBezTo>
                  <a:cubicBezTo>
                    <a:pt x="246" y="108"/>
                    <a:pt x="242" y="65"/>
                    <a:pt x="242" y="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42"/>
            <p:cNvSpPr>
              <a:spLocks noEditPoints="1"/>
            </p:cNvSpPr>
            <p:nvPr/>
          </p:nvSpPr>
          <p:spPr bwMode="auto">
            <a:xfrm>
              <a:off x="1910306" y="2938448"/>
              <a:ext cx="694479" cy="577090"/>
            </a:xfrm>
            <a:custGeom>
              <a:avLst/>
              <a:gdLst>
                <a:gd name="T0" fmla="*/ 328 w 328"/>
                <a:gd name="T1" fmla="*/ 39 h 272"/>
                <a:gd name="T2" fmla="*/ 163 w 328"/>
                <a:gd name="T3" fmla="*/ 0 h 272"/>
                <a:gd name="T4" fmla="*/ 0 w 328"/>
                <a:gd name="T5" fmla="*/ 46 h 272"/>
                <a:gd name="T6" fmla="*/ 2 w 328"/>
                <a:gd name="T7" fmla="*/ 56 h 272"/>
                <a:gd name="T8" fmla="*/ 67 w 328"/>
                <a:gd name="T9" fmla="*/ 72 h 272"/>
                <a:gd name="T10" fmla="*/ 69 w 328"/>
                <a:gd name="T11" fmla="*/ 152 h 272"/>
                <a:gd name="T12" fmla="*/ 164 w 328"/>
                <a:gd name="T13" fmla="*/ 197 h 272"/>
                <a:gd name="T14" fmla="*/ 264 w 328"/>
                <a:gd name="T15" fmla="*/ 148 h 272"/>
                <a:gd name="T16" fmla="*/ 263 w 328"/>
                <a:gd name="T17" fmla="*/ 69 h 272"/>
                <a:gd name="T18" fmla="*/ 267 w 328"/>
                <a:gd name="T19" fmla="*/ 67 h 272"/>
                <a:gd name="T20" fmla="*/ 274 w 328"/>
                <a:gd name="T21" fmla="*/ 131 h 272"/>
                <a:gd name="T22" fmla="*/ 273 w 328"/>
                <a:gd name="T23" fmla="*/ 201 h 272"/>
                <a:gd name="T24" fmla="*/ 262 w 328"/>
                <a:gd name="T25" fmla="*/ 214 h 272"/>
                <a:gd name="T26" fmla="*/ 272 w 328"/>
                <a:gd name="T27" fmla="*/ 226 h 272"/>
                <a:gd name="T28" fmla="*/ 257 w 328"/>
                <a:gd name="T29" fmla="*/ 270 h 272"/>
                <a:gd name="T30" fmla="*/ 262 w 328"/>
                <a:gd name="T31" fmla="*/ 271 h 272"/>
                <a:gd name="T32" fmla="*/ 268 w 328"/>
                <a:gd name="T33" fmla="*/ 254 h 272"/>
                <a:gd name="T34" fmla="*/ 265 w 328"/>
                <a:gd name="T35" fmla="*/ 271 h 272"/>
                <a:gd name="T36" fmla="*/ 269 w 328"/>
                <a:gd name="T37" fmla="*/ 272 h 272"/>
                <a:gd name="T38" fmla="*/ 272 w 328"/>
                <a:gd name="T39" fmla="*/ 259 h 272"/>
                <a:gd name="T40" fmla="*/ 273 w 328"/>
                <a:gd name="T41" fmla="*/ 271 h 272"/>
                <a:gd name="T42" fmla="*/ 277 w 328"/>
                <a:gd name="T43" fmla="*/ 272 h 272"/>
                <a:gd name="T44" fmla="*/ 277 w 328"/>
                <a:gd name="T45" fmla="*/ 259 h 272"/>
                <a:gd name="T46" fmla="*/ 279 w 328"/>
                <a:gd name="T47" fmla="*/ 272 h 272"/>
                <a:gd name="T48" fmla="*/ 283 w 328"/>
                <a:gd name="T49" fmla="*/ 272 h 272"/>
                <a:gd name="T50" fmla="*/ 281 w 328"/>
                <a:gd name="T51" fmla="*/ 256 h 272"/>
                <a:gd name="T52" fmla="*/ 286 w 328"/>
                <a:gd name="T53" fmla="*/ 270 h 272"/>
                <a:gd name="T54" fmla="*/ 290 w 328"/>
                <a:gd name="T55" fmla="*/ 270 h 272"/>
                <a:gd name="T56" fmla="*/ 279 w 328"/>
                <a:gd name="T57" fmla="*/ 225 h 272"/>
                <a:gd name="T58" fmla="*/ 287 w 328"/>
                <a:gd name="T59" fmla="*/ 213 h 272"/>
                <a:gd name="T60" fmla="*/ 278 w 328"/>
                <a:gd name="T61" fmla="*/ 201 h 272"/>
                <a:gd name="T62" fmla="*/ 280 w 328"/>
                <a:gd name="T63" fmla="*/ 132 h 272"/>
                <a:gd name="T64" fmla="*/ 272 w 328"/>
                <a:gd name="T65" fmla="*/ 66 h 272"/>
                <a:gd name="T66" fmla="*/ 328 w 328"/>
                <a:gd name="T67" fmla="*/ 51 h 272"/>
                <a:gd name="T68" fmla="*/ 328 w 328"/>
                <a:gd name="T69" fmla="*/ 39 h 272"/>
                <a:gd name="T70" fmla="*/ 163 w 328"/>
                <a:gd name="T71" fmla="*/ 57 h 272"/>
                <a:gd name="T72" fmla="*/ 66 w 328"/>
                <a:gd name="T73" fmla="*/ 42 h 272"/>
                <a:gd name="T74" fmla="*/ 162 w 328"/>
                <a:gd name="T75" fmla="*/ 23 h 272"/>
                <a:gd name="T76" fmla="*/ 258 w 328"/>
                <a:gd name="T77" fmla="*/ 38 h 272"/>
                <a:gd name="T78" fmla="*/ 163 w 328"/>
                <a:gd name="T79" fmla="*/ 57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28" h="272">
                  <a:moveTo>
                    <a:pt x="328" y="39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67" y="72"/>
                    <a:pt x="67" y="72"/>
                    <a:pt x="67" y="72"/>
                  </a:cubicBezTo>
                  <a:cubicBezTo>
                    <a:pt x="69" y="152"/>
                    <a:pt x="69" y="152"/>
                    <a:pt x="69" y="152"/>
                  </a:cubicBezTo>
                  <a:cubicBezTo>
                    <a:pt x="84" y="197"/>
                    <a:pt x="164" y="197"/>
                    <a:pt x="164" y="197"/>
                  </a:cubicBezTo>
                  <a:cubicBezTo>
                    <a:pt x="257" y="194"/>
                    <a:pt x="264" y="148"/>
                    <a:pt x="264" y="148"/>
                  </a:cubicBezTo>
                  <a:cubicBezTo>
                    <a:pt x="263" y="69"/>
                    <a:pt x="263" y="69"/>
                    <a:pt x="263" y="69"/>
                  </a:cubicBezTo>
                  <a:cubicBezTo>
                    <a:pt x="267" y="67"/>
                    <a:pt x="267" y="67"/>
                    <a:pt x="267" y="67"/>
                  </a:cubicBezTo>
                  <a:cubicBezTo>
                    <a:pt x="271" y="78"/>
                    <a:pt x="276" y="97"/>
                    <a:pt x="274" y="131"/>
                  </a:cubicBezTo>
                  <a:cubicBezTo>
                    <a:pt x="272" y="179"/>
                    <a:pt x="272" y="194"/>
                    <a:pt x="273" y="201"/>
                  </a:cubicBezTo>
                  <a:cubicBezTo>
                    <a:pt x="267" y="202"/>
                    <a:pt x="262" y="208"/>
                    <a:pt x="262" y="214"/>
                  </a:cubicBezTo>
                  <a:cubicBezTo>
                    <a:pt x="263" y="220"/>
                    <a:pt x="267" y="224"/>
                    <a:pt x="272" y="226"/>
                  </a:cubicBezTo>
                  <a:cubicBezTo>
                    <a:pt x="271" y="231"/>
                    <a:pt x="266" y="249"/>
                    <a:pt x="257" y="270"/>
                  </a:cubicBezTo>
                  <a:cubicBezTo>
                    <a:pt x="262" y="271"/>
                    <a:pt x="262" y="271"/>
                    <a:pt x="262" y="271"/>
                  </a:cubicBezTo>
                  <a:cubicBezTo>
                    <a:pt x="262" y="271"/>
                    <a:pt x="267" y="258"/>
                    <a:pt x="268" y="254"/>
                  </a:cubicBezTo>
                  <a:cubicBezTo>
                    <a:pt x="268" y="257"/>
                    <a:pt x="265" y="270"/>
                    <a:pt x="265" y="271"/>
                  </a:cubicBezTo>
                  <a:cubicBezTo>
                    <a:pt x="269" y="272"/>
                    <a:pt x="269" y="272"/>
                    <a:pt x="269" y="272"/>
                  </a:cubicBezTo>
                  <a:cubicBezTo>
                    <a:pt x="269" y="272"/>
                    <a:pt x="272" y="261"/>
                    <a:pt x="272" y="259"/>
                  </a:cubicBezTo>
                  <a:cubicBezTo>
                    <a:pt x="272" y="259"/>
                    <a:pt x="272" y="271"/>
                    <a:pt x="273" y="271"/>
                  </a:cubicBezTo>
                  <a:cubicBezTo>
                    <a:pt x="277" y="272"/>
                    <a:pt x="277" y="272"/>
                    <a:pt x="277" y="272"/>
                  </a:cubicBezTo>
                  <a:cubicBezTo>
                    <a:pt x="277" y="272"/>
                    <a:pt x="276" y="261"/>
                    <a:pt x="277" y="259"/>
                  </a:cubicBezTo>
                  <a:cubicBezTo>
                    <a:pt x="277" y="259"/>
                    <a:pt x="279" y="266"/>
                    <a:pt x="279" y="272"/>
                  </a:cubicBezTo>
                  <a:cubicBezTo>
                    <a:pt x="283" y="272"/>
                    <a:pt x="283" y="272"/>
                    <a:pt x="283" y="272"/>
                  </a:cubicBezTo>
                  <a:cubicBezTo>
                    <a:pt x="283" y="272"/>
                    <a:pt x="282" y="259"/>
                    <a:pt x="281" y="256"/>
                  </a:cubicBezTo>
                  <a:cubicBezTo>
                    <a:pt x="281" y="256"/>
                    <a:pt x="285" y="264"/>
                    <a:pt x="286" y="270"/>
                  </a:cubicBezTo>
                  <a:cubicBezTo>
                    <a:pt x="290" y="270"/>
                    <a:pt x="290" y="270"/>
                    <a:pt x="290" y="270"/>
                  </a:cubicBezTo>
                  <a:cubicBezTo>
                    <a:pt x="290" y="270"/>
                    <a:pt x="282" y="234"/>
                    <a:pt x="279" y="225"/>
                  </a:cubicBezTo>
                  <a:cubicBezTo>
                    <a:pt x="284" y="224"/>
                    <a:pt x="288" y="219"/>
                    <a:pt x="287" y="213"/>
                  </a:cubicBezTo>
                  <a:cubicBezTo>
                    <a:pt x="287" y="208"/>
                    <a:pt x="283" y="203"/>
                    <a:pt x="278" y="201"/>
                  </a:cubicBezTo>
                  <a:cubicBezTo>
                    <a:pt x="277" y="194"/>
                    <a:pt x="278" y="181"/>
                    <a:pt x="280" y="132"/>
                  </a:cubicBezTo>
                  <a:cubicBezTo>
                    <a:pt x="281" y="103"/>
                    <a:pt x="278" y="81"/>
                    <a:pt x="272" y="66"/>
                  </a:cubicBezTo>
                  <a:cubicBezTo>
                    <a:pt x="328" y="51"/>
                    <a:pt x="328" y="51"/>
                    <a:pt x="328" y="51"/>
                  </a:cubicBezTo>
                  <a:lnTo>
                    <a:pt x="328" y="39"/>
                  </a:lnTo>
                  <a:close/>
                  <a:moveTo>
                    <a:pt x="163" y="57"/>
                  </a:moveTo>
                  <a:cubicBezTo>
                    <a:pt x="110" y="59"/>
                    <a:pt x="66" y="52"/>
                    <a:pt x="66" y="42"/>
                  </a:cubicBezTo>
                  <a:cubicBezTo>
                    <a:pt x="66" y="33"/>
                    <a:pt x="109" y="24"/>
                    <a:pt x="162" y="23"/>
                  </a:cubicBezTo>
                  <a:cubicBezTo>
                    <a:pt x="215" y="22"/>
                    <a:pt x="258" y="29"/>
                    <a:pt x="258" y="38"/>
                  </a:cubicBezTo>
                  <a:cubicBezTo>
                    <a:pt x="258" y="48"/>
                    <a:pt x="216" y="56"/>
                    <a:pt x="163" y="5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43"/>
            <p:cNvSpPr>
              <a:spLocks noEditPoints="1"/>
            </p:cNvSpPr>
            <p:nvPr/>
          </p:nvSpPr>
          <p:spPr bwMode="auto">
            <a:xfrm>
              <a:off x="1269594" y="3178604"/>
              <a:ext cx="347688" cy="355753"/>
            </a:xfrm>
            <a:custGeom>
              <a:avLst/>
              <a:gdLst>
                <a:gd name="T0" fmla="*/ 81 w 164"/>
                <a:gd name="T1" fmla="*/ 73 h 168"/>
                <a:gd name="T2" fmla="*/ 128 w 164"/>
                <a:gd name="T3" fmla="*/ 55 h 168"/>
                <a:gd name="T4" fmla="*/ 151 w 164"/>
                <a:gd name="T5" fmla="*/ 65 h 168"/>
                <a:gd name="T6" fmla="*/ 152 w 164"/>
                <a:gd name="T7" fmla="*/ 66 h 168"/>
                <a:gd name="T8" fmla="*/ 161 w 164"/>
                <a:gd name="T9" fmla="*/ 99 h 168"/>
                <a:gd name="T10" fmla="*/ 144 w 164"/>
                <a:gd name="T11" fmla="*/ 134 h 168"/>
                <a:gd name="T12" fmla="*/ 155 w 164"/>
                <a:gd name="T13" fmla="*/ 145 h 168"/>
                <a:gd name="T14" fmla="*/ 154 w 164"/>
                <a:gd name="T15" fmla="*/ 156 h 168"/>
                <a:gd name="T16" fmla="*/ 144 w 164"/>
                <a:gd name="T17" fmla="*/ 157 h 168"/>
                <a:gd name="T18" fmla="*/ 132 w 164"/>
                <a:gd name="T19" fmla="*/ 146 h 168"/>
                <a:gd name="T20" fmla="*/ 93 w 164"/>
                <a:gd name="T21" fmla="*/ 166 h 168"/>
                <a:gd name="T22" fmla="*/ 62 w 164"/>
                <a:gd name="T23" fmla="*/ 160 h 168"/>
                <a:gd name="T24" fmla="*/ 64 w 164"/>
                <a:gd name="T25" fmla="*/ 143 h 168"/>
                <a:gd name="T26" fmla="*/ 79 w 164"/>
                <a:gd name="T27" fmla="*/ 141 h 168"/>
                <a:gd name="T28" fmla="*/ 119 w 164"/>
                <a:gd name="T29" fmla="*/ 134 h 168"/>
                <a:gd name="T30" fmla="*/ 82 w 164"/>
                <a:gd name="T31" fmla="*/ 97 h 168"/>
                <a:gd name="T32" fmla="*/ 17 w 164"/>
                <a:gd name="T33" fmla="*/ 105 h 168"/>
                <a:gd name="T34" fmla="*/ 23 w 164"/>
                <a:gd name="T35" fmla="*/ 41 h 168"/>
                <a:gd name="T36" fmla="*/ 12 w 164"/>
                <a:gd name="T37" fmla="*/ 30 h 168"/>
                <a:gd name="T38" fmla="*/ 14 w 164"/>
                <a:gd name="T39" fmla="*/ 20 h 168"/>
                <a:gd name="T40" fmla="*/ 24 w 164"/>
                <a:gd name="T41" fmla="*/ 18 h 168"/>
                <a:gd name="T42" fmla="*/ 35 w 164"/>
                <a:gd name="T43" fmla="*/ 29 h 168"/>
                <a:gd name="T44" fmla="*/ 95 w 164"/>
                <a:gd name="T45" fmla="*/ 17 h 168"/>
                <a:gd name="T46" fmla="*/ 93 w 164"/>
                <a:gd name="T47" fmla="*/ 32 h 168"/>
                <a:gd name="T48" fmla="*/ 81 w 164"/>
                <a:gd name="T49" fmla="*/ 35 h 168"/>
                <a:gd name="T50" fmla="*/ 47 w 164"/>
                <a:gd name="T51" fmla="*/ 41 h 168"/>
                <a:gd name="T52" fmla="*/ 81 w 164"/>
                <a:gd name="T53" fmla="*/ 73 h 168"/>
                <a:gd name="T54" fmla="*/ 35 w 164"/>
                <a:gd name="T55" fmla="*/ 53 h 168"/>
                <a:gd name="T56" fmla="*/ 34 w 164"/>
                <a:gd name="T57" fmla="*/ 85 h 168"/>
                <a:gd name="T58" fmla="*/ 66 w 164"/>
                <a:gd name="T59" fmla="*/ 82 h 168"/>
                <a:gd name="T60" fmla="*/ 35 w 164"/>
                <a:gd name="T61" fmla="*/ 53 h 168"/>
                <a:gd name="T62" fmla="*/ 131 w 164"/>
                <a:gd name="T63" fmla="*/ 122 h 168"/>
                <a:gd name="T64" fmla="*/ 134 w 164"/>
                <a:gd name="T65" fmla="*/ 85 h 168"/>
                <a:gd name="T66" fmla="*/ 97 w 164"/>
                <a:gd name="T67" fmla="*/ 89 h 168"/>
                <a:gd name="T68" fmla="*/ 131 w 164"/>
                <a:gd name="T69" fmla="*/ 122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4" h="168">
                  <a:moveTo>
                    <a:pt x="81" y="73"/>
                  </a:moveTo>
                  <a:cubicBezTo>
                    <a:pt x="103" y="60"/>
                    <a:pt x="115" y="55"/>
                    <a:pt x="128" y="55"/>
                  </a:cubicBezTo>
                  <a:cubicBezTo>
                    <a:pt x="137" y="56"/>
                    <a:pt x="145" y="59"/>
                    <a:pt x="151" y="65"/>
                  </a:cubicBezTo>
                  <a:cubicBezTo>
                    <a:pt x="152" y="66"/>
                    <a:pt x="152" y="66"/>
                    <a:pt x="152" y="66"/>
                  </a:cubicBezTo>
                  <a:cubicBezTo>
                    <a:pt x="158" y="73"/>
                    <a:pt x="164" y="84"/>
                    <a:pt x="161" y="99"/>
                  </a:cubicBezTo>
                  <a:cubicBezTo>
                    <a:pt x="159" y="115"/>
                    <a:pt x="149" y="127"/>
                    <a:pt x="144" y="134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57" y="147"/>
                    <a:pt x="159" y="150"/>
                    <a:pt x="154" y="156"/>
                  </a:cubicBezTo>
                  <a:cubicBezTo>
                    <a:pt x="149" y="161"/>
                    <a:pt x="145" y="158"/>
                    <a:pt x="144" y="157"/>
                  </a:cubicBezTo>
                  <a:cubicBezTo>
                    <a:pt x="132" y="146"/>
                    <a:pt x="132" y="146"/>
                    <a:pt x="132" y="146"/>
                  </a:cubicBezTo>
                  <a:cubicBezTo>
                    <a:pt x="126" y="152"/>
                    <a:pt x="113" y="164"/>
                    <a:pt x="93" y="166"/>
                  </a:cubicBezTo>
                  <a:cubicBezTo>
                    <a:pt x="80" y="168"/>
                    <a:pt x="67" y="164"/>
                    <a:pt x="62" y="160"/>
                  </a:cubicBezTo>
                  <a:cubicBezTo>
                    <a:pt x="57" y="155"/>
                    <a:pt x="59" y="148"/>
                    <a:pt x="64" y="143"/>
                  </a:cubicBezTo>
                  <a:cubicBezTo>
                    <a:pt x="70" y="137"/>
                    <a:pt x="75" y="139"/>
                    <a:pt x="79" y="141"/>
                  </a:cubicBezTo>
                  <a:cubicBezTo>
                    <a:pt x="87" y="144"/>
                    <a:pt x="102" y="149"/>
                    <a:pt x="119" y="134"/>
                  </a:cubicBezTo>
                  <a:cubicBezTo>
                    <a:pt x="82" y="97"/>
                    <a:pt x="82" y="97"/>
                    <a:pt x="82" y="97"/>
                  </a:cubicBezTo>
                  <a:cubicBezTo>
                    <a:pt x="62" y="109"/>
                    <a:pt x="37" y="124"/>
                    <a:pt x="17" y="105"/>
                  </a:cubicBezTo>
                  <a:cubicBezTo>
                    <a:pt x="0" y="88"/>
                    <a:pt x="4" y="63"/>
                    <a:pt x="23" y="41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1" y="28"/>
                    <a:pt x="8" y="25"/>
                    <a:pt x="14" y="20"/>
                  </a:cubicBezTo>
                  <a:cubicBezTo>
                    <a:pt x="19" y="14"/>
                    <a:pt x="22" y="17"/>
                    <a:pt x="24" y="18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66" y="0"/>
                    <a:pt x="92" y="14"/>
                    <a:pt x="95" y="17"/>
                  </a:cubicBezTo>
                  <a:cubicBezTo>
                    <a:pt x="100" y="21"/>
                    <a:pt x="98" y="27"/>
                    <a:pt x="93" y="32"/>
                  </a:cubicBezTo>
                  <a:cubicBezTo>
                    <a:pt x="88" y="37"/>
                    <a:pt x="84" y="36"/>
                    <a:pt x="81" y="35"/>
                  </a:cubicBezTo>
                  <a:cubicBezTo>
                    <a:pt x="73" y="33"/>
                    <a:pt x="63" y="29"/>
                    <a:pt x="47" y="41"/>
                  </a:cubicBezTo>
                  <a:lnTo>
                    <a:pt x="81" y="73"/>
                  </a:lnTo>
                  <a:close/>
                  <a:moveTo>
                    <a:pt x="35" y="53"/>
                  </a:moveTo>
                  <a:cubicBezTo>
                    <a:pt x="23" y="68"/>
                    <a:pt x="28" y="80"/>
                    <a:pt x="34" y="85"/>
                  </a:cubicBezTo>
                  <a:cubicBezTo>
                    <a:pt x="43" y="94"/>
                    <a:pt x="54" y="88"/>
                    <a:pt x="66" y="82"/>
                  </a:cubicBezTo>
                  <a:lnTo>
                    <a:pt x="35" y="53"/>
                  </a:lnTo>
                  <a:close/>
                  <a:moveTo>
                    <a:pt x="131" y="122"/>
                  </a:moveTo>
                  <a:cubicBezTo>
                    <a:pt x="135" y="117"/>
                    <a:pt x="148" y="98"/>
                    <a:pt x="134" y="85"/>
                  </a:cubicBezTo>
                  <a:cubicBezTo>
                    <a:pt x="124" y="75"/>
                    <a:pt x="111" y="80"/>
                    <a:pt x="97" y="89"/>
                  </a:cubicBezTo>
                  <a:lnTo>
                    <a:pt x="131" y="1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auto">
            <a:xfrm>
              <a:off x="2585967" y="2154358"/>
              <a:ext cx="383531" cy="453428"/>
            </a:xfrm>
            <a:custGeom>
              <a:avLst/>
              <a:gdLst>
                <a:gd name="T0" fmla="*/ 140 w 181"/>
                <a:gd name="T1" fmla="*/ 0 h 214"/>
                <a:gd name="T2" fmla="*/ 132 w 181"/>
                <a:gd name="T3" fmla="*/ 16 h 214"/>
                <a:gd name="T4" fmla="*/ 74 w 181"/>
                <a:gd name="T5" fmla="*/ 95 h 214"/>
                <a:gd name="T6" fmla="*/ 74 w 181"/>
                <a:gd name="T7" fmla="*/ 95 h 214"/>
                <a:gd name="T8" fmla="*/ 33 w 181"/>
                <a:gd name="T9" fmla="*/ 125 h 214"/>
                <a:gd name="T10" fmla="*/ 0 w 181"/>
                <a:gd name="T11" fmla="*/ 162 h 214"/>
                <a:gd name="T12" fmla="*/ 1 w 181"/>
                <a:gd name="T13" fmla="*/ 166 h 214"/>
                <a:gd name="T14" fmla="*/ 3 w 181"/>
                <a:gd name="T15" fmla="*/ 179 h 214"/>
                <a:gd name="T16" fmla="*/ 97 w 181"/>
                <a:gd name="T17" fmla="*/ 197 h 214"/>
                <a:gd name="T18" fmla="*/ 109 w 181"/>
                <a:gd name="T19" fmla="*/ 117 h 214"/>
                <a:gd name="T20" fmla="*/ 143 w 181"/>
                <a:gd name="T21" fmla="*/ 76 h 214"/>
                <a:gd name="T22" fmla="*/ 138 w 181"/>
                <a:gd name="T23" fmla="*/ 198 h 214"/>
                <a:gd name="T24" fmla="*/ 155 w 181"/>
                <a:gd name="T25" fmla="*/ 198 h 214"/>
                <a:gd name="T26" fmla="*/ 159 w 181"/>
                <a:gd name="T27" fmla="*/ 105 h 214"/>
                <a:gd name="T28" fmla="*/ 171 w 181"/>
                <a:gd name="T29" fmla="*/ 49 h 214"/>
                <a:gd name="T30" fmla="*/ 140 w 181"/>
                <a:gd name="T31" fmla="*/ 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1" h="214">
                  <a:moveTo>
                    <a:pt x="140" y="0"/>
                  </a:moveTo>
                  <a:cubicBezTo>
                    <a:pt x="140" y="0"/>
                    <a:pt x="143" y="2"/>
                    <a:pt x="132" y="16"/>
                  </a:cubicBezTo>
                  <a:cubicBezTo>
                    <a:pt x="119" y="33"/>
                    <a:pt x="95" y="43"/>
                    <a:pt x="74" y="95"/>
                  </a:cubicBezTo>
                  <a:cubicBezTo>
                    <a:pt x="74" y="95"/>
                    <a:pt x="74" y="95"/>
                    <a:pt x="74" y="95"/>
                  </a:cubicBezTo>
                  <a:cubicBezTo>
                    <a:pt x="55" y="137"/>
                    <a:pt x="33" y="125"/>
                    <a:pt x="33" y="125"/>
                  </a:cubicBezTo>
                  <a:cubicBezTo>
                    <a:pt x="26" y="158"/>
                    <a:pt x="0" y="148"/>
                    <a:pt x="0" y="162"/>
                  </a:cubicBezTo>
                  <a:cubicBezTo>
                    <a:pt x="0" y="162"/>
                    <a:pt x="0" y="164"/>
                    <a:pt x="1" y="166"/>
                  </a:cubicBezTo>
                  <a:cubicBezTo>
                    <a:pt x="3" y="179"/>
                    <a:pt x="3" y="179"/>
                    <a:pt x="3" y="179"/>
                  </a:cubicBezTo>
                  <a:cubicBezTo>
                    <a:pt x="3" y="179"/>
                    <a:pt x="13" y="214"/>
                    <a:pt x="97" y="197"/>
                  </a:cubicBezTo>
                  <a:cubicBezTo>
                    <a:pt x="100" y="185"/>
                    <a:pt x="103" y="159"/>
                    <a:pt x="109" y="117"/>
                  </a:cubicBezTo>
                  <a:cubicBezTo>
                    <a:pt x="117" y="57"/>
                    <a:pt x="143" y="76"/>
                    <a:pt x="143" y="76"/>
                  </a:cubicBezTo>
                  <a:cubicBezTo>
                    <a:pt x="138" y="198"/>
                    <a:pt x="138" y="198"/>
                    <a:pt x="138" y="198"/>
                  </a:cubicBezTo>
                  <a:cubicBezTo>
                    <a:pt x="146" y="201"/>
                    <a:pt x="155" y="198"/>
                    <a:pt x="155" y="198"/>
                  </a:cubicBezTo>
                  <a:cubicBezTo>
                    <a:pt x="155" y="198"/>
                    <a:pt x="155" y="142"/>
                    <a:pt x="159" y="105"/>
                  </a:cubicBezTo>
                  <a:cubicBezTo>
                    <a:pt x="162" y="68"/>
                    <a:pt x="171" y="49"/>
                    <a:pt x="171" y="49"/>
                  </a:cubicBezTo>
                  <a:cubicBezTo>
                    <a:pt x="171" y="49"/>
                    <a:pt x="181" y="9"/>
                    <a:pt x="14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45"/>
            <p:cNvSpPr>
              <a:spLocks noEditPoints="1"/>
            </p:cNvSpPr>
            <p:nvPr/>
          </p:nvSpPr>
          <p:spPr bwMode="auto">
            <a:xfrm>
              <a:off x="1412074" y="4684952"/>
              <a:ext cx="279584" cy="415792"/>
            </a:xfrm>
            <a:custGeom>
              <a:avLst/>
              <a:gdLst>
                <a:gd name="T0" fmla="*/ 110 w 132"/>
                <a:gd name="T1" fmla="*/ 0 h 196"/>
                <a:gd name="T2" fmla="*/ 21 w 132"/>
                <a:gd name="T3" fmla="*/ 0 h 196"/>
                <a:gd name="T4" fmla="*/ 0 w 132"/>
                <a:gd name="T5" fmla="*/ 21 h 196"/>
                <a:gd name="T6" fmla="*/ 0 w 132"/>
                <a:gd name="T7" fmla="*/ 175 h 196"/>
                <a:gd name="T8" fmla="*/ 21 w 132"/>
                <a:gd name="T9" fmla="*/ 196 h 196"/>
                <a:gd name="T10" fmla="*/ 110 w 132"/>
                <a:gd name="T11" fmla="*/ 196 h 196"/>
                <a:gd name="T12" fmla="*/ 132 w 132"/>
                <a:gd name="T13" fmla="*/ 175 h 196"/>
                <a:gd name="T14" fmla="*/ 132 w 132"/>
                <a:gd name="T15" fmla="*/ 21 h 196"/>
                <a:gd name="T16" fmla="*/ 110 w 132"/>
                <a:gd name="T17" fmla="*/ 0 h 196"/>
                <a:gd name="T18" fmla="*/ 66 w 132"/>
                <a:gd name="T19" fmla="*/ 177 h 196"/>
                <a:gd name="T20" fmla="*/ 54 w 132"/>
                <a:gd name="T21" fmla="*/ 165 h 196"/>
                <a:gd name="T22" fmla="*/ 66 w 132"/>
                <a:gd name="T23" fmla="*/ 153 h 196"/>
                <a:gd name="T24" fmla="*/ 78 w 132"/>
                <a:gd name="T25" fmla="*/ 165 h 196"/>
                <a:gd name="T26" fmla="*/ 66 w 132"/>
                <a:gd name="T27" fmla="*/ 177 h 196"/>
                <a:gd name="T28" fmla="*/ 113 w 132"/>
                <a:gd name="T29" fmla="*/ 141 h 196"/>
                <a:gd name="T30" fmla="*/ 18 w 132"/>
                <a:gd name="T31" fmla="*/ 141 h 196"/>
                <a:gd name="T32" fmla="*/ 18 w 132"/>
                <a:gd name="T33" fmla="*/ 19 h 196"/>
                <a:gd name="T34" fmla="*/ 113 w 132"/>
                <a:gd name="T35" fmla="*/ 19 h 196"/>
                <a:gd name="T36" fmla="*/ 113 w 132"/>
                <a:gd name="T37" fmla="*/ 141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2" h="196">
                  <a:moveTo>
                    <a:pt x="110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9"/>
                    <a:pt x="0" y="21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0" y="187"/>
                    <a:pt x="9" y="196"/>
                    <a:pt x="21" y="196"/>
                  </a:cubicBezTo>
                  <a:cubicBezTo>
                    <a:pt x="110" y="196"/>
                    <a:pt x="110" y="196"/>
                    <a:pt x="110" y="196"/>
                  </a:cubicBezTo>
                  <a:cubicBezTo>
                    <a:pt x="122" y="196"/>
                    <a:pt x="132" y="187"/>
                    <a:pt x="132" y="175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9"/>
                    <a:pt x="122" y="0"/>
                    <a:pt x="110" y="0"/>
                  </a:cubicBezTo>
                  <a:close/>
                  <a:moveTo>
                    <a:pt x="66" y="177"/>
                  </a:moveTo>
                  <a:cubicBezTo>
                    <a:pt x="59" y="177"/>
                    <a:pt x="54" y="172"/>
                    <a:pt x="54" y="165"/>
                  </a:cubicBezTo>
                  <a:cubicBezTo>
                    <a:pt x="54" y="158"/>
                    <a:pt x="59" y="153"/>
                    <a:pt x="66" y="153"/>
                  </a:cubicBezTo>
                  <a:cubicBezTo>
                    <a:pt x="72" y="153"/>
                    <a:pt x="78" y="158"/>
                    <a:pt x="78" y="165"/>
                  </a:cubicBezTo>
                  <a:cubicBezTo>
                    <a:pt x="78" y="172"/>
                    <a:pt x="72" y="177"/>
                    <a:pt x="66" y="177"/>
                  </a:cubicBezTo>
                  <a:close/>
                  <a:moveTo>
                    <a:pt x="113" y="141"/>
                  </a:moveTo>
                  <a:cubicBezTo>
                    <a:pt x="18" y="141"/>
                    <a:pt x="18" y="141"/>
                    <a:pt x="18" y="141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13" y="19"/>
                    <a:pt x="113" y="19"/>
                    <a:pt x="113" y="19"/>
                  </a:cubicBezTo>
                  <a:lnTo>
                    <a:pt x="113" y="1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46"/>
            <p:cNvSpPr>
              <a:spLocks noEditPoints="1"/>
            </p:cNvSpPr>
            <p:nvPr/>
          </p:nvSpPr>
          <p:spPr bwMode="auto">
            <a:xfrm>
              <a:off x="5263522" y="3830966"/>
              <a:ext cx="695375" cy="456116"/>
            </a:xfrm>
            <a:custGeom>
              <a:avLst/>
              <a:gdLst>
                <a:gd name="T0" fmla="*/ 286 w 328"/>
                <a:gd name="T1" fmla="*/ 33 h 215"/>
                <a:gd name="T2" fmla="*/ 225 w 328"/>
                <a:gd name="T3" fmla="*/ 36 h 215"/>
                <a:gd name="T4" fmla="*/ 147 w 328"/>
                <a:gd name="T5" fmla="*/ 17 h 215"/>
                <a:gd name="T6" fmla="*/ 147 w 328"/>
                <a:gd name="T7" fmla="*/ 0 h 215"/>
                <a:gd name="T8" fmla="*/ 105 w 328"/>
                <a:gd name="T9" fmla="*/ 0 h 215"/>
                <a:gd name="T10" fmla="*/ 105 w 328"/>
                <a:gd name="T11" fmla="*/ 45 h 215"/>
                <a:gd name="T12" fmla="*/ 71 w 328"/>
                <a:gd name="T13" fmla="*/ 45 h 215"/>
                <a:gd name="T14" fmla="*/ 71 w 328"/>
                <a:gd name="T15" fmla="*/ 81 h 215"/>
                <a:gd name="T16" fmla="*/ 0 w 328"/>
                <a:gd name="T17" fmla="*/ 143 h 215"/>
                <a:gd name="T18" fmla="*/ 48 w 328"/>
                <a:gd name="T19" fmla="*/ 197 h 215"/>
                <a:gd name="T20" fmla="*/ 48 w 328"/>
                <a:gd name="T21" fmla="*/ 207 h 215"/>
                <a:gd name="T22" fmla="*/ 126 w 328"/>
                <a:gd name="T23" fmla="*/ 215 h 215"/>
                <a:gd name="T24" fmla="*/ 204 w 328"/>
                <a:gd name="T25" fmla="*/ 207 h 215"/>
                <a:gd name="T26" fmla="*/ 204 w 328"/>
                <a:gd name="T27" fmla="*/ 197 h 215"/>
                <a:gd name="T28" fmla="*/ 252 w 328"/>
                <a:gd name="T29" fmla="*/ 143 h 215"/>
                <a:gd name="T30" fmla="*/ 181 w 328"/>
                <a:gd name="T31" fmla="*/ 81 h 215"/>
                <a:gd name="T32" fmla="*/ 181 w 328"/>
                <a:gd name="T33" fmla="*/ 45 h 215"/>
                <a:gd name="T34" fmla="*/ 147 w 328"/>
                <a:gd name="T35" fmla="*/ 45 h 215"/>
                <a:gd name="T36" fmla="*/ 147 w 328"/>
                <a:gd name="T37" fmla="*/ 31 h 215"/>
                <a:gd name="T38" fmla="*/ 218 w 328"/>
                <a:gd name="T39" fmla="*/ 47 h 215"/>
                <a:gd name="T40" fmla="*/ 252 w 328"/>
                <a:gd name="T41" fmla="*/ 104 h 215"/>
                <a:gd name="T42" fmla="*/ 318 w 328"/>
                <a:gd name="T43" fmla="*/ 93 h 215"/>
                <a:gd name="T44" fmla="*/ 286 w 328"/>
                <a:gd name="T45" fmla="*/ 33 h 215"/>
                <a:gd name="T46" fmla="*/ 239 w 328"/>
                <a:gd name="T47" fmla="*/ 142 h 215"/>
                <a:gd name="T48" fmla="*/ 240 w 328"/>
                <a:gd name="T49" fmla="*/ 143 h 215"/>
                <a:gd name="T50" fmla="*/ 127 w 328"/>
                <a:gd name="T51" fmla="*/ 197 h 215"/>
                <a:gd name="T52" fmla="*/ 14 w 328"/>
                <a:gd name="T53" fmla="*/ 143 h 215"/>
                <a:gd name="T54" fmla="*/ 14 w 328"/>
                <a:gd name="T55" fmla="*/ 142 h 215"/>
                <a:gd name="T56" fmla="*/ 91 w 328"/>
                <a:gd name="T57" fmla="*/ 143 h 215"/>
                <a:gd name="T58" fmla="*/ 239 w 328"/>
                <a:gd name="T59" fmla="*/ 142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28" h="215">
                  <a:moveTo>
                    <a:pt x="286" y="33"/>
                  </a:moveTo>
                  <a:cubicBezTo>
                    <a:pt x="262" y="22"/>
                    <a:pt x="238" y="24"/>
                    <a:pt x="225" y="36"/>
                  </a:cubicBezTo>
                  <a:cubicBezTo>
                    <a:pt x="200" y="23"/>
                    <a:pt x="168" y="19"/>
                    <a:pt x="147" y="17"/>
                  </a:cubicBezTo>
                  <a:cubicBezTo>
                    <a:pt x="147" y="0"/>
                    <a:pt x="147" y="0"/>
                    <a:pt x="147" y="0"/>
                  </a:cubicBezTo>
                  <a:cubicBezTo>
                    <a:pt x="105" y="0"/>
                    <a:pt x="105" y="0"/>
                    <a:pt x="105" y="0"/>
                  </a:cubicBezTo>
                  <a:cubicBezTo>
                    <a:pt x="105" y="45"/>
                    <a:pt x="105" y="45"/>
                    <a:pt x="105" y="45"/>
                  </a:cubicBezTo>
                  <a:cubicBezTo>
                    <a:pt x="71" y="45"/>
                    <a:pt x="71" y="45"/>
                    <a:pt x="71" y="45"/>
                  </a:cubicBezTo>
                  <a:cubicBezTo>
                    <a:pt x="71" y="81"/>
                    <a:pt x="71" y="81"/>
                    <a:pt x="71" y="81"/>
                  </a:cubicBezTo>
                  <a:cubicBezTo>
                    <a:pt x="29" y="92"/>
                    <a:pt x="0" y="116"/>
                    <a:pt x="0" y="143"/>
                  </a:cubicBezTo>
                  <a:cubicBezTo>
                    <a:pt x="0" y="165"/>
                    <a:pt x="19" y="184"/>
                    <a:pt x="48" y="197"/>
                  </a:cubicBezTo>
                  <a:cubicBezTo>
                    <a:pt x="48" y="207"/>
                    <a:pt x="48" y="207"/>
                    <a:pt x="48" y="207"/>
                  </a:cubicBezTo>
                  <a:cubicBezTo>
                    <a:pt x="48" y="207"/>
                    <a:pt x="64" y="215"/>
                    <a:pt x="126" y="215"/>
                  </a:cubicBezTo>
                  <a:cubicBezTo>
                    <a:pt x="188" y="215"/>
                    <a:pt x="204" y="207"/>
                    <a:pt x="204" y="207"/>
                  </a:cubicBezTo>
                  <a:cubicBezTo>
                    <a:pt x="204" y="197"/>
                    <a:pt x="204" y="197"/>
                    <a:pt x="204" y="197"/>
                  </a:cubicBezTo>
                  <a:cubicBezTo>
                    <a:pt x="233" y="184"/>
                    <a:pt x="252" y="165"/>
                    <a:pt x="252" y="143"/>
                  </a:cubicBezTo>
                  <a:cubicBezTo>
                    <a:pt x="252" y="116"/>
                    <a:pt x="223" y="92"/>
                    <a:pt x="181" y="81"/>
                  </a:cubicBezTo>
                  <a:cubicBezTo>
                    <a:pt x="181" y="45"/>
                    <a:pt x="181" y="45"/>
                    <a:pt x="181" y="45"/>
                  </a:cubicBezTo>
                  <a:cubicBezTo>
                    <a:pt x="147" y="45"/>
                    <a:pt x="147" y="45"/>
                    <a:pt x="147" y="45"/>
                  </a:cubicBezTo>
                  <a:cubicBezTo>
                    <a:pt x="147" y="31"/>
                    <a:pt x="147" y="31"/>
                    <a:pt x="147" y="31"/>
                  </a:cubicBezTo>
                  <a:cubicBezTo>
                    <a:pt x="166" y="32"/>
                    <a:pt x="195" y="36"/>
                    <a:pt x="218" y="47"/>
                  </a:cubicBezTo>
                  <a:cubicBezTo>
                    <a:pt x="211" y="66"/>
                    <a:pt x="225" y="91"/>
                    <a:pt x="252" y="104"/>
                  </a:cubicBezTo>
                  <a:cubicBezTo>
                    <a:pt x="279" y="117"/>
                    <a:pt x="309" y="112"/>
                    <a:pt x="318" y="93"/>
                  </a:cubicBezTo>
                  <a:cubicBezTo>
                    <a:pt x="328" y="73"/>
                    <a:pt x="313" y="47"/>
                    <a:pt x="286" y="33"/>
                  </a:cubicBezTo>
                  <a:close/>
                  <a:moveTo>
                    <a:pt x="239" y="142"/>
                  </a:moveTo>
                  <a:cubicBezTo>
                    <a:pt x="239" y="142"/>
                    <a:pt x="240" y="142"/>
                    <a:pt x="240" y="143"/>
                  </a:cubicBezTo>
                  <a:cubicBezTo>
                    <a:pt x="240" y="173"/>
                    <a:pt x="189" y="197"/>
                    <a:pt x="127" y="197"/>
                  </a:cubicBezTo>
                  <a:cubicBezTo>
                    <a:pt x="64" y="197"/>
                    <a:pt x="14" y="173"/>
                    <a:pt x="14" y="143"/>
                  </a:cubicBezTo>
                  <a:cubicBezTo>
                    <a:pt x="14" y="142"/>
                    <a:pt x="14" y="142"/>
                    <a:pt x="14" y="142"/>
                  </a:cubicBezTo>
                  <a:cubicBezTo>
                    <a:pt x="34" y="145"/>
                    <a:pt x="63" y="147"/>
                    <a:pt x="91" y="143"/>
                  </a:cubicBezTo>
                  <a:cubicBezTo>
                    <a:pt x="131" y="136"/>
                    <a:pt x="190" y="154"/>
                    <a:pt x="239" y="14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2809097" y="4486017"/>
              <a:ext cx="1697218" cy="2371983"/>
            </a:xfrm>
            <a:custGeom>
              <a:avLst/>
              <a:gdLst>
                <a:gd name="T0" fmla="*/ 790 w 801"/>
                <a:gd name="T1" fmla="*/ 577 h 1119"/>
                <a:gd name="T2" fmla="*/ 788 w 801"/>
                <a:gd name="T3" fmla="*/ 521 h 1119"/>
                <a:gd name="T4" fmla="*/ 756 w 801"/>
                <a:gd name="T5" fmla="*/ 497 h 1119"/>
                <a:gd name="T6" fmla="*/ 766 w 801"/>
                <a:gd name="T7" fmla="*/ 440 h 1119"/>
                <a:gd name="T8" fmla="*/ 788 w 801"/>
                <a:gd name="T9" fmla="*/ 382 h 1119"/>
                <a:gd name="T10" fmla="*/ 729 w 801"/>
                <a:gd name="T11" fmla="*/ 345 h 1119"/>
                <a:gd name="T12" fmla="*/ 699 w 801"/>
                <a:gd name="T13" fmla="*/ 316 h 1119"/>
                <a:gd name="T14" fmla="*/ 695 w 801"/>
                <a:gd name="T15" fmla="*/ 305 h 1119"/>
                <a:gd name="T16" fmla="*/ 701 w 801"/>
                <a:gd name="T17" fmla="*/ 263 h 1119"/>
                <a:gd name="T18" fmla="*/ 584 w 801"/>
                <a:gd name="T19" fmla="*/ 134 h 1119"/>
                <a:gd name="T20" fmla="*/ 579 w 801"/>
                <a:gd name="T21" fmla="*/ 106 h 1119"/>
                <a:gd name="T22" fmla="*/ 409 w 801"/>
                <a:gd name="T23" fmla="*/ 31 h 1119"/>
                <a:gd name="T24" fmla="*/ 400 w 801"/>
                <a:gd name="T25" fmla="*/ 32 h 1119"/>
                <a:gd name="T26" fmla="*/ 226 w 801"/>
                <a:gd name="T27" fmla="*/ 143 h 1119"/>
                <a:gd name="T28" fmla="*/ 158 w 801"/>
                <a:gd name="T29" fmla="*/ 186 h 1119"/>
                <a:gd name="T30" fmla="*/ 142 w 801"/>
                <a:gd name="T31" fmla="*/ 199 h 1119"/>
                <a:gd name="T32" fmla="*/ 139 w 801"/>
                <a:gd name="T33" fmla="*/ 201 h 1119"/>
                <a:gd name="T34" fmla="*/ 134 w 801"/>
                <a:gd name="T35" fmla="*/ 234 h 1119"/>
                <a:gd name="T36" fmla="*/ 59 w 801"/>
                <a:gd name="T37" fmla="*/ 234 h 1119"/>
                <a:gd name="T38" fmla="*/ 102 w 801"/>
                <a:gd name="T39" fmla="*/ 249 h 1119"/>
                <a:gd name="T40" fmla="*/ 26 w 801"/>
                <a:gd name="T41" fmla="*/ 385 h 1119"/>
                <a:gd name="T42" fmla="*/ 59 w 801"/>
                <a:gd name="T43" fmla="*/ 373 h 1119"/>
                <a:gd name="T44" fmla="*/ 54 w 801"/>
                <a:gd name="T45" fmla="*/ 409 h 1119"/>
                <a:gd name="T46" fmla="*/ 113 w 801"/>
                <a:gd name="T47" fmla="*/ 506 h 1119"/>
                <a:gd name="T48" fmla="*/ 105 w 801"/>
                <a:gd name="T49" fmla="*/ 691 h 1119"/>
                <a:gd name="T50" fmla="*/ 173 w 801"/>
                <a:gd name="T51" fmla="*/ 638 h 1119"/>
                <a:gd name="T52" fmla="*/ 160 w 801"/>
                <a:gd name="T53" fmla="*/ 588 h 1119"/>
                <a:gd name="T54" fmla="*/ 286 w 801"/>
                <a:gd name="T55" fmla="*/ 702 h 1119"/>
                <a:gd name="T56" fmla="*/ 273 w 801"/>
                <a:gd name="T57" fmla="*/ 730 h 1119"/>
                <a:gd name="T58" fmla="*/ 152 w 801"/>
                <a:gd name="T59" fmla="*/ 824 h 1119"/>
                <a:gd name="T60" fmla="*/ 225 w 801"/>
                <a:gd name="T61" fmla="*/ 820 h 1119"/>
                <a:gd name="T62" fmla="*/ 96 w 801"/>
                <a:gd name="T63" fmla="*/ 1037 h 1119"/>
                <a:gd name="T64" fmla="*/ 624 w 801"/>
                <a:gd name="T65" fmla="*/ 1119 h 1119"/>
                <a:gd name="T66" fmla="*/ 557 w 801"/>
                <a:gd name="T67" fmla="*/ 950 h 1119"/>
                <a:gd name="T68" fmla="*/ 548 w 801"/>
                <a:gd name="T69" fmla="*/ 846 h 1119"/>
                <a:gd name="T70" fmla="*/ 552 w 801"/>
                <a:gd name="T71" fmla="*/ 839 h 1119"/>
                <a:gd name="T72" fmla="*/ 600 w 801"/>
                <a:gd name="T73" fmla="*/ 735 h 1119"/>
                <a:gd name="T74" fmla="*/ 655 w 801"/>
                <a:gd name="T75" fmla="*/ 626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01" h="1119">
                  <a:moveTo>
                    <a:pt x="722" y="622"/>
                  </a:moveTo>
                  <a:cubicBezTo>
                    <a:pt x="722" y="622"/>
                    <a:pt x="789" y="617"/>
                    <a:pt x="790" y="577"/>
                  </a:cubicBezTo>
                  <a:cubicBezTo>
                    <a:pt x="790" y="577"/>
                    <a:pt x="791" y="565"/>
                    <a:pt x="782" y="552"/>
                  </a:cubicBezTo>
                  <a:cubicBezTo>
                    <a:pt x="782" y="552"/>
                    <a:pt x="770" y="537"/>
                    <a:pt x="788" y="521"/>
                  </a:cubicBezTo>
                  <a:cubicBezTo>
                    <a:pt x="788" y="521"/>
                    <a:pt x="791" y="487"/>
                    <a:pt x="758" y="499"/>
                  </a:cubicBezTo>
                  <a:cubicBezTo>
                    <a:pt x="756" y="497"/>
                    <a:pt x="756" y="497"/>
                    <a:pt x="756" y="497"/>
                  </a:cubicBezTo>
                  <a:cubicBezTo>
                    <a:pt x="756" y="497"/>
                    <a:pt x="785" y="478"/>
                    <a:pt x="781" y="463"/>
                  </a:cubicBezTo>
                  <a:cubicBezTo>
                    <a:pt x="781" y="463"/>
                    <a:pt x="771" y="454"/>
                    <a:pt x="766" y="440"/>
                  </a:cubicBezTo>
                  <a:cubicBezTo>
                    <a:pt x="766" y="440"/>
                    <a:pt x="762" y="431"/>
                    <a:pt x="779" y="420"/>
                  </a:cubicBezTo>
                  <a:cubicBezTo>
                    <a:pt x="779" y="420"/>
                    <a:pt x="801" y="397"/>
                    <a:pt x="788" y="382"/>
                  </a:cubicBezTo>
                  <a:cubicBezTo>
                    <a:pt x="788" y="382"/>
                    <a:pt x="783" y="371"/>
                    <a:pt x="757" y="364"/>
                  </a:cubicBezTo>
                  <a:cubicBezTo>
                    <a:pt x="757" y="364"/>
                    <a:pt x="741" y="356"/>
                    <a:pt x="729" y="345"/>
                  </a:cubicBezTo>
                  <a:cubicBezTo>
                    <a:pt x="729" y="345"/>
                    <a:pt x="714" y="332"/>
                    <a:pt x="704" y="325"/>
                  </a:cubicBezTo>
                  <a:cubicBezTo>
                    <a:pt x="704" y="325"/>
                    <a:pt x="701" y="322"/>
                    <a:pt x="699" y="316"/>
                  </a:cubicBezTo>
                  <a:cubicBezTo>
                    <a:pt x="699" y="316"/>
                    <a:pt x="714" y="309"/>
                    <a:pt x="705" y="297"/>
                  </a:cubicBezTo>
                  <a:cubicBezTo>
                    <a:pt x="705" y="297"/>
                    <a:pt x="701" y="310"/>
                    <a:pt x="695" y="305"/>
                  </a:cubicBezTo>
                  <a:cubicBezTo>
                    <a:pt x="695" y="305"/>
                    <a:pt x="696" y="282"/>
                    <a:pt x="705" y="276"/>
                  </a:cubicBezTo>
                  <a:cubicBezTo>
                    <a:pt x="705" y="276"/>
                    <a:pt x="713" y="265"/>
                    <a:pt x="701" y="263"/>
                  </a:cubicBezTo>
                  <a:cubicBezTo>
                    <a:pt x="701" y="263"/>
                    <a:pt x="666" y="204"/>
                    <a:pt x="661" y="197"/>
                  </a:cubicBezTo>
                  <a:cubicBezTo>
                    <a:pt x="661" y="197"/>
                    <a:pt x="621" y="142"/>
                    <a:pt x="584" y="134"/>
                  </a:cubicBezTo>
                  <a:cubicBezTo>
                    <a:pt x="584" y="134"/>
                    <a:pt x="622" y="96"/>
                    <a:pt x="582" y="78"/>
                  </a:cubicBezTo>
                  <a:cubicBezTo>
                    <a:pt x="582" y="78"/>
                    <a:pt x="599" y="105"/>
                    <a:pt x="579" y="106"/>
                  </a:cubicBezTo>
                  <a:cubicBezTo>
                    <a:pt x="579" y="106"/>
                    <a:pt x="579" y="54"/>
                    <a:pt x="511" y="37"/>
                  </a:cubicBezTo>
                  <a:cubicBezTo>
                    <a:pt x="444" y="20"/>
                    <a:pt x="418" y="30"/>
                    <a:pt x="409" y="31"/>
                  </a:cubicBezTo>
                  <a:cubicBezTo>
                    <a:pt x="409" y="31"/>
                    <a:pt x="458" y="6"/>
                    <a:pt x="505" y="22"/>
                  </a:cubicBezTo>
                  <a:cubicBezTo>
                    <a:pt x="505" y="22"/>
                    <a:pt x="464" y="0"/>
                    <a:pt x="400" y="32"/>
                  </a:cubicBezTo>
                  <a:cubicBezTo>
                    <a:pt x="400" y="32"/>
                    <a:pt x="320" y="46"/>
                    <a:pt x="289" y="91"/>
                  </a:cubicBezTo>
                  <a:cubicBezTo>
                    <a:pt x="289" y="91"/>
                    <a:pt x="264" y="92"/>
                    <a:pt x="226" y="143"/>
                  </a:cubicBezTo>
                  <a:cubicBezTo>
                    <a:pt x="226" y="143"/>
                    <a:pt x="204" y="171"/>
                    <a:pt x="189" y="171"/>
                  </a:cubicBezTo>
                  <a:cubicBezTo>
                    <a:pt x="173" y="172"/>
                    <a:pt x="160" y="174"/>
                    <a:pt x="158" y="186"/>
                  </a:cubicBezTo>
                  <a:cubicBezTo>
                    <a:pt x="157" y="198"/>
                    <a:pt x="152" y="216"/>
                    <a:pt x="162" y="221"/>
                  </a:cubicBezTo>
                  <a:cubicBezTo>
                    <a:pt x="162" y="221"/>
                    <a:pt x="152" y="221"/>
                    <a:pt x="142" y="199"/>
                  </a:cubicBezTo>
                  <a:cubicBezTo>
                    <a:pt x="142" y="199"/>
                    <a:pt x="127" y="169"/>
                    <a:pt x="101" y="185"/>
                  </a:cubicBezTo>
                  <a:cubicBezTo>
                    <a:pt x="101" y="185"/>
                    <a:pt x="124" y="175"/>
                    <a:pt x="139" y="201"/>
                  </a:cubicBezTo>
                  <a:cubicBezTo>
                    <a:pt x="139" y="201"/>
                    <a:pt x="146" y="217"/>
                    <a:pt x="156" y="223"/>
                  </a:cubicBezTo>
                  <a:cubicBezTo>
                    <a:pt x="156" y="223"/>
                    <a:pt x="138" y="230"/>
                    <a:pt x="134" y="234"/>
                  </a:cubicBezTo>
                  <a:cubicBezTo>
                    <a:pt x="134" y="234"/>
                    <a:pt x="120" y="223"/>
                    <a:pt x="93" y="235"/>
                  </a:cubicBezTo>
                  <a:cubicBezTo>
                    <a:pt x="93" y="235"/>
                    <a:pt x="78" y="244"/>
                    <a:pt x="59" y="234"/>
                  </a:cubicBezTo>
                  <a:cubicBezTo>
                    <a:pt x="59" y="234"/>
                    <a:pt x="71" y="247"/>
                    <a:pt x="93" y="239"/>
                  </a:cubicBezTo>
                  <a:cubicBezTo>
                    <a:pt x="93" y="239"/>
                    <a:pt x="112" y="235"/>
                    <a:pt x="102" y="249"/>
                  </a:cubicBezTo>
                  <a:cubicBezTo>
                    <a:pt x="102" y="249"/>
                    <a:pt x="35" y="290"/>
                    <a:pt x="58" y="351"/>
                  </a:cubicBezTo>
                  <a:cubicBezTo>
                    <a:pt x="58" y="351"/>
                    <a:pt x="20" y="358"/>
                    <a:pt x="26" y="385"/>
                  </a:cubicBezTo>
                  <a:cubicBezTo>
                    <a:pt x="26" y="385"/>
                    <a:pt x="27" y="361"/>
                    <a:pt x="58" y="359"/>
                  </a:cubicBezTo>
                  <a:cubicBezTo>
                    <a:pt x="58" y="359"/>
                    <a:pt x="57" y="370"/>
                    <a:pt x="59" y="373"/>
                  </a:cubicBezTo>
                  <a:cubicBezTo>
                    <a:pt x="59" y="373"/>
                    <a:pt x="0" y="432"/>
                    <a:pt x="65" y="486"/>
                  </a:cubicBezTo>
                  <a:cubicBezTo>
                    <a:pt x="65" y="486"/>
                    <a:pt x="23" y="443"/>
                    <a:pt x="54" y="409"/>
                  </a:cubicBezTo>
                  <a:cubicBezTo>
                    <a:pt x="54" y="409"/>
                    <a:pt x="42" y="477"/>
                    <a:pt x="96" y="499"/>
                  </a:cubicBezTo>
                  <a:cubicBezTo>
                    <a:pt x="96" y="499"/>
                    <a:pt x="109" y="510"/>
                    <a:pt x="113" y="506"/>
                  </a:cubicBezTo>
                  <a:cubicBezTo>
                    <a:pt x="113" y="506"/>
                    <a:pt x="114" y="553"/>
                    <a:pt x="129" y="562"/>
                  </a:cubicBezTo>
                  <a:cubicBezTo>
                    <a:pt x="129" y="562"/>
                    <a:pt x="37" y="636"/>
                    <a:pt x="105" y="691"/>
                  </a:cubicBezTo>
                  <a:cubicBezTo>
                    <a:pt x="105" y="691"/>
                    <a:pt x="44" y="642"/>
                    <a:pt x="134" y="568"/>
                  </a:cubicBezTo>
                  <a:cubicBezTo>
                    <a:pt x="134" y="568"/>
                    <a:pt x="136" y="625"/>
                    <a:pt x="173" y="638"/>
                  </a:cubicBezTo>
                  <a:cubicBezTo>
                    <a:pt x="173" y="638"/>
                    <a:pt x="141" y="622"/>
                    <a:pt x="144" y="576"/>
                  </a:cubicBezTo>
                  <a:cubicBezTo>
                    <a:pt x="144" y="576"/>
                    <a:pt x="146" y="587"/>
                    <a:pt x="160" y="588"/>
                  </a:cubicBezTo>
                  <a:cubicBezTo>
                    <a:pt x="160" y="588"/>
                    <a:pt x="158" y="611"/>
                    <a:pt x="172" y="618"/>
                  </a:cubicBezTo>
                  <a:cubicBezTo>
                    <a:pt x="172" y="618"/>
                    <a:pt x="187" y="722"/>
                    <a:pt x="286" y="702"/>
                  </a:cubicBezTo>
                  <a:cubicBezTo>
                    <a:pt x="286" y="702"/>
                    <a:pt x="251" y="747"/>
                    <a:pt x="212" y="700"/>
                  </a:cubicBezTo>
                  <a:cubicBezTo>
                    <a:pt x="212" y="700"/>
                    <a:pt x="228" y="736"/>
                    <a:pt x="273" y="730"/>
                  </a:cubicBezTo>
                  <a:cubicBezTo>
                    <a:pt x="273" y="730"/>
                    <a:pt x="277" y="754"/>
                    <a:pt x="250" y="764"/>
                  </a:cubicBezTo>
                  <a:cubicBezTo>
                    <a:pt x="222" y="773"/>
                    <a:pt x="169" y="784"/>
                    <a:pt x="152" y="824"/>
                  </a:cubicBezTo>
                  <a:cubicBezTo>
                    <a:pt x="152" y="824"/>
                    <a:pt x="137" y="849"/>
                    <a:pt x="150" y="906"/>
                  </a:cubicBezTo>
                  <a:cubicBezTo>
                    <a:pt x="150" y="906"/>
                    <a:pt x="127" y="811"/>
                    <a:pt x="225" y="820"/>
                  </a:cubicBezTo>
                  <a:cubicBezTo>
                    <a:pt x="225" y="820"/>
                    <a:pt x="152" y="872"/>
                    <a:pt x="128" y="935"/>
                  </a:cubicBezTo>
                  <a:cubicBezTo>
                    <a:pt x="104" y="999"/>
                    <a:pt x="103" y="1011"/>
                    <a:pt x="96" y="1037"/>
                  </a:cubicBezTo>
                  <a:cubicBezTo>
                    <a:pt x="88" y="1063"/>
                    <a:pt x="78" y="1119"/>
                    <a:pt x="78" y="1119"/>
                  </a:cubicBezTo>
                  <a:cubicBezTo>
                    <a:pt x="624" y="1119"/>
                    <a:pt x="624" y="1119"/>
                    <a:pt x="624" y="1119"/>
                  </a:cubicBezTo>
                  <a:cubicBezTo>
                    <a:pt x="624" y="1119"/>
                    <a:pt x="592" y="1076"/>
                    <a:pt x="581" y="1038"/>
                  </a:cubicBezTo>
                  <a:cubicBezTo>
                    <a:pt x="569" y="1001"/>
                    <a:pt x="562" y="958"/>
                    <a:pt x="557" y="950"/>
                  </a:cubicBezTo>
                  <a:cubicBezTo>
                    <a:pt x="552" y="942"/>
                    <a:pt x="544" y="934"/>
                    <a:pt x="544" y="911"/>
                  </a:cubicBezTo>
                  <a:cubicBezTo>
                    <a:pt x="543" y="888"/>
                    <a:pt x="540" y="858"/>
                    <a:pt x="548" y="846"/>
                  </a:cubicBezTo>
                  <a:cubicBezTo>
                    <a:pt x="548" y="846"/>
                    <a:pt x="572" y="844"/>
                    <a:pt x="563" y="879"/>
                  </a:cubicBezTo>
                  <a:cubicBezTo>
                    <a:pt x="563" y="879"/>
                    <a:pt x="577" y="857"/>
                    <a:pt x="552" y="839"/>
                  </a:cubicBezTo>
                  <a:cubicBezTo>
                    <a:pt x="552" y="839"/>
                    <a:pt x="571" y="799"/>
                    <a:pt x="579" y="785"/>
                  </a:cubicBezTo>
                  <a:cubicBezTo>
                    <a:pt x="587" y="772"/>
                    <a:pt x="595" y="741"/>
                    <a:pt x="600" y="735"/>
                  </a:cubicBezTo>
                  <a:cubicBezTo>
                    <a:pt x="605" y="728"/>
                    <a:pt x="619" y="701"/>
                    <a:pt x="621" y="683"/>
                  </a:cubicBezTo>
                  <a:cubicBezTo>
                    <a:pt x="624" y="665"/>
                    <a:pt x="632" y="630"/>
                    <a:pt x="655" y="626"/>
                  </a:cubicBezTo>
                  <a:cubicBezTo>
                    <a:pt x="655" y="626"/>
                    <a:pt x="668" y="619"/>
                    <a:pt x="722" y="622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1" name="Rectangle 80"/>
          <p:cNvSpPr/>
          <p:nvPr/>
        </p:nvSpPr>
        <p:spPr>
          <a:xfrm>
            <a:off x="7128993" y="4383384"/>
            <a:ext cx="3706097" cy="30028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2" name="Group 81"/>
          <p:cNvGrpSpPr/>
          <p:nvPr/>
        </p:nvGrpSpPr>
        <p:grpSpPr>
          <a:xfrm>
            <a:off x="7112327" y="4372560"/>
            <a:ext cx="1869713" cy="347491"/>
            <a:chOff x="7183923" y="3575245"/>
            <a:chExt cx="2041562" cy="379430"/>
          </a:xfrm>
        </p:grpSpPr>
        <p:sp>
          <p:nvSpPr>
            <p:cNvPr id="83" name="Rectangle 82"/>
            <p:cNvSpPr/>
            <p:nvPr/>
          </p:nvSpPr>
          <p:spPr>
            <a:xfrm>
              <a:off x="7202120" y="3587057"/>
              <a:ext cx="2023365" cy="32788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Content Placeholder 2"/>
            <p:cNvSpPr txBox="1">
              <a:spLocks/>
            </p:cNvSpPr>
            <p:nvPr/>
          </p:nvSpPr>
          <p:spPr>
            <a:xfrm>
              <a:off x="7183923" y="3575245"/>
              <a:ext cx="716892" cy="379430"/>
            </a:xfrm>
            <a:prstGeom prst="rect">
              <a:avLst/>
            </a:prstGeom>
            <a:noFill/>
          </p:spPr>
          <p:txBody>
            <a:bodyPr vert="horz" wrap="square" lIns="111657" tIns="55828" rIns="111657" bIns="55828" rtlCol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buNone/>
              </a:pPr>
              <a:r>
                <a:rPr lang="en-US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5" name="Rectangle 84"/>
          <p:cNvSpPr/>
          <p:nvPr/>
        </p:nvSpPr>
        <p:spPr>
          <a:xfrm>
            <a:off x="7128993" y="5738725"/>
            <a:ext cx="3706097" cy="30028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6" name="Group 85"/>
          <p:cNvGrpSpPr/>
          <p:nvPr/>
        </p:nvGrpSpPr>
        <p:grpSpPr>
          <a:xfrm>
            <a:off x="7112327" y="5729125"/>
            <a:ext cx="1542704" cy="347491"/>
            <a:chOff x="7183923" y="5056502"/>
            <a:chExt cx="1684497" cy="379431"/>
          </a:xfrm>
        </p:grpSpPr>
        <p:sp>
          <p:nvSpPr>
            <p:cNvPr id="87" name="Rectangle 86"/>
            <p:cNvSpPr/>
            <p:nvPr/>
          </p:nvSpPr>
          <p:spPr>
            <a:xfrm>
              <a:off x="7202120" y="5066968"/>
              <a:ext cx="1666300" cy="32788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Content Placeholder 2"/>
            <p:cNvSpPr txBox="1">
              <a:spLocks/>
            </p:cNvSpPr>
            <p:nvPr/>
          </p:nvSpPr>
          <p:spPr>
            <a:xfrm>
              <a:off x="7183923" y="5056502"/>
              <a:ext cx="716892" cy="379431"/>
            </a:xfrm>
            <a:prstGeom prst="rect">
              <a:avLst/>
            </a:prstGeom>
            <a:noFill/>
          </p:spPr>
          <p:txBody>
            <a:bodyPr vert="horz" wrap="square" lIns="111657" tIns="55828" rIns="111657" bIns="55828" rtlCol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buNone/>
              </a:pPr>
              <a:r>
                <a:rPr lang="en-US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45%</a:t>
              </a:r>
            </a:p>
          </p:txBody>
        </p:sp>
      </p:grpSp>
      <p:sp>
        <p:nvSpPr>
          <p:cNvPr id="89" name="Rectangle 88"/>
          <p:cNvSpPr/>
          <p:nvPr/>
        </p:nvSpPr>
        <p:spPr>
          <a:xfrm>
            <a:off x="7128993" y="5284273"/>
            <a:ext cx="3706097" cy="30028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0" name="Group 89"/>
          <p:cNvGrpSpPr/>
          <p:nvPr/>
        </p:nvGrpSpPr>
        <p:grpSpPr>
          <a:xfrm>
            <a:off x="7112327" y="5273445"/>
            <a:ext cx="2778071" cy="347491"/>
            <a:chOff x="7183923" y="4558935"/>
            <a:chExt cx="3033408" cy="379430"/>
          </a:xfrm>
        </p:grpSpPr>
        <p:sp>
          <p:nvSpPr>
            <p:cNvPr id="91" name="Rectangle 90"/>
            <p:cNvSpPr/>
            <p:nvPr/>
          </p:nvSpPr>
          <p:spPr>
            <a:xfrm>
              <a:off x="7202120" y="4570747"/>
              <a:ext cx="3015211" cy="32788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2" name="Content Placeholder 2"/>
            <p:cNvSpPr txBox="1">
              <a:spLocks/>
            </p:cNvSpPr>
            <p:nvPr/>
          </p:nvSpPr>
          <p:spPr>
            <a:xfrm>
              <a:off x="7183923" y="4558935"/>
              <a:ext cx="716891" cy="379430"/>
            </a:xfrm>
            <a:prstGeom prst="rect">
              <a:avLst/>
            </a:prstGeom>
            <a:noFill/>
          </p:spPr>
          <p:txBody>
            <a:bodyPr vert="horz" wrap="square" lIns="111657" tIns="55828" rIns="111657" bIns="55828" rtlCol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buNone/>
              </a:pPr>
              <a:r>
                <a:rPr lang="en-US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75%</a:t>
              </a:r>
            </a:p>
          </p:txBody>
        </p:sp>
      </p:grpSp>
      <p:sp>
        <p:nvSpPr>
          <p:cNvPr id="93" name="Rectangle 92"/>
          <p:cNvSpPr/>
          <p:nvPr/>
        </p:nvSpPr>
        <p:spPr>
          <a:xfrm>
            <a:off x="7128993" y="4830267"/>
            <a:ext cx="3706097" cy="30028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7112327" y="4819439"/>
            <a:ext cx="2196723" cy="347491"/>
            <a:chOff x="7183923" y="4063200"/>
            <a:chExt cx="2398628" cy="379430"/>
          </a:xfrm>
        </p:grpSpPr>
        <p:sp>
          <p:nvSpPr>
            <p:cNvPr id="95" name="Rectangle 94"/>
            <p:cNvSpPr/>
            <p:nvPr/>
          </p:nvSpPr>
          <p:spPr>
            <a:xfrm>
              <a:off x="7202120" y="4075012"/>
              <a:ext cx="2380431" cy="32788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6" name="Content Placeholder 2"/>
            <p:cNvSpPr txBox="1">
              <a:spLocks/>
            </p:cNvSpPr>
            <p:nvPr/>
          </p:nvSpPr>
          <p:spPr>
            <a:xfrm>
              <a:off x="7183923" y="4063200"/>
              <a:ext cx="716891" cy="379430"/>
            </a:xfrm>
            <a:prstGeom prst="rect">
              <a:avLst/>
            </a:prstGeom>
            <a:noFill/>
          </p:spPr>
          <p:txBody>
            <a:bodyPr vert="horz" wrap="square" lIns="111657" tIns="55828" rIns="111657" bIns="55828" rtlCol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buNone/>
              </a:pPr>
              <a:r>
                <a:rPr lang="en-US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62%</a:t>
              </a:r>
            </a:p>
          </p:txBody>
        </p:sp>
      </p:grpSp>
      <p:grpSp>
        <p:nvGrpSpPr>
          <p:cNvPr id="97" name="Group 96"/>
          <p:cNvGrpSpPr/>
          <p:nvPr/>
        </p:nvGrpSpPr>
        <p:grpSpPr>
          <a:xfrm>
            <a:off x="6671219" y="4815521"/>
            <a:ext cx="303711" cy="304230"/>
            <a:chOff x="7275629" y="3973834"/>
            <a:chExt cx="464344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98" name="AutoShape 37"/>
            <p:cNvSpPr>
              <a:spLocks/>
            </p:cNvSpPr>
            <p:nvPr/>
          </p:nvSpPr>
          <p:spPr bwMode="auto">
            <a:xfrm>
              <a:off x="7275629" y="4017490"/>
              <a:ext cx="423069" cy="421482"/>
            </a:xfrm>
            <a:custGeom>
              <a:avLst/>
              <a:gdLst>
                <a:gd name="T0" fmla="+- 0 10849 98"/>
                <a:gd name="T1" fmla="*/ T0 w 21502"/>
                <a:gd name="T2" fmla="*/ 10800 h 21600"/>
                <a:gd name="T3" fmla="+- 0 10849 98"/>
                <a:gd name="T4" fmla="*/ T3 w 21502"/>
                <a:gd name="T5" fmla="*/ 10800 h 21600"/>
                <a:gd name="T6" fmla="+- 0 10849 98"/>
                <a:gd name="T7" fmla="*/ T6 w 21502"/>
                <a:gd name="T8" fmla="*/ 10800 h 21600"/>
                <a:gd name="T9" fmla="+- 0 10849 98"/>
                <a:gd name="T10" fmla="*/ T9 w 2150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02" h="21600">
                  <a:moveTo>
                    <a:pt x="19917" y="7880"/>
                  </a:moveTo>
                  <a:lnTo>
                    <a:pt x="18875" y="8932"/>
                  </a:lnTo>
                  <a:cubicBezTo>
                    <a:pt x="18730" y="9079"/>
                    <a:pt x="18497" y="9079"/>
                    <a:pt x="18353" y="8932"/>
                  </a:cubicBezTo>
                  <a:lnTo>
                    <a:pt x="17048" y="7617"/>
                  </a:lnTo>
                  <a:lnTo>
                    <a:pt x="15991" y="10290"/>
                  </a:lnTo>
                  <a:lnTo>
                    <a:pt x="16080" y="10064"/>
                  </a:lnTo>
                  <a:cubicBezTo>
                    <a:pt x="13859" y="7826"/>
                    <a:pt x="11601" y="7544"/>
                    <a:pt x="9565" y="7291"/>
                  </a:cubicBezTo>
                  <a:cubicBezTo>
                    <a:pt x="8910" y="7210"/>
                    <a:pt x="8276" y="7126"/>
                    <a:pt x="7652" y="6990"/>
                  </a:cubicBezTo>
                  <a:lnTo>
                    <a:pt x="13918" y="4456"/>
                  </a:lnTo>
                  <a:lnTo>
                    <a:pt x="12652" y="3179"/>
                  </a:lnTo>
                  <a:cubicBezTo>
                    <a:pt x="12508" y="3033"/>
                    <a:pt x="12508" y="2798"/>
                    <a:pt x="12652" y="2652"/>
                  </a:cubicBezTo>
                  <a:lnTo>
                    <a:pt x="13695" y="1598"/>
                  </a:lnTo>
                  <a:cubicBezTo>
                    <a:pt x="13840" y="1453"/>
                    <a:pt x="14073" y="1453"/>
                    <a:pt x="14217" y="1598"/>
                  </a:cubicBezTo>
                  <a:lnTo>
                    <a:pt x="19917" y="7353"/>
                  </a:lnTo>
                  <a:cubicBezTo>
                    <a:pt x="20062" y="7499"/>
                    <a:pt x="20062" y="7734"/>
                    <a:pt x="19917" y="7880"/>
                  </a:cubicBezTo>
                  <a:moveTo>
                    <a:pt x="12292" y="19639"/>
                  </a:moveTo>
                  <a:cubicBezTo>
                    <a:pt x="12200" y="19872"/>
                    <a:pt x="11999" y="20044"/>
                    <a:pt x="11756" y="20095"/>
                  </a:cubicBezTo>
                  <a:cubicBezTo>
                    <a:pt x="11700" y="20106"/>
                    <a:pt x="11643" y="20111"/>
                    <a:pt x="11587" y="20110"/>
                  </a:cubicBezTo>
                  <a:cubicBezTo>
                    <a:pt x="11400" y="20105"/>
                    <a:pt x="11219" y="20030"/>
                    <a:pt x="11084" y="19892"/>
                  </a:cubicBezTo>
                  <a:lnTo>
                    <a:pt x="1692" y="10517"/>
                  </a:lnTo>
                  <a:cubicBezTo>
                    <a:pt x="1519" y="10343"/>
                    <a:pt x="1443" y="10094"/>
                    <a:pt x="1488" y="9852"/>
                  </a:cubicBezTo>
                  <a:cubicBezTo>
                    <a:pt x="1533" y="9610"/>
                    <a:pt x="1695" y="9407"/>
                    <a:pt x="1917" y="9308"/>
                  </a:cubicBezTo>
                  <a:lnTo>
                    <a:pt x="6505" y="7453"/>
                  </a:lnTo>
                  <a:cubicBezTo>
                    <a:pt x="9597" y="8490"/>
                    <a:pt x="12689" y="7491"/>
                    <a:pt x="15781" y="10821"/>
                  </a:cubicBezTo>
                  <a:cubicBezTo>
                    <a:pt x="15781" y="10821"/>
                    <a:pt x="12292" y="19639"/>
                    <a:pt x="12292" y="19639"/>
                  </a:cubicBezTo>
                  <a:close/>
                  <a:moveTo>
                    <a:pt x="15260" y="545"/>
                  </a:moveTo>
                  <a:cubicBezTo>
                    <a:pt x="14912" y="193"/>
                    <a:pt x="14449" y="0"/>
                    <a:pt x="13956" y="0"/>
                  </a:cubicBezTo>
                  <a:cubicBezTo>
                    <a:pt x="13463" y="0"/>
                    <a:pt x="13000" y="193"/>
                    <a:pt x="12651" y="546"/>
                  </a:cubicBezTo>
                  <a:lnTo>
                    <a:pt x="11610" y="1598"/>
                  </a:lnTo>
                  <a:cubicBezTo>
                    <a:pt x="11261" y="1949"/>
                    <a:pt x="11068" y="2417"/>
                    <a:pt x="11068" y="2915"/>
                  </a:cubicBezTo>
                  <a:cubicBezTo>
                    <a:pt x="11068" y="3265"/>
                    <a:pt x="11164" y="3601"/>
                    <a:pt x="11342" y="3893"/>
                  </a:cubicBezTo>
                  <a:lnTo>
                    <a:pt x="1324" y="7944"/>
                  </a:lnTo>
                  <a:cubicBezTo>
                    <a:pt x="654" y="8241"/>
                    <a:pt x="173" y="8851"/>
                    <a:pt x="38" y="9575"/>
                  </a:cubicBezTo>
                  <a:cubicBezTo>
                    <a:pt x="-98" y="10302"/>
                    <a:pt x="130" y="11048"/>
                    <a:pt x="654" y="11576"/>
                  </a:cubicBezTo>
                  <a:lnTo>
                    <a:pt x="10041" y="20946"/>
                  </a:lnTo>
                  <a:cubicBezTo>
                    <a:pt x="10445" y="21354"/>
                    <a:pt x="10982" y="21586"/>
                    <a:pt x="11549" y="21599"/>
                  </a:cubicBezTo>
                  <a:cubicBezTo>
                    <a:pt x="11562" y="21599"/>
                    <a:pt x="11593" y="21599"/>
                    <a:pt x="11605" y="21599"/>
                  </a:cubicBezTo>
                  <a:cubicBezTo>
                    <a:pt x="11754" y="21599"/>
                    <a:pt x="11906" y="21584"/>
                    <a:pt x="12056" y="21553"/>
                  </a:cubicBezTo>
                  <a:cubicBezTo>
                    <a:pt x="12789" y="21399"/>
                    <a:pt x="13390" y="20888"/>
                    <a:pt x="13662" y="20191"/>
                  </a:cubicBezTo>
                  <a:lnTo>
                    <a:pt x="17604" y="10229"/>
                  </a:lnTo>
                  <a:cubicBezTo>
                    <a:pt x="17902" y="10426"/>
                    <a:pt x="18250" y="10532"/>
                    <a:pt x="18613" y="10532"/>
                  </a:cubicBezTo>
                  <a:cubicBezTo>
                    <a:pt x="19107" y="10532"/>
                    <a:pt x="19570" y="10338"/>
                    <a:pt x="19918" y="9986"/>
                  </a:cubicBezTo>
                  <a:lnTo>
                    <a:pt x="20957" y="8937"/>
                  </a:lnTo>
                  <a:cubicBezTo>
                    <a:pt x="21308" y="8585"/>
                    <a:pt x="21502" y="8116"/>
                    <a:pt x="21502" y="7617"/>
                  </a:cubicBezTo>
                  <a:cubicBezTo>
                    <a:pt x="21502" y="7117"/>
                    <a:pt x="21308" y="6648"/>
                    <a:pt x="20961" y="6300"/>
                  </a:cubicBezTo>
                  <a:cubicBezTo>
                    <a:pt x="20961" y="6300"/>
                    <a:pt x="15260" y="545"/>
                    <a:pt x="15260" y="54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AutoShape 38"/>
            <p:cNvSpPr>
              <a:spLocks/>
            </p:cNvSpPr>
            <p:nvPr/>
          </p:nvSpPr>
          <p:spPr bwMode="auto">
            <a:xfrm>
              <a:off x="7478829" y="4206403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4320"/>
                  </a:moveTo>
                  <a:cubicBezTo>
                    <a:pt x="14381" y="4320"/>
                    <a:pt x="17279" y="7222"/>
                    <a:pt x="17279" y="10800"/>
                  </a:cubicBezTo>
                  <a:cubicBezTo>
                    <a:pt x="17279" y="14377"/>
                    <a:pt x="14381" y="17279"/>
                    <a:pt x="10800" y="17279"/>
                  </a:cubicBezTo>
                  <a:cubicBezTo>
                    <a:pt x="7218" y="17279"/>
                    <a:pt x="4319" y="14377"/>
                    <a:pt x="4319" y="10800"/>
                  </a:cubicBezTo>
                  <a:cubicBezTo>
                    <a:pt x="4319" y="7222"/>
                    <a:pt x="7218" y="4320"/>
                    <a:pt x="10800" y="4320"/>
                  </a:cubicBezTo>
                  <a:moveTo>
                    <a:pt x="10800" y="21599"/>
                  </a:move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0" name="AutoShape 39"/>
            <p:cNvSpPr>
              <a:spLocks/>
            </p:cNvSpPr>
            <p:nvPr/>
          </p:nvSpPr>
          <p:spPr bwMode="auto">
            <a:xfrm>
              <a:off x="7667742" y="3973834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7279"/>
                  </a:moveTo>
                  <a:cubicBezTo>
                    <a:pt x="7218" y="17279"/>
                    <a:pt x="4320" y="14377"/>
                    <a:pt x="4320" y="10800"/>
                  </a:cubicBezTo>
                  <a:cubicBezTo>
                    <a:pt x="4320" y="7222"/>
                    <a:pt x="7218" y="4320"/>
                    <a:pt x="10800" y="4320"/>
                  </a:cubicBezTo>
                  <a:cubicBezTo>
                    <a:pt x="14381" y="4320"/>
                    <a:pt x="17280" y="7222"/>
                    <a:pt x="17280" y="10800"/>
                  </a:cubicBezTo>
                  <a:cubicBezTo>
                    <a:pt x="17280" y="14377"/>
                    <a:pt x="14381" y="17279"/>
                    <a:pt x="10800" y="17279"/>
                  </a:cubicBezTo>
                  <a:moveTo>
                    <a:pt x="10800" y="0"/>
                  </a:move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AutoShape 40"/>
            <p:cNvSpPr>
              <a:spLocks/>
            </p:cNvSpPr>
            <p:nvPr/>
          </p:nvSpPr>
          <p:spPr bwMode="auto">
            <a:xfrm>
              <a:off x="7391517" y="4192115"/>
              <a:ext cx="57944" cy="579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5400"/>
                  </a:moveTo>
                  <a:cubicBezTo>
                    <a:pt x="13779" y="5400"/>
                    <a:pt x="16199" y="7815"/>
                    <a:pt x="16199" y="10800"/>
                  </a:cubicBezTo>
                  <a:cubicBezTo>
                    <a:pt x="16199" y="13784"/>
                    <a:pt x="13779" y="16200"/>
                    <a:pt x="10800" y="16200"/>
                  </a:cubicBezTo>
                  <a:cubicBezTo>
                    <a:pt x="7820" y="16200"/>
                    <a:pt x="5399" y="13784"/>
                    <a:pt x="5399" y="10800"/>
                  </a:cubicBezTo>
                  <a:cubicBezTo>
                    <a:pt x="5399" y="7815"/>
                    <a:pt x="7820" y="5400"/>
                    <a:pt x="10800" y="5400"/>
                  </a:cubicBezTo>
                  <a:moveTo>
                    <a:pt x="0" y="10800"/>
                  </a:moveTo>
                  <a:cubicBezTo>
                    <a:pt x="0" y="16753"/>
                    <a:pt x="4843" y="21599"/>
                    <a:pt x="10800" y="21599"/>
                  </a:cubicBezTo>
                  <a:cubicBezTo>
                    <a:pt x="16756" y="21599"/>
                    <a:pt x="21600" y="16753"/>
                    <a:pt x="21600" y="10800"/>
                  </a:cubicBezTo>
                  <a:cubicBezTo>
                    <a:pt x="21600" y="4846"/>
                    <a:pt x="16756" y="0"/>
                    <a:pt x="10800" y="0"/>
                  </a:cubicBezTo>
                  <a:cubicBezTo>
                    <a:pt x="4843" y="0"/>
                    <a:pt x="0" y="4846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AutoShape 41"/>
            <p:cNvSpPr>
              <a:spLocks/>
            </p:cNvSpPr>
            <p:nvPr/>
          </p:nvSpPr>
          <p:spPr bwMode="auto">
            <a:xfrm>
              <a:off x="7449460" y="4293715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3" name="AutoShape 42"/>
            <p:cNvSpPr>
              <a:spLocks/>
            </p:cNvSpPr>
            <p:nvPr/>
          </p:nvSpPr>
          <p:spPr bwMode="auto">
            <a:xfrm>
              <a:off x="7682029" y="4075434"/>
              <a:ext cx="28575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4" name="Group 103"/>
          <p:cNvGrpSpPr/>
          <p:nvPr/>
        </p:nvGrpSpPr>
        <p:grpSpPr>
          <a:xfrm>
            <a:off x="6697641" y="5746669"/>
            <a:ext cx="258082" cy="294879"/>
            <a:chOff x="9162373" y="3045147"/>
            <a:chExt cx="406400" cy="464344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05" name="AutoShape 48"/>
            <p:cNvSpPr>
              <a:spLocks/>
            </p:cNvSpPr>
            <p:nvPr/>
          </p:nvSpPr>
          <p:spPr bwMode="auto">
            <a:xfrm>
              <a:off x="9162373" y="3045147"/>
              <a:ext cx="406400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425"/>
                  </a:moveTo>
                  <a:cubicBezTo>
                    <a:pt x="5687" y="7425"/>
                    <a:pt x="1542" y="6064"/>
                    <a:pt x="1542" y="4387"/>
                  </a:cubicBezTo>
                  <a:cubicBezTo>
                    <a:pt x="1542" y="2709"/>
                    <a:pt x="5687" y="1350"/>
                    <a:pt x="10800" y="1350"/>
                  </a:cubicBezTo>
                  <a:cubicBezTo>
                    <a:pt x="15912" y="1350"/>
                    <a:pt x="20057" y="2709"/>
                    <a:pt x="20057" y="4387"/>
                  </a:cubicBezTo>
                  <a:cubicBezTo>
                    <a:pt x="20057" y="6064"/>
                    <a:pt x="15912" y="7425"/>
                    <a:pt x="10800" y="7425"/>
                  </a:cubicBezTo>
                  <a:moveTo>
                    <a:pt x="20057" y="9112"/>
                  </a:moveTo>
                  <a:lnTo>
                    <a:pt x="20054" y="9112"/>
                  </a:lnTo>
                  <a:cubicBezTo>
                    <a:pt x="20054" y="9119"/>
                    <a:pt x="20057" y="9127"/>
                    <a:pt x="20057" y="9133"/>
                  </a:cubicBezTo>
                  <a:cubicBezTo>
                    <a:pt x="20057" y="10800"/>
                    <a:pt x="15912" y="12150"/>
                    <a:pt x="10800" y="12150"/>
                  </a:cubicBezTo>
                  <a:cubicBezTo>
                    <a:pt x="5687" y="12150"/>
                    <a:pt x="1542" y="10800"/>
                    <a:pt x="1542" y="9133"/>
                  </a:cubicBezTo>
                  <a:cubicBezTo>
                    <a:pt x="1542" y="9127"/>
                    <a:pt x="1545" y="9119"/>
                    <a:pt x="1545" y="9112"/>
                  </a:cubicBezTo>
                  <a:lnTo>
                    <a:pt x="1542" y="9112"/>
                  </a:lnTo>
                  <a:lnTo>
                    <a:pt x="1542" y="6793"/>
                  </a:lnTo>
                  <a:cubicBezTo>
                    <a:pt x="3564" y="8140"/>
                    <a:pt x="7271" y="8774"/>
                    <a:pt x="10800" y="8774"/>
                  </a:cubicBezTo>
                  <a:cubicBezTo>
                    <a:pt x="14328" y="8774"/>
                    <a:pt x="18035" y="8140"/>
                    <a:pt x="20057" y="6793"/>
                  </a:cubicBezTo>
                  <a:cubicBezTo>
                    <a:pt x="20057" y="6793"/>
                    <a:pt x="20057" y="9112"/>
                    <a:pt x="20057" y="9112"/>
                  </a:cubicBezTo>
                  <a:close/>
                  <a:moveTo>
                    <a:pt x="20057" y="13162"/>
                  </a:moveTo>
                  <a:lnTo>
                    <a:pt x="20054" y="13162"/>
                  </a:lnTo>
                  <a:cubicBezTo>
                    <a:pt x="20054" y="13169"/>
                    <a:pt x="20057" y="13177"/>
                    <a:pt x="20057" y="13183"/>
                  </a:cubicBezTo>
                  <a:cubicBezTo>
                    <a:pt x="20057" y="14850"/>
                    <a:pt x="15912" y="16200"/>
                    <a:pt x="10800" y="16200"/>
                  </a:cubicBezTo>
                  <a:cubicBezTo>
                    <a:pt x="5687" y="16200"/>
                    <a:pt x="1542" y="14850"/>
                    <a:pt x="1542" y="13183"/>
                  </a:cubicBezTo>
                  <a:cubicBezTo>
                    <a:pt x="1542" y="13177"/>
                    <a:pt x="1545" y="13169"/>
                    <a:pt x="1545" y="13162"/>
                  </a:cubicBezTo>
                  <a:lnTo>
                    <a:pt x="1542" y="13162"/>
                  </a:lnTo>
                  <a:lnTo>
                    <a:pt x="1542" y="10640"/>
                  </a:lnTo>
                  <a:cubicBezTo>
                    <a:pt x="3136" y="12077"/>
                    <a:pt x="6982" y="12825"/>
                    <a:pt x="10800" y="12825"/>
                  </a:cubicBezTo>
                  <a:cubicBezTo>
                    <a:pt x="14617" y="12825"/>
                    <a:pt x="18463" y="12077"/>
                    <a:pt x="20057" y="10640"/>
                  </a:cubicBezTo>
                  <a:cubicBezTo>
                    <a:pt x="20057" y="10640"/>
                    <a:pt x="20057" y="13162"/>
                    <a:pt x="20057" y="13162"/>
                  </a:cubicBezTo>
                  <a:close/>
                  <a:moveTo>
                    <a:pt x="20057" y="17212"/>
                  </a:moveTo>
                  <a:cubicBezTo>
                    <a:pt x="20057" y="18889"/>
                    <a:pt x="15912" y="20249"/>
                    <a:pt x="10800" y="20249"/>
                  </a:cubicBezTo>
                  <a:cubicBezTo>
                    <a:pt x="5687" y="20249"/>
                    <a:pt x="1542" y="18889"/>
                    <a:pt x="1542" y="17212"/>
                  </a:cubicBezTo>
                  <a:lnTo>
                    <a:pt x="1542" y="14690"/>
                  </a:lnTo>
                  <a:cubicBezTo>
                    <a:pt x="3136" y="16127"/>
                    <a:pt x="6982" y="16875"/>
                    <a:pt x="10800" y="16875"/>
                  </a:cubicBezTo>
                  <a:cubicBezTo>
                    <a:pt x="14617" y="16875"/>
                    <a:pt x="18463" y="16127"/>
                    <a:pt x="20057" y="14690"/>
                  </a:cubicBezTo>
                  <a:cubicBezTo>
                    <a:pt x="20057" y="14690"/>
                    <a:pt x="20057" y="17212"/>
                    <a:pt x="20057" y="17212"/>
                  </a:cubicBezTo>
                  <a:close/>
                  <a:moveTo>
                    <a:pt x="10800" y="0"/>
                  </a:moveTo>
                  <a:cubicBezTo>
                    <a:pt x="5598" y="0"/>
                    <a:pt x="0" y="1372"/>
                    <a:pt x="0" y="4387"/>
                  </a:cubicBezTo>
                  <a:lnTo>
                    <a:pt x="0" y="17212"/>
                  </a:lnTo>
                  <a:cubicBezTo>
                    <a:pt x="0" y="20226"/>
                    <a:pt x="5598" y="21599"/>
                    <a:pt x="10800" y="21599"/>
                  </a:cubicBezTo>
                  <a:cubicBezTo>
                    <a:pt x="16001" y="21599"/>
                    <a:pt x="21599" y="20226"/>
                    <a:pt x="21599" y="17212"/>
                  </a:cubicBezTo>
                  <a:lnTo>
                    <a:pt x="21599" y="4387"/>
                  </a:lnTo>
                  <a:cubicBezTo>
                    <a:pt x="21599" y="1372"/>
                    <a:pt x="1600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" name="AutoShape 49"/>
            <p:cNvSpPr>
              <a:spLocks/>
            </p:cNvSpPr>
            <p:nvPr/>
          </p:nvSpPr>
          <p:spPr bwMode="auto">
            <a:xfrm>
              <a:off x="9481460" y="3407890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" name="AutoShape 50"/>
            <p:cNvSpPr>
              <a:spLocks/>
            </p:cNvSpPr>
            <p:nvPr/>
          </p:nvSpPr>
          <p:spPr bwMode="auto">
            <a:xfrm>
              <a:off x="9481460" y="3320578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AutoShape 51"/>
            <p:cNvSpPr>
              <a:spLocks/>
            </p:cNvSpPr>
            <p:nvPr/>
          </p:nvSpPr>
          <p:spPr bwMode="auto">
            <a:xfrm>
              <a:off x="9481460" y="3233265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9" name="Group 108"/>
          <p:cNvGrpSpPr/>
          <p:nvPr/>
        </p:nvGrpSpPr>
        <p:grpSpPr>
          <a:xfrm>
            <a:off x="6726195" y="4378634"/>
            <a:ext cx="208703" cy="304230"/>
            <a:chOff x="3582988" y="3510757"/>
            <a:chExt cx="319088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10" name="AutoShape 113"/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" name="AutoShape 114"/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2" name="Group 111"/>
          <p:cNvGrpSpPr/>
          <p:nvPr/>
        </p:nvGrpSpPr>
        <p:grpSpPr>
          <a:xfrm>
            <a:off x="6709529" y="5281094"/>
            <a:ext cx="227912" cy="304230"/>
            <a:chOff x="2639219" y="3510757"/>
            <a:chExt cx="348456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13" name="AutoShape 115"/>
            <p:cNvSpPr>
              <a:spLocks/>
            </p:cNvSpPr>
            <p:nvPr/>
          </p:nvSpPr>
          <p:spPr bwMode="auto">
            <a:xfrm>
              <a:off x="2639219" y="3510757"/>
              <a:ext cx="348456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800" y="12825"/>
                  </a:moveTo>
                  <a:lnTo>
                    <a:pt x="19800" y="13500"/>
                  </a:lnTo>
                  <a:lnTo>
                    <a:pt x="19800" y="14850"/>
                  </a:lnTo>
                  <a:lnTo>
                    <a:pt x="19800" y="15525"/>
                  </a:lnTo>
                  <a:cubicBezTo>
                    <a:pt x="19800" y="18129"/>
                    <a:pt x="16972" y="20249"/>
                    <a:pt x="13499" y="20249"/>
                  </a:cubicBezTo>
                  <a:lnTo>
                    <a:pt x="8099" y="20249"/>
                  </a:lnTo>
                  <a:cubicBezTo>
                    <a:pt x="4627" y="20249"/>
                    <a:pt x="1800" y="18129"/>
                    <a:pt x="1800" y="15525"/>
                  </a:cubicBezTo>
                  <a:lnTo>
                    <a:pt x="1800" y="14850"/>
                  </a:lnTo>
                  <a:lnTo>
                    <a:pt x="1800" y="13500"/>
                  </a:lnTo>
                  <a:lnTo>
                    <a:pt x="1800" y="12825"/>
                  </a:lnTo>
                  <a:lnTo>
                    <a:pt x="1800" y="10800"/>
                  </a:lnTo>
                  <a:cubicBezTo>
                    <a:pt x="1800" y="10427"/>
                    <a:pt x="2203" y="10124"/>
                    <a:pt x="2699" y="10124"/>
                  </a:cubicBezTo>
                  <a:lnTo>
                    <a:pt x="4499" y="10124"/>
                  </a:lnTo>
                  <a:lnTo>
                    <a:pt x="17100" y="10124"/>
                  </a:lnTo>
                  <a:lnTo>
                    <a:pt x="18899" y="10124"/>
                  </a:lnTo>
                  <a:cubicBezTo>
                    <a:pt x="19396" y="10124"/>
                    <a:pt x="19800" y="10427"/>
                    <a:pt x="19800" y="10800"/>
                  </a:cubicBezTo>
                  <a:cubicBezTo>
                    <a:pt x="19800" y="10800"/>
                    <a:pt x="19800" y="12825"/>
                    <a:pt x="19800" y="12825"/>
                  </a:cubicBezTo>
                  <a:close/>
                  <a:moveTo>
                    <a:pt x="14400" y="6075"/>
                  </a:moveTo>
                  <a:lnTo>
                    <a:pt x="14400" y="6076"/>
                  </a:lnTo>
                  <a:lnTo>
                    <a:pt x="14400" y="8774"/>
                  </a:lnTo>
                  <a:lnTo>
                    <a:pt x="7200" y="8774"/>
                  </a:lnTo>
                  <a:lnTo>
                    <a:pt x="7200" y="6076"/>
                  </a:lnTo>
                  <a:lnTo>
                    <a:pt x="7200" y="6075"/>
                  </a:lnTo>
                  <a:cubicBezTo>
                    <a:pt x="7200" y="4583"/>
                    <a:pt x="8811" y="3375"/>
                    <a:pt x="10800" y="3375"/>
                  </a:cubicBezTo>
                  <a:cubicBezTo>
                    <a:pt x="12788" y="3375"/>
                    <a:pt x="14400" y="4583"/>
                    <a:pt x="14400" y="6075"/>
                  </a:cubicBezTo>
                  <a:moveTo>
                    <a:pt x="4499" y="6075"/>
                  </a:moveTo>
                  <a:cubicBezTo>
                    <a:pt x="4499" y="3465"/>
                    <a:pt x="7320" y="1350"/>
                    <a:pt x="10800" y="1350"/>
                  </a:cubicBezTo>
                  <a:cubicBezTo>
                    <a:pt x="14279" y="1350"/>
                    <a:pt x="17100" y="3465"/>
                    <a:pt x="17100" y="6075"/>
                  </a:cubicBezTo>
                  <a:lnTo>
                    <a:pt x="17100" y="8774"/>
                  </a:lnTo>
                  <a:lnTo>
                    <a:pt x="15299" y="8774"/>
                  </a:lnTo>
                  <a:lnTo>
                    <a:pt x="15299" y="6076"/>
                  </a:lnTo>
                  <a:cubicBezTo>
                    <a:pt x="15299" y="4212"/>
                    <a:pt x="13285" y="2701"/>
                    <a:pt x="10800" y="2701"/>
                  </a:cubicBezTo>
                  <a:cubicBezTo>
                    <a:pt x="8314" y="2701"/>
                    <a:pt x="6299" y="4212"/>
                    <a:pt x="6299" y="6076"/>
                  </a:cubicBezTo>
                  <a:lnTo>
                    <a:pt x="6299" y="8774"/>
                  </a:lnTo>
                  <a:lnTo>
                    <a:pt x="4499" y="8774"/>
                  </a:lnTo>
                  <a:cubicBezTo>
                    <a:pt x="4499" y="8774"/>
                    <a:pt x="4499" y="6075"/>
                    <a:pt x="4499" y="6075"/>
                  </a:cubicBezTo>
                  <a:close/>
                  <a:moveTo>
                    <a:pt x="18899" y="8774"/>
                  </a:moveTo>
                  <a:lnTo>
                    <a:pt x="18899" y="6075"/>
                  </a:lnTo>
                  <a:cubicBezTo>
                    <a:pt x="18899" y="2719"/>
                    <a:pt x="15274" y="0"/>
                    <a:pt x="10800" y="0"/>
                  </a:cubicBezTo>
                  <a:cubicBezTo>
                    <a:pt x="6325" y="0"/>
                    <a:pt x="2699" y="2719"/>
                    <a:pt x="2699" y="6075"/>
                  </a:cubicBezTo>
                  <a:lnTo>
                    <a:pt x="2699" y="8774"/>
                  </a:lnTo>
                  <a:cubicBezTo>
                    <a:pt x="1208" y="8774"/>
                    <a:pt x="0" y="9681"/>
                    <a:pt x="0" y="10800"/>
                  </a:cubicBezTo>
                  <a:lnTo>
                    <a:pt x="0" y="12825"/>
                  </a:lnTo>
                  <a:lnTo>
                    <a:pt x="0" y="13500"/>
                  </a:lnTo>
                  <a:lnTo>
                    <a:pt x="0" y="14850"/>
                  </a:lnTo>
                  <a:lnTo>
                    <a:pt x="0" y="15525"/>
                  </a:lnTo>
                  <a:cubicBezTo>
                    <a:pt x="0" y="18880"/>
                    <a:pt x="3625" y="21599"/>
                    <a:pt x="8099" y="21599"/>
                  </a:cubicBezTo>
                  <a:lnTo>
                    <a:pt x="13499" y="21599"/>
                  </a:lnTo>
                  <a:cubicBezTo>
                    <a:pt x="17974" y="21599"/>
                    <a:pt x="21600" y="18880"/>
                    <a:pt x="21600" y="15525"/>
                  </a:cubicBezTo>
                  <a:lnTo>
                    <a:pt x="21600" y="14850"/>
                  </a:lnTo>
                  <a:lnTo>
                    <a:pt x="21600" y="13500"/>
                  </a:lnTo>
                  <a:lnTo>
                    <a:pt x="21600" y="12825"/>
                  </a:lnTo>
                  <a:lnTo>
                    <a:pt x="21600" y="10800"/>
                  </a:lnTo>
                  <a:cubicBezTo>
                    <a:pt x="21600" y="9681"/>
                    <a:pt x="20391" y="8774"/>
                    <a:pt x="18899" y="877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" name="AutoShape 116"/>
            <p:cNvSpPr>
              <a:spLocks/>
            </p:cNvSpPr>
            <p:nvPr/>
          </p:nvSpPr>
          <p:spPr bwMode="auto">
            <a:xfrm>
              <a:off x="2784475" y="3786982"/>
              <a:ext cx="57944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3226"/>
                    <a:pt x="0" y="7201"/>
                  </a:cubicBezTo>
                  <a:cubicBezTo>
                    <a:pt x="0" y="9390"/>
                    <a:pt x="1798" y="13537"/>
                    <a:pt x="3601" y="16821"/>
                  </a:cubicBezTo>
                  <a:cubicBezTo>
                    <a:pt x="5070" y="19493"/>
                    <a:pt x="6916" y="21600"/>
                    <a:pt x="10800" y="21600"/>
                  </a:cubicBezTo>
                  <a:cubicBezTo>
                    <a:pt x="15016" y="21600"/>
                    <a:pt x="16529" y="19514"/>
                    <a:pt x="18003" y="16858"/>
                  </a:cubicBezTo>
                  <a:cubicBezTo>
                    <a:pt x="19828" y="13567"/>
                    <a:pt x="21600" y="9397"/>
                    <a:pt x="21600" y="7201"/>
                  </a:cubicBezTo>
                  <a:cubicBezTo>
                    <a:pt x="21600" y="3226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6" name="TextBox 115"/>
          <p:cNvSpPr txBox="1"/>
          <p:nvPr/>
        </p:nvSpPr>
        <p:spPr>
          <a:xfrm>
            <a:off x="6675599" y="2849811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8" name="Rectangle 117"/>
          <p:cNvSpPr/>
          <p:nvPr/>
        </p:nvSpPr>
        <p:spPr>
          <a:xfrm>
            <a:off x="6675598" y="3072711"/>
            <a:ext cx="4159493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5" name="文本框 114"/>
          <p:cNvSpPr txBox="1"/>
          <p:nvPr/>
        </p:nvSpPr>
        <p:spPr>
          <a:xfrm>
            <a:off x="493626" y="247323"/>
            <a:ext cx="2839406" cy="546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953" dirty="0">
                <a:solidFill>
                  <a:srgbClr val="3A3A3A"/>
                </a:solidFill>
                <a:latin typeface="Calibri Light" panose="020F0302020204030204" pitchFamily="34" charset="0"/>
              </a:rPr>
              <a:t>YOUR TE</a:t>
            </a:r>
            <a:r>
              <a:rPr lang="en-US" altLang="zh-CN" sz="2953" dirty="0">
                <a:solidFill>
                  <a:schemeClr val="accent2"/>
                </a:solidFill>
                <a:latin typeface="Calibri Light" panose="020F0302020204030204" pitchFamily="34" charset="0"/>
              </a:rPr>
              <a:t>XT</a:t>
            </a:r>
            <a:r>
              <a:rPr lang="en-US" altLang="zh-CN" sz="2953" dirty="0">
                <a:solidFill>
                  <a:srgbClr val="3A3A3A"/>
                </a:solidFill>
                <a:latin typeface="Calibri Light" panose="020F0302020204030204" pitchFamily="34" charset="0"/>
              </a:rPr>
              <a:t> HERE</a:t>
            </a:r>
            <a:endParaRPr lang="zh-CN" altLang="en-US" sz="2953" dirty="0">
              <a:solidFill>
                <a:srgbClr val="3A3A3A"/>
              </a:solidFill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4965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 animBg="1"/>
      <p:bldP spid="85" grpId="0" animBg="1"/>
      <p:bldP spid="89" grpId="0" animBg="1"/>
      <p:bldP spid="93" grpId="0" animBg="1"/>
      <p:bldP spid="116" grpId="0"/>
      <p:bldP spid="11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74821" y="1445953"/>
            <a:ext cx="4011895" cy="2450259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74821" y="3946416"/>
            <a:ext cx="4011895" cy="18090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809658" y="5909406"/>
            <a:ext cx="11236161" cy="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prstDash val="sys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12800" y="5971634"/>
            <a:ext cx="11233150" cy="55399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41691" y="4369404"/>
            <a:ext cx="3273278" cy="95410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448819" y="1445953"/>
            <a:ext cx="4011895" cy="2450259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448819" y="3946416"/>
            <a:ext cx="4011895" cy="18090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15693" y="4406338"/>
            <a:ext cx="3273278" cy="95410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0" name="Rectangle 19"/>
          <p:cNvSpPr/>
          <p:nvPr/>
        </p:nvSpPr>
        <p:spPr>
          <a:xfrm>
            <a:off x="8522818" y="1445953"/>
            <a:ext cx="4011895" cy="2450259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522818" y="3946416"/>
            <a:ext cx="4011895" cy="180908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889693" y="4406338"/>
            <a:ext cx="3273278" cy="95410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493626" y="247323"/>
            <a:ext cx="2839406" cy="546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953" dirty="0">
                <a:solidFill>
                  <a:srgbClr val="3A3A3A"/>
                </a:solidFill>
                <a:latin typeface="Calibri Light" panose="020F0302020204030204" pitchFamily="34" charset="0"/>
              </a:rPr>
              <a:t>YOUR TE</a:t>
            </a:r>
            <a:r>
              <a:rPr lang="en-US" altLang="zh-CN" sz="2953" dirty="0">
                <a:solidFill>
                  <a:schemeClr val="accent2"/>
                </a:solidFill>
                <a:latin typeface="Calibri Light" panose="020F0302020204030204" pitchFamily="34" charset="0"/>
              </a:rPr>
              <a:t>XT</a:t>
            </a:r>
            <a:r>
              <a:rPr lang="en-US" altLang="zh-CN" sz="2953" dirty="0">
                <a:solidFill>
                  <a:srgbClr val="3A3A3A"/>
                </a:solidFill>
                <a:latin typeface="Calibri Light" panose="020F0302020204030204" pitchFamily="34" charset="0"/>
              </a:rPr>
              <a:t> HERE</a:t>
            </a:r>
            <a:endParaRPr lang="zh-CN" altLang="en-US" sz="2953" dirty="0">
              <a:solidFill>
                <a:srgbClr val="3A3A3A"/>
              </a:solidFill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6231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4" grpId="0"/>
      <p:bldP spid="15" grpId="0"/>
      <p:bldP spid="17" grpId="0" animBg="1"/>
      <p:bldP spid="18" grpId="0" animBg="1"/>
      <p:bldP spid="19" grpId="0"/>
      <p:bldP spid="20" grpId="0" animBg="1"/>
      <p:bldP spid="21" grpId="0" animBg="1"/>
      <p:bldP spid="2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60"/>
          <p:cNvGrpSpPr/>
          <p:nvPr/>
        </p:nvGrpSpPr>
        <p:grpSpPr>
          <a:xfrm>
            <a:off x="4920966" y="5286062"/>
            <a:ext cx="559550" cy="558194"/>
            <a:chOff x="4448949" y="5252205"/>
            <a:chExt cx="610979" cy="609498"/>
          </a:xfrm>
          <a:solidFill>
            <a:schemeClr val="accent3"/>
          </a:solidFill>
        </p:grpSpPr>
        <p:sp>
          <p:nvSpPr>
            <p:cNvPr id="20" name="Freeform 505"/>
            <p:cNvSpPr>
              <a:spLocks noEditPoints="1"/>
            </p:cNvSpPr>
            <p:nvPr/>
          </p:nvSpPr>
          <p:spPr bwMode="auto">
            <a:xfrm>
              <a:off x="4625207" y="5403284"/>
              <a:ext cx="259203" cy="404357"/>
            </a:xfrm>
            <a:custGeom>
              <a:avLst/>
              <a:gdLst>
                <a:gd name="T0" fmla="*/ 72 w 148"/>
                <a:gd name="T1" fmla="*/ 231 h 231"/>
                <a:gd name="T2" fmla="*/ 43 w 148"/>
                <a:gd name="T3" fmla="*/ 226 h 231"/>
                <a:gd name="T4" fmla="*/ 36 w 148"/>
                <a:gd name="T5" fmla="*/ 207 h 231"/>
                <a:gd name="T6" fmla="*/ 31 w 148"/>
                <a:gd name="T7" fmla="*/ 158 h 231"/>
                <a:gd name="T8" fmla="*/ 23 w 148"/>
                <a:gd name="T9" fmla="*/ 135 h 231"/>
                <a:gd name="T10" fmla="*/ 10 w 148"/>
                <a:gd name="T11" fmla="*/ 112 h 231"/>
                <a:gd name="T12" fmla="*/ 2 w 148"/>
                <a:gd name="T13" fmla="*/ 63 h 231"/>
                <a:gd name="T14" fmla="*/ 73 w 148"/>
                <a:gd name="T15" fmla="*/ 0 h 231"/>
                <a:gd name="T16" fmla="*/ 74 w 148"/>
                <a:gd name="T17" fmla="*/ 0 h 231"/>
                <a:gd name="T18" fmla="*/ 146 w 148"/>
                <a:gd name="T19" fmla="*/ 63 h 231"/>
                <a:gd name="T20" fmla="*/ 138 w 148"/>
                <a:gd name="T21" fmla="*/ 112 h 231"/>
                <a:gd name="T22" fmla="*/ 125 w 148"/>
                <a:gd name="T23" fmla="*/ 135 h 231"/>
                <a:gd name="T24" fmla="*/ 116 w 148"/>
                <a:gd name="T25" fmla="*/ 158 h 231"/>
                <a:gd name="T26" fmla="*/ 111 w 148"/>
                <a:gd name="T27" fmla="*/ 207 h 231"/>
                <a:gd name="T28" fmla="*/ 104 w 148"/>
                <a:gd name="T29" fmla="*/ 226 h 231"/>
                <a:gd name="T30" fmla="*/ 72 w 148"/>
                <a:gd name="T31" fmla="*/ 231 h 231"/>
                <a:gd name="T32" fmla="*/ 72 w 148"/>
                <a:gd name="T33" fmla="*/ 214 h 231"/>
                <a:gd name="T34" fmla="*/ 96 w 148"/>
                <a:gd name="T35" fmla="*/ 170 h 231"/>
                <a:gd name="T36" fmla="*/ 98 w 148"/>
                <a:gd name="T37" fmla="*/ 165 h 231"/>
                <a:gd name="T38" fmla="*/ 99 w 148"/>
                <a:gd name="T39" fmla="*/ 157 h 231"/>
                <a:gd name="T40" fmla="*/ 102 w 148"/>
                <a:gd name="T41" fmla="*/ 146 h 231"/>
                <a:gd name="T42" fmla="*/ 130 w 148"/>
                <a:gd name="T43" fmla="*/ 66 h 231"/>
                <a:gd name="T44" fmla="*/ 119 w 148"/>
                <a:gd name="T45" fmla="*/ 41 h 231"/>
                <a:gd name="T46" fmla="*/ 74 w 148"/>
                <a:gd name="T47" fmla="*/ 17 h 231"/>
                <a:gd name="T48" fmla="*/ 74 w 148"/>
                <a:gd name="T49" fmla="*/ 17 h 231"/>
                <a:gd name="T50" fmla="*/ 29 w 148"/>
                <a:gd name="T51" fmla="*/ 41 h 231"/>
                <a:gd name="T52" fmla="*/ 18 w 148"/>
                <a:gd name="T53" fmla="*/ 66 h 231"/>
                <a:gd name="T54" fmla="*/ 25 w 148"/>
                <a:gd name="T55" fmla="*/ 105 h 231"/>
                <a:gd name="T56" fmla="*/ 46 w 148"/>
                <a:gd name="T57" fmla="*/ 146 h 231"/>
                <a:gd name="T58" fmla="*/ 48 w 148"/>
                <a:gd name="T59" fmla="*/ 157 h 231"/>
                <a:gd name="T60" fmla="*/ 50 w 148"/>
                <a:gd name="T61" fmla="*/ 165 h 231"/>
                <a:gd name="T62" fmla="*/ 52 w 148"/>
                <a:gd name="T63" fmla="*/ 17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8" h="231">
                  <a:moveTo>
                    <a:pt x="72" y="231"/>
                  </a:moveTo>
                  <a:cubicBezTo>
                    <a:pt x="72" y="231"/>
                    <a:pt x="72" y="231"/>
                    <a:pt x="72" y="231"/>
                  </a:cubicBezTo>
                  <a:cubicBezTo>
                    <a:pt x="59" y="231"/>
                    <a:pt x="50" y="228"/>
                    <a:pt x="46" y="226"/>
                  </a:cubicBezTo>
                  <a:cubicBezTo>
                    <a:pt x="43" y="226"/>
                    <a:pt x="43" y="226"/>
                    <a:pt x="43" y="226"/>
                  </a:cubicBezTo>
                  <a:cubicBezTo>
                    <a:pt x="42" y="224"/>
                    <a:pt x="42" y="224"/>
                    <a:pt x="42" y="224"/>
                  </a:cubicBezTo>
                  <a:cubicBezTo>
                    <a:pt x="39" y="220"/>
                    <a:pt x="37" y="214"/>
                    <a:pt x="36" y="207"/>
                  </a:cubicBezTo>
                  <a:cubicBezTo>
                    <a:pt x="35" y="198"/>
                    <a:pt x="34" y="186"/>
                    <a:pt x="35" y="172"/>
                  </a:cubicBezTo>
                  <a:cubicBezTo>
                    <a:pt x="33" y="169"/>
                    <a:pt x="31" y="164"/>
                    <a:pt x="31" y="158"/>
                  </a:cubicBezTo>
                  <a:cubicBezTo>
                    <a:pt x="31" y="153"/>
                    <a:pt x="29" y="142"/>
                    <a:pt x="23" y="135"/>
                  </a:cubicBezTo>
                  <a:cubicBezTo>
                    <a:pt x="23" y="135"/>
                    <a:pt x="23" y="135"/>
                    <a:pt x="23" y="135"/>
                  </a:cubicBezTo>
                  <a:cubicBezTo>
                    <a:pt x="23" y="135"/>
                    <a:pt x="23" y="135"/>
                    <a:pt x="23" y="135"/>
                  </a:cubicBezTo>
                  <a:cubicBezTo>
                    <a:pt x="22" y="134"/>
                    <a:pt x="16" y="125"/>
                    <a:pt x="10" y="112"/>
                  </a:cubicBezTo>
                  <a:cubicBezTo>
                    <a:pt x="6" y="104"/>
                    <a:pt x="4" y="96"/>
                    <a:pt x="2" y="89"/>
                  </a:cubicBezTo>
                  <a:cubicBezTo>
                    <a:pt x="0" y="79"/>
                    <a:pt x="0" y="71"/>
                    <a:pt x="2" y="63"/>
                  </a:cubicBezTo>
                  <a:cubicBezTo>
                    <a:pt x="2" y="61"/>
                    <a:pt x="5" y="47"/>
                    <a:pt x="14" y="32"/>
                  </a:cubicBezTo>
                  <a:cubicBezTo>
                    <a:pt x="24" y="17"/>
                    <a:pt x="41" y="0"/>
                    <a:pt x="73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107" y="0"/>
                    <a:pt x="124" y="18"/>
                    <a:pt x="134" y="32"/>
                  </a:cubicBezTo>
                  <a:cubicBezTo>
                    <a:pt x="143" y="47"/>
                    <a:pt x="146" y="61"/>
                    <a:pt x="146" y="63"/>
                  </a:cubicBezTo>
                  <a:cubicBezTo>
                    <a:pt x="148" y="71"/>
                    <a:pt x="147" y="80"/>
                    <a:pt x="145" y="89"/>
                  </a:cubicBezTo>
                  <a:cubicBezTo>
                    <a:pt x="144" y="96"/>
                    <a:pt x="141" y="104"/>
                    <a:pt x="138" y="112"/>
                  </a:cubicBezTo>
                  <a:cubicBezTo>
                    <a:pt x="132" y="125"/>
                    <a:pt x="125" y="135"/>
                    <a:pt x="125" y="135"/>
                  </a:cubicBezTo>
                  <a:cubicBezTo>
                    <a:pt x="125" y="135"/>
                    <a:pt x="125" y="135"/>
                    <a:pt x="125" y="135"/>
                  </a:cubicBezTo>
                  <a:cubicBezTo>
                    <a:pt x="125" y="135"/>
                    <a:pt x="125" y="135"/>
                    <a:pt x="125" y="135"/>
                  </a:cubicBezTo>
                  <a:cubicBezTo>
                    <a:pt x="119" y="142"/>
                    <a:pt x="117" y="153"/>
                    <a:pt x="116" y="158"/>
                  </a:cubicBezTo>
                  <a:cubicBezTo>
                    <a:pt x="117" y="164"/>
                    <a:pt x="114" y="169"/>
                    <a:pt x="113" y="172"/>
                  </a:cubicBezTo>
                  <a:cubicBezTo>
                    <a:pt x="113" y="186"/>
                    <a:pt x="113" y="198"/>
                    <a:pt x="111" y="207"/>
                  </a:cubicBezTo>
                  <a:cubicBezTo>
                    <a:pt x="110" y="214"/>
                    <a:pt x="108" y="220"/>
                    <a:pt x="106" y="223"/>
                  </a:cubicBezTo>
                  <a:cubicBezTo>
                    <a:pt x="104" y="226"/>
                    <a:pt x="104" y="226"/>
                    <a:pt x="104" y="226"/>
                  </a:cubicBezTo>
                  <a:cubicBezTo>
                    <a:pt x="101" y="227"/>
                    <a:pt x="101" y="227"/>
                    <a:pt x="101" y="227"/>
                  </a:cubicBezTo>
                  <a:cubicBezTo>
                    <a:pt x="91" y="230"/>
                    <a:pt x="81" y="231"/>
                    <a:pt x="72" y="231"/>
                  </a:cubicBezTo>
                  <a:close/>
                  <a:moveTo>
                    <a:pt x="55" y="212"/>
                  </a:moveTo>
                  <a:cubicBezTo>
                    <a:pt x="58" y="213"/>
                    <a:pt x="64" y="214"/>
                    <a:pt x="72" y="214"/>
                  </a:cubicBezTo>
                  <a:cubicBezTo>
                    <a:pt x="79" y="214"/>
                    <a:pt x="86" y="213"/>
                    <a:pt x="93" y="211"/>
                  </a:cubicBezTo>
                  <a:cubicBezTo>
                    <a:pt x="95" y="207"/>
                    <a:pt x="97" y="196"/>
                    <a:pt x="96" y="170"/>
                  </a:cubicBezTo>
                  <a:cubicBezTo>
                    <a:pt x="95" y="167"/>
                    <a:pt x="95" y="167"/>
                    <a:pt x="95" y="167"/>
                  </a:cubicBezTo>
                  <a:cubicBezTo>
                    <a:pt x="98" y="165"/>
                    <a:pt x="98" y="165"/>
                    <a:pt x="98" y="165"/>
                  </a:cubicBezTo>
                  <a:cubicBezTo>
                    <a:pt x="98" y="164"/>
                    <a:pt x="100" y="161"/>
                    <a:pt x="100" y="158"/>
                  </a:cubicBezTo>
                  <a:cubicBezTo>
                    <a:pt x="99" y="157"/>
                    <a:pt x="99" y="157"/>
                    <a:pt x="99" y="157"/>
                  </a:cubicBezTo>
                  <a:cubicBezTo>
                    <a:pt x="100" y="157"/>
                    <a:pt x="100" y="157"/>
                    <a:pt x="100" y="157"/>
                  </a:cubicBezTo>
                  <a:cubicBezTo>
                    <a:pt x="100" y="156"/>
                    <a:pt x="100" y="152"/>
                    <a:pt x="102" y="146"/>
                  </a:cubicBezTo>
                  <a:cubicBezTo>
                    <a:pt x="104" y="137"/>
                    <a:pt x="107" y="130"/>
                    <a:pt x="111" y="125"/>
                  </a:cubicBezTo>
                  <a:cubicBezTo>
                    <a:pt x="113" y="122"/>
                    <a:pt x="134" y="91"/>
                    <a:pt x="130" y="66"/>
                  </a:cubicBezTo>
                  <a:cubicBezTo>
                    <a:pt x="130" y="66"/>
                    <a:pt x="130" y="66"/>
                    <a:pt x="130" y="66"/>
                  </a:cubicBezTo>
                  <a:cubicBezTo>
                    <a:pt x="129" y="65"/>
                    <a:pt x="127" y="53"/>
                    <a:pt x="119" y="41"/>
                  </a:cubicBezTo>
                  <a:cubicBezTo>
                    <a:pt x="109" y="25"/>
                    <a:pt x="94" y="17"/>
                    <a:pt x="74" y="17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4" y="17"/>
                    <a:pt x="74" y="17"/>
                    <a:pt x="73" y="17"/>
                  </a:cubicBezTo>
                  <a:cubicBezTo>
                    <a:pt x="54" y="17"/>
                    <a:pt x="39" y="25"/>
                    <a:pt x="29" y="41"/>
                  </a:cubicBezTo>
                  <a:cubicBezTo>
                    <a:pt x="21" y="53"/>
                    <a:pt x="18" y="65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6" y="79"/>
                    <a:pt x="21" y="94"/>
                    <a:pt x="25" y="105"/>
                  </a:cubicBezTo>
                  <a:cubicBezTo>
                    <a:pt x="30" y="116"/>
                    <a:pt x="35" y="124"/>
                    <a:pt x="36" y="125"/>
                  </a:cubicBezTo>
                  <a:cubicBezTo>
                    <a:pt x="41" y="130"/>
                    <a:pt x="44" y="137"/>
                    <a:pt x="46" y="146"/>
                  </a:cubicBezTo>
                  <a:cubicBezTo>
                    <a:pt x="48" y="152"/>
                    <a:pt x="48" y="156"/>
                    <a:pt x="48" y="157"/>
                  </a:cubicBezTo>
                  <a:cubicBezTo>
                    <a:pt x="48" y="157"/>
                    <a:pt x="48" y="157"/>
                    <a:pt x="48" y="157"/>
                  </a:cubicBezTo>
                  <a:cubicBezTo>
                    <a:pt x="48" y="158"/>
                    <a:pt x="48" y="158"/>
                    <a:pt x="48" y="158"/>
                  </a:cubicBezTo>
                  <a:cubicBezTo>
                    <a:pt x="48" y="162"/>
                    <a:pt x="50" y="165"/>
                    <a:pt x="50" y="165"/>
                  </a:cubicBezTo>
                  <a:cubicBezTo>
                    <a:pt x="52" y="167"/>
                    <a:pt x="52" y="167"/>
                    <a:pt x="52" y="167"/>
                  </a:cubicBezTo>
                  <a:cubicBezTo>
                    <a:pt x="52" y="170"/>
                    <a:pt x="52" y="170"/>
                    <a:pt x="52" y="170"/>
                  </a:cubicBezTo>
                  <a:cubicBezTo>
                    <a:pt x="51" y="197"/>
                    <a:pt x="53" y="208"/>
                    <a:pt x="55" y="21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506"/>
            <p:cNvSpPr>
              <a:spLocks/>
            </p:cNvSpPr>
            <p:nvPr/>
          </p:nvSpPr>
          <p:spPr bwMode="auto">
            <a:xfrm>
              <a:off x="4704449" y="5692110"/>
              <a:ext cx="99978" cy="101460"/>
            </a:xfrm>
            <a:custGeom>
              <a:avLst/>
              <a:gdLst>
                <a:gd name="T0" fmla="*/ 1 w 57"/>
                <a:gd name="T1" fmla="*/ 1 h 58"/>
                <a:gd name="T2" fmla="*/ 57 w 57"/>
                <a:gd name="T3" fmla="*/ 0 h 58"/>
                <a:gd name="T4" fmla="*/ 52 w 57"/>
                <a:gd name="T5" fmla="*/ 48 h 58"/>
                <a:gd name="T6" fmla="*/ 26 w 57"/>
                <a:gd name="T7" fmla="*/ 58 h 58"/>
                <a:gd name="T8" fmla="*/ 0 w 57"/>
                <a:gd name="T9" fmla="*/ 45 h 58"/>
                <a:gd name="T10" fmla="*/ 1 w 57"/>
                <a:gd name="T11" fmla="*/ 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58">
                  <a:moveTo>
                    <a:pt x="1" y="1"/>
                  </a:moveTo>
                  <a:cubicBezTo>
                    <a:pt x="1" y="1"/>
                    <a:pt x="22" y="12"/>
                    <a:pt x="57" y="0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26" y="58"/>
                    <a:pt x="26" y="58"/>
                    <a:pt x="26" y="58"/>
                  </a:cubicBezTo>
                  <a:cubicBezTo>
                    <a:pt x="0" y="45"/>
                    <a:pt x="0" y="45"/>
                    <a:pt x="0" y="45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507"/>
            <p:cNvSpPr>
              <a:spLocks/>
            </p:cNvSpPr>
            <p:nvPr/>
          </p:nvSpPr>
          <p:spPr bwMode="auto">
            <a:xfrm>
              <a:off x="4740737" y="5620274"/>
              <a:ext cx="28142" cy="128120"/>
            </a:xfrm>
            <a:custGeom>
              <a:avLst/>
              <a:gdLst>
                <a:gd name="T0" fmla="*/ 16 w 16"/>
                <a:gd name="T1" fmla="*/ 65 h 73"/>
                <a:gd name="T2" fmla="*/ 8 w 16"/>
                <a:gd name="T3" fmla="*/ 73 h 73"/>
                <a:gd name="T4" fmla="*/ 8 w 16"/>
                <a:gd name="T5" fmla="*/ 73 h 73"/>
                <a:gd name="T6" fmla="*/ 1 w 16"/>
                <a:gd name="T7" fmla="*/ 65 h 73"/>
                <a:gd name="T8" fmla="*/ 0 w 16"/>
                <a:gd name="T9" fmla="*/ 8 h 73"/>
                <a:gd name="T10" fmla="*/ 7 w 16"/>
                <a:gd name="T11" fmla="*/ 0 h 73"/>
                <a:gd name="T12" fmla="*/ 7 w 16"/>
                <a:gd name="T13" fmla="*/ 0 h 73"/>
                <a:gd name="T14" fmla="*/ 15 w 16"/>
                <a:gd name="T15" fmla="*/ 8 h 73"/>
                <a:gd name="T16" fmla="*/ 16 w 16"/>
                <a:gd name="T17" fmla="*/ 6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73">
                  <a:moveTo>
                    <a:pt x="16" y="65"/>
                  </a:moveTo>
                  <a:cubicBezTo>
                    <a:pt x="16" y="69"/>
                    <a:pt x="12" y="73"/>
                    <a:pt x="8" y="73"/>
                  </a:cubicBezTo>
                  <a:cubicBezTo>
                    <a:pt x="8" y="73"/>
                    <a:pt x="8" y="73"/>
                    <a:pt x="8" y="73"/>
                  </a:cubicBezTo>
                  <a:cubicBezTo>
                    <a:pt x="4" y="73"/>
                    <a:pt x="1" y="69"/>
                    <a:pt x="1" y="65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lnTo>
                    <a:pt x="16" y="65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508"/>
            <p:cNvSpPr>
              <a:spLocks/>
            </p:cNvSpPr>
            <p:nvPr/>
          </p:nvSpPr>
          <p:spPr bwMode="auto">
            <a:xfrm>
              <a:off x="4699265" y="5511408"/>
              <a:ext cx="102941" cy="143673"/>
            </a:xfrm>
            <a:custGeom>
              <a:avLst/>
              <a:gdLst>
                <a:gd name="T0" fmla="*/ 75 w 139"/>
                <a:gd name="T1" fmla="*/ 194 h 194"/>
                <a:gd name="T2" fmla="*/ 0 w 139"/>
                <a:gd name="T3" fmla="*/ 12 h 194"/>
                <a:gd name="T4" fmla="*/ 14 w 139"/>
                <a:gd name="T5" fmla="*/ 7 h 194"/>
                <a:gd name="T6" fmla="*/ 73 w 139"/>
                <a:gd name="T7" fmla="*/ 147 h 194"/>
                <a:gd name="T8" fmla="*/ 123 w 139"/>
                <a:gd name="T9" fmla="*/ 0 h 194"/>
                <a:gd name="T10" fmla="*/ 139 w 139"/>
                <a:gd name="T11" fmla="*/ 5 h 194"/>
                <a:gd name="T12" fmla="*/ 75 w 139"/>
                <a:gd name="T13" fmla="*/ 19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194">
                  <a:moveTo>
                    <a:pt x="75" y="194"/>
                  </a:moveTo>
                  <a:lnTo>
                    <a:pt x="0" y="12"/>
                  </a:lnTo>
                  <a:lnTo>
                    <a:pt x="14" y="7"/>
                  </a:lnTo>
                  <a:lnTo>
                    <a:pt x="73" y="147"/>
                  </a:lnTo>
                  <a:lnTo>
                    <a:pt x="123" y="0"/>
                  </a:lnTo>
                  <a:lnTo>
                    <a:pt x="139" y="5"/>
                  </a:lnTo>
                  <a:lnTo>
                    <a:pt x="75" y="194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509"/>
            <p:cNvSpPr>
              <a:spLocks/>
            </p:cNvSpPr>
            <p:nvPr/>
          </p:nvSpPr>
          <p:spPr bwMode="auto">
            <a:xfrm>
              <a:off x="4704449" y="5494375"/>
              <a:ext cx="92573" cy="31104"/>
            </a:xfrm>
            <a:custGeom>
              <a:avLst/>
              <a:gdLst>
                <a:gd name="T0" fmla="*/ 0 w 53"/>
                <a:gd name="T1" fmla="*/ 15 h 18"/>
                <a:gd name="T2" fmla="*/ 6 w 53"/>
                <a:gd name="T3" fmla="*/ 9 h 18"/>
                <a:gd name="T4" fmla="*/ 7 w 53"/>
                <a:gd name="T5" fmla="*/ 17 h 18"/>
                <a:gd name="T6" fmla="*/ 9 w 53"/>
                <a:gd name="T7" fmla="*/ 9 h 18"/>
                <a:gd name="T8" fmla="*/ 17 w 53"/>
                <a:gd name="T9" fmla="*/ 14 h 18"/>
                <a:gd name="T10" fmla="*/ 13 w 53"/>
                <a:gd name="T11" fmla="*/ 15 h 18"/>
                <a:gd name="T12" fmla="*/ 16 w 53"/>
                <a:gd name="T13" fmla="*/ 9 h 18"/>
                <a:gd name="T14" fmla="*/ 24 w 53"/>
                <a:gd name="T15" fmla="*/ 7 h 18"/>
                <a:gd name="T16" fmla="*/ 24 w 53"/>
                <a:gd name="T17" fmla="*/ 15 h 18"/>
                <a:gd name="T18" fmla="*/ 21 w 53"/>
                <a:gd name="T19" fmla="*/ 11 h 18"/>
                <a:gd name="T20" fmla="*/ 36 w 53"/>
                <a:gd name="T21" fmla="*/ 12 h 18"/>
                <a:gd name="T22" fmla="*/ 30 w 53"/>
                <a:gd name="T23" fmla="*/ 14 h 18"/>
                <a:gd name="T24" fmla="*/ 36 w 53"/>
                <a:gd name="T25" fmla="*/ 6 h 18"/>
                <a:gd name="T26" fmla="*/ 40 w 53"/>
                <a:gd name="T27" fmla="*/ 16 h 18"/>
                <a:gd name="T28" fmla="*/ 41 w 53"/>
                <a:gd name="T29" fmla="*/ 9 h 18"/>
                <a:gd name="T30" fmla="*/ 51 w 53"/>
                <a:gd name="T31" fmla="*/ 8 h 18"/>
                <a:gd name="T32" fmla="*/ 50 w 53"/>
                <a:gd name="T33" fmla="*/ 16 h 18"/>
                <a:gd name="T34" fmla="*/ 48 w 53"/>
                <a:gd name="T35" fmla="*/ 1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" h="18">
                  <a:moveTo>
                    <a:pt x="0" y="15"/>
                  </a:moveTo>
                  <a:cubicBezTo>
                    <a:pt x="0" y="12"/>
                    <a:pt x="2" y="7"/>
                    <a:pt x="6" y="9"/>
                  </a:cubicBezTo>
                  <a:cubicBezTo>
                    <a:pt x="8" y="10"/>
                    <a:pt x="11" y="16"/>
                    <a:pt x="7" y="17"/>
                  </a:cubicBezTo>
                  <a:cubicBezTo>
                    <a:pt x="4" y="17"/>
                    <a:pt x="8" y="9"/>
                    <a:pt x="9" y="9"/>
                  </a:cubicBezTo>
                  <a:cubicBezTo>
                    <a:pt x="13" y="7"/>
                    <a:pt x="18" y="10"/>
                    <a:pt x="17" y="14"/>
                  </a:cubicBezTo>
                  <a:cubicBezTo>
                    <a:pt x="16" y="16"/>
                    <a:pt x="14" y="17"/>
                    <a:pt x="13" y="15"/>
                  </a:cubicBezTo>
                  <a:cubicBezTo>
                    <a:pt x="12" y="13"/>
                    <a:pt x="15" y="10"/>
                    <a:pt x="16" y="9"/>
                  </a:cubicBezTo>
                  <a:cubicBezTo>
                    <a:pt x="18" y="7"/>
                    <a:pt x="20" y="5"/>
                    <a:pt x="24" y="7"/>
                  </a:cubicBezTo>
                  <a:cubicBezTo>
                    <a:pt x="26" y="9"/>
                    <a:pt x="27" y="14"/>
                    <a:pt x="24" y="15"/>
                  </a:cubicBezTo>
                  <a:cubicBezTo>
                    <a:pt x="22" y="16"/>
                    <a:pt x="19" y="13"/>
                    <a:pt x="21" y="11"/>
                  </a:cubicBezTo>
                  <a:cubicBezTo>
                    <a:pt x="23" y="6"/>
                    <a:pt x="37" y="5"/>
                    <a:pt x="36" y="12"/>
                  </a:cubicBezTo>
                  <a:cubicBezTo>
                    <a:pt x="36" y="16"/>
                    <a:pt x="32" y="18"/>
                    <a:pt x="30" y="14"/>
                  </a:cubicBezTo>
                  <a:cubicBezTo>
                    <a:pt x="29" y="11"/>
                    <a:pt x="34" y="7"/>
                    <a:pt x="36" y="6"/>
                  </a:cubicBezTo>
                  <a:cubicBezTo>
                    <a:pt x="46" y="0"/>
                    <a:pt x="45" y="18"/>
                    <a:pt x="40" y="16"/>
                  </a:cubicBezTo>
                  <a:cubicBezTo>
                    <a:pt x="35" y="15"/>
                    <a:pt x="38" y="10"/>
                    <a:pt x="41" y="9"/>
                  </a:cubicBezTo>
                  <a:cubicBezTo>
                    <a:pt x="43" y="8"/>
                    <a:pt x="49" y="7"/>
                    <a:pt x="51" y="8"/>
                  </a:cubicBezTo>
                  <a:cubicBezTo>
                    <a:pt x="53" y="9"/>
                    <a:pt x="53" y="15"/>
                    <a:pt x="50" y="16"/>
                  </a:cubicBezTo>
                  <a:cubicBezTo>
                    <a:pt x="46" y="18"/>
                    <a:pt x="44" y="13"/>
                    <a:pt x="48" y="10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510"/>
            <p:cNvSpPr>
              <a:spLocks/>
            </p:cNvSpPr>
            <p:nvPr/>
          </p:nvSpPr>
          <p:spPr bwMode="auto">
            <a:xfrm>
              <a:off x="4564479" y="5643232"/>
              <a:ext cx="85167" cy="85907"/>
            </a:xfrm>
            <a:custGeom>
              <a:avLst/>
              <a:gdLst>
                <a:gd name="T0" fmla="*/ 40 w 49"/>
                <a:gd name="T1" fmla="*/ 2 h 49"/>
                <a:gd name="T2" fmla="*/ 47 w 49"/>
                <a:gd name="T3" fmla="*/ 2 h 49"/>
                <a:gd name="T4" fmla="*/ 47 w 49"/>
                <a:gd name="T5" fmla="*/ 2 h 49"/>
                <a:gd name="T6" fmla="*/ 47 w 49"/>
                <a:gd name="T7" fmla="*/ 8 h 49"/>
                <a:gd name="T8" fmla="*/ 9 w 49"/>
                <a:gd name="T9" fmla="*/ 47 h 49"/>
                <a:gd name="T10" fmla="*/ 2 w 49"/>
                <a:gd name="T11" fmla="*/ 47 h 49"/>
                <a:gd name="T12" fmla="*/ 2 w 49"/>
                <a:gd name="T13" fmla="*/ 47 h 49"/>
                <a:gd name="T14" fmla="*/ 2 w 49"/>
                <a:gd name="T15" fmla="*/ 40 h 49"/>
                <a:gd name="T16" fmla="*/ 40 w 49"/>
                <a:gd name="T17" fmla="*/ 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49">
                  <a:moveTo>
                    <a:pt x="40" y="2"/>
                  </a:moveTo>
                  <a:cubicBezTo>
                    <a:pt x="42" y="0"/>
                    <a:pt x="45" y="0"/>
                    <a:pt x="47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9" y="3"/>
                    <a:pt x="49" y="6"/>
                    <a:pt x="47" y="8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7" y="49"/>
                    <a:pt x="4" y="49"/>
                    <a:pt x="2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0" y="45"/>
                    <a:pt x="0" y="42"/>
                    <a:pt x="2" y="40"/>
                  </a:cubicBezTo>
                  <a:lnTo>
                    <a:pt x="40" y="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511"/>
            <p:cNvSpPr>
              <a:spLocks/>
            </p:cNvSpPr>
            <p:nvPr/>
          </p:nvSpPr>
          <p:spPr bwMode="auto">
            <a:xfrm>
              <a:off x="4862193" y="5340334"/>
              <a:ext cx="85907" cy="85907"/>
            </a:xfrm>
            <a:custGeom>
              <a:avLst/>
              <a:gdLst>
                <a:gd name="T0" fmla="*/ 40 w 49"/>
                <a:gd name="T1" fmla="*/ 2 h 49"/>
                <a:gd name="T2" fmla="*/ 47 w 49"/>
                <a:gd name="T3" fmla="*/ 2 h 49"/>
                <a:gd name="T4" fmla="*/ 47 w 49"/>
                <a:gd name="T5" fmla="*/ 2 h 49"/>
                <a:gd name="T6" fmla="*/ 47 w 49"/>
                <a:gd name="T7" fmla="*/ 9 h 49"/>
                <a:gd name="T8" fmla="*/ 9 w 49"/>
                <a:gd name="T9" fmla="*/ 47 h 49"/>
                <a:gd name="T10" fmla="*/ 2 w 49"/>
                <a:gd name="T11" fmla="*/ 47 h 49"/>
                <a:gd name="T12" fmla="*/ 2 w 49"/>
                <a:gd name="T13" fmla="*/ 47 h 49"/>
                <a:gd name="T14" fmla="*/ 2 w 49"/>
                <a:gd name="T15" fmla="*/ 41 h 49"/>
                <a:gd name="T16" fmla="*/ 40 w 49"/>
                <a:gd name="T17" fmla="*/ 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49">
                  <a:moveTo>
                    <a:pt x="40" y="2"/>
                  </a:moveTo>
                  <a:cubicBezTo>
                    <a:pt x="42" y="0"/>
                    <a:pt x="45" y="0"/>
                    <a:pt x="47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9" y="4"/>
                    <a:pt x="49" y="7"/>
                    <a:pt x="47" y="9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7" y="49"/>
                    <a:pt x="4" y="49"/>
                    <a:pt x="2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0" y="45"/>
                    <a:pt x="0" y="42"/>
                    <a:pt x="2" y="41"/>
                  </a:cubicBezTo>
                  <a:lnTo>
                    <a:pt x="40" y="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512"/>
            <p:cNvSpPr>
              <a:spLocks/>
            </p:cNvSpPr>
            <p:nvPr/>
          </p:nvSpPr>
          <p:spPr bwMode="auto">
            <a:xfrm>
              <a:off x="4555592" y="5350702"/>
              <a:ext cx="87388" cy="82204"/>
            </a:xfrm>
            <a:custGeom>
              <a:avLst/>
              <a:gdLst>
                <a:gd name="T0" fmla="*/ 48 w 50"/>
                <a:gd name="T1" fmla="*/ 38 h 47"/>
                <a:gd name="T2" fmla="*/ 49 w 50"/>
                <a:gd name="T3" fmla="*/ 45 h 47"/>
                <a:gd name="T4" fmla="*/ 49 w 50"/>
                <a:gd name="T5" fmla="*/ 45 h 47"/>
                <a:gd name="T6" fmla="*/ 42 w 50"/>
                <a:gd name="T7" fmla="*/ 45 h 47"/>
                <a:gd name="T8" fmla="*/ 2 w 50"/>
                <a:gd name="T9" fmla="*/ 9 h 47"/>
                <a:gd name="T10" fmla="*/ 2 w 50"/>
                <a:gd name="T11" fmla="*/ 2 h 47"/>
                <a:gd name="T12" fmla="*/ 2 w 50"/>
                <a:gd name="T13" fmla="*/ 2 h 47"/>
                <a:gd name="T14" fmla="*/ 8 w 50"/>
                <a:gd name="T15" fmla="*/ 1 h 47"/>
                <a:gd name="T16" fmla="*/ 48 w 50"/>
                <a:gd name="T17" fmla="*/ 3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47">
                  <a:moveTo>
                    <a:pt x="48" y="38"/>
                  </a:moveTo>
                  <a:cubicBezTo>
                    <a:pt x="50" y="40"/>
                    <a:pt x="50" y="43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7" y="47"/>
                    <a:pt x="44" y="47"/>
                    <a:pt x="42" y="4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0"/>
                    <a:pt x="6" y="0"/>
                    <a:pt x="8" y="1"/>
                  </a:cubicBezTo>
                  <a:lnTo>
                    <a:pt x="48" y="3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513"/>
            <p:cNvSpPr>
              <a:spLocks/>
            </p:cNvSpPr>
            <p:nvPr/>
          </p:nvSpPr>
          <p:spPr bwMode="auto">
            <a:xfrm>
              <a:off x="4868858" y="5635826"/>
              <a:ext cx="87388" cy="82204"/>
            </a:xfrm>
            <a:custGeom>
              <a:avLst/>
              <a:gdLst>
                <a:gd name="T0" fmla="*/ 48 w 50"/>
                <a:gd name="T1" fmla="*/ 38 h 47"/>
                <a:gd name="T2" fmla="*/ 48 w 50"/>
                <a:gd name="T3" fmla="*/ 45 h 47"/>
                <a:gd name="T4" fmla="*/ 48 w 50"/>
                <a:gd name="T5" fmla="*/ 45 h 47"/>
                <a:gd name="T6" fmla="*/ 42 w 50"/>
                <a:gd name="T7" fmla="*/ 45 h 47"/>
                <a:gd name="T8" fmla="*/ 2 w 50"/>
                <a:gd name="T9" fmla="*/ 9 h 47"/>
                <a:gd name="T10" fmla="*/ 2 w 50"/>
                <a:gd name="T11" fmla="*/ 2 h 47"/>
                <a:gd name="T12" fmla="*/ 2 w 50"/>
                <a:gd name="T13" fmla="*/ 2 h 47"/>
                <a:gd name="T14" fmla="*/ 8 w 50"/>
                <a:gd name="T15" fmla="*/ 2 h 47"/>
                <a:gd name="T16" fmla="*/ 48 w 50"/>
                <a:gd name="T17" fmla="*/ 3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47">
                  <a:moveTo>
                    <a:pt x="48" y="38"/>
                  </a:moveTo>
                  <a:cubicBezTo>
                    <a:pt x="50" y="40"/>
                    <a:pt x="50" y="43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7" y="47"/>
                    <a:pt x="44" y="47"/>
                    <a:pt x="42" y="4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0"/>
                    <a:pt x="6" y="0"/>
                    <a:pt x="8" y="2"/>
                  </a:cubicBezTo>
                  <a:lnTo>
                    <a:pt x="48" y="3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514"/>
            <p:cNvSpPr>
              <a:spLocks/>
            </p:cNvSpPr>
            <p:nvPr/>
          </p:nvSpPr>
          <p:spPr bwMode="auto">
            <a:xfrm>
              <a:off x="4488940" y="5525479"/>
              <a:ext cx="110346" cy="17774"/>
            </a:xfrm>
            <a:custGeom>
              <a:avLst/>
              <a:gdLst>
                <a:gd name="T0" fmla="*/ 58 w 63"/>
                <a:gd name="T1" fmla="*/ 0 h 10"/>
                <a:gd name="T2" fmla="*/ 63 w 63"/>
                <a:gd name="T3" fmla="*/ 5 h 10"/>
                <a:gd name="T4" fmla="*/ 63 w 63"/>
                <a:gd name="T5" fmla="*/ 5 h 10"/>
                <a:gd name="T6" fmla="*/ 58 w 63"/>
                <a:gd name="T7" fmla="*/ 10 h 10"/>
                <a:gd name="T8" fmla="*/ 4 w 63"/>
                <a:gd name="T9" fmla="*/ 10 h 10"/>
                <a:gd name="T10" fmla="*/ 0 w 63"/>
                <a:gd name="T11" fmla="*/ 5 h 10"/>
                <a:gd name="T12" fmla="*/ 0 w 63"/>
                <a:gd name="T13" fmla="*/ 5 h 10"/>
                <a:gd name="T14" fmla="*/ 4 w 63"/>
                <a:gd name="T15" fmla="*/ 0 h 10"/>
                <a:gd name="T16" fmla="*/ 58 w 63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10">
                  <a:moveTo>
                    <a:pt x="58" y="0"/>
                  </a:moveTo>
                  <a:cubicBezTo>
                    <a:pt x="61" y="0"/>
                    <a:pt x="63" y="2"/>
                    <a:pt x="63" y="5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3" y="8"/>
                    <a:pt x="61" y="10"/>
                    <a:pt x="58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lnTo>
                    <a:pt x="58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515"/>
            <p:cNvSpPr>
              <a:spLocks/>
            </p:cNvSpPr>
            <p:nvPr/>
          </p:nvSpPr>
          <p:spPr bwMode="auto">
            <a:xfrm>
              <a:off x="4912552" y="5525479"/>
              <a:ext cx="110346" cy="17774"/>
            </a:xfrm>
            <a:custGeom>
              <a:avLst/>
              <a:gdLst>
                <a:gd name="T0" fmla="*/ 59 w 63"/>
                <a:gd name="T1" fmla="*/ 0 h 10"/>
                <a:gd name="T2" fmla="*/ 63 w 63"/>
                <a:gd name="T3" fmla="*/ 5 h 10"/>
                <a:gd name="T4" fmla="*/ 63 w 63"/>
                <a:gd name="T5" fmla="*/ 5 h 10"/>
                <a:gd name="T6" fmla="*/ 59 w 63"/>
                <a:gd name="T7" fmla="*/ 10 h 10"/>
                <a:gd name="T8" fmla="*/ 5 w 63"/>
                <a:gd name="T9" fmla="*/ 10 h 10"/>
                <a:gd name="T10" fmla="*/ 0 w 63"/>
                <a:gd name="T11" fmla="*/ 5 h 10"/>
                <a:gd name="T12" fmla="*/ 0 w 63"/>
                <a:gd name="T13" fmla="*/ 5 h 10"/>
                <a:gd name="T14" fmla="*/ 5 w 63"/>
                <a:gd name="T15" fmla="*/ 0 h 10"/>
                <a:gd name="T16" fmla="*/ 59 w 63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10">
                  <a:moveTo>
                    <a:pt x="59" y="0"/>
                  </a:moveTo>
                  <a:cubicBezTo>
                    <a:pt x="61" y="0"/>
                    <a:pt x="63" y="2"/>
                    <a:pt x="63" y="5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3" y="8"/>
                    <a:pt x="61" y="10"/>
                    <a:pt x="59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lnTo>
                    <a:pt x="59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516"/>
            <p:cNvSpPr>
              <a:spLocks/>
            </p:cNvSpPr>
            <p:nvPr/>
          </p:nvSpPr>
          <p:spPr bwMode="auto">
            <a:xfrm>
              <a:off x="4748143" y="5289234"/>
              <a:ext cx="15552" cy="94794"/>
            </a:xfrm>
            <a:custGeom>
              <a:avLst/>
              <a:gdLst>
                <a:gd name="T0" fmla="*/ 9 w 9"/>
                <a:gd name="T1" fmla="*/ 50 h 54"/>
                <a:gd name="T2" fmla="*/ 4 w 9"/>
                <a:gd name="T3" fmla="*/ 54 h 54"/>
                <a:gd name="T4" fmla="*/ 4 w 9"/>
                <a:gd name="T5" fmla="*/ 54 h 54"/>
                <a:gd name="T6" fmla="*/ 0 w 9"/>
                <a:gd name="T7" fmla="*/ 50 h 54"/>
                <a:gd name="T8" fmla="*/ 0 w 9"/>
                <a:gd name="T9" fmla="*/ 4 h 54"/>
                <a:gd name="T10" fmla="*/ 4 w 9"/>
                <a:gd name="T11" fmla="*/ 0 h 54"/>
                <a:gd name="T12" fmla="*/ 4 w 9"/>
                <a:gd name="T13" fmla="*/ 0 h 54"/>
                <a:gd name="T14" fmla="*/ 9 w 9"/>
                <a:gd name="T15" fmla="*/ 4 h 54"/>
                <a:gd name="T16" fmla="*/ 9 w 9"/>
                <a:gd name="T17" fmla="*/ 5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54">
                  <a:moveTo>
                    <a:pt x="9" y="50"/>
                  </a:moveTo>
                  <a:cubicBezTo>
                    <a:pt x="9" y="52"/>
                    <a:pt x="7" y="54"/>
                    <a:pt x="4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2" y="54"/>
                    <a:pt x="0" y="52"/>
                    <a:pt x="0" y="5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7" y="0"/>
                    <a:pt x="9" y="1"/>
                    <a:pt x="9" y="4"/>
                  </a:cubicBezTo>
                  <a:lnTo>
                    <a:pt x="9" y="5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517"/>
            <p:cNvSpPr>
              <a:spLocks/>
            </p:cNvSpPr>
            <p:nvPr/>
          </p:nvSpPr>
          <p:spPr bwMode="auto">
            <a:xfrm>
              <a:off x="4448949" y="5252205"/>
              <a:ext cx="610979" cy="609498"/>
            </a:xfrm>
            <a:custGeom>
              <a:avLst/>
              <a:gdLst>
                <a:gd name="T0" fmla="*/ 349 w 349"/>
                <a:gd name="T1" fmla="*/ 281 h 348"/>
                <a:gd name="T2" fmla="*/ 282 w 349"/>
                <a:gd name="T3" fmla="*/ 348 h 348"/>
                <a:gd name="T4" fmla="*/ 68 w 349"/>
                <a:gd name="T5" fmla="*/ 348 h 348"/>
                <a:gd name="T6" fmla="*/ 0 w 349"/>
                <a:gd name="T7" fmla="*/ 281 h 348"/>
                <a:gd name="T8" fmla="*/ 0 w 349"/>
                <a:gd name="T9" fmla="*/ 67 h 348"/>
                <a:gd name="T10" fmla="*/ 68 w 349"/>
                <a:gd name="T11" fmla="*/ 0 h 348"/>
                <a:gd name="T12" fmla="*/ 282 w 349"/>
                <a:gd name="T13" fmla="*/ 0 h 348"/>
                <a:gd name="T14" fmla="*/ 349 w 349"/>
                <a:gd name="T15" fmla="*/ 67 h 348"/>
                <a:gd name="T16" fmla="*/ 349 w 349"/>
                <a:gd name="T17" fmla="*/ 281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9" h="348">
                  <a:moveTo>
                    <a:pt x="349" y="281"/>
                  </a:moveTo>
                  <a:cubicBezTo>
                    <a:pt x="349" y="318"/>
                    <a:pt x="319" y="348"/>
                    <a:pt x="282" y="348"/>
                  </a:cubicBezTo>
                  <a:cubicBezTo>
                    <a:pt x="68" y="348"/>
                    <a:pt x="68" y="348"/>
                    <a:pt x="68" y="348"/>
                  </a:cubicBezTo>
                  <a:cubicBezTo>
                    <a:pt x="31" y="348"/>
                    <a:pt x="0" y="318"/>
                    <a:pt x="0" y="281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30"/>
                    <a:pt x="31" y="0"/>
                    <a:pt x="68" y="0"/>
                  </a:cubicBezTo>
                  <a:cubicBezTo>
                    <a:pt x="282" y="0"/>
                    <a:pt x="282" y="0"/>
                    <a:pt x="282" y="0"/>
                  </a:cubicBezTo>
                  <a:cubicBezTo>
                    <a:pt x="319" y="0"/>
                    <a:pt x="349" y="30"/>
                    <a:pt x="349" y="67"/>
                  </a:cubicBezTo>
                  <a:lnTo>
                    <a:pt x="349" y="281"/>
                  </a:lnTo>
                  <a:close/>
                </a:path>
              </a:pathLst>
            </a:custGeom>
            <a:noFill/>
            <a:ln w="68263" cap="flat">
              <a:solidFill>
                <a:schemeClr val="accent3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5104769" y="2479768"/>
            <a:ext cx="1515473" cy="1515473"/>
            <a:chOff x="4247511" y="1566336"/>
            <a:chExt cx="2152126" cy="2152127"/>
          </a:xfrm>
        </p:grpSpPr>
        <p:sp>
          <p:nvSpPr>
            <p:cNvPr id="5" name="Freeform 490"/>
            <p:cNvSpPr>
              <a:spLocks noEditPoints="1"/>
            </p:cNvSpPr>
            <p:nvPr/>
          </p:nvSpPr>
          <p:spPr bwMode="auto">
            <a:xfrm>
              <a:off x="4247511" y="1566336"/>
              <a:ext cx="2152126" cy="2152127"/>
            </a:xfrm>
            <a:custGeom>
              <a:avLst/>
              <a:gdLst>
                <a:gd name="T0" fmla="*/ 1225 w 1229"/>
                <a:gd name="T1" fmla="*/ 665 h 1229"/>
                <a:gd name="T2" fmla="*/ 1201 w 1229"/>
                <a:gd name="T3" fmla="*/ 629 h 1229"/>
                <a:gd name="T4" fmla="*/ 1101 w 1229"/>
                <a:gd name="T5" fmla="*/ 598 h 1229"/>
                <a:gd name="T6" fmla="*/ 1039 w 1229"/>
                <a:gd name="T7" fmla="*/ 535 h 1229"/>
                <a:gd name="T8" fmla="*/ 1046 w 1229"/>
                <a:gd name="T9" fmla="*/ 447 h 1229"/>
                <a:gd name="T10" fmla="*/ 1146 w 1229"/>
                <a:gd name="T11" fmla="*/ 354 h 1229"/>
                <a:gd name="T12" fmla="*/ 1152 w 1229"/>
                <a:gd name="T13" fmla="*/ 314 h 1229"/>
                <a:gd name="T14" fmla="*/ 1082 w 1229"/>
                <a:gd name="T15" fmla="*/ 216 h 1229"/>
                <a:gd name="T16" fmla="*/ 1031 w 1229"/>
                <a:gd name="T17" fmla="*/ 209 h 1229"/>
                <a:gd name="T18" fmla="*/ 920 w 1229"/>
                <a:gd name="T19" fmla="*/ 266 h 1229"/>
                <a:gd name="T20" fmla="*/ 848 w 1229"/>
                <a:gd name="T21" fmla="*/ 253 h 1229"/>
                <a:gd name="T22" fmla="*/ 802 w 1229"/>
                <a:gd name="T23" fmla="*/ 206 h 1229"/>
                <a:gd name="T24" fmla="*/ 806 w 1229"/>
                <a:gd name="T25" fmla="*/ 53 h 1229"/>
                <a:gd name="T26" fmla="*/ 782 w 1229"/>
                <a:gd name="T27" fmla="*/ 24 h 1229"/>
                <a:gd name="T28" fmla="*/ 663 w 1229"/>
                <a:gd name="T29" fmla="*/ 4 h 1229"/>
                <a:gd name="T30" fmla="*/ 628 w 1229"/>
                <a:gd name="T31" fmla="*/ 29 h 1229"/>
                <a:gd name="T32" fmla="*/ 586 w 1229"/>
                <a:gd name="T33" fmla="*/ 164 h 1229"/>
                <a:gd name="T34" fmla="*/ 535 w 1229"/>
                <a:gd name="T35" fmla="*/ 192 h 1229"/>
                <a:gd name="T36" fmla="*/ 457 w 1229"/>
                <a:gd name="T37" fmla="*/ 192 h 1229"/>
                <a:gd name="T38" fmla="*/ 363 w 1229"/>
                <a:gd name="T39" fmla="*/ 90 h 1229"/>
                <a:gd name="T40" fmla="*/ 325 w 1229"/>
                <a:gd name="T41" fmla="*/ 79 h 1229"/>
                <a:gd name="T42" fmla="*/ 218 w 1229"/>
                <a:gd name="T43" fmla="*/ 152 h 1229"/>
                <a:gd name="T44" fmla="*/ 210 w 1229"/>
                <a:gd name="T45" fmla="*/ 202 h 1229"/>
                <a:gd name="T46" fmla="*/ 264 w 1229"/>
                <a:gd name="T47" fmla="*/ 309 h 1229"/>
                <a:gd name="T48" fmla="*/ 253 w 1229"/>
                <a:gd name="T49" fmla="*/ 389 h 1229"/>
                <a:gd name="T50" fmla="*/ 195 w 1229"/>
                <a:gd name="T51" fmla="*/ 431 h 1229"/>
                <a:gd name="T52" fmla="*/ 73 w 1229"/>
                <a:gd name="T53" fmla="*/ 421 h 1229"/>
                <a:gd name="T54" fmla="*/ 25 w 1229"/>
                <a:gd name="T55" fmla="*/ 459 h 1229"/>
                <a:gd name="T56" fmla="*/ 6 w 1229"/>
                <a:gd name="T57" fmla="*/ 563 h 1229"/>
                <a:gd name="T58" fmla="*/ 36 w 1229"/>
                <a:gd name="T59" fmla="*/ 607 h 1229"/>
                <a:gd name="T60" fmla="*/ 148 w 1229"/>
                <a:gd name="T61" fmla="*/ 644 h 1229"/>
                <a:gd name="T62" fmla="*/ 195 w 1229"/>
                <a:gd name="T63" fmla="*/ 714 h 1229"/>
                <a:gd name="T64" fmla="*/ 183 w 1229"/>
                <a:gd name="T65" fmla="*/ 783 h 1229"/>
                <a:gd name="T66" fmla="*/ 97 w 1229"/>
                <a:gd name="T67" fmla="*/ 865 h 1229"/>
                <a:gd name="T68" fmla="*/ 87 w 1229"/>
                <a:gd name="T69" fmla="*/ 920 h 1229"/>
                <a:gd name="T70" fmla="*/ 149 w 1229"/>
                <a:gd name="T71" fmla="*/ 1008 h 1229"/>
                <a:gd name="T72" fmla="*/ 201 w 1229"/>
                <a:gd name="T73" fmla="*/ 1021 h 1229"/>
                <a:gd name="T74" fmla="*/ 315 w 1229"/>
                <a:gd name="T75" fmla="*/ 963 h 1229"/>
                <a:gd name="T76" fmla="*/ 400 w 1229"/>
                <a:gd name="T77" fmla="*/ 987 h 1229"/>
                <a:gd name="T78" fmla="*/ 430 w 1229"/>
                <a:gd name="T79" fmla="*/ 1046 h 1229"/>
                <a:gd name="T80" fmla="*/ 425 w 1229"/>
                <a:gd name="T81" fmla="*/ 1163 h 1229"/>
                <a:gd name="T82" fmla="*/ 455 w 1229"/>
                <a:gd name="T83" fmla="*/ 1202 h 1229"/>
                <a:gd name="T84" fmla="*/ 566 w 1229"/>
                <a:gd name="T85" fmla="*/ 1221 h 1229"/>
                <a:gd name="T86" fmla="*/ 610 w 1229"/>
                <a:gd name="T87" fmla="*/ 1199 h 1229"/>
                <a:gd name="T88" fmla="*/ 649 w 1229"/>
                <a:gd name="T89" fmla="*/ 1075 h 1229"/>
                <a:gd name="T90" fmla="*/ 716 w 1229"/>
                <a:gd name="T91" fmla="*/ 1034 h 1229"/>
                <a:gd name="T92" fmla="*/ 794 w 1229"/>
                <a:gd name="T93" fmla="*/ 1054 h 1229"/>
                <a:gd name="T94" fmla="*/ 866 w 1229"/>
                <a:gd name="T95" fmla="*/ 1133 h 1229"/>
                <a:gd name="T96" fmla="*/ 911 w 1229"/>
                <a:gd name="T97" fmla="*/ 1147 h 1229"/>
                <a:gd name="T98" fmla="*/ 1015 w 1229"/>
                <a:gd name="T99" fmla="*/ 1076 h 1229"/>
                <a:gd name="T100" fmla="*/ 1024 w 1229"/>
                <a:gd name="T101" fmla="*/ 1032 h 1229"/>
                <a:gd name="T102" fmla="*/ 961 w 1229"/>
                <a:gd name="T103" fmla="*/ 895 h 1229"/>
                <a:gd name="T104" fmla="*/ 989 w 1229"/>
                <a:gd name="T105" fmla="*/ 831 h 1229"/>
                <a:gd name="T106" fmla="*/ 1045 w 1229"/>
                <a:gd name="T107" fmla="*/ 798 h 1229"/>
                <a:gd name="T108" fmla="*/ 1154 w 1229"/>
                <a:gd name="T109" fmla="*/ 801 h 1229"/>
                <a:gd name="T110" fmla="*/ 1197 w 1229"/>
                <a:gd name="T111" fmla="*/ 785 h 1229"/>
                <a:gd name="T112" fmla="*/ 1225 w 1229"/>
                <a:gd name="T113" fmla="*/ 665 h 1229"/>
                <a:gd name="T114" fmla="*/ 596 w 1229"/>
                <a:gd name="T115" fmla="*/ 729 h 1229"/>
                <a:gd name="T116" fmla="*/ 499 w 1229"/>
                <a:gd name="T117" fmla="*/ 592 h 1229"/>
                <a:gd name="T118" fmla="*/ 636 w 1229"/>
                <a:gd name="T119" fmla="*/ 495 h 1229"/>
                <a:gd name="T120" fmla="*/ 733 w 1229"/>
                <a:gd name="T121" fmla="*/ 632 h 1229"/>
                <a:gd name="T122" fmla="*/ 596 w 1229"/>
                <a:gd name="T123" fmla="*/ 729 h 1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29" h="1229">
                  <a:moveTo>
                    <a:pt x="1225" y="665"/>
                  </a:moveTo>
                  <a:cubicBezTo>
                    <a:pt x="1229" y="635"/>
                    <a:pt x="1201" y="629"/>
                    <a:pt x="1201" y="629"/>
                  </a:cubicBezTo>
                  <a:cubicBezTo>
                    <a:pt x="1201" y="629"/>
                    <a:pt x="1154" y="612"/>
                    <a:pt x="1101" y="598"/>
                  </a:cubicBezTo>
                  <a:cubicBezTo>
                    <a:pt x="1048" y="583"/>
                    <a:pt x="1039" y="535"/>
                    <a:pt x="1039" y="535"/>
                  </a:cubicBezTo>
                  <a:cubicBezTo>
                    <a:pt x="1013" y="473"/>
                    <a:pt x="1046" y="447"/>
                    <a:pt x="1046" y="447"/>
                  </a:cubicBezTo>
                  <a:cubicBezTo>
                    <a:pt x="1146" y="354"/>
                    <a:pt x="1146" y="354"/>
                    <a:pt x="1146" y="354"/>
                  </a:cubicBezTo>
                  <a:cubicBezTo>
                    <a:pt x="1166" y="334"/>
                    <a:pt x="1152" y="314"/>
                    <a:pt x="1152" y="314"/>
                  </a:cubicBezTo>
                  <a:cubicBezTo>
                    <a:pt x="1082" y="216"/>
                    <a:pt x="1082" y="216"/>
                    <a:pt x="1082" y="216"/>
                  </a:cubicBezTo>
                  <a:cubicBezTo>
                    <a:pt x="1062" y="189"/>
                    <a:pt x="1031" y="209"/>
                    <a:pt x="1031" y="209"/>
                  </a:cubicBezTo>
                  <a:cubicBezTo>
                    <a:pt x="920" y="266"/>
                    <a:pt x="920" y="266"/>
                    <a:pt x="920" y="266"/>
                  </a:cubicBezTo>
                  <a:cubicBezTo>
                    <a:pt x="899" y="275"/>
                    <a:pt x="848" y="253"/>
                    <a:pt x="848" y="253"/>
                  </a:cubicBezTo>
                  <a:cubicBezTo>
                    <a:pt x="818" y="239"/>
                    <a:pt x="802" y="206"/>
                    <a:pt x="802" y="206"/>
                  </a:cubicBezTo>
                  <a:cubicBezTo>
                    <a:pt x="806" y="53"/>
                    <a:pt x="806" y="53"/>
                    <a:pt x="806" y="53"/>
                  </a:cubicBezTo>
                  <a:cubicBezTo>
                    <a:pt x="807" y="32"/>
                    <a:pt x="782" y="24"/>
                    <a:pt x="782" y="24"/>
                  </a:cubicBezTo>
                  <a:cubicBezTo>
                    <a:pt x="663" y="4"/>
                    <a:pt x="663" y="4"/>
                    <a:pt x="663" y="4"/>
                  </a:cubicBezTo>
                  <a:cubicBezTo>
                    <a:pt x="635" y="0"/>
                    <a:pt x="628" y="29"/>
                    <a:pt x="628" y="29"/>
                  </a:cubicBezTo>
                  <a:cubicBezTo>
                    <a:pt x="626" y="35"/>
                    <a:pt x="586" y="164"/>
                    <a:pt x="586" y="164"/>
                  </a:cubicBezTo>
                  <a:cubicBezTo>
                    <a:pt x="578" y="177"/>
                    <a:pt x="535" y="192"/>
                    <a:pt x="535" y="192"/>
                  </a:cubicBezTo>
                  <a:cubicBezTo>
                    <a:pt x="494" y="211"/>
                    <a:pt x="457" y="192"/>
                    <a:pt x="457" y="192"/>
                  </a:cubicBezTo>
                  <a:cubicBezTo>
                    <a:pt x="363" y="90"/>
                    <a:pt x="363" y="90"/>
                    <a:pt x="363" y="90"/>
                  </a:cubicBezTo>
                  <a:cubicBezTo>
                    <a:pt x="350" y="72"/>
                    <a:pt x="325" y="79"/>
                    <a:pt x="325" y="79"/>
                  </a:cubicBezTo>
                  <a:cubicBezTo>
                    <a:pt x="218" y="152"/>
                    <a:pt x="218" y="152"/>
                    <a:pt x="218" y="152"/>
                  </a:cubicBezTo>
                  <a:cubicBezTo>
                    <a:pt x="196" y="170"/>
                    <a:pt x="210" y="202"/>
                    <a:pt x="210" y="202"/>
                  </a:cubicBezTo>
                  <a:cubicBezTo>
                    <a:pt x="264" y="309"/>
                    <a:pt x="264" y="309"/>
                    <a:pt x="264" y="309"/>
                  </a:cubicBezTo>
                  <a:cubicBezTo>
                    <a:pt x="284" y="340"/>
                    <a:pt x="253" y="389"/>
                    <a:pt x="253" y="389"/>
                  </a:cubicBezTo>
                  <a:cubicBezTo>
                    <a:pt x="235" y="421"/>
                    <a:pt x="195" y="431"/>
                    <a:pt x="195" y="431"/>
                  </a:cubicBezTo>
                  <a:cubicBezTo>
                    <a:pt x="73" y="421"/>
                    <a:pt x="73" y="421"/>
                    <a:pt x="73" y="421"/>
                  </a:cubicBezTo>
                  <a:cubicBezTo>
                    <a:pt x="30" y="419"/>
                    <a:pt x="25" y="459"/>
                    <a:pt x="25" y="459"/>
                  </a:cubicBezTo>
                  <a:cubicBezTo>
                    <a:pt x="6" y="563"/>
                    <a:pt x="6" y="563"/>
                    <a:pt x="6" y="563"/>
                  </a:cubicBezTo>
                  <a:cubicBezTo>
                    <a:pt x="0" y="600"/>
                    <a:pt x="36" y="607"/>
                    <a:pt x="36" y="607"/>
                  </a:cubicBezTo>
                  <a:cubicBezTo>
                    <a:pt x="148" y="644"/>
                    <a:pt x="148" y="644"/>
                    <a:pt x="148" y="644"/>
                  </a:cubicBezTo>
                  <a:cubicBezTo>
                    <a:pt x="189" y="655"/>
                    <a:pt x="195" y="714"/>
                    <a:pt x="195" y="714"/>
                  </a:cubicBezTo>
                  <a:cubicBezTo>
                    <a:pt x="208" y="764"/>
                    <a:pt x="183" y="783"/>
                    <a:pt x="183" y="783"/>
                  </a:cubicBezTo>
                  <a:cubicBezTo>
                    <a:pt x="97" y="865"/>
                    <a:pt x="97" y="865"/>
                    <a:pt x="97" y="865"/>
                  </a:cubicBezTo>
                  <a:cubicBezTo>
                    <a:pt x="67" y="888"/>
                    <a:pt x="87" y="920"/>
                    <a:pt x="87" y="920"/>
                  </a:cubicBezTo>
                  <a:cubicBezTo>
                    <a:pt x="149" y="1008"/>
                    <a:pt x="149" y="1008"/>
                    <a:pt x="149" y="1008"/>
                  </a:cubicBezTo>
                  <a:cubicBezTo>
                    <a:pt x="179" y="1038"/>
                    <a:pt x="201" y="1021"/>
                    <a:pt x="201" y="1021"/>
                  </a:cubicBezTo>
                  <a:cubicBezTo>
                    <a:pt x="315" y="963"/>
                    <a:pt x="315" y="963"/>
                    <a:pt x="315" y="963"/>
                  </a:cubicBezTo>
                  <a:cubicBezTo>
                    <a:pt x="356" y="943"/>
                    <a:pt x="400" y="987"/>
                    <a:pt x="400" y="987"/>
                  </a:cubicBezTo>
                  <a:cubicBezTo>
                    <a:pt x="437" y="1013"/>
                    <a:pt x="430" y="1046"/>
                    <a:pt x="430" y="1046"/>
                  </a:cubicBezTo>
                  <a:cubicBezTo>
                    <a:pt x="425" y="1163"/>
                    <a:pt x="425" y="1163"/>
                    <a:pt x="425" y="1163"/>
                  </a:cubicBezTo>
                  <a:cubicBezTo>
                    <a:pt x="422" y="1190"/>
                    <a:pt x="455" y="1202"/>
                    <a:pt x="455" y="1202"/>
                  </a:cubicBezTo>
                  <a:cubicBezTo>
                    <a:pt x="566" y="1221"/>
                    <a:pt x="566" y="1221"/>
                    <a:pt x="566" y="1221"/>
                  </a:cubicBezTo>
                  <a:cubicBezTo>
                    <a:pt x="605" y="1229"/>
                    <a:pt x="610" y="1199"/>
                    <a:pt x="610" y="1199"/>
                  </a:cubicBezTo>
                  <a:cubicBezTo>
                    <a:pt x="649" y="1075"/>
                    <a:pt x="649" y="1075"/>
                    <a:pt x="649" y="1075"/>
                  </a:cubicBezTo>
                  <a:cubicBezTo>
                    <a:pt x="661" y="1042"/>
                    <a:pt x="716" y="1034"/>
                    <a:pt x="716" y="1034"/>
                  </a:cubicBezTo>
                  <a:cubicBezTo>
                    <a:pt x="769" y="1019"/>
                    <a:pt x="794" y="1054"/>
                    <a:pt x="794" y="1054"/>
                  </a:cubicBezTo>
                  <a:cubicBezTo>
                    <a:pt x="866" y="1133"/>
                    <a:pt x="866" y="1133"/>
                    <a:pt x="866" y="1133"/>
                  </a:cubicBezTo>
                  <a:cubicBezTo>
                    <a:pt x="880" y="1157"/>
                    <a:pt x="911" y="1147"/>
                    <a:pt x="911" y="1147"/>
                  </a:cubicBezTo>
                  <a:cubicBezTo>
                    <a:pt x="1015" y="1076"/>
                    <a:pt x="1015" y="1076"/>
                    <a:pt x="1015" y="1076"/>
                  </a:cubicBezTo>
                  <a:cubicBezTo>
                    <a:pt x="1039" y="1054"/>
                    <a:pt x="1024" y="1032"/>
                    <a:pt x="1024" y="1032"/>
                  </a:cubicBezTo>
                  <a:cubicBezTo>
                    <a:pt x="961" y="895"/>
                    <a:pt x="961" y="895"/>
                    <a:pt x="961" y="895"/>
                  </a:cubicBezTo>
                  <a:cubicBezTo>
                    <a:pt x="952" y="871"/>
                    <a:pt x="989" y="831"/>
                    <a:pt x="989" y="831"/>
                  </a:cubicBezTo>
                  <a:cubicBezTo>
                    <a:pt x="1014" y="796"/>
                    <a:pt x="1045" y="798"/>
                    <a:pt x="1045" y="798"/>
                  </a:cubicBezTo>
                  <a:cubicBezTo>
                    <a:pt x="1154" y="801"/>
                    <a:pt x="1154" y="801"/>
                    <a:pt x="1154" y="801"/>
                  </a:cubicBezTo>
                  <a:cubicBezTo>
                    <a:pt x="1194" y="807"/>
                    <a:pt x="1197" y="785"/>
                    <a:pt x="1197" y="785"/>
                  </a:cubicBezTo>
                  <a:cubicBezTo>
                    <a:pt x="1197" y="785"/>
                    <a:pt x="1220" y="696"/>
                    <a:pt x="1225" y="665"/>
                  </a:cubicBezTo>
                  <a:close/>
                  <a:moveTo>
                    <a:pt x="596" y="729"/>
                  </a:moveTo>
                  <a:cubicBezTo>
                    <a:pt x="531" y="718"/>
                    <a:pt x="488" y="657"/>
                    <a:pt x="499" y="592"/>
                  </a:cubicBezTo>
                  <a:cubicBezTo>
                    <a:pt x="510" y="528"/>
                    <a:pt x="571" y="484"/>
                    <a:pt x="636" y="495"/>
                  </a:cubicBezTo>
                  <a:cubicBezTo>
                    <a:pt x="701" y="507"/>
                    <a:pt x="744" y="568"/>
                    <a:pt x="733" y="632"/>
                  </a:cubicBezTo>
                  <a:cubicBezTo>
                    <a:pt x="722" y="697"/>
                    <a:pt x="660" y="740"/>
                    <a:pt x="596" y="72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492"/>
            <p:cNvSpPr>
              <a:spLocks noEditPoints="1"/>
            </p:cNvSpPr>
            <p:nvPr/>
          </p:nvSpPr>
          <p:spPr bwMode="auto">
            <a:xfrm>
              <a:off x="4893297" y="2041048"/>
              <a:ext cx="288826" cy="294010"/>
            </a:xfrm>
            <a:custGeom>
              <a:avLst/>
              <a:gdLst>
                <a:gd name="T0" fmla="*/ 128 w 165"/>
                <a:gd name="T1" fmla="*/ 26 h 168"/>
                <a:gd name="T2" fmla="*/ 25 w 165"/>
                <a:gd name="T3" fmla="*/ 37 h 168"/>
                <a:gd name="T4" fmla="*/ 36 w 165"/>
                <a:gd name="T5" fmla="*/ 142 h 168"/>
                <a:gd name="T6" fmla="*/ 140 w 165"/>
                <a:gd name="T7" fmla="*/ 130 h 168"/>
                <a:gd name="T8" fmla="*/ 128 w 165"/>
                <a:gd name="T9" fmla="*/ 26 h 168"/>
                <a:gd name="T10" fmla="*/ 50 w 165"/>
                <a:gd name="T11" fmla="*/ 124 h 168"/>
                <a:gd name="T12" fmla="*/ 42 w 165"/>
                <a:gd name="T13" fmla="*/ 51 h 168"/>
                <a:gd name="T14" fmla="*/ 114 w 165"/>
                <a:gd name="T15" fmla="*/ 43 h 168"/>
                <a:gd name="T16" fmla="*/ 122 w 165"/>
                <a:gd name="T17" fmla="*/ 116 h 168"/>
                <a:gd name="T18" fmla="*/ 50 w 165"/>
                <a:gd name="T19" fmla="*/ 12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5" h="168">
                  <a:moveTo>
                    <a:pt x="128" y="26"/>
                  </a:moveTo>
                  <a:cubicBezTo>
                    <a:pt x="97" y="0"/>
                    <a:pt x="50" y="5"/>
                    <a:pt x="25" y="37"/>
                  </a:cubicBezTo>
                  <a:cubicBezTo>
                    <a:pt x="0" y="69"/>
                    <a:pt x="5" y="116"/>
                    <a:pt x="36" y="142"/>
                  </a:cubicBezTo>
                  <a:cubicBezTo>
                    <a:pt x="68" y="168"/>
                    <a:pt x="114" y="163"/>
                    <a:pt x="140" y="130"/>
                  </a:cubicBezTo>
                  <a:cubicBezTo>
                    <a:pt x="165" y="98"/>
                    <a:pt x="160" y="51"/>
                    <a:pt x="128" y="26"/>
                  </a:cubicBezTo>
                  <a:close/>
                  <a:moveTo>
                    <a:pt x="50" y="124"/>
                  </a:moveTo>
                  <a:cubicBezTo>
                    <a:pt x="28" y="107"/>
                    <a:pt x="25" y="74"/>
                    <a:pt x="42" y="51"/>
                  </a:cubicBezTo>
                  <a:cubicBezTo>
                    <a:pt x="60" y="29"/>
                    <a:pt x="92" y="25"/>
                    <a:pt x="114" y="43"/>
                  </a:cubicBezTo>
                  <a:cubicBezTo>
                    <a:pt x="136" y="61"/>
                    <a:pt x="140" y="94"/>
                    <a:pt x="122" y="116"/>
                  </a:cubicBezTo>
                  <a:cubicBezTo>
                    <a:pt x="105" y="139"/>
                    <a:pt x="72" y="142"/>
                    <a:pt x="50" y="1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493"/>
            <p:cNvSpPr>
              <a:spLocks/>
            </p:cNvSpPr>
            <p:nvPr/>
          </p:nvSpPr>
          <p:spPr bwMode="auto">
            <a:xfrm>
              <a:off x="4888113" y="2272109"/>
              <a:ext cx="91091" cy="108865"/>
            </a:xfrm>
            <a:custGeom>
              <a:avLst/>
              <a:gdLst>
                <a:gd name="T0" fmla="*/ 20 w 52"/>
                <a:gd name="T1" fmla="*/ 56 h 62"/>
                <a:gd name="T2" fmla="*/ 5 w 52"/>
                <a:gd name="T3" fmla="*/ 58 h 62"/>
                <a:gd name="T4" fmla="*/ 5 w 52"/>
                <a:gd name="T5" fmla="*/ 58 h 62"/>
                <a:gd name="T6" fmla="*/ 3 w 52"/>
                <a:gd name="T7" fmla="*/ 43 h 62"/>
                <a:gd name="T8" fmla="*/ 31 w 52"/>
                <a:gd name="T9" fmla="*/ 6 h 62"/>
                <a:gd name="T10" fmla="*/ 46 w 52"/>
                <a:gd name="T11" fmla="*/ 4 h 62"/>
                <a:gd name="T12" fmla="*/ 46 w 52"/>
                <a:gd name="T13" fmla="*/ 4 h 62"/>
                <a:gd name="T14" fmla="*/ 48 w 52"/>
                <a:gd name="T15" fmla="*/ 20 h 62"/>
                <a:gd name="T16" fmla="*/ 20 w 52"/>
                <a:gd name="T17" fmla="*/ 5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62">
                  <a:moveTo>
                    <a:pt x="20" y="56"/>
                  </a:moveTo>
                  <a:cubicBezTo>
                    <a:pt x="17" y="61"/>
                    <a:pt x="10" y="62"/>
                    <a:pt x="5" y="58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0" y="54"/>
                    <a:pt x="0" y="47"/>
                    <a:pt x="3" y="43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5" y="1"/>
                    <a:pt x="42" y="0"/>
                    <a:pt x="46" y="4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51" y="8"/>
                    <a:pt x="52" y="15"/>
                    <a:pt x="48" y="20"/>
                  </a:cubicBezTo>
                  <a:lnTo>
                    <a:pt x="20" y="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494"/>
            <p:cNvSpPr>
              <a:spLocks/>
            </p:cNvSpPr>
            <p:nvPr/>
          </p:nvSpPr>
          <p:spPr bwMode="auto">
            <a:xfrm>
              <a:off x="4975501" y="2106219"/>
              <a:ext cx="70355" cy="47397"/>
            </a:xfrm>
            <a:custGeom>
              <a:avLst/>
              <a:gdLst>
                <a:gd name="T0" fmla="*/ 8 w 40"/>
                <a:gd name="T1" fmla="*/ 26 h 27"/>
                <a:gd name="T2" fmla="*/ 9 w 40"/>
                <a:gd name="T3" fmla="*/ 25 h 27"/>
                <a:gd name="T4" fmla="*/ 34 w 40"/>
                <a:gd name="T5" fmla="*/ 10 h 27"/>
                <a:gd name="T6" fmla="*/ 32 w 40"/>
                <a:gd name="T7" fmla="*/ 1 h 27"/>
                <a:gd name="T8" fmla="*/ 32 w 40"/>
                <a:gd name="T9" fmla="*/ 0 h 27"/>
                <a:gd name="T10" fmla="*/ 2 w 40"/>
                <a:gd name="T11" fmla="*/ 19 h 27"/>
                <a:gd name="T12" fmla="*/ 1 w 40"/>
                <a:gd name="T13" fmla="*/ 19 h 27"/>
                <a:gd name="T14" fmla="*/ 8 w 40"/>
                <a:gd name="T15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27">
                  <a:moveTo>
                    <a:pt x="8" y="26"/>
                  </a:moveTo>
                  <a:cubicBezTo>
                    <a:pt x="9" y="26"/>
                    <a:pt x="9" y="25"/>
                    <a:pt x="9" y="25"/>
                  </a:cubicBezTo>
                  <a:cubicBezTo>
                    <a:pt x="16" y="17"/>
                    <a:pt x="25" y="12"/>
                    <a:pt x="34" y="10"/>
                  </a:cubicBezTo>
                  <a:cubicBezTo>
                    <a:pt x="40" y="4"/>
                    <a:pt x="32" y="1"/>
                    <a:pt x="32" y="1"/>
                  </a:cubicBezTo>
                  <a:cubicBezTo>
                    <a:pt x="32" y="1"/>
                    <a:pt x="32" y="1"/>
                    <a:pt x="32" y="0"/>
                  </a:cubicBezTo>
                  <a:cubicBezTo>
                    <a:pt x="21" y="3"/>
                    <a:pt x="10" y="9"/>
                    <a:pt x="2" y="19"/>
                  </a:cubicBezTo>
                  <a:cubicBezTo>
                    <a:pt x="2" y="19"/>
                    <a:pt x="1" y="19"/>
                    <a:pt x="1" y="19"/>
                  </a:cubicBezTo>
                  <a:cubicBezTo>
                    <a:pt x="0" y="27"/>
                    <a:pt x="8" y="26"/>
                    <a:pt x="8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522"/>
            <p:cNvSpPr>
              <a:spLocks/>
            </p:cNvSpPr>
            <p:nvPr/>
          </p:nvSpPr>
          <p:spPr bwMode="auto">
            <a:xfrm>
              <a:off x="5487242" y="2869758"/>
              <a:ext cx="251797" cy="174777"/>
            </a:xfrm>
            <a:custGeom>
              <a:avLst/>
              <a:gdLst>
                <a:gd name="T0" fmla="*/ 296 w 340"/>
                <a:gd name="T1" fmla="*/ 96 h 236"/>
                <a:gd name="T2" fmla="*/ 319 w 340"/>
                <a:gd name="T3" fmla="*/ 52 h 236"/>
                <a:gd name="T4" fmla="*/ 340 w 340"/>
                <a:gd name="T5" fmla="*/ 4 h 236"/>
                <a:gd name="T6" fmla="*/ 286 w 340"/>
                <a:gd name="T7" fmla="*/ 2 h 236"/>
                <a:gd name="T8" fmla="*/ 232 w 340"/>
                <a:gd name="T9" fmla="*/ 0 h 236"/>
                <a:gd name="T10" fmla="*/ 253 w 340"/>
                <a:gd name="T11" fmla="*/ 26 h 236"/>
                <a:gd name="T12" fmla="*/ 2 w 340"/>
                <a:gd name="T13" fmla="*/ 175 h 236"/>
                <a:gd name="T14" fmla="*/ 0 w 340"/>
                <a:gd name="T15" fmla="*/ 236 h 236"/>
                <a:gd name="T16" fmla="*/ 272 w 340"/>
                <a:gd name="T17" fmla="*/ 66 h 236"/>
                <a:gd name="T18" fmla="*/ 296 w 340"/>
                <a:gd name="T19" fmla="*/ 9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0" h="236">
                  <a:moveTo>
                    <a:pt x="296" y="96"/>
                  </a:moveTo>
                  <a:lnTo>
                    <a:pt x="319" y="52"/>
                  </a:lnTo>
                  <a:lnTo>
                    <a:pt x="340" y="4"/>
                  </a:lnTo>
                  <a:lnTo>
                    <a:pt x="286" y="2"/>
                  </a:lnTo>
                  <a:lnTo>
                    <a:pt x="232" y="0"/>
                  </a:lnTo>
                  <a:lnTo>
                    <a:pt x="253" y="26"/>
                  </a:lnTo>
                  <a:lnTo>
                    <a:pt x="2" y="175"/>
                  </a:lnTo>
                  <a:lnTo>
                    <a:pt x="0" y="236"/>
                  </a:lnTo>
                  <a:lnTo>
                    <a:pt x="272" y="66"/>
                  </a:lnTo>
                  <a:lnTo>
                    <a:pt x="296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523"/>
            <p:cNvSpPr>
              <a:spLocks/>
            </p:cNvSpPr>
            <p:nvPr/>
          </p:nvSpPr>
          <p:spPr bwMode="auto">
            <a:xfrm>
              <a:off x="5669425" y="2953443"/>
              <a:ext cx="68133" cy="239948"/>
            </a:xfrm>
            <a:custGeom>
              <a:avLst/>
              <a:gdLst>
                <a:gd name="T0" fmla="*/ 39 w 39"/>
                <a:gd name="T1" fmla="*/ 125 h 137"/>
                <a:gd name="T2" fmla="*/ 26 w 39"/>
                <a:gd name="T3" fmla="*/ 137 h 137"/>
                <a:gd name="T4" fmla="*/ 13 w 39"/>
                <a:gd name="T5" fmla="*/ 137 h 137"/>
                <a:gd name="T6" fmla="*/ 0 w 39"/>
                <a:gd name="T7" fmla="*/ 125 h 137"/>
                <a:gd name="T8" fmla="*/ 0 w 39"/>
                <a:gd name="T9" fmla="*/ 13 h 137"/>
                <a:gd name="T10" fmla="*/ 13 w 39"/>
                <a:gd name="T11" fmla="*/ 0 h 137"/>
                <a:gd name="T12" fmla="*/ 26 w 39"/>
                <a:gd name="T13" fmla="*/ 0 h 137"/>
                <a:gd name="T14" fmla="*/ 39 w 39"/>
                <a:gd name="T15" fmla="*/ 13 h 137"/>
                <a:gd name="T16" fmla="*/ 39 w 39"/>
                <a:gd name="T17" fmla="*/ 125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137">
                  <a:moveTo>
                    <a:pt x="39" y="125"/>
                  </a:moveTo>
                  <a:cubicBezTo>
                    <a:pt x="39" y="132"/>
                    <a:pt x="33" y="137"/>
                    <a:pt x="26" y="137"/>
                  </a:cubicBezTo>
                  <a:cubicBezTo>
                    <a:pt x="13" y="137"/>
                    <a:pt x="13" y="137"/>
                    <a:pt x="13" y="137"/>
                  </a:cubicBezTo>
                  <a:cubicBezTo>
                    <a:pt x="6" y="137"/>
                    <a:pt x="0" y="132"/>
                    <a:pt x="0" y="12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3" y="0"/>
                    <a:pt x="39" y="6"/>
                    <a:pt x="39" y="13"/>
                  </a:cubicBezTo>
                  <a:lnTo>
                    <a:pt x="39" y="1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524"/>
            <p:cNvSpPr>
              <a:spLocks/>
            </p:cNvSpPr>
            <p:nvPr/>
          </p:nvSpPr>
          <p:spPr bwMode="auto">
            <a:xfrm>
              <a:off x="5579815" y="3004543"/>
              <a:ext cx="66652" cy="188848"/>
            </a:xfrm>
            <a:custGeom>
              <a:avLst/>
              <a:gdLst>
                <a:gd name="T0" fmla="*/ 38 w 38"/>
                <a:gd name="T1" fmla="*/ 96 h 108"/>
                <a:gd name="T2" fmla="*/ 26 w 38"/>
                <a:gd name="T3" fmla="*/ 108 h 108"/>
                <a:gd name="T4" fmla="*/ 13 w 38"/>
                <a:gd name="T5" fmla="*/ 108 h 108"/>
                <a:gd name="T6" fmla="*/ 0 w 38"/>
                <a:gd name="T7" fmla="*/ 96 h 108"/>
                <a:gd name="T8" fmla="*/ 0 w 38"/>
                <a:gd name="T9" fmla="*/ 12 h 108"/>
                <a:gd name="T10" fmla="*/ 13 w 38"/>
                <a:gd name="T11" fmla="*/ 0 h 108"/>
                <a:gd name="T12" fmla="*/ 26 w 38"/>
                <a:gd name="T13" fmla="*/ 0 h 108"/>
                <a:gd name="T14" fmla="*/ 38 w 38"/>
                <a:gd name="T15" fmla="*/ 12 h 108"/>
                <a:gd name="T16" fmla="*/ 38 w 38"/>
                <a:gd name="T17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108">
                  <a:moveTo>
                    <a:pt x="38" y="96"/>
                  </a:moveTo>
                  <a:cubicBezTo>
                    <a:pt x="38" y="103"/>
                    <a:pt x="33" y="108"/>
                    <a:pt x="26" y="108"/>
                  </a:cubicBezTo>
                  <a:cubicBezTo>
                    <a:pt x="13" y="108"/>
                    <a:pt x="13" y="108"/>
                    <a:pt x="13" y="108"/>
                  </a:cubicBezTo>
                  <a:cubicBezTo>
                    <a:pt x="6" y="108"/>
                    <a:pt x="0" y="103"/>
                    <a:pt x="0" y="96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3" y="0"/>
                    <a:pt x="38" y="6"/>
                    <a:pt x="38" y="12"/>
                  </a:cubicBezTo>
                  <a:lnTo>
                    <a:pt x="38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525"/>
            <p:cNvSpPr>
              <a:spLocks/>
            </p:cNvSpPr>
            <p:nvPr/>
          </p:nvSpPr>
          <p:spPr bwMode="auto">
            <a:xfrm>
              <a:off x="5483540" y="3051200"/>
              <a:ext cx="79242" cy="148857"/>
            </a:xfrm>
            <a:custGeom>
              <a:avLst/>
              <a:gdLst>
                <a:gd name="T0" fmla="*/ 29 w 45"/>
                <a:gd name="T1" fmla="*/ 85 h 85"/>
                <a:gd name="T2" fmla="*/ 15 w 45"/>
                <a:gd name="T3" fmla="*/ 85 h 85"/>
                <a:gd name="T4" fmla="*/ 0 w 45"/>
                <a:gd name="T5" fmla="*/ 69 h 85"/>
                <a:gd name="T6" fmla="*/ 0 w 45"/>
                <a:gd name="T7" fmla="*/ 16 h 85"/>
                <a:gd name="T8" fmla="*/ 15 w 45"/>
                <a:gd name="T9" fmla="*/ 0 h 85"/>
                <a:gd name="T10" fmla="*/ 29 w 45"/>
                <a:gd name="T11" fmla="*/ 0 h 85"/>
                <a:gd name="T12" fmla="*/ 45 w 45"/>
                <a:gd name="T13" fmla="*/ 16 h 85"/>
                <a:gd name="T14" fmla="*/ 45 w 45"/>
                <a:gd name="T15" fmla="*/ 69 h 85"/>
                <a:gd name="T16" fmla="*/ 29 w 45"/>
                <a:gd name="T1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85">
                  <a:moveTo>
                    <a:pt x="29" y="85"/>
                  </a:moveTo>
                  <a:cubicBezTo>
                    <a:pt x="15" y="85"/>
                    <a:pt x="15" y="85"/>
                    <a:pt x="15" y="85"/>
                  </a:cubicBezTo>
                  <a:cubicBezTo>
                    <a:pt x="7" y="85"/>
                    <a:pt x="0" y="78"/>
                    <a:pt x="0" y="69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7" y="0"/>
                    <a:pt x="45" y="7"/>
                    <a:pt x="45" y="16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78"/>
                    <a:pt x="37" y="85"/>
                    <a:pt x="29" y="8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526"/>
            <p:cNvSpPr>
              <a:spLocks/>
            </p:cNvSpPr>
            <p:nvPr/>
          </p:nvSpPr>
          <p:spPr bwMode="auto">
            <a:xfrm>
              <a:off x="5722006" y="2144729"/>
              <a:ext cx="138489" cy="134786"/>
            </a:xfrm>
            <a:custGeom>
              <a:avLst/>
              <a:gdLst>
                <a:gd name="T0" fmla="*/ 41 w 79"/>
                <a:gd name="T1" fmla="*/ 76 h 77"/>
                <a:gd name="T2" fmla="*/ 78 w 79"/>
                <a:gd name="T3" fmla="*/ 37 h 77"/>
                <a:gd name="T4" fmla="*/ 38 w 79"/>
                <a:gd name="T5" fmla="*/ 0 h 77"/>
                <a:gd name="T6" fmla="*/ 1 w 79"/>
                <a:gd name="T7" fmla="*/ 40 h 77"/>
                <a:gd name="T8" fmla="*/ 41 w 79"/>
                <a:gd name="T9" fmla="*/ 7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77">
                  <a:moveTo>
                    <a:pt x="41" y="76"/>
                  </a:moveTo>
                  <a:cubicBezTo>
                    <a:pt x="62" y="76"/>
                    <a:pt x="79" y="58"/>
                    <a:pt x="78" y="37"/>
                  </a:cubicBezTo>
                  <a:cubicBezTo>
                    <a:pt x="78" y="16"/>
                    <a:pt x="60" y="0"/>
                    <a:pt x="38" y="0"/>
                  </a:cubicBezTo>
                  <a:cubicBezTo>
                    <a:pt x="17" y="1"/>
                    <a:pt x="0" y="19"/>
                    <a:pt x="1" y="40"/>
                  </a:cubicBezTo>
                  <a:cubicBezTo>
                    <a:pt x="2" y="61"/>
                    <a:pt x="20" y="77"/>
                    <a:pt x="41" y="7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527"/>
            <p:cNvSpPr>
              <a:spLocks/>
            </p:cNvSpPr>
            <p:nvPr/>
          </p:nvSpPr>
          <p:spPr bwMode="auto">
            <a:xfrm>
              <a:off x="5655354" y="2288402"/>
              <a:ext cx="273274" cy="197735"/>
            </a:xfrm>
            <a:custGeom>
              <a:avLst/>
              <a:gdLst>
                <a:gd name="T0" fmla="*/ 119 w 156"/>
                <a:gd name="T1" fmla="*/ 0 h 113"/>
                <a:gd name="T2" fmla="*/ 80 w 156"/>
                <a:gd name="T3" fmla="*/ 46 h 113"/>
                <a:gd name="T4" fmla="*/ 37 w 156"/>
                <a:gd name="T5" fmla="*/ 1 h 113"/>
                <a:gd name="T6" fmla="*/ 1 w 156"/>
                <a:gd name="T7" fmla="*/ 50 h 113"/>
                <a:gd name="T8" fmla="*/ 3 w 156"/>
                <a:gd name="T9" fmla="*/ 113 h 113"/>
                <a:gd name="T10" fmla="*/ 156 w 156"/>
                <a:gd name="T11" fmla="*/ 113 h 113"/>
                <a:gd name="T12" fmla="*/ 154 w 156"/>
                <a:gd name="T13" fmla="*/ 45 h 113"/>
                <a:gd name="T14" fmla="*/ 119 w 156"/>
                <a:gd name="T15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6" h="113">
                  <a:moveTo>
                    <a:pt x="119" y="0"/>
                  </a:moveTo>
                  <a:cubicBezTo>
                    <a:pt x="80" y="46"/>
                    <a:pt x="80" y="46"/>
                    <a:pt x="80" y="46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11" y="11"/>
                    <a:pt x="0" y="26"/>
                    <a:pt x="1" y="50"/>
                  </a:cubicBezTo>
                  <a:cubicBezTo>
                    <a:pt x="3" y="113"/>
                    <a:pt x="3" y="113"/>
                    <a:pt x="3" y="113"/>
                  </a:cubicBezTo>
                  <a:cubicBezTo>
                    <a:pt x="156" y="113"/>
                    <a:pt x="156" y="113"/>
                    <a:pt x="156" y="113"/>
                  </a:cubicBezTo>
                  <a:cubicBezTo>
                    <a:pt x="154" y="45"/>
                    <a:pt x="154" y="45"/>
                    <a:pt x="154" y="45"/>
                  </a:cubicBezTo>
                  <a:cubicBezTo>
                    <a:pt x="153" y="23"/>
                    <a:pt x="144" y="9"/>
                    <a:pt x="11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534"/>
            <p:cNvSpPr>
              <a:spLocks noEditPoints="1"/>
            </p:cNvSpPr>
            <p:nvPr/>
          </p:nvSpPr>
          <p:spPr bwMode="auto">
            <a:xfrm>
              <a:off x="4751846" y="2769779"/>
              <a:ext cx="159225" cy="268090"/>
            </a:xfrm>
            <a:custGeom>
              <a:avLst/>
              <a:gdLst>
                <a:gd name="T0" fmla="*/ 54 w 91"/>
                <a:gd name="T1" fmla="*/ 71 h 153"/>
                <a:gd name="T2" fmla="*/ 91 w 91"/>
                <a:gd name="T3" fmla="*/ 25 h 153"/>
                <a:gd name="T4" fmla="*/ 91 w 91"/>
                <a:gd name="T5" fmla="*/ 25 h 153"/>
                <a:gd name="T6" fmla="*/ 91 w 91"/>
                <a:gd name="T7" fmla="*/ 0 h 153"/>
                <a:gd name="T8" fmla="*/ 46 w 91"/>
                <a:gd name="T9" fmla="*/ 0 h 153"/>
                <a:gd name="T10" fmla="*/ 45 w 91"/>
                <a:gd name="T11" fmla="*/ 0 h 153"/>
                <a:gd name="T12" fmla="*/ 0 w 91"/>
                <a:gd name="T13" fmla="*/ 0 h 153"/>
                <a:gd name="T14" fmla="*/ 0 w 91"/>
                <a:gd name="T15" fmla="*/ 25 h 153"/>
                <a:gd name="T16" fmla="*/ 0 w 91"/>
                <a:gd name="T17" fmla="*/ 25 h 153"/>
                <a:gd name="T18" fmla="*/ 37 w 91"/>
                <a:gd name="T19" fmla="*/ 71 h 153"/>
                <a:gd name="T20" fmla="*/ 42 w 91"/>
                <a:gd name="T21" fmla="*/ 77 h 153"/>
                <a:gd name="T22" fmla="*/ 40 w 91"/>
                <a:gd name="T23" fmla="*/ 82 h 153"/>
                <a:gd name="T24" fmla="*/ 0 w 91"/>
                <a:gd name="T25" fmla="*/ 128 h 153"/>
                <a:gd name="T26" fmla="*/ 0 w 91"/>
                <a:gd name="T27" fmla="*/ 128 h 153"/>
                <a:gd name="T28" fmla="*/ 0 w 91"/>
                <a:gd name="T29" fmla="*/ 153 h 153"/>
                <a:gd name="T30" fmla="*/ 45 w 91"/>
                <a:gd name="T31" fmla="*/ 153 h 153"/>
                <a:gd name="T32" fmla="*/ 46 w 91"/>
                <a:gd name="T33" fmla="*/ 153 h 153"/>
                <a:gd name="T34" fmla="*/ 91 w 91"/>
                <a:gd name="T35" fmla="*/ 153 h 153"/>
                <a:gd name="T36" fmla="*/ 91 w 91"/>
                <a:gd name="T37" fmla="*/ 128 h 153"/>
                <a:gd name="T38" fmla="*/ 91 w 91"/>
                <a:gd name="T39" fmla="*/ 128 h 153"/>
                <a:gd name="T40" fmla="*/ 51 w 91"/>
                <a:gd name="T41" fmla="*/ 82 h 153"/>
                <a:gd name="T42" fmla="*/ 49 w 91"/>
                <a:gd name="T43" fmla="*/ 77 h 153"/>
                <a:gd name="T44" fmla="*/ 54 w 91"/>
                <a:gd name="T45" fmla="*/ 71 h 153"/>
                <a:gd name="T46" fmla="*/ 14 w 91"/>
                <a:gd name="T47" fmla="*/ 127 h 153"/>
                <a:gd name="T48" fmla="*/ 14 w 91"/>
                <a:gd name="T49" fmla="*/ 124 h 153"/>
                <a:gd name="T50" fmla="*/ 14 w 91"/>
                <a:gd name="T51" fmla="*/ 124 h 153"/>
                <a:gd name="T52" fmla="*/ 42 w 91"/>
                <a:gd name="T53" fmla="*/ 92 h 153"/>
                <a:gd name="T54" fmla="*/ 14 w 91"/>
                <a:gd name="T55" fmla="*/ 127 h 153"/>
                <a:gd name="T56" fmla="*/ 80 w 91"/>
                <a:gd name="T57" fmla="*/ 124 h 153"/>
                <a:gd name="T58" fmla="*/ 80 w 91"/>
                <a:gd name="T59" fmla="*/ 126 h 153"/>
                <a:gd name="T60" fmla="*/ 52 w 91"/>
                <a:gd name="T61" fmla="*/ 92 h 153"/>
                <a:gd name="T62" fmla="*/ 80 w 91"/>
                <a:gd name="T63" fmla="*/ 124 h 153"/>
                <a:gd name="T64" fmla="*/ 42 w 91"/>
                <a:gd name="T65" fmla="*/ 41 h 153"/>
                <a:gd name="T66" fmla="*/ 18 w 91"/>
                <a:gd name="T67" fmla="*/ 45 h 153"/>
                <a:gd name="T68" fmla="*/ 14 w 91"/>
                <a:gd name="T69" fmla="*/ 28 h 153"/>
                <a:gd name="T70" fmla="*/ 14 w 91"/>
                <a:gd name="T71" fmla="*/ 28 h 153"/>
                <a:gd name="T72" fmla="*/ 14 w 91"/>
                <a:gd name="T73" fmla="*/ 11 h 153"/>
                <a:gd name="T74" fmla="*/ 19 w 91"/>
                <a:gd name="T75" fmla="*/ 11 h 153"/>
                <a:gd name="T76" fmla="*/ 75 w 91"/>
                <a:gd name="T77" fmla="*/ 11 h 153"/>
                <a:gd name="T78" fmla="*/ 80 w 91"/>
                <a:gd name="T79" fmla="*/ 11 h 153"/>
                <a:gd name="T80" fmla="*/ 80 w 91"/>
                <a:gd name="T81" fmla="*/ 28 h 153"/>
                <a:gd name="T82" fmla="*/ 79 w 91"/>
                <a:gd name="T83" fmla="*/ 37 h 153"/>
                <a:gd name="T84" fmla="*/ 60 w 91"/>
                <a:gd name="T85" fmla="*/ 43 h 153"/>
                <a:gd name="T86" fmla="*/ 42 w 91"/>
                <a:gd name="T87" fmla="*/ 4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1" h="153">
                  <a:moveTo>
                    <a:pt x="54" y="71"/>
                  </a:moveTo>
                  <a:cubicBezTo>
                    <a:pt x="75" y="66"/>
                    <a:pt x="91" y="48"/>
                    <a:pt x="91" y="25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48"/>
                    <a:pt x="16" y="66"/>
                    <a:pt x="37" y="71"/>
                  </a:cubicBezTo>
                  <a:cubicBezTo>
                    <a:pt x="39" y="72"/>
                    <a:pt x="41" y="75"/>
                    <a:pt x="42" y="77"/>
                  </a:cubicBezTo>
                  <a:cubicBezTo>
                    <a:pt x="42" y="79"/>
                    <a:pt x="41" y="80"/>
                    <a:pt x="40" y="82"/>
                  </a:cubicBezTo>
                  <a:cubicBezTo>
                    <a:pt x="17" y="85"/>
                    <a:pt x="0" y="104"/>
                    <a:pt x="0" y="12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45" y="153"/>
                    <a:pt x="45" y="153"/>
                    <a:pt x="45" y="153"/>
                  </a:cubicBezTo>
                  <a:cubicBezTo>
                    <a:pt x="46" y="153"/>
                    <a:pt x="46" y="153"/>
                    <a:pt x="46" y="153"/>
                  </a:cubicBezTo>
                  <a:cubicBezTo>
                    <a:pt x="91" y="153"/>
                    <a:pt x="91" y="153"/>
                    <a:pt x="91" y="153"/>
                  </a:cubicBezTo>
                  <a:cubicBezTo>
                    <a:pt x="91" y="128"/>
                    <a:pt x="91" y="128"/>
                    <a:pt x="91" y="128"/>
                  </a:cubicBezTo>
                  <a:cubicBezTo>
                    <a:pt x="91" y="128"/>
                    <a:pt x="91" y="128"/>
                    <a:pt x="91" y="128"/>
                  </a:cubicBezTo>
                  <a:cubicBezTo>
                    <a:pt x="91" y="104"/>
                    <a:pt x="74" y="85"/>
                    <a:pt x="51" y="82"/>
                  </a:cubicBezTo>
                  <a:cubicBezTo>
                    <a:pt x="50" y="80"/>
                    <a:pt x="49" y="79"/>
                    <a:pt x="49" y="77"/>
                  </a:cubicBezTo>
                  <a:cubicBezTo>
                    <a:pt x="50" y="75"/>
                    <a:pt x="51" y="72"/>
                    <a:pt x="54" y="71"/>
                  </a:cubicBezTo>
                  <a:close/>
                  <a:moveTo>
                    <a:pt x="14" y="127"/>
                  </a:moveTo>
                  <a:cubicBezTo>
                    <a:pt x="14" y="124"/>
                    <a:pt x="14" y="124"/>
                    <a:pt x="14" y="124"/>
                  </a:cubicBezTo>
                  <a:cubicBezTo>
                    <a:pt x="14" y="124"/>
                    <a:pt x="14" y="124"/>
                    <a:pt x="14" y="124"/>
                  </a:cubicBezTo>
                  <a:cubicBezTo>
                    <a:pt x="14" y="108"/>
                    <a:pt x="26" y="95"/>
                    <a:pt x="42" y="92"/>
                  </a:cubicBezTo>
                  <a:cubicBezTo>
                    <a:pt x="41" y="98"/>
                    <a:pt x="38" y="114"/>
                    <a:pt x="14" y="127"/>
                  </a:cubicBezTo>
                  <a:close/>
                  <a:moveTo>
                    <a:pt x="80" y="124"/>
                  </a:moveTo>
                  <a:cubicBezTo>
                    <a:pt x="80" y="126"/>
                    <a:pt x="80" y="126"/>
                    <a:pt x="80" y="126"/>
                  </a:cubicBezTo>
                  <a:cubicBezTo>
                    <a:pt x="70" y="120"/>
                    <a:pt x="51" y="106"/>
                    <a:pt x="52" y="92"/>
                  </a:cubicBezTo>
                  <a:cubicBezTo>
                    <a:pt x="67" y="94"/>
                    <a:pt x="80" y="108"/>
                    <a:pt x="80" y="124"/>
                  </a:cubicBezTo>
                  <a:close/>
                  <a:moveTo>
                    <a:pt x="42" y="41"/>
                  </a:moveTo>
                  <a:cubicBezTo>
                    <a:pt x="32" y="37"/>
                    <a:pt x="23" y="42"/>
                    <a:pt x="18" y="45"/>
                  </a:cubicBezTo>
                  <a:cubicBezTo>
                    <a:pt x="16" y="40"/>
                    <a:pt x="14" y="34"/>
                    <a:pt x="14" y="2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80" y="11"/>
                    <a:pt x="80" y="11"/>
                    <a:pt x="80" y="11"/>
                  </a:cubicBezTo>
                  <a:cubicBezTo>
                    <a:pt x="80" y="28"/>
                    <a:pt x="80" y="28"/>
                    <a:pt x="80" y="28"/>
                  </a:cubicBezTo>
                  <a:cubicBezTo>
                    <a:pt x="80" y="31"/>
                    <a:pt x="79" y="34"/>
                    <a:pt x="79" y="37"/>
                  </a:cubicBezTo>
                  <a:cubicBezTo>
                    <a:pt x="73" y="37"/>
                    <a:pt x="63" y="41"/>
                    <a:pt x="60" y="43"/>
                  </a:cubicBezTo>
                  <a:cubicBezTo>
                    <a:pt x="55" y="45"/>
                    <a:pt x="55" y="47"/>
                    <a:pt x="42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535"/>
            <p:cNvSpPr>
              <a:spLocks/>
            </p:cNvSpPr>
            <p:nvPr/>
          </p:nvSpPr>
          <p:spPr bwMode="auto">
            <a:xfrm>
              <a:off x="4735553" y="3046016"/>
              <a:ext cx="194773" cy="35548"/>
            </a:xfrm>
            <a:custGeom>
              <a:avLst/>
              <a:gdLst>
                <a:gd name="T0" fmla="*/ 103 w 111"/>
                <a:gd name="T1" fmla="*/ 0 h 20"/>
                <a:gd name="T2" fmla="*/ 7 w 111"/>
                <a:gd name="T3" fmla="*/ 0 h 20"/>
                <a:gd name="T4" fmla="*/ 0 w 111"/>
                <a:gd name="T5" fmla="*/ 10 h 20"/>
                <a:gd name="T6" fmla="*/ 7 w 111"/>
                <a:gd name="T7" fmla="*/ 20 h 20"/>
                <a:gd name="T8" fmla="*/ 103 w 111"/>
                <a:gd name="T9" fmla="*/ 20 h 20"/>
                <a:gd name="T10" fmla="*/ 111 w 111"/>
                <a:gd name="T11" fmla="*/ 10 h 20"/>
                <a:gd name="T12" fmla="*/ 103 w 111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" h="20">
                  <a:moveTo>
                    <a:pt x="103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5"/>
                    <a:pt x="0" y="10"/>
                  </a:cubicBezTo>
                  <a:cubicBezTo>
                    <a:pt x="0" y="16"/>
                    <a:pt x="3" y="20"/>
                    <a:pt x="7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7" y="20"/>
                    <a:pt x="111" y="16"/>
                    <a:pt x="111" y="10"/>
                  </a:cubicBezTo>
                  <a:cubicBezTo>
                    <a:pt x="111" y="5"/>
                    <a:pt x="107" y="0"/>
                    <a:pt x="10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536"/>
            <p:cNvSpPr>
              <a:spLocks/>
            </p:cNvSpPr>
            <p:nvPr/>
          </p:nvSpPr>
          <p:spPr bwMode="auto">
            <a:xfrm>
              <a:off x="4735553" y="2723863"/>
              <a:ext cx="194773" cy="35548"/>
            </a:xfrm>
            <a:custGeom>
              <a:avLst/>
              <a:gdLst>
                <a:gd name="T0" fmla="*/ 7 w 111"/>
                <a:gd name="T1" fmla="*/ 20 h 20"/>
                <a:gd name="T2" fmla="*/ 103 w 111"/>
                <a:gd name="T3" fmla="*/ 20 h 20"/>
                <a:gd name="T4" fmla="*/ 111 w 111"/>
                <a:gd name="T5" fmla="*/ 10 h 20"/>
                <a:gd name="T6" fmla="*/ 103 w 111"/>
                <a:gd name="T7" fmla="*/ 0 h 20"/>
                <a:gd name="T8" fmla="*/ 7 w 111"/>
                <a:gd name="T9" fmla="*/ 0 h 20"/>
                <a:gd name="T10" fmla="*/ 0 w 111"/>
                <a:gd name="T11" fmla="*/ 10 h 20"/>
                <a:gd name="T12" fmla="*/ 7 w 111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" h="20">
                  <a:moveTo>
                    <a:pt x="7" y="20"/>
                  </a:moveTo>
                  <a:cubicBezTo>
                    <a:pt x="103" y="20"/>
                    <a:pt x="103" y="20"/>
                    <a:pt x="103" y="20"/>
                  </a:cubicBezTo>
                  <a:cubicBezTo>
                    <a:pt x="107" y="20"/>
                    <a:pt x="111" y="16"/>
                    <a:pt x="111" y="10"/>
                  </a:cubicBezTo>
                  <a:cubicBezTo>
                    <a:pt x="111" y="5"/>
                    <a:pt x="107" y="0"/>
                    <a:pt x="103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5"/>
                    <a:pt x="0" y="10"/>
                  </a:cubicBezTo>
                  <a:cubicBezTo>
                    <a:pt x="0" y="16"/>
                    <a:pt x="3" y="20"/>
                    <a:pt x="7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537"/>
            <p:cNvSpPr>
              <a:spLocks noEditPoints="1"/>
            </p:cNvSpPr>
            <p:nvPr/>
          </p:nvSpPr>
          <p:spPr bwMode="auto">
            <a:xfrm>
              <a:off x="4893297" y="2823842"/>
              <a:ext cx="225877" cy="224396"/>
            </a:xfrm>
            <a:custGeom>
              <a:avLst/>
              <a:gdLst>
                <a:gd name="T0" fmla="*/ 65 w 129"/>
                <a:gd name="T1" fmla="*/ 0 h 128"/>
                <a:gd name="T2" fmla="*/ 0 w 129"/>
                <a:gd name="T3" fmla="*/ 64 h 128"/>
                <a:gd name="T4" fmla="*/ 65 w 129"/>
                <a:gd name="T5" fmla="*/ 128 h 128"/>
                <a:gd name="T6" fmla="*/ 129 w 129"/>
                <a:gd name="T7" fmla="*/ 64 h 128"/>
                <a:gd name="T8" fmla="*/ 65 w 129"/>
                <a:gd name="T9" fmla="*/ 0 h 128"/>
                <a:gd name="T10" fmla="*/ 65 w 129"/>
                <a:gd name="T11" fmla="*/ 114 h 128"/>
                <a:gd name="T12" fmla="*/ 14 w 129"/>
                <a:gd name="T13" fmla="*/ 64 h 128"/>
                <a:gd name="T14" fmla="*/ 65 w 129"/>
                <a:gd name="T15" fmla="*/ 13 h 128"/>
                <a:gd name="T16" fmla="*/ 115 w 129"/>
                <a:gd name="T17" fmla="*/ 64 h 128"/>
                <a:gd name="T18" fmla="*/ 65 w 129"/>
                <a:gd name="T19" fmla="*/ 11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9" h="128">
                  <a:moveTo>
                    <a:pt x="65" y="0"/>
                  </a:moveTo>
                  <a:cubicBezTo>
                    <a:pt x="29" y="0"/>
                    <a:pt x="0" y="28"/>
                    <a:pt x="0" y="64"/>
                  </a:cubicBezTo>
                  <a:cubicBezTo>
                    <a:pt x="0" y="99"/>
                    <a:pt x="29" y="128"/>
                    <a:pt x="65" y="128"/>
                  </a:cubicBezTo>
                  <a:cubicBezTo>
                    <a:pt x="100" y="128"/>
                    <a:pt x="129" y="99"/>
                    <a:pt x="129" y="64"/>
                  </a:cubicBezTo>
                  <a:cubicBezTo>
                    <a:pt x="129" y="28"/>
                    <a:pt x="100" y="0"/>
                    <a:pt x="65" y="0"/>
                  </a:cubicBezTo>
                  <a:close/>
                  <a:moveTo>
                    <a:pt x="65" y="114"/>
                  </a:moveTo>
                  <a:cubicBezTo>
                    <a:pt x="37" y="114"/>
                    <a:pt x="14" y="92"/>
                    <a:pt x="14" y="64"/>
                  </a:cubicBezTo>
                  <a:cubicBezTo>
                    <a:pt x="14" y="36"/>
                    <a:pt x="37" y="13"/>
                    <a:pt x="65" y="13"/>
                  </a:cubicBezTo>
                  <a:cubicBezTo>
                    <a:pt x="92" y="13"/>
                    <a:pt x="115" y="36"/>
                    <a:pt x="115" y="64"/>
                  </a:cubicBezTo>
                  <a:cubicBezTo>
                    <a:pt x="115" y="92"/>
                    <a:pt x="92" y="114"/>
                    <a:pt x="65" y="1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538"/>
            <p:cNvSpPr>
              <a:spLocks noEditPoints="1"/>
            </p:cNvSpPr>
            <p:nvPr/>
          </p:nvSpPr>
          <p:spPr bwMode="auto">
            <a:xfrm>
              <a:off x="4972539" y="2869758"/>
              <a:ext cx="69615" cy="132564"/>
            </a:xfrm>
            <a:custGeom>
              <a:avLst/>
              <a:gdLst>
                <a:gd name="T0" fmla="*/ 18 w 40"/>
                <a:gd name="T1" fmla="*/ 76 h 76"/>
                <a:gd name="T2" fmla="*/ 18 w 40"/>
                <a:gd name="T3" fmla="*/ 69 h 76"/>
                <a:gd name="T4" fmla="*/ 9 w 40"/>
                <a:gd name="T5" fmla="*/ 66 h 76"/>
                <a:gd name="T6" fmla="*/ 3 w 40"/>
                <a:gd name="T7" fmla="*/ 60 h 76"/>
                <a:gd name="T8" fmla="*/ 0 w 40"/>
                <a:gd name="T9" fmla="*/ 51 h 76"/>
                <a:gd name="T10" fmla="*/ 7 w 40"/>
                <a:gd name="T11" fmla="*/ 49 h 76"/>
                <a:gd name="T12" fmla="*/ 10 w 40"/>
                <a:gd name="T13" fmla="*/ 58 h 76"/>
                <a:gd name="T14" fmla="*/ 18 w 40"/>
                <a:gd name="T15" fmla="*/ 63 h 76"/>
                <a:gd name="T16" fmla="*/ 18 w 40"/>
                <a:gd name="T17" fmla="*/ 39 h 76"/>
                <a:gd name="T18" fmla="*/ 8 w 40"/>
                <a:gd name="T19" fmla="*/ 35 h 76"/>
                <a:gd name="T20" fmla="*/ 3 w 40"/>
                <a:gd name="T21" fmla="*/ 29 h 76"/>
                <a:gd name="T22" fmla="*/ 1 w 40"/>
                <a:gd name="T23" fmla="*/ 21 h 76"/>
                <a:gd name="T24" fmla="*/ 7 w 40"/>
                <a:gd name="T25" fmla="*/ 8 h 76"/>
                <a:gd name="T26" fmla="*/ 18 w 40"/>
                <a:gd name="T27" fmla="*/ 4 h 76"/>
                <a:gd name="T28" fmla="*/ 18 w 40"/>
                <a:gd name="T29" fmla="*/ 0 h 76"/>
                <a:gd name="T30" fmla="*/ 22 w 40"/>
                <a:gd name="T31" fmla="*/ 0 h 76"/>
                <a:gd name="T32" fmla="*/ 22 w 40"/>
                <a:gd name="T33" fmla="*/ 4 h 76"/>
                <a:gd name="T34" fmla="*/ 33 w 40"/>
                <a:gd name="T35" fmla="*/ 8 h 76"/>
                <a:gd name="T36" fmla="*/ 39 w 40"/>
                <a:gd name="T37" fmla="*/ 19 h 76"/>
                <a:gd name="T38" fmla="*/ 31 w 40"/>
                <a:gd name="T39" fmla="*/ 20 h 76"/>
                <a:gd name="T40" fmla="*/ 28 w 40"/>
                <a:gd name="T41" fmla="*/ 14 h 76"/>
                <a:gd name="T42" fmla="*/ 22 w 40"/>
                <a:gd name="T43" fmla="*/ 10 h 76"/>
                <a:gd name="T44" fmla="*/ 22 w 40"/>
                <a:gd name="T45" fmla="*/ 32 h 76"/>
                <a:gd name="T46" fmla="*/ 30 w 40"/>
                <a:gd name="T47" fmla="*/ 34 h 76"/>
                <a:gd name="T48" fmla="*/ 36 w 40"/>
                <a:gd name="T49" fmla="*/ 38 h 76"/>
                <a:gd name="T50" fmla="*/ 39 w 40"/>
                <a:gd name="T51" fmla="*/ 43 h 76"/>
                <a:gd name="T52" fmla="*/ 40 w 40"/>
                <a:gd name="T53" fmla="*/ 50 h 76"/>
                <a:gd name="T54" fmla="*/ 35 w 40"/>
                <a:gd name="T55" fmla="*/ 63 h 76"/>
                <a:gd name="T56" fmla="*/ 22 w 40"/>
                <a:gd name="T57" fmla="*/ 69 h 76"/>
                <a:gd name="T58" fmla="*/ 22 w 40"/>
                <a:gd name="T59" fmla="*/ 76 h 76"/>
                <a:gd name="T60" fmla="*/ 18 w 40"/>
                <a:gd name="T61" fmla="*/ 76 h 76"/>
                <a:gd name="T62" fmla="*/ 18 w 40"/>
                <a:gd name="T63" fmla="*/ 10 h 76"/>
                <a:gd name="T64" fmla="*/ 11 w 40"/>
                <a:gd name="T65" fmla="*/ 14 h 76"/>
                <a:gd name="T66" fmla="*/ 9 w 40"/>
                <a:gd name="T67" fmla="*/ 21 h 76"/>
                <a:gd name="T68" fmla="*/ 11 w 40"/>
                <a:gd name="T69" fmla="*/ 27 h 76"/>
                <a:gd name="T70" fmla="*/ 18 w 40"/>
                <a:gd name="T71" fmla="*/ 31 h 76"/>
                <a:gd name="T72" fmla="*/ 18 w 40"/>
                <a:gd name="T73" fmla="*/ 10 h 76"/>
                <a:gd name="T74" fmla="*/ 22 w 40"/>
                <a:gd name="T75" fmla="*/ 63 h 76"/>
                <a:gd name="T76" fmla="*/ 30 w 40"/>
                <a:gd name="T77" fmla="*/ 59 h 76"/>
                <a:gd name="T78" fmla="*/ 33 w 40"/>
                <a:gd name="T79" fmla="*/ 51 h 76"/>
                <a:gd name="T80" fmla="*/ 31 w 40"/>
                <a:gd name="T81" fmla="*/ 44 h 76"/>
                <a:gd name="T82" fmla="*/ 22 w 40"/>
                <a:gd name="T83" fmla="*/ 40 h 76"/>
                <a:gd name="T84" fmla="*/ 22 w 40"/>
                <a:gd name="T85" fmla="*/ 6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0" h="76">
                  <a:moveTo>
                    <a:pt x="18" y="76"/>
                  </a:moveTo>
                  <a:cubicBezTo>
                    <a:pt x="18" y="69"/>
                    <a:pt x="18" y="69"/>
                    <a:pt x="18" y="69"/>
                  </a:cubicBezTo>
                  <a:cubicBezTo>
                    <a:pt x="14" y="68"/>
                    <a:pt x="11" y="68"/>
                    <a:pt x="9" y="66"/>
                  </a:cubicBezTo>
                  <a:cubicBezTo>
                    <a:pt x="6" y="65"/>
                    <a:pt x="4" y="63"/>
                    <a:pt x="3" y="60"/>
                  </a:cubicBezTo>
                  <a:cubicBezTo>
                    <a:pt x="1" y="58"/>
                    <a:pt x="0" y="54"/>
                    <a:pt x="0" y="51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8" y="53"/>
                    <a:pt x="9" y="56"/>
                    <a:pt x="10" y="58"/>
                  </a:cubicBezTo>
                  <a:cubicBezTo>
                    <a:pt x="12" y="61"/>
                    <a:pt x="15" y="62"/>
                    <a:pt x="18" y="63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5" y="38"/>
                    <a:pt x="12" y="37"/>
                    <a:pt x="8" y="35"/>
                  </a:cubicBezTo>
                  <a:cubicBezTo>
                    <a:pt x="6" y="34"/>
                    <a:pt x="4" y="32"/>
                    <a:pt x="3" y="29"/>
                  </a:cubicBezTo>
                  <a:cubicBezTo>
                    <a:pt x="2" y="27"/>
                    <a:pt x="1" y="24"/>
                    <a:pt x="1" y="21"/>
                  </a:cubicBezTo>
                  <a:cubicBezTo>
                    <a:pt x="1" y="16"/>
                    <a:pt x="3" y="12"/>
                    <a:pt x="7" y="8"/>
                  </a:cubicBezTo>
                  <a:cubicBezTo>
                    <a:pt x="9" y="6"/>
                    <a:pt x="13" y="5"/>
                    <a:pt x="18" y="4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7" y="5"/>
                    <a:pt x="30" y="6"/>
                    <a:pt x="33" y="8"/>
                  </a:cubicBezTo>
                  <a:cubicBezTo>
                    <a:pt x="36" y="11"/>
                    <a:pt x="38" y="14"/>
                    <a:pt x="39" y="19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1" y="17"/>
                    <a:pt x="30" y="15"/>
                    <a:pt x="28" y="14"/>
                  </a:cubicBezTo>
                  <a:cubicBezTo>
                    <a:pt x="27" y="12"/>
                    <a:pt x="25" y="11"/>
                    <a:pt x="22" y="10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6" y="33"/>
                    <a:pt x="29" y="34"/>
                    <a:pt x="30" y="34"/>
                  </a:cubicBezTo>
                  <a:cubicBezTo>
                    <a:pt x="32" y="35"/>
                    <a:pt x="34" y="37"/>
                    <a:pt x="36" y="38"/>
                  </a:cubicBezTo>
                  <a:cubicBezTo>
                    <a:pt x="37" y="40"/>
                    <a:pt x="38" y="41"/>
                    <a:pt x="39" y="43"/>
                  </a:cubicBezTo>
                  <a:cubicBezTo>
                    <a:pt x="40" y="46"/>
                    <a:pt x="40" y="48"/>
                    <a:pt x="40" y="50"/>
                  </a:cubicBezTo>
                  <a:cubicBezTo>
                    <a:pt x="40" y="55"/>
                    <a:pt x="39" y="60"/>
                    <a:pt x="35" y="63"/>
                  </a:cubicBezTo>
                  <a:cubicBezTo>
                    <a:pt x="32" y="67"/>
                    <a:pt x="28" y="69"/>
                    <a:pt x="22" y="69"/>
                  </a:cubicBezTo>
                  <a:cubicBezTo>
                    <a:pt x="22" y="76"/>
                    <a:pt x="22" y="76"/>
                    <a:pt x="22" y="76"/>
                  </a:cubicBezTo>
                  <a:lnTo>
                    <a:pt x="18" y="76"/>
                  </a:lnTo>
                  <a:close/>
                  <a:moveTo>
                    <a:pt x="18" y="10"/>
                  </a:moveTo>
                  <a:cubicBezTo>
                    <a:pt x="15" y="11"/>
                    <a:pt x="13" y="12"/>
                    <a:pt x="11" y="14"/>
                  </a:cubicBezTo>
                  <a:cubicBezTo>
                    <a:pt x="9" y="16"/>
                    <a:pt x="9" y="18"/>
                    <a:pt x="9" y="21"/>
                  </a:cubicBezTo>
                  <a:cubicBezTo>
                    <a:pt x="9" y="23"/>
                    <a:pt x="9" y="25"/>
                    <a:pt x="11" y="27"/>
                  </a:cubicBezTo>
                  <a:cubicBezTo>
                    <a:pt x="12" y="29"/>
                    <a:pt x="15" y="30"/>
                    <a:pt x="18" y="31"/>
                  </a:cubicBezTo>
                  <a:lnTo>
                    <a:pt x="18" y="10"/>
                  </a:lnTo>
                  <a:close/>
                  <a:moveTo>
                    <a:pt x="22" y="63"/>
                  </a:moveTo>
                  <a:cubicBezTo>
                    <a:pt x="25" y="62"/>
                    <a:pt x="28" y="61"/>
                    <a:pt x="30" y="59"/>
                  </a:cubicBezTo>
                  <a:cubicBezTo>
                    <a:pt x="32" y="57"/>
                    <a:pt x="33" y="54"/>
                    <a:pt x="33" y="51"/>
                  </a:cubicBezTo>
                  <a:cubicBezTo>
                    <a:pt x="33" y="48"/>
                    <a:pt x="32" y="46"/>
                    <a:pt x="31" y="44"/>
                  </a:cubicBezTo>
                  <a:cubicBezTo>
                    <a:pt x="29" y="42"/>
                    <a:pt x="26" y="41"/>
                    <a:pt x="22" y="40"/>
                  </a:cubicBezTo>
                  <a:lnTo>
                    <a:pt x="22" y="6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5703593" y="3841239"/>
            <a:ext cx="2102678" cy="2111024"/>
            <a:chOff x="4958468" y="3328177"/>
            <a:chExt cx="2986020" cy="2997870"/>
          </a:xfrm>
        </p:grpSpPr>
        <p:sp>
          <p:nvSpPr>
            <p:cNvPr id="6" name="Freeform 491"/>
            <p:cNvSpPr>
              <a:spLocks noEditPoints="1"/>
            </p:cNvSpPr>
            <p:nvPr/>
          </p:nvSpPr>
          <p:spPr bwMode="auto">
            <a:xfrm>
              <a:off x="4958468" y="3328177"/>
              <a:ext cx="2986020" cy="2997870"/>
            </a:xfrm>
            <a:custGeom>
              <a:avLst/>
              <a:gdLst>
                <a:gd name="T0" fmla="*/ 1407 w 1705"/>
                <a:gd name="T1" fmla="*/ 204 h 1712"/>
                <a:gd name="T2" fmla="*/ 1345 w 1705"/>
                <a:gd name="T3" fmla="*/ 201 h 1712"/>
                <a:gd name="T4" fmla="*/ 1229 w 1705"/>
                <a:gd name="T5" fmla="*/ 290 h 1712"/>
                <a:gd name="T6" fmla="*/ 1107 w 1705"/>
                <a:gd name="T7" fmla="*/ 310 h 1712"/>
                <a:gd name="T8" fmla="*/ 1012 w 1705"/>
                <a:gd name="T9" fmla="*/ 230 h 1712"/>
                <a:gd name="T10" fmla="*/ 986 w 1705"/>
                <a:gd name="T11" fmla="*/ 40 h 1712"/>
                <a:gd name="T12" fmla="*/ 946 w 1705"/>
                <a:gd name="T13" fmla="*/ 0 h 1712"/>
                <a:gd name="T14" fmla="*/ 777 w 1705"/>
                <a:gd name="T15" fmla="*/ 0 h 1712"/>
                <a:gd name="T16" fmla="*/ 728 w 1705"/>
                <a:gd name="T17" fmla="*/ 54 h 1712"/>
                <a:gd name="T18" fmla="*/ 702 w 1705"/>
                <a:gd name="T19" fmla="*/ 227 h 1712"/>
                <a:gd name="T20" fmla="*/ 628 w 1705"/>
                <a:gd name="T21" fmla="*/ 299 h 1712"/>
                <a:gd name="T22" fmla="*/ 537 w 1705"/>
                <a:gd name="T23" fmla="*/ 313 h 1712"/>
                <a:gd name="T24" fmla="*/ 365 w 1705"/>
                <a:gd name="T25" fmla="*/ 184 h 1712"/>
                <a:gd name="T26" fmla="*/ 312 w 1705"/>
                <a:gd name="T27" fmla="*/ 187 h 1712"/>
                <a:gd name="T28" fmla="*/ 193 w 1705"/>
                <a:gd name="T29" fmla="*/ 307 h 1712"/>
                <a:gd name="T30" fmla="*/ 193 w 1705"/>
                <a:gd name="T31" fmla="*/ 367 h 1712"/>
                <a:gd name="T32" fmla="*/ 314 w 1705"/>
                <a:gd name="T33" fmla="*/ 525 h 1712"/>
                <a:gd name="T34" fmla="*/ 304 w 1705"/>
                <a:gd name="T35" fmla="*/ 607 h 1712"/>
                <a:gd name="T36" fmla="*/ 241 w 1705"/>
                <a:gd name="T37" fmla="*/ 696 h 1712"/>
                <a:gd name="T38" fmla="*/ 46 w 1705"/>
                <a:gd name="T39" fmla="*/ 720 h 1712"/>
                <a:gd name="T40" fmla="*/ 4 w 1705"/>
                <a:gd name="T41" fmla="*/ 755 h 1712"/>
                <a:gd name="T42" fmla="*/ 0 w 1705"/>
                <a:gd name="T43" fmla="*/ 936 h 1712"/>
                <a:gd name="T44" fmla="*/ 51 w 1705"/>
                <a:gd name="T45" fmla="*/ 986 h 1712"/>
                <a:gd name="T46" fmla="*/ 217 w 1705"/>
                <a:gd name="T47" fmla="*/ 1012 h 1712"/>
                <a:gd name="T48" fmla="*/ 298 w 1705"/>
                <a:gd name="T49" fmla="*/ 1089 h 1712"/>
                <a:gd name="T50" fmla="*/ 300 w 1705"/>
                <a:gd name="T51" fmla="*/ 1189 h 1712"/>
                <a:gd name="T52" fmla="*/ 190 w 1705"/>
                <a:gd name="T53" fmla="*/ 1322 h 1712"/>
                <a:gd name="T54" fmla="*/ 194 w 1705"/>
                <a:gd name="T55" fmla="*/ 1407 h 1712"/>
                <a:gd name="T56" fmla="*/ 297 w 1705"/>
                <a:gd name="T57" fmla="*/ 1514 h 1712"/>
                <a:gd name="T58" fmla="*/ 372 w 1705"/>
                <a:gd name="T59" fmla="*/ 1515 h 1712"/>
                <a:gd name="T60" fmla="*/ 505 w 1705"/>
                <a:gd name="T61" fmla="*/ 1417 h 1712"/>
                <a:gd name="T62" fmla="*/ 623 w 1705"/>
                <a:gd name="T63" fmla="*/ 1421 h 1712"/>
                <a:gd name="T64" fmla="*/ 693 w 1705"/>
                <a:gd name="T65" fmla="*/ 1490 h 1712"/>
                <a:gd name="T66" fmla="*/ 716 w 1705"/>
                <a:gd name="T67" fmla="*/ 1655 h 1712"/>
                <a:gd name="T68" fmla="*/ 771 w 1705"/>
                <a:gd name="T69" fmla="*/ 1712 h 1712"/>
                <a:gd name="T70" fmla="*/ 922 w 1705"/>
                <a:gd name="T71" fmla="*/ 1712 h 1712"/>
                <a:gd name="T72" fmla="*/ 980 w 1705"/>
                <a:gd name="T73" fmla="*/ 1663 h 1712"/>
                <a:gd name="T74" fmla="*/ 1007 w 1705"/>
                <a:gd name="T75" fmla="*/ 1486 h 1712"/>
                <a:gd name="T76" fmla="*/ 1103 w 1705"/>
                <a:gd name="T77" fmla="*/ 1408 h 1712"/>
                <a:gd name="T78" fmla="*/ 1194 w 1705"/>
                <a:gd name="T79" fmla="*/ 1422 h 1712"/>
                <a:gd name="T80" fmla="*/ 1324 w 1705"/>
                <a:gd name="T81" fmla="*/ 1523 h 1712"/>
                <a:gd name="T82" fmla="*/ 1393 w 1705"/>
                <a:gd name="T83" fmla="*/ 1521 h 1712"/>
                <a:gd name="T84" fmla="*/ 1505 w 1705"/>
                <a:gd name="T85" fmla="*/ 1410 h 1712"/>
                <a:gd name="T86" fmla="*/ 1516 w 1705"/>
                <a:gd name="T87" fmla="*/ 1341 h 1712"/>
                <a:gd name="T88" fmla="*/ 1406 w 1705"/>
                <a:gd name="T89" fmla="*/ 1195 h 1712"/>
                <a:gd name="T90" fmla="*/ 1414 w 1705"/>
                <a:gd name="T91" fmla="*/ 1085 h 1712"/>
                <a:gd name="T92" fmla="*/ 1501 w 1705"/>
                <a:gd name="T93" fmla="*/ 1012 h 1712"/>
                <a:gd name="T94" fmla="*/ 1649 w 1705"/>
                <a:gd name="T95" fmla="*/ 995 h 1712"/>
                <a:gd name="T96" fmla="*/ 1701 w 1705"/>
                <a:gd name="T97" fmla="*/ 954 h 1712"/>
                <a:gd name="T98" fmla="*/ 1705 w 1705"/>
                <a:gd name="T99" fmla="*/ 778 h 1712"/>
                <a:gd name="T100" fmla="*/ 1662 w 1705"/>
                <a:gd name="T101" fmla="*/ 732 h 1712"/>
                <a:gd name="T102" fmla="*/ 1455 w 1705"/>
                <a:gd name="T103" fmla="*/ 692 h 1712"/>
                <a:gd name="T104" fmla="*/ 1404 w 1705"/>
                <a:gd name="T105" fmla="*/ 608 h 1712"/>
                <a:gd name="T106" fmla="*/ 1412 w 1705"/>
                <a:gd name="T107" fmla="*/ 517 h 1712"/>
                <a:gd name="T108" fmla="*/ 1504 w 1705"/>
                <a:gd name="T109" fmla="*/ 396 h 1712"/>
                <a:gd name="T110" fmla="*/ 1521 w 1705"/>
                <a:gd name="T111" fmla="*/ 332 h 1712"/>
                <a:gd name="T112" fmla="*/ 1407 w 1705"/>
                <a:gd name="T113" fmla="*/ 204 h 1712"/>
                <a:gd name="T114" fmla="*/ 996 w 1705"/>
                <a:gd name="T115" fmla="*/ 1003 h 1712"/>
                <a:gd name="T116" fmla="*/ 703 w 1705"/>
                <a:gd name="T117" fmla="*/ 1002 h 1712"/>
                <a:gd name="T118" fmla="*/ 705 w 1705"/>
                <a:gd name="T119" fmla="*/ 710 h 1712"/>
                <a:gd name="T120" fmla="*/ 997 w 1705"/>
                <a:gd name="T121" fmla="*/ 711 h 1712"/>
                <a:gd name="T122" fmla="*/ 996 w 1705"/>
                <a:gd name="T123" fmla="*/ 1003 h 1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05" h="1712">
                  <a:moveTo>
                    <a:pt x="1407" y="204"/>
                  </a:moveTo>
                  <a:cubicBezTo>
                    <a:pt x="1376" y="174"/>
                    <a:pt x="1345" y="201"/>
                    <a:pt x="1345" y="201"/>
                  </a:cubicBezTo>
                  <a:cubicBezTo>
                    <a:pt x="1345" y="201"/>
                    <a:pt x="1289" y="241"/>
                    <a:pt x="1229" y="290"/>
                  </a:cubicBezTo>
                  <a:cubicBezTo>
                    <a:pt x="1169" y="338"/>
                    <a:pt x="1107" y="310"/>
                    <a:pt x="1107" y="310"/>
                  </a:cubicBezTo>
                  <a:cubicBezTo>
                    <a:pt x="1015" y="289"/>
                    <a:pt x="1012" y="230"/>
                    <a:pt x="1012" y="230"/>
                  </a:cubicBezTo>
                  <a:cubicBezTo>
                    <a:pt x="986" y="40"/>
                    <a:pt x="986" y="40"/>
                    <a:pt x="986" y="40"/>
                  </a:cubicBezTo>
                  <a:cubicBezTo>
                    <a:pt x="980" y="1"/>
                    <a:pt x="946" y="0"/>
                    <a:pt x="946" y="0"/>
                  </a:cubicBezTo>
                  <a:cubicBezTo>
                    <a:pt x="777" y="0"/>
                    <a:pt x="777" y="0"/>
                    <a:pt x="777" y="0"/>
                  </a:cubicBezTo>
                  <a:cubicBezTo>
                    <a:pt x="730" y="2"/>
                    <a:pt x="728" y="54"/>
                    <a:pt x="728" y="54"/>
                  </a:cubicBezTo>
                  <a:cubicBezTo>
                    <a:pt x="702" y="227"/>
                    <a:pt x="702" y="227"/>
                    <a:pt x="702" y="227"/>
                  </a:cubicBezTo>
                  <a:cubicBezTo>
                    <a:pt x="696" y="258"/>
                    <a:pt x="628" y="299"/>
                    <a:pt x="628" y="299"/>
                  </a:cubicBezTo>
                  <a:cubicBezTo>
                    <a:pt x="589" y="322"/>
                    <a:pt x="537" y="313"/>
                    <a:pt x="537" y="313"/>
                  </a:cubicBezTo>
                  <a:cubicBezTo>
                    <a:pt x="365" y="184"/>
                    <a:pt x="365" y="184"/>
                    <a:pt x="365" y="184"/>
                  </a:cubicBezTo>
                  <a:cubicBezTo>
                    <a:pt x="342" y="166"/>
                    <a:pt x="312" y="187"/>
                    <a:pt x="312" y="187"/>
                  </a:cubicBezTo>
                  <a:cubicBezTo>
                    <a:pt x="193" y="307"/>
                    <a:pt x="193" y="307"/>
                    <a:pt x="193" y="307"/>
                  </a:cubicBezTo>
                  <a:cubicBezTo>
                    <a:pt x="165" y="336"/>
                    <a:pt x="193" y="367"/>
                    <a:pt x="193" y="367"/>
                  </a:cubicBezTo>
                  <a:cubicBezTo>
                    <a:pt x="199" y="374"/>
                    <a:pt x="314" y="525"/>
                    <a:pt x="314" y="525"/>
                  </a:cubicBezTo>
                  <a:cubicBezTo>
                    <a:pt x="322" y="545"/>
                    <a:pt x="304" y="607"/>
                    <a:pt x="304" y="607"/>
                  </a:cubicBezTo>
                  <a:cubicBezTo>
                    <a:pt x="292" y="669"/>
                    <a:pt x="241" y="696"/>
                    <a:pt x="241" y="696"/>
                  </a:cubicBezTo>
                  <a:cubicBezTo>
                    <a:pt x="46" y="720"/>
                    <a:pt x="46" y="720"/>
                    <a:pt x="46" y="720"/>
                  </a:cubicBezTo>
                  <a:cubicBezTo>
                    <a:pt x="16" y="720"/>
                    <a:pt x="4" y="755"/>
                    <a:pt x="4" y="755"/>
                  </a:cubicBezTo>
                  <a:cubicBezTo>
                    <a:pt x="0" y="936"/>
                    <a:pt x="0" y="936"/>
                    <a:pt x="0" y="936"/>
                  </a:cubicBezTo>
                  <a:cubicBezTo>
                    <a:pt x="2" y="977"/>
                    <a:pt x="51" y="986"/>
                    <a:pt x="51" y="986"/>
                  </a:cubicBezTo>
                  <a:cubicBezTo>
                    <a:pt x="217" y="1012"/>
                    <a:pt x="217" y="1012"/>
                    <a:pt x="217" y="1012"/>
                  </a:cubicBezTo>
                  <a:cubicBezTo>
                    <a:pt x="268" y="1014"/>
                    <a:pt x="298" y="1089"/>
                    <a:pt x="298" y="1089"/>
                  </a:cubicBezTo>
                  <a:cubicBezTo>
                    <a:pt x="321" y="1136"/>
                    <a:pt x="300" y="1189"/>
                    <a:pt x="300" y="1189"/>
                  </a:cubicBezTo>
                  <a:cubicBezTo>
                    <a:pt x="190" y="1322"/>
                    <a:pt x="190" y="1322"/>
                    <a:pt x="190" y="1322"/>
                  </a:cubicBezTo>
                  <a:cubicBezTo>
                    <a:pt x="152" y="1368"/>
                    <a:pt x="194" y="1407"/>
                    <a:pt x="194" y="1407"/>
                  </a:cubicBezTo>
                  <a:cubicBezTo>
                    <a:pt x="297" y="1514"/>
                    <a:pt x="297" y="1514"/>
                    <a:pt x="297" y="1514"/>
                  </a:cubicBezTo>
                  <a:cubicBezTo>
                    <a:pt x="335" y="1550"/>
                    <a:pt x="372" y="1515"/>
                    <a:pt x="372" y="1515"/>
                  </a:cubicBezTo>
                  <a:cubicBezTo>
                    <a:pt x="505" y="1417"/>
                    <a:pt x="505" y="1417"/>
                    <a:pt x="505" y="1417"/>
                  </a:cubicBezTo>
                  <a:cubicBezTo>
                    <a:pt x="551" y="1380"/>
                    <a:pt x="623" y="1421"/>
                    <a:pt x="623" y="1421"/>
                  </a:cubicBezTo>
                  <a:cubicBezTo>
                    <a:pt x="691" y="1446"/>
                    <a:pt x="693" y="1490"/>
                    <a:pt x="693" y="1490"/>
                  </a:cubicBezTo>
                  <a:cubicBezTo>
                    <a:pt x="716" y="1655"/>
                    <a:pt x="716" y="1655"/>
                    <a:pt x="716" y="1655"/>
                  </a:cubicBezTo>
                  <a:cubicBezTo>
                    <a:pt x="718" y="1709"/>
                    <a:pt x="771" y="1712"/>
                    <a:pt x="771" y="1712"/>
                  </a:cubicBezTo>
                  <a:cubicBezTo>
                    <a:pt x="922" y="1712"/>
                    <a:pt x="922" y="1712"/>
                    <a:pt x="922" y="1712"/>
                  </a:cubicBezTo>
                  <a:cubicBezTo>
                    <a:pt x="981" y="1703"/>
                    <a:pt x="980" y="1663"/>
                    <a:pt x="980" y="1663"/>
                  </a:cubicBezTo>
                  <a:cubicBezTo>
                    <a:pt x="1007" y="1486"/>
                    <a:pt x="1007" y="1486"/>
                    <a:pt x="1007" y="1486"/>
                  </a:cubicBezTo>
                  <a:cubicBezTo>
                    <a:pt x="1016" y="1422"/>
                    <a:pt x="1103" y="1408"/>
                    <a:pt x="1103" y="1408"/>
                  </a:cubicBezTo>
                  <a:cubicBezTo>
                    <a:pt x="1163" y="1387"/>
                    <a:pt x="1194" y="1422"/>
                    <a:pt x="1194" y="1422"/>
                  </a:cubicBezTo>
                  <a:cubicBezTo>
                    <a:pt x="1324" y="1523"/>
                    <a:pt x="1324" y="1523"/>
                    <a:pt x="1324" y="1523"/>
                  </a:cubicBezTo>
                  <a:cubicBezTo>
                    <a:pt x="1353" y="1549"/>
                    <a:pt x="1393" y="1521"/>
                    <a:pt x="1393" y="1521"/>
                  </a:cubicBezTo>
                  <a:cubicBezTo>
                    <a:pt x="1505" y="1410"/>
                    <a:pt x="1505" y="1410"/>
                    <a:pt x="1505" y="1410"/>
                  </a:cubicBezTo>
                  <a:cubicBezTo>
                    <a:pt x="1546" y="1372"/>
                    <a:pt x="1516" y="1341"/>
                    <a:pt x="1516" y="1341"/>
                  </a:cubicBezTo>
                  <a:cubicBezTo>
                    <a:pt x="1406" y="1195"/>
                    <a:pt x="1406" y="1195"/>
                    <a:pt x="1406" y="1195"/>
                  </a:cubicBezTo>
                  <a:cubicBezTo>
                    <a:pt x="1378" y="1154"/>
                    <a:pt x="1414" y="1085"/>
                    <a:pt x="1414" y="1085"/>
                  </a:cubicBezTo>
                  <a:cubicBezTo>
                    <a:pt x="1439" y="1013"/>
                    <a:pt x="1501" y="1012"/>
                    <a:pt x="1501" y="1012"/>
                  </a:cubicBezTo>
                  <a:cubicBezTo>
                    <a:pt x="1649" y="995"/>
                    <a:pt x="1649" y="995"/>
                    <a:pt x="1649" y="995"/>
                  </a:cubicBezTo>
                  <a:cubicBezTo>
                    <a:pt x="1688" y="998"/>
                    <a:pt x="1701" y="954"/>
                    <a:pt x="1701" y="954"/>
                  </a:cubicBezTo>
                  <a:cubicBezTo>
                    <a:pt x="1705" y="778"/>
                    <a:pt x="1705" y="778"/>
                    <a:pt x="1705" y="778"/>
                  </a:cubicBezTo>
                  <a:cubicBezTo>
                    <a:pt x="1700" y="733"/>
                    <a:pt x="1662" y="732"/>
                    <a:pt x="1662" y="732"/>
                  </a:cubicBezTo>
                  <a:cubicBezTo>
                    <a:pt x="1455" y="692"/>
                    <a:pt x="1455" y="692"/>
                    <a:pt x="1455" y="692"/>
                  </a:cubicBezTo>
                  <a:cubicBezTo>
                    <a:pt x="1420" y="683"/>
                    <a:pt x="1404" y="608"/>
                    <a:pt x="1404" y="608"/>
                  </a:cubicBezTo>
                  <a:cubicBezTo>
                    <a:pt x="1384" y="551"/>
                    <a:pt x="1412" y="517"/>
                    <a:pt x="1412" y="517"/>
                  </a:cubicBezTo>
                  <a:cubicBezTo>
                    <a:pt x="1504" y="396"/>
                    <a:pt x="1504" y="396"/>
                    <a:pt x="1504" y="396"/>
                  </a:cubicBezTo>
                  <a:cubicBezTo>
                    <a:pt x="1544" y="354"/>
                    <a:pt x="1521" y="332"/>
                    <a:pt x="1521" y="332"/>
                  </a:cubicBezTo>
                  <a:cubicBezTo>
                    <a:pt x="1521" y="332"/>
                    <a:pt x="1438" y="234"/>
                    <a:pt x="1407" y="204"/>
                  </a:cubicBezTo>
                  <a:close/>
                  <a:moveTo>
                    <a:pt x="996" y="1003"/>
                  </a:moveTo>
                  <a:cubicBezTo>
                    <a:pt x="915" y="1084"/>
                    <a:pt x="784" y="1083"/>
                    <a:pt x="703" y="1002"/>
                  </a:cubicBezTo>
                  <a:cubicBezTo>
                    <a:pt x="623" y="921"/>
                    <a:pt x="624" y="790"/>
                    <a:pt x="705" y="710"/>
                  </a:cubicBezTo>
                  <a:cubicBezTo>
                    <a:pt x="786" y="629"/>
                    <a:pt x="917" y="630"/>
                    <a:pt x="997" y="711"/>
                  </a:cubicBezTo>
                  <a:cubicBezTo>
                    <a:pt x="1077" y="792"/>
                    <a:pt x="1077" y="923"/>
                    <a:pt x="996" y="100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495"/>
            <p:cNvSpPr>
              <a:spLocks/>
            </p:cNvSpPr>
            <p:nvPr/>
          </p:nvSpPr>
          <p:spPr bwMode="auto">
            <a:xfrm>
              <a:off x="5791621" y="5558806"/>
              <a:ext cx="124417" cy="14071"/>
            </a:xfrm>
            <a:custGeom>
              <a:avLst/>
              <a:gdLst>
                <a:gd name="T0" fmla="*/ 68 w 71"/>
                <a:gd name="T1" fmla="*/ 0 h 8"/>
                <a:gd name="T2" fmla="*/ 2 w 71"/>
                <a:gd name="T3" fmla="*/ 0 h 8"/>
                <a:gd name="T4" fmla="*/ 0 w 71"/>
                <a:gd name="T5" fmla="*/ 4 h 8"/>
                <a:gd name="T6" fmla="*/ 4 w 71"/>
                <a:gd name="T7" fmla="*/ 7 h 8"/>
                <a:gd name="T8" fmla="*/ 8 w 71"/>
                <a:gd name="T9" fmla="*/ 7 h 8"/>
                <a:gd name="T10" fmla="*/ 8 w 71"/>
                <a:gd name="T11" fmla="*/ 7 h 8"/>
                <a:gd name="T12" fmla="*/ 62 w 71"/>
                <a:gd name="T13" fmla="*/ 7 h 8"/>
                <a:gd name="T14" fmla="*/ 68 w 71"/>
                <a:gd name="T15" fmla="*/ 7 h 8"/>
                <a:gd name="T16" fmla="*/ 71 w 71"/>
                <a:gd name="T17" fmla="*/ 4 h 8"/>
                <a:gd name="T18" fmla="*/ 68 w 71"/>
                <a:gd name="T1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" h="8">
                  <a:moveTo>
                    <a:pt x="6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0" y="0"/>
                    <a:pt x="0" y="4"/>
                  </a:cubicBezTo>
                  <a:cubicBezTo>
                    <a:pt x="0" y="8"/>
                    <a:pt x="4" y="7"/>
                    <a:pt x="4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68" y="7"/>
                    <a:pt x="71" y="6"/>
                    <a:pt x="71" y="4"/>
                  </a:cubicBezTo>
                  <a:cubicBezTo>
                    <a:pt x="71" y="1"/>
                    <a:pt x="68" y="0"/>
                    <a:pt x="6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496"/>
            <p:cNvSpPr>
              <a:spLocks/>
            </p:cNvSpPr>
            <p:nvPr/>
          </p:nvSpPr>
          <p:spPr bwMode="auto">
            <a:xfrm>
              <a:off x="5784956" y="5539550"/>
              <a:ext cx="136267" cy="14071"/>
            </a:xfrm>
            <a:custGeom>
              <a:avLst/>
              <a:gdLst>
                <a:gd name="T0" fmla="*/ 75 w 78"/>
                <a:gd name="T1" fmla="*/ 0 h 8"/>
                <a:gd name="T2" fmla="*/ 3 w 78"/>
                <a:gd name="T3" fmla="*/ 0 h 8"/>
                <a:gd name="T4" fmla="*/ 0 w 78"/>
                <a:gd name="T5" fmla="*/ 4 h 8"/>
                <a:gd name="T6" fmla="*/ 6 w 78"/>
                <a:gd name="T7" fmla="*/ 7 h 8"/>
                <a:gd name="T8" fmla="*/ 72 w 78"/>
                <a:gd name="T9" fmla="*/ 7 h 8"/>
                <a:gd name="T10" fmla="*/ 75 w 78"/>
                <a:gd name="T11" fmla="*/ 7 h 8"/>
                <a:gd name="T12" fmla="*/ 78 w 78"/>
                <a:gd name="T13" fmla="*/ 3 h 8"/>
                <a:gd name="T14" fmla="*/ 75 w 78"/>
                <a:gd name="T1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8">
                  <a:moveTo>
                    <a:pt x="7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0"/>
                    <a:pt x="0" y="4"/>
                  </a:cubicBezTo>
                  <a:cubicBezTo>
                    <a:pt x="0" y="8"/>
                    <a:pt x="6" y="7"/>
                    <a:pt x="6" y="7"/>
                  </a:cubicBezTo>
                  <a:cubicBezTo>
                    <a:pt x="72" y="7"/>
                    <a:pt x="72" y="7"/>
                    <a:pt x="72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5" y="7"/>
                    <a:pt x="78" y="7"/>
                    <a:pt x="78" y="3"/>
                  </a:cubicBezTo>
                  <a:cubicBezTo>
                    <a:pt x="78" y="0"/>
                    <a:pt x="75" y="0"/>
                    <a:pt x="7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497"/>
            <p:cNvSpPr>
              <a:spLocks/>
            </p:cNvSpPr>
            <p:nvPr/>
          </p:nvSpPr>
          <p:spPr bwMode="auto">
            <a:xfrm>
              <a:off x="5784956" y="5501040"/>
              <a:ext cx="136267" cy="12590"/>
            </a:xfrm>
            <a:custGeom>
              <a:avLst/>
              <a:gdLst>
                <a:gd name="T0" fmla="*/ 76 w 78"/>
                <a:gd name="T1" fmla="*/ 0 h 7"/>
                <a:gd name="T2" fmla="*/ 3 w 78"/>
                <a:gd name="T3" fmla="*/ 0 h 7"/>
                <a:gd name="T4" fmla="*/ 0 w 78"/>
                <a:gd name="T5" fmla="*/ 4 h 7"/>
                <a:gd name="T6" fmla="*/ 3 w 78"/>
                <a:gd name="T7" fmla="*/ 7 h 7"/>
                <a:gd name="T8" fmla="*/ 75 w 78"/>
                <a:gd name="T9" fmla="*/ 7 h 7"/>
                <a:gd name="T10" fmla="*/ 78 w 78"/>
                <a:gd name="T11" fmla="*/ 3 h 7"/>
                <a:gd name="T12" fmla="*/ 76 w 78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7">
                  <a:moveTo>
                    <a:pt x="76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1"/>
                    <a:pt x="0" y="4"/>
                  </a:cubicBezTo>
                  <a:cubicBezTo>
                    <a:pt x="0" y="7"/>
                    <a:pt x="3" y="7"/>
                    <a:pt x="3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5" y="7"/>
                    <a:pt x="78" y="7"/>
                    <a:pt x="78" y="3"/>
                  </a:cubicBezTo>
                  <a:cubicBezTo>
                    <a:pt x="78" y="0"/>
                    <a:pt x="76" y="0"/>
                    <a:pt x="7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498"/>
            <p:cNvSpPr>
              <a:spLocks/>
            </p:cNvSpPr>
            <p:nvPr/>
          </p:nvSpPr>
          <p:spPr bwMode="auto">
            <a:xfrm>
              <a:off x="5784956" y="5520295"/>
              <a:ext cx="136267" cy="12590"/>
            </a:xfrm>
            <a:custGeom>
              <a:avLst/>
              <a:gdLst>
                <a:gd name="T0" fmla="*/ 76 w 78"/>
                <a:gd name="T1" fmla="*/ 0 h 7"/>
                <a:gd name="T2" fmla="*/ 3 w 78"/>
                <a:gd name="T3" fmla="*/ 0 h 7"/>
                <a:gd name="T4" fmla="*/ 0 w 78"/>
                <a:gd name="T5" fmla="*/ 4 h 7"/>
                <a:gd name="T6" fmla="*/ 3 w 78"/>
                <a:gd name="T7" fmla="*/ 7 h 7"/>
                <a:gd name="T8" fmla="*/ 75 w 78"/>
                <a:gd name="T9" fmla="*/ 7 h 7"/>
                <a:gd name="T10" fmla="*/ 78 w 78"/>
                <a:gd name="T11" fmla="*/ 3 h 7"/>
                <a:gd name="T12" fmla="*/ 76 w 78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7">
                  <a:moveTo>
                    <a:pt x="76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1"/>
                    <a:pt x="0" y="4"/>
                  </a:cubicBezTo>
                  <a:cubicBezTo>
                    <a:pt x="0" y="7"/>
                    <a:pt x="3" y="7"/>
                    <a:pt x="3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5" y="7"/>
                    <a:pt x="78" y="7"/>
                    <a:pt x="78" y="3"/>
                  </a:cubicBezTo>
                  <a:cubicBezTo>
                    <a:pt x="78" y="0"/>
                    <a:pt x="76" y="0"/>
                    <a:pt x="7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499"/>
            <p:cNvSpPr>
              <a:spLocks noEditPoints="1"/>
            </p:cNvSpPr>
            <p:nvPr/>
          </p:nvSpPr>
          <p:spPr bwMode="auto">
            <a:xfrm>
              <a:off x="5690161" y="5090018"/>
              <a:ext cx="324374" cy="402135"/>
            </a:xfrm>
            <a:custGeom>
              <a:avLst/>
              <a:gdLst>
                <a:gd name="T0" fmla="*/ 94 w 185"/>
                <a:gd name="T1" fmla="*/ 0 h 230"/>
                <a:gd name="T2" fmla="*/ 87 w 185"/>
                <a:gd name="T3" fmla="*/ 0 h 230"/>
                <a:gd name="T4" fmla="*/ 8 w 185"/>
                <a:gd name="T5" fmla="*/ 51 h 230"/>
                <a:gd name="T6" fmla="*/ 0 w 185"/>
                <a:gd name="T7" fmla="*/ 92 h 230"/>
                <a:gd name="T8" fmla="*/ 9 w 185"/>
                <a:gd name="T9" fmla="*/ 133 h 230"/>
                <a:gd name="T10" fmla="*/ 25 w 185"/>
                <a:gd name="T11" fmla="*/ 163 h 230"/>
                <a:gd name="T12" fmla="*/ 40 w 185"/>
                <a:gd name="T13" fmla="*/ 193 h 230"/>
                <a:gd name="T14" fmla="*/ 43 w 185"/>
                <a:gd name="T15" fmla="*/ 213 h 230"/>
                <a:gd name="T16" fmla="*/ 55 w 185"/>
                <a:gd name="T17" fmla="*/ 230 h 230"/>
                <a:gd name="T18" fmla="*/ 134 w 185"/>
                <a:gd name="T19" fmla="*/ 229 h 230"/>
                <a:gd name="T20" fmla="*/ 145 w 185"/>
                <a:gd name="T21" fmla="*/ 193 h 230"/>
                <a:gd name="T22" fmla="*/ 160 w 185"/>
                <a:gd name="T23" fmla="*/ 163 h 230"/>
                <a:gd name="T24" fmla="*/ 185 w 185"/>
                <a:gd name="T25" fmla="*/ 92 h 230"/>
                <a:gd name="T26" fmla="*/ 185 w 185"/>
                <a:gd name="T27" fmla="*/ 89 h 230"/>
                <a:gd name="T28" fmla="*/ 176 w 185"/>
                <a:gd name="T29" fmla="*/ 92 h 230"/>
                <a:gd name="T30" fmla="*/ 152 w 185"/>
                <a:gd name="T31" fmla="*/ 158 h 230"/>
                <a:gd name="T32" fmla="*/ 148 w 185"/>
                <a:gd name="T33" fmla="*/ 164 h 230"/>
                <a:gd name="T34" fmla="*/ 148 w 185"/>
                <a:gd name="T35" fmla="*/ 141 h 230"/>
                <a:gd name="T36" fmla="*/ 141 w 185"/>
                <a:gd name="T37" fmla="*/ 122 h 230"/>
                <a:gd name="T38" fmla="*/ 107 w 185"/>
                <a:gd name="T39" fmla="*/ 101 h 230"/>
                <a:gd name="T40" fmla="*/ 101 w 185"/>
                <a:gd name="T41" fmla="*/ 137 h 230"/>
                <a:gd name="T42" fmla="*/ 97 w 185"/>
                <a:gd name="T43" fmla="*/ 117 h 230"/>
                <a:gd name="T44" fmla="*/ 89 w 185"/>
                <a:gd name="T45" fmla="*/ 126 h 230"/>
                <a:gd name="T46" fmla="*/ 85 w 185"/>
                <a:gd name="T47" fmla="*/ 141 h 230"/>
                <a:gd name="T48" fmla="*/ 80 w 185"/>
                <a:gd name="T49" fmla="*/ 101 h 230"/>
                <a:gd name="T50" fmla="*/ 93 w 185"/>
                <a:gd name="T51" fmla="*/ 113 h 230"/>
                <a:gd name="T52" fmla="*/ 107 w 185"/>
                <a:gd name="T53" fmla="*/ 101 h 230"/>
                <a:gd name="T54" fmla="*/ 110 w 185"/>
                <a:gd name="T55" fmla="*/ 85 h 230"/>
                <a:gd name="T56" fmla="*/ 90 w 185"/>
                <a:gd name="T57" fmla="*/ 44 h 230"/>
                <a:gd name="T58" fmla="*/ 77 w 185"/>
                <a:gd name="T59" fmla="*/ 83 h 230"/>
                <a:gd name="T60" fmla="*/ 80 w 185"/>
                <a:gd name="T61" fmla="*/ 99 h 230"/>
                <a:gd name="T62" fmla="*/ 47 w 185"/>
                <a:gd name="T63" fmla="*/ 119 h 230"/>
                <a:gd name="T64" fmla="*/ 38 w 185"/>
                <a:gd name="T65" fmla="*/ 141 h 230"/>
                <a:gd name="T66" fmla="*/ 36 w 185"/>
                <a:gd name="T67" fmla="*/ 159 h 230"/>
                <a:gd name="T68" fmla="*/ 33 w 185"/>
                <a:gd name="T69" fmla="*/ 159 h 230"/>
                <a:gd name="T70" fmla="*/ 17 w 185"/>
                <a:gd name="T71" fmla="*/ 129 h 230"/>
                <a:gd name="T72" fmla="*/ 9 w 185"/>
                <a:gd name="T73" fmla="*/ 87 h 230"/>
                <a:gd name="T74" fmla="*/ 33 w 185"/>
                <a:gd name="T75" fmla="*/ 33 h 230"/>
                <a:gd name="T76" fmla="*/ 93 w 185"/>
                <a:gd name="T77" fmla="*/ 9 h 230"/>
                <a:gd name="T78" fmla="*/ 176 w 185"/>
                <a:gd name="T79" fmla="*/ 9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5" h="230">
                  <a:moveTo>
                    <a:pt x="158" y="26"/>
                  </a:moveTo>
                  <a:cubicBezTo>
                    <a:pt x="142" y="10"/>
                    <a:pt x="120" y="1"/>
                    <a:pt x="94" y="0"/>
                  </a:cubicBezTo>
                  <a:cubicBezTo>
                    <a:pt x="94" y="0"/>
                    <a:pt x="94" y="0"/>
                    <a:pt x="93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63" y="0"/>
                    <a:pt x="44" y="9"/>
                    <a:pt x="27" y="26"/>
                  </a:cubicBezTo>
                  <a:cubicBezTo>
                    <a:pt x="20" y="33"/>
                    <a:pt x="13" y="40"/>
                    <a:pt x="8" y="51"/>
                  </a:cubicBezTo>
                  <a:cubicBezTo>
                    <a:pt x="3" y="62"/>
                    <a:pt x="0" y="74"/>
                    <a:pt x="0" y="87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1" y="109"/>
                    <a:pt x="4" y="122"/>
                    <a:pt x="9" y="133"/>
                  </a:cubicBezTo>
                  <a:cubicBezTo>
                    <a:pt x="13" y="142"/>
                    <a:pt x="18" y="151"/>
                    <a:pt x="23" y="160"/>
                  </a:cubicBezTo>
                  <a:cubicBezTo>
                    <a:pt x="25" y="163"/>
                    <a:pt x="25" y="163"/>
                    <a:pt x="25" y="163"/>
                  </a:cubicBezTo>
                  <a:cubicBezTo>
                    <a:pt x="26" y="165"/>
                    <a:pt x="27" y="167"/>
                    <a:pt x="28" y="169"/>
                  </a:cubicBezTo>
                  <a:cubicBezTo>
                    <a:pt x="33" y="177"/>
                    <a:pt x="37" y="184"/>
                    <a:pt x="40" y="193"/>
                  </a:cubicBezTo>
                  <a:cubicBezTo>
                    <a:pt x="41" y="197"/>
                    <a:pt x="41" y="201"/>
                    <a:pt x="42" y="205"/>
                  </a:cubicBezTo>
                  <a:cubicBezTo>
                    <a:pt x="42" y="208"/>
                    <a:pt x="42" y="210"/>
                    <a:pt x="43" y="213"/>
                  </a:cubicBezTo>
                  <a:cubicBezTo>
                    <a:pt x="44" y="220"/>
                    <a:pt x="49" y="225"/>
                    <a:pt x="52" y="229"/>
                  </a:cubicBezTo>
                  <a:cubicBezTo>
                    <a:pt x="53" y="230"/>
                    <a:pt x="54" y="230"/>
                    <a:pt x="55" y="230"/>
                  </a:cubicBezTo>
                  <a:cubicBezTo>
                    <a:pt x="130" y="230"/>
                    <a:pt x="130" y="230"/>
                    <a:pt x="130" y="230"/>
                  </a:cubicBezTo>
                  <a:cubicBezTo>
                    <a:pt x="132" y="230"/>
                    <a:pt x="133" y="230"/>
                    <a:pt x="134" y="229"/>
                  </a:cubicBezTo>
                  <a:cubicBezTo>
                    <a:pt x="140" y="223"/>
                    <a:pt x="141" y="214"/>
                    <a:pt x="142" y="205"/>
                  </a:cubicBezTo>
                  <a:cubicBezTo>
                    <a:pt x="143" y="201"/>
                    <a:pt x="144" y="197"/>
                    <a:pt x="145" y="193"/>
                  </a:cubicBezTo>
                  <a:cubicBezTo>
                    <a:pt x="148" y="185"/>
                    <a:pt x="152" y="176"/>
                    <a:pt x="156" y="168"/>
                  </a:cubicBezTo>
                  <a:cubicBezTo>
                    <a:pt x="158" y="166"/>
                    <a:pt x="159" y="164"/>
                    <a:pt x="160" y="163"/>
                  </a:cubicBezTo>
                  <a:cubicBezTo>
                    <a:pt x="161" y="160"/>
                    <a:pt x="162" y="157"/>
                    <a:pt x="164" y="155"/>
                  </a:cubicBezTo>
                  <a:cubicBezTo>
                    <a:pt x="173" y="137"/>
                    <a:pt x="184" y="119"/>
                    <a:pt x="185" y="92"/>
                  </a:cubicBezTo>
                  <a:cubicBezTo>
                    <a:pt x="185" y="92"/>
                    <a:pt x="185" y="92"/>
                    <a:pt x="185" y="92"/>
                  </a:cubicBezTo>
                  <a:cubicBezTo>
                    <a:pt x="185" y="89"/>
                    <a:pt x="185" y="89"/>
                    <a:pt x="185" y="89"/>
                  </a:cubicBezTo>
                  <a:cubicBezTo>
                    <a:pt x="184" y="64"/>
                    <a:pt x="175" y="43"/>
                    <a:pt x="158" y="26"/>
                  </a:cubicBezTo>
                  <a:close/>
                  <a:moveTo>
                    <a:pt x="176" y="92"/>
                  </a:moveTo>
                  <a:cubicBezTo>
                    <a:pt x="174" y="116"/>
                    <a:pt x="165" y="133"/>
                    <a:pt x="156" y="150"/>
                  </a:cubicBezTo>
                  <a:cubicBezTo>
                    <a:pt x="154" y="153"/>
                    <a:pt x="153" y="156"/>
                    <a:pt x="152" y="158"/>
                  </a:cubicBezTo>
                  <a:cubicBezTo>
                    <a:pt x="151" y="160"/>
                    <a:pt x="149" y="162"/>
                    <a:pt x="148" y="164"/>
                  </a:cubicBezTo>
                  <a:cubicBezTo>
                    <a:pt x="148" y="164"/>
                    <a:pt x="148" y="164"/>
                    <a:pt x="148" y="164"/>
                  </a:cubicBezTo>
                  <a:cubicBezTo>
                    <a:pt x="148" y="161"/>
                    <a:pt x="148" y="159"/>
                    <a:pt x="149" y="154"/>
                  </a:cubicBezTo>
                  <a:cubicBezTo>
                    <a:pt x="150" y="148"/>
                    <a:pt x="148" y="144"/>
                    <a:pt x="148" y="141"/>
                  </a:cubicBezTo>
                  <a:cubicBezTo>
                    <a:pt x="147" y="137"/>
                    <a:pt x="145" y="129"/>
                    <a:pt x="145" y="129"/>
                  </a:cubicBezTo>
                  <a:cubicBezTo>
                    <a:pt x="145" y="120"/>
                    <a:pt x="141" y="122"/>
                    <a:pt x="141" y="122"/>
                  </a:cubicBezTo>
                  <a:cubicBezTo>
                    <a:pt x="139" y="118"/>
                    <a:pt x="117" y="110"/>
                    <a:pt x="117" y="110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9" y="103"/>
                    <a:pt x="109" y="103"/>
                    <a:pt x="109" y="103"/>
                  </a:cubicBezTo>
                  <a:cubicBezTo>
                    <a:pt x="109" y="111"/>
                    <a:pt x="101" y="137"/>
                    <a:pt x="101" y="137"/>
                  </a:cubicBezTo>
                  <a:cubicBezTo>
                    <a:pt x="102" y="134"/>
                    <a:pt x="96" y="124"/>
                    <a:pt x="96" y="124"/>
                  </a:cubicBezTo>
                  <a:cubicBezTo>
                    <a:pt x="95" y="123"/>
                    <a:pt x="97" y="117"/>
                    <a:pt x="97" y="117"/>
                  </a:cubicBezTo>
                  <a:cubicBezTo>
                    <a:pt x="90" y="109"/>
                    <a:pt x="86" y="118"/>
                    <a:pt x="86" y="118"/>
                  </a:cubicBezTo>
                  <a:cubicBezTo>
                    <a:pt x="85" y="120"/>
                    <a:pt x="89" y="126"/>
                    <a:pt x="89" y="126"/>
                  </a:cubicBezTo>
                  <a:cubicBezTo>
                    <a:pt x="88" y="127"/>
                    <a:pt x="88" y="133"/>
                    <a:pt x="88" y="133"/>
                  </a:cubicBezTo>
                  <a:cubicBezTo>
                    <a:pt x="87" y="135"/>
                    <a:pt x="85" y="141"/>
                    <a:pt x="85" y="141"/>
                  </a:cubicBezTo>
                  <a:cubicBezTo>
                    <a:pt x="80" y="128"/>
                    <a:pt x="78" y="103"/>
                    <a:pt x="78" y="103"/>
                  </a:cubicBezTo>
                  <a:cubicBezTo>
                    <a:pt x="77" y="102"/>
                    <a:pt x="80" y="101"/>
                    <a:pt x="80" y="101"/>
                  </a:cubicBezTo>
                  <a:cubicBezTo>
                    <a:pt x="82" y="104"/>
                    <a:pt x="82" y="104"/>
                    <a:pt x="82" y="104"/>
                  </a:cubicBezTo>
                  <a:cubicBezTo>
                    <a:pt x="84" y="108"/>
                    <a:pt x="93" y="113"/>
                    <a:pt x="93" y="113"/>
                  </a:cubicBezTo>
                  <a:cubicBezTo>
                    <a:pt x="102" y="107"/>
                    <a:pt x="102" y="107"/>
                    <a:pt x="102" y="107"/>
                  </a:cubicBezTo>
                  <a:cubicBezTo>
                    <a:pt x="108" y="104"/>
                    <a:pt x="107" y="101"/>
                    <a:pt x="107" y="101"/>
                  </a:cubicBezTo>
                  <a:cubicBezTo>
                    <a:pt x="106" y="100"/>
                    <a:pt x="106" y="94"/>
                    <a:pt x="106" y="94"/>
                  </a:cubicBezTo>
                  <a:cubicBezTo>
                    <a:pt x="107" y="93"/>
                    <a:pt x="110" y="85"/>
                    <a:pt x="110" y="85"/>
                  </a:cubicBezTo>
                  <a:cubicBezTo>
                    <a:pt x="114" y="80"/>
                    <a:pt x="113" y="71"/>
                    <a:pt x="113" y="71"/>
                  </a:cubicBezTo>
                  <a:cubicBezTo>
                    <a:pt x="119" y="41"/>
                    <a:pt x="90" y="44"/>
                    <a:pt x="90" y="44"/>
                  </a:cubicBezTo>
                  <a:cubicBezTo>
                    <a:pt x="69" y="46"/>
                    <a:pt x="75" y="72"/>
                    <a:pt x="75" y="72"/>
                  </a:cubicBezTo>
                  <a:cubicBezTo>
                    <a:pt x="72" y="73"/>
                    <a:pt x="77" y="83"/>
                    <a:pt x="77" y="83"/>
                  </a:cubicBezTo>
                  <a:cubicBezTo>
                    <a:pt x="76" y="84"/>
                    <a:pt x="79" y="91"/>
                    <a:pt x="79" y="91"/>
                  </a:cubicBezTo>
                  <a:cubicBezTo>
                    <a:pt x="80" y="99"/>
                    <a:pt x="80" y="99"/>
                    <a:pt x="80" y="99"/>
                  </a:cubicBezTo>
                  <a:cubicBezTo>
                    <a:pt x="78" y="100"/>
                    <a:pt x="71" y="109"/>
                    <a:pt x="71" y="109"/>
                  </a:cubicBezTo>
                  <a:cubicBezTo>
                    <a:pt x="59" y="109"/>
                    <a:pt x="47" y="119"/>
                    <a:pt x="47" y="119"/>
                  </a:cubicBezTo>
                  <a:cubicBezTo>
                    <a:pt x="40" y="118"/>
                    <a:pt x="41" y="123"/>
                    <a:pt x="41" y="129"/>
                  </a:cubicBezTo>
                  <a:cubicBezTo>
                    <a:pt x="41" y="134"/>
                    <a:pt x="41" y="133"/>
                    <a:pt x="38" y="141"/>
                  </a:cubicBezTo>
                  <a:cubicBezTo>
                    <a:pt x="35" y="148"/>
                    <a:pt x="39" y="144"/>
                    <a:pt x="37" y="148"/>
                  </a:cubicBezTo>
                  <a:cubicBezTo>
                    <a:pt x="36" y="151"/>
                    <a:pt x="36" y="154"/>
                    <a:pt x="36" y="159"/>
                  </a:cubicBezTo>
                  <a:cubicBezTo>
                    <a:pt x="36" y="160"/>
                    <a:pt x="36" y="162"/>
                    <a:pt x="36" y="163"/>
                  </a:cubicBezTo>
                  <a:cubicBezTo>
                    <a:pt x="35" y="162"/>
                    <a:pt x="34" y="160"/>
                    <a:pt x="33" y="159"/>
                  </a:cubicBezTo>
                  <a:cubicBezTo>
                    <a:pt x="31" y="155"/>
                    <a:pt x="31" y="155"/>
                    <a:pt x="31" y="155"/>
                  </a:cubicBezTo>
                  <a:cubicBezTo>
                    <a:pt x="26" y="147"/>
                    <a:pt x="21" y="138"/>
                    <a:pt x="17" y="129"/>
                  </a:cubicBezTo>
                  <a:cubicBezTo>
                    <a:pt x="12" y="119"/>
                    <a:pt x="10" y="108"/>
                    <a:pt x="9" y="92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10" y="75"/>
                    <a:pt x="12" y="65"/>
                    <a:pt x="17" y="55"/>
                  </a:cubicBezTo>
                  <a:cubicBezTo>
                    <a:pt x="21" y="46"/>
                    <a:pt x="27" y="39"/>
                    <a:pt x="33" y="33"/>
                  </a:cubicBezTo>
                  <a:cubicBezTo>
                    <a:pt x="48" y="17"/>
                    <a:pt x="66" y="10"/>
                    <a:pt x="87" y="9"/>
                  </a:cubicBezTo>
                  <a:cubicBezTo>
                    <a:pt x="93" y="9"/>
                    <a:pt x="93" y="9"/>
                    <a:pt x="93" y="9"/>
                  </a:cubicBezTo>
                  <a:cubicBezTo>
                    <a:pt x="117" y="10"/>
                    <a:pt x="137" y="18"/>
                    <a:pt x="151" y="32"/>
                  </a:cubicBezTo>
                  <a:cubicBezTo>
                    <a:pt x="167" y="48"/>
                    <a:pt x="175" y="67"/>
                    <a:pt x="176" y="90"/>
                  </a:cubicBezTo>
                  <a:lnTo>
                    <a:pt x="176" y="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500"/>
            <p:cNvSpPr>
              <a:spLocks/>
            </p:cNvSpPr>
            <p:nvPr/>
          </p:nvSpPr>
          <p:spPr bwMode="auto">
            <a:xfrm>
              <a:off x="6883236" y="5084093"/>
              <a:ext cx="430277" cy="369550"/>
            </a:xfrm>
            <a:custGeom>
              <a:avLst/>
              <a:gdLst>
                <a:gd name="T0" fmla="*/ 164 w 246"/>
                <a:gd name="T1" fmla="*/ 0 h 211"/>
                <a:gd name="T2" fmla="*/ 81 w 246"/>
                <a:gd name="T3" fmla="*/ 0 h 211"/>
                <a:gd name="T4" fmla="*/ 0 w 246"/>
                <a:gd name="T5" fmla="*/ 68 h 211"/>
                <a:gd name="T6" fmla="*/ 25 w 246"/>
                <a:gd name="T7" fmla="*/ 68 h 211"/>
                <a:gd name="T8" fmla="*/ 84 w 246"/>
                <a:gd name="T9" fmla="*/ 23 h 211"/>
                <a:gd name="T10" fmla="*/ 161 w 246"/>
                <a:gd name="T11" fmla="*/ 23 h 211"/>
                <a:gd name="T12" fmla="*/ 222 w 246"/>
                <a:gd name="T13" fmla="*/ 85 h 211"/>
                <a:gd name="T14" fmla="*/ 161 w 246"/>
                <a:gd name="T15" fmla="*/ 146 h 211"/>
                <a:gd name="T16" fmla="*/ 123 w 246"/>
                <a:gd name="T17" fmla="*/ 146 h 211"/>
                <a:gd name="T18" fmla="*/ 123 w 246"/>
                <a:gd name="T19" fmla="*/ 155 h 211"/>
                <a:gd name="T20" fmla="*/ 123 w 246"/>
                <a:gd name="T21" fmla="*/ 160 h 211"/>
                <a:gd name="T22" fmla="*/ 123 w 246"/>
                <a:gd name="T23" fmla="*/ 168 h 211"/>
                <a:gd name="T24" fmla="*/ 139 w 246"/>
                <a:gd name="T25" fmla="*/ 168 h 211"/>
                <a:gd name="T26" fmla="*/ 189 w 246"/>
                <a:gd name="T27" fmla="*/ 211 h 211"/>
                <a:gd name="T28" fmla="*/ 186 w 246"/>
                <a:gd name="T29" fmla="*/ 165 h 211"/>
                <a:gd name="T30" fmla="*/ 246 w 246"/>
                <a:gd name="T31" fmla="*/ 86 h 211"/>
                <a:gd name="T32" fmla="*/ 246 w 246"/>
                <a:gd name="T33" fmla="*/ 82 h 211"/>
                <a:gd name="T34" fmla="*/ 164 w 246"/>
                <a:gd name="T35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6" h="211">
                  <a:moveTo>
                    <a:pt x="164" y="0"/>
                  </a:moveTo>
                  <a:cubicBezTo>
                    <a:pt x="81" y="0"/>
                    <a:pt x="81" y="0"/>
                    <a:pt x="81" y="0"/>
                  </a:cubicBezTo>
                  <a:cubicBezTo>
                    <a:pt x="41" y="0"/>
                    <a:pt x="7" y="29"/>
                    <a:pt x="0" y="68"/>
                  </a:cubicBezTo>
                  <a:cubicBezTo>
                    <a:pt x="25" y="68"/>
                    <a:pt x="25" y="68"/>
                    <a:pt x="25" y="68"/>
                  </a:cubicBezTo>
                  <a:cubicBezTo>
                    <a:pt x="33" y="42"/>
                    <a:pt x="56" y="23"/>
                    <a:pt x="84" y="23"/>
                  </a:cubicBezTo>
                  <a:cubicBezTo>
                    <a:pt x="161" y="23"/>
                    <a:pt x="161" y="23"/>
                    <a:pt x="161" y="23"/>
                  </a:cubicBezTo>
                  <a:cubicBezTo>
                    <a:pt x="195" y="23"/>
                    <a:pt x="222" y="51"/>
                    <a:pt x="222" y="85"/>
                  </a:cubicBezTo>
                  <a:cubicBezTo>
                    <a:pt x="222" y="119"/>
                    <a:pt x="195" y="146"/>
                    <a:pt x="161" y="146"/>
                  </a:cubicBezTo>
                  <a:cubicBezTo>
                    <a:pt x="123" y="146"/>
                    <a:pt x="123" y="146"/>
                    <a:pt x="123" y="146"/>
                  </a:cubicBezTo>
                  <a:cubicBezTo>
                    <a:pt x="123" y="149"/>
                    <a:pt x="123" y="152"/>
                    <a:pt x="123" y="155"/>
                  </a:cubicBezTo>
                  <a:cubicBezTo>
                    <a:pt x="123" y="160"/>
                    <a:pt x="123" y="160"/>
                    <a:pt x="123" y="160"/>
                  </a:cubicBezTo>
                  <a:cubicBezTo>
                    <a:pt x="123" y="162"/>
                    <a:pt x="123" y="165"/>
                    <a:pt x="123" y="168"/>
                  </a:cubicBezTo>
                  <a:cubicBezTo>
                    <a:pt x="139" y="168"/>
                    <a:pt x="139" y="168"/>
                    <a:pt x="139" y="168"/>
                  </a:cubicBezTo>
                  <a:cubicBezTo>
                    <a:pt x="189" y="211"/>
                    <a:pt x="189" y="211"/>
                    <a:pt x="189" y="211"/>
                  </a:cubicBezTo>
                  <a:cubicBezTo>
                    <a:pt x="186" y="165"/>
                    <a:pt x="186" y="165"/>
                    <a:pt x="186" y="165"/>
                  </a:cubicBezTo>
                  <a:cubicBezTo>
                    <a:pt x="220" y="156"/>
                    <a:pt x="246" y="124"/>
                    <a:pt x="246" y="86"/>
                  </a:cubicBezTo>
                  <a:cubicBezTo>
                    <a:pt x="246" y="82"/>
                    <a:pt x="246" y="82"/>
                    <a:pt x="246" y="82"/>
                  </a:cubicBezTo>
                  <a:cubicBezTo>
                    <a:pt x="246" y="37"/>
                    <a:pt x="210" y="0"/>
                    <a:pt x="16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501"/>
            <p:cNvSpPr>
              <a:spLocks/>
            </p:cNvSpPr>
            <p:nvPr/>
          </p:nvSpPr>
          <p:spPr bwMode="auto">
            <a:xfrm>
              <a:off x="6866944" y="5366255"/>
              <a:ext cx="17774" cy="39991"/>
            </a:xfrm>
            <a:custGeom>
              <a:avLst/>
              <a:gdLst>
                <a:gd name="T0" fmla="*/ 0 w 10"/>
                <a:gd name="T1" fmla="*/ 0 h 23"/>
                <a:gd name="T2" fmla="*/ 0 w 10"/>
                <a:gd name="T3" fmla="*/ 23 h 23"/>
                <a:gd name="T4" fmla="*/ 8 w 10"/>
                <a:gd name="T5" fmla="*/ 19 h 23"/>
                <a:gd name="T6" fmla="*/ 10 w 10"/>
                <a:gd name="T7" fmla="*/ 11 h 23"/>
                <a:gd name="T8" fmla="*/ 8 w 10"/>
                <a:gd name="T9" fmla="*/ 4 h 23"/>
                <a:gd name="T10" fmla="*/ 0 w 10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23">
                  <a:moveTo>
                    <a:pt x="0" y="0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3" y="22"/>
                    <a:pt x="6" y="21"/>
                    <a:pt x="8" y="19"/>
                  </a:cubicBezTo>
                  <a:cubicBezTo>
                    <a:pt x="9" y="17"/>
                    <a:pt x="10" y="14"/>
                    <a:pt x="10" y="11"/>
                  </a:cubicBezTo>
                  <a:cubicBezTo>
                    <a:pt x="10" y="8"/>
                    <a:pt x="10" y="6"/>
                    <a:pt x="8" y="4"/>
                  </a:cubicBezTo>
                  <a:cubicBezTo>
                    <a:pt x="7" y="3"/>
                    <a:pt x="4" y="1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502"/>
            <p:cNvSpPr>
              <a:spLocks noEditPoints="1"/>
            </p:cNvSpPr>
            <p:nvPr/>
          </p:nvSpPr>
          <p:spPr bwMode="auto">
            <a:xfrm>
              <a:off x="6775852" y="5277385"/>
              <a:ext cx="174036" cy="173296"/>
            </a:xfrm>
            <a:custGeom>
              <a:avLst/>
              <a:gdLst>
                <a:gd name="T0" fmla="*/ 50 w 99"/>
                <a:gd name="T1" fmla="*/ 0 h 99"/>
                <a:gd name="T2" fmla="*/ 0 w 99"/>
                <a:gd name="T3" fmla="*/ 49 h 99"/>
                <a:gd name="T4" fmla="*/ 50 w 99"/>
                <a:gd name="T5" fmla="*/ 99 h 99"/>
                <a:gd name="T6" fmla="*/ 99 w 99"/>
                <a:gd name="T7" fmla="*/ 49 h 99"/>
                <a:gd name="T8" fmla="*/ 50 w 99"/>
                <a:gd name="T9" fmla="*/ 0 h 99"/>
                <a:gd name="T10" fmla="*/ 65 w 99"/>
                <a:gd name="T11" fmla="*/ 74 h 99"/>
                <a:gd name="T12" fmla="*/ 52 w 99"/>
                <a:gd name="T13" fmla="*/ 80 h 99"/>
                <a:gd name="T14" fmla="*/ 52 w 99"/>
                <a:gd name="T15" fmla="*/ 87 h 99"/>
                <a:gd name="T16" fmla="*/ 48 w 99"/>
                <a:gd name="T17" fmla="*/ 87 h 99"/>
                <a:gd name="T18" fmla="*/ 48 w 99"/>
                <a:gd name="T19" fmla="*/ 80 h 99"/>
                <a:gd name="T20" fmla="*/ 39 w 99"/>
                <a:gd name="T21" fmla="*/ 77 h 99"/>
                <a:gd name="T22" fmla="*/ 33 w 99"/>
                <a:gd name="T23" fmla="*/ 72 h 99"/>
                <a:gd name="T24" fmla="*/ 30 w 99"/>
                <a:gd name="T25" fmla="*/ 62 h 99"/>
                <a:gd name="T26" fmla="*/ 38 w 99"/>
                <a:gd name="T27" fmla="*/ 60 h 99"/>
                <a:gd name="T28" fmla="*/ 41 w 99"/>
                <a:gd name="T29" fmla="*/ 69 h 99"/>
                <a:gd name="T30" fmla="*/ 48 w 99"/>
                <a:gd name="T31" fmla="*/ 74 h 99"/>
                <a:gd name="T32" fmla="*/ 48 w 99"/>
                <a:gd name="T33" fmla="*/ 50 h 99"/>
                <a:gd name="T34" fmla="*/ 39 w 99"/>
                <a:gd name="T35" fmla="*/ 47 h 99"/>
                <a:gd name="T36" fmla="*/ 33 w 99"/>
                <a:gd name="T37" fmla="*/ 41 h 99"/>
                <a:gd name="T38" fmla="*/ 31 w 99"/>
                <a:gd name="T39" fmla="*/ 33 h 99"/>
                <a:gd name="T40" fmla="*/ 37 w 99"/>
                <a:gd name="T41" fmla="*/ 20 h 99"/>
                <a:gd name="T42" fmla="*/ 48 w 99"/>
                <a:gd name="T43" fmla="*/ 16 h 99"/>
                <a:gd name="T44" fmla="*/ 48 w 99"/>
                <a:gd name="T45" fmla="*/ 13 h 99"/>
                <a:gd name="T46" fmla="*/ 52 w 99"/>
                <a:gd name="T47" fmla="*/ 13 h 99"/>
                <a:gd name="T48" fmla="*/ 52 w 99"/>
                <a:gd name="T49" fmla="*/ 16 h 99"/>
                <a:gd name="T50" fmla="*/ 63 w 99"/>
                <a:gd name="T51" fmla="*/ 20 h 99"/>
                <a:gd name="T52" fmla="*/ 68 w 99"/>
                <a:gd name="T53" fmla="*/ 31 h 99"/>
                <a:gd name="T54" fmla="*/ 61 w 99"/>
                <a:gd name="T55" fmla="*/ 32 h 99"/>
                <a:gd name="T56" fmla="*/ 58 w 99"/>
                <a:gd name="T57" fmla="*/ 26 h 99"/>
                <a:gd name="T58" fmla="*/ 52 w 99"/>
                <a:gd name="T59" fmla="*/ 23 h 99"/>
                <a:gd name="T60" fmla="*/ 52 w 99"/>
                <a:gd name="T61" fmla="*/ 44 h 99"/>
                <a:gd name="T62" fmla="*/ 60 w 99"/>
                <a:gd name="T63" fmla="*/ 46 h 99"/>
                <a:gd name="T64" fmla="*/ 65 w 99"/>
                <a:gd name="T65" fmla="*/ 50 h 99"/>
                <a:gd name="T66" fmla="*/ 69 w 99"/>
                <a:gd name="T67" fmla="*/ 55 h 99"/>
                <a:gd name="T68" fmla="*/ 70 w 99"/>
                <a:gd name="T69" fmla="*/ 61 h 99"/>
                <a:gd name="T70" fmla="*/ 65 w 99"/>
                <a:gd name="T71" fmla="*/ 74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9" h="99">
                  <a:moveTo>
                    <a:pt x="50" y="0"/>
                  </a:moveTo>
                  <a:cubicBezTo>
                    <a:pt x="22" y="0"/>
                    <a:pt x="0" y="22"/>
                    <a:pt x="0" y="49"/>
                  </a:cubicBezTo>
                  <a:cubicBezTo>
                    <a:pt x="0" y="77"/>
                    <a:pt x="22" y="99"/>
                    <a:pt x="50" y="99"/>
                  </a:cubicBezTo>
                  <a:cubicBezTo>
                    <a:pt x="77" y="99"/>
                    <a:pt x="99" y="77"/>
                    <a:pt x="99" y="49"/>
                  </a:cubicBezTo>
                  <a:cubicBezTo>
                    <a:pt x="99" y="22"/>
                    <a:pt x="77" y="0"/>
                    <a:pt x="50" y="0"/>
                  </a:cubicBezTo>
                  <a:close/>
                  <a:moveTo>
                    <a:pt x="65" y="74"/>
                  </a:moveTo>
                  <a:cubicBezTo>
                    <a:pt x="62" y="78"/>
                    <a:pt x="58" y="79"/>
                    <a:pt x="52" y="80"/>
                  </a:cubicBezTo>
                  <a:cubicBezTo>
                    <a:pt x="52" y="87"/>
                    <a:pt x="52" y="87"/>
                    <a:pt x="52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4" y="79"/>
                    <a:pt x="41" y="79"/>
                    <a:pt x="39" y="77"/>
                  </a:cubicBezTo>
                  <a:cubicBezTo>
                    <a:pt x="37" y="76"/>
                    <a:pt x="35" y="74"/>
                    <a:pt x="33" y="72"/>
                  </a:cubicBezTo>
                  <a:cubicBezTo>
                    <a:pt x="31" y="69"/>
                    <a:pt x="30" y="66"/>
                    <a:pt x="30" y="62"/>
                  </a:cubicBezTo>
                  <a:cubicBezTo>
                    <a:pt x="38" y="60"/>
                    <a:pt x="38" y="60"/>
                    <a:pt x="38" y="60"/>
                  </a:cubicBezTo>
                  <a:cubicBezTo>
                    <a:pt x="38" y="64"/>
                    <a:pt x="39" y="67"/>
                    <a:pt x="41" y="69"/>
                  </a:cubicBezTo>
                  <a:cubicBezTo>
                    <a:pt x="43" y="72"/>
                    <a:pt x="45" y="73"/>
                    <a:pt x="48" y="74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5" y="49"/>
                    <a:pt x="42" y="48"/>
                    <a:pt x="39" y="47"/>
                  </a:cubicBezTo>
                  <a:cubicBezTo>
                    <a:pt x="36" y="45"/>
                    <a:pt x="35" y="43"/>
                    <a:pt x="33" y="41"/>
                  </a:cubicBezTo>
                  <a:cubicBezTo>
                    <a:pt x="32" y="39"/>
                    <a:pt x="31" y="36"/>
                    <a:pt x="31" y="33"/>
                  </a:cubicBezTo>
                  <a:cubicBezTo>
                    <a:pt x="31" y="28"/>
                    <a:pt x="33" y="24"/>
                    <a:pt x="37" y="20"/>
                  </a:cubicBezTo>
                  <a:cubicBezTo>
                    <a:pt x="39" y="18"/>
                    <a:pt x="43" y="17"/>
                    <a:pt x="48" y="16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7" y="17"/>
                    <a:pt x="60" y="18"/>
                    <a:pt x="63" y="20"/>
                  </a:cubicBezTo>
                  <a:cubicBezTo>
                    <a:pt x="66" y="23"/>
                    <a:pt x="68" y="26"/>
                    <a:pt x="68" y="31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60" y="29"/>
                    <a:pt x="59" y="27"/>
                    <a:pt x="58" y="26"/>
                  </a:cubicBezTo>
                  <a:cubicBezTo>
                    <a:pt x="57" y="24"/>
                    <a:pt x="55" y="23"/>
                    <a:pt x="52" y="23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6" y="45"/>
                    <a:pt x="59" y="46"/>
                    <a:pt x="60" y="46"/>
                  </a:cubicBezTo>
                  <a:cubicBezTo>
                    <a:pt x="62" y="47"/>
                    <a:pt x="64" y="48"/>
                    <a:pt x="65" y="50"/>
                  </a:cubicBezTo>
                  <a:cubicBezTo>
                    <a:pt x="67" y="51"/>
                    <a:pt x="68" y="53"/>
                    <a:pt x="69" y="55"/>
                  </a:cubicBezTo>
                  <a:cubicBezTo>
                    <a:pt x="70" y="57"/>
                    <a:pt x="70" y="59"/>
                    <a:pt x="70" y="61"/>
                  </a:cubicBezTo>
                  <a:cubicBezTo>
                    <a:pt x="70" y="67"/>
                    <a:pt x="68" y="71"/>
                    <a:pt x="65" y="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503"/>
            <p:cNvSpPr>
              <a:spLocks/>
            </p:cNvSpPr>
            <p:nvPr/>
          </p:nvSpPr>
          <p:spPr bwMode="auto">
            <a:xfrm>
              <a:off x="6844726" y="5315895"/>
              <a:ext cx="15552" cy="36288"/>
            </a:xfrm>
            <a:custGeom>
              <a:avLst/>
              <a:gdLst>
                <a:gd name="T0" fmla="*/ 0 w 9"/>
                <a:gd name="T1" fmla="*/ 11 h 21"/>
                <a:gd name="T2" fmla="*/ 2 w 9"/>
                <a:gd name="T3" fmla="*/ 17 h 21"/>
                <a:gd name="T4" fmla="*/ 9 w 9"/>
                <a:gd name="T5" fmla="*/ 21 h 21"/>
                <a:gd name="T6" fmla="*/ 9 w 9"/>
                <a:gd name="T7" fmla="*/ 0 h 21"/>
                <a:gd name="T8" fmla="*/ 2 w 9"/>
                <a:gd name="T9" fmla="*/ 4 h 21"/>
                <a:gd name="T10" fmla="*/ 0 w 9"/>
                <a:gd name="T11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21">
                  <a:moveTo>
                    <a:pt x="0" y="11"/>
                  </a:moveTo>
                  <a:cubicBezTo>
                    <a:pt x="0" y="13"/>
                    <a:pt x="0" y="15"/>
                    <a:pt x="2" y="17"/>
                  </a:cubicBezTo>
                  <a:cubicBezTo>
                    <a:pt x="3" y="19"/>
                    <a:pt x="6" y="20"/>
                    <a:pt x="9" y="2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6" y="1"/>
                    <a:pt x="4" y="2"/>
                    <a:pt x="2" y="4"/>
                  </a:cubicBezTo>
                  <a:cubicBezTo>
                    <a:pt x="1" y="6"/>
                    <a:pt x="0" y="8"/>
                    <a:pt x="0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504"/>
            <p:cNvSpPr>
              <a:spLocks noEditPoints="1"/>
            </p:cNvSpPr>
            <p:nvPr/>
          </p:nvSpPr>
          <p:spPr bwMode="auto">
            <a:xfrm>
              <a:off x="6649954" y="5215917"/>
              <a:ext cx="432499" cy="369550"/>
            </a:xfrm>
            <a:custGeom>
              <a:avLst/>
              <a:gdLst>
                <a:gd name="T0" fmla="*/ 165 w 247"/>
                <a:gd name="T1" fmla="*/ 0 h 211"/>
                <a:gd name="T2" fmla="*/ 82 w 247"/>
                <a:gd name="T3" fmla="*/ 0 h 211"/>
                <a:gd name="T4" fmla="*/ 0 w 247"/>
                <a:gd name="T5" fmla="*/ 82 h 211"/>
                <a:gd name="T6" fmla="*/ 0 w 247"/>
                <a:gd name="T7" fmla="*/ 86 h 211"/>
                <a:gd name="T8" fmla="*/ 61 w 247"/>
                <a:gd name="T9" fmla="*/ 165 h 211"/>
                <a:gd name="T10" fmla="*/ 58 w 247"/>
                <a:gd name="T11" fmla="*/ 211 h 211"/>
                <a:gd name="T12" fmla="*/ 107 w 247"/>
                <a:gd name="T13" fmla="*/ 168 h 211"/>
                <a:gd name="T14" fmla="*/ 165 w 247"/>
                <a:gd name="T15" fmla="*/ 168 h 211"/>
                <a:gd name="T16" fmla="*/ 247 w 247"/>
                <a:gd name="T17" fmla="*/ 86 h 211"/>
                <a:gd name="T18" fmla="*/ 247 w 247"/>
                <a:gd name="T19" fmla="*/ 82 h 211"/>
                <a:gd name="T20" fmla="*/ 165 w 247"/>
                <a:gd name="T21" fmla="*/ 0 h 211"/>
                <a:gd name="T22" fmla="*/ 122 w 247"/>
                <a:gd name="T23" fmla="*/ 147 h 211"/>
                <a:gd name="T24" fmla="*/ 59 w 247"/>
                <a:gd name="T25" fmla="*/ 84 h 211"/>
                <a:gd name="T26" fmla="*/ 122 w 247"/>
                <a:gd name="T27" fmla="*/ 22 h 211"/>
                <a:gd name="T28" fmla="*/ 184 w 247"/>
                <a:gd name="T29" fmla="*/ 84 h 211"/>
                <a:gd name="T30" fmla="*/ 122 w 247"/>
                <a:gd name="T31" fmla="*/ 147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7" h="211">
                  <a:moveTo>
                    <a:pt x="165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0" y="37"/>
                    <a:pt x="0" y="82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124"/>
                    <a:pt x="26" y="156"/>
                    <a:pt x="61" y="165"/>
                  </a:cubicBezTo>
                  <a:cubicBezTo>
                    <a:pt x="58" y="211"/>
                    <a:pt x="58" y="211"/>
                    <a:pt x="58" y="211"/>
                  </a:cubicBezTo>
                  <a:cubicBezTo>
                    <a:pt x="107" y="168"/>
                    <a:pt x="107" y="168"/>
                    <a:pt x="107" y="168"/>
                  </a:cubicBezTo>
                  <a:cubicBezTo>
                    <a:pt x="165" y="168"/>
                    <a:pt x="165" y="168"/>
                    <a:pt x="165" y="168"/>
                  </a:cubicBezTo>
                  <a:cubicBezTo>
                    <a:pt x="211" y="168"/>
                    <a:pt x="247" y="131"/>
                    <a:pt x="247" y="86"/>
                  </a:cubicBezTo>
                  <a:cubicBezTo>
                    <a:pt x="247" y="82"/>
                    <a:pt x="247" y="82"/>
                    <a:pt x="247" y="82"/>
                  </a:cubicBezTo>
                  <a:cubicBezTo>
                    <a:pt x="247" y="37"/>
                    <a:pt x="211" y="0"/>
                    <a:pt x="165" y="0"/>
                  </a:cubicBezTo>
                  <a:close/>
                  <a:moveTo>
                    <a:pt x="122" y="147"/>
                  </a:moveTo>
                  <a:cubicBezTo>
                    <a:pt x="87" y="147"/>
                    <a:pt x="59" y="119"/>
                    <a:pt x="59" y="84"/>
                  </a:cubicBezTo>
                  <a:cubicBezTo>
                    <a:pt x="59" y="50"/>
                    <a:pt x="87" y="22"/>
                    <a:pt x="122" y="22"/>
                  </a:cubicBezTo>
                  <a:cubicBezTo>
                    <a:pt x="156" y="22"/>
                    <a:pt x="184" y="50"/>
                    <a:pt x="184" y="84"/>
                  </a:cubicBezTo>
                  <a:cubicBezTo>
                    <a:pt x="184" y="119"/>
                    <a:pt x="156" y="147"/>
                    <a:pt x="122" y="1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528"/>
            <p:cNvSpPr>
              <a:spLocks/>
            </p:cNvSpPr>
            <p:nvPr/>
          </p:nvSpPr>
          <p:spPr bwMode="auto">
            <a:xfrm>
              <a:off x="6725493" y="4091716"/>
              <a:ext cx="94794" cy="94794"/>
            </a:xfrm>
            <a:custGeom>
              <a:avLst/>
              <a:gdLst>
                <a:gd name="T0" fmla="*/ 28 w 54"/>
                <a:gd name="T1" fmla="*/ 53 h 54"/>
                <a:gd name="T2" fmla="*/ 54 w 54"/>
                <a:gd name="T3" fmla="*/ 26 h 54"/>
                <a:gd name="T4" fmla="*/ 26 w 54"/>
                <a:gd name="T5" fmla="*/ 1 h 54"/>
                <a:gd name="T6" fmla="*/ 1 w 54"/>
                <a:gd name="T7" fmla="*/ 28 h 54"/>
                <a:gd name="T8" fmla="*/ 28 w 54"/>
                <a:gd name="T9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4">
                  <a:moveTo>
                    <a:pt x="28" y="53"/>
                  </a:moveTo>
                  <a:cubicBezTo>
                    <a:pt x="43" y="53"/>
                    <a:pt x="54" y="41"/>
                    <a:pt x="54" y="26"/>
                  </a:cubicBezTo>
                  <a:cubicBezTo>
                    <a:pt x="53" y="12"/>
                    <a:pt x="41" y="0"/>
                    <a:pt x="26" y="1"/>
                  </a:cubicBezTo>
                  <a:cubicBezTo>
                    <a:pt x="12" y="1"/>
                    <a:pt x="0" y="14"/>
                    <a:pt x="1" y="28"/>
                  </a:cubicBezTo>
                  <a:cubicBezTo>
                    <a:pt x="1" y="42"/>
                    <a:pt x="13" y="54"/>
                    <a:pt x="28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529"/>
            <p:cNvSpPr>
              <a:spLocks/>
            </p:cNvSpPr>
            <p:nvPr/>
          </p:nvSpPr>
          <p:spPr bwMode="auto">
            <a:xfrm>
              <a:off x="6679577" y="4191694"/>
              <a:ext cx="187367" cy="134786"/>
            </a:xfrm>
            <a:custGeom>
              <a:avLst/>
              <a:gdLst>
                <a:gd name="T0" fmla="*/ 82 w 107"/>
                <a:gd name="T1" fmla="*/ 0 h 77"/>
                <a:gd name="T2" fmla="*/ 55 w 107"/>
                <a:gd name="T3" fmla="*/ 31 h 77"/>
                <a:gd name="T4" fmla="*/ 25 w 107"/>
                <a:gd name="T5" fmla="*/ 1 h 77"/>
                <a:gd name="T6" fmla="*/ 1 w 107"/>
                <a:gd name="T7" fmla="*/ 34 h 77"/>
                <a:gd name="T8" fmla="*/ 2 w 107"/>
                <a:gd name="T9" fmla="*/ 77 h 77"/>
                <a:gd name="T10" fmla="*/ 107 w 107"/>
                <a:gd name="T11" fmla="*/ 77 h 77"/>
                <a:gd name="T12" fmla="*/ 105 w 107"/>
                <a:gd name="T13" fmla="*/ 31 h 77"/>
                <a:gd name="T14" fmla="*/ 82 w 107"/>
                <a:gd name="T15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7" h="77">
                  <a:moveTo>
                    <a:pt x="82" y="0"/>
                  </a:moveTo>
                  <a:cubicBezTo>
                    <a:pt x="55" y="31"/>
                    <a:pt x="55" y="31"/>
                    <a:pt x="55" y="3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8" y="8"/>
                    <a:pt x="0" y="18"/>
                    <a:pt x="1" y="34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105" y="31"/>
                    <a:pt x="105" y="31"/>
                    <a:pt x="105" y="31"/>
                  </a:cubicBezTo>
                  <a:cubicBezTo>
                    <a:pt x="105" y="15"/>
                    <a:pt x="99" y="6"/>
                    <a:pt x="8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530"/>
            <p:cNvSpPr>
              <a:spLocks/>
            </p:cNvSpPr>
            <p:nvPr/>
          </p:nvSpPr>
          <p:spPr bwMode="auto">
            <a:xfrm>
              <a:off x="6895086" y="4095418"/>
              <a:ext cx="139970" cy="136267"/>
            </a:xfrm>
            <a:custGeom>
              <a:avLst/>
              <a:gdLst>
                <a:gd name="T0" fmla="*/ 41 w 80"/>
                <a:gd name="T1" fmla="*/ 78 h 78"/>
                <a:gd name="T2" fmla="*/ 79 w 80"/>
                <a:gd name="T3" fmla="*/ 38 h 78"/>
                <a:gd name="T4" fmla="*/ 38 w 80"/>
                <a:gd name="T5" fmla="*/ 0 h 78"/>
                <a:gd name="T6" fmla="*/ 0 w 80"/>
                <a:gd name="T7" fmla="*/ 40 h 78"/>
                <a:gd name="T8" fmla="*/ 41 w 80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78">
                  <a:moveTo>
                    <a:pt x="41" y="78"/>
                  </a:moveTo>
                  <a:cubicBezTo>
                    <a:pt x="63" y="77"/>
                    <a:pt x="80" y="59"/>
                    <a:pt x="79" y="38"/>
                  </a:cubicBezTo>
                  <a:cubicBezTo>
                    <a:pt x="78" y="16"/>
                    <a:pt x="60" y="0"/>
                    <a:pt x="38" y="0"/>
                  </a:cubicBezTo>
                  <a:cubicBezTo>
                    <a:pt x="17" y="1"/>
                    <a:pt x="0" y="19"/>
                    <a:pt x="0" y="40"/>
                  </a:cubicBezTo>
                  <a:cubicBezTo>
                    <a:pt x="1" y="62"/>
                    <a:pt x="19" y="78"/>
                    <a:pt x="41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531"/>
            <p:cNvSpPr>
              <a:spLocks/>
            </p:cNvSpPr>
            <p:nvPr/>
          </p:nvSpPr>
          <p:spPr bwMode="auto">
            <a:xfrm>
              <a:off x="6826952" y="4238351"/>
              <a:ext cx="276977" cy="203660"/>
            </a:xfrm>
            <a:custGeom>
              <a:avLst/>
              <a:gdLst>
                <a:gd name="T0" fmla="*/ 121 w 158"/>
                <a:gd name="T1" fmla="*/ 1 h 116"/>
                <a:gd name="T2" fmla="*/ 156 w 158"/>
                <a:gd name="T3" fmla="*/ 47 h 116"/>
                <a:gd name="T4" fmla="*/ 158 w 158"/>
                <a:gd name="T5" fmla="*/ 116 h 116"/>
                <a:gd name="T6" fmla="*/ 3 w 158"/>
                <a:gd name="T7" fmla="*/ 116 h 116"/>
                <a:gd name="T8" fmla="*/ 1 w 158"/>
                <a:gd name="T9" fmla="*/ 52 h 116"/>
                <a:gd name="T10" fmla="*/ 38 w 158"/>
                <a:gd name="T11" fmla="*/ 3 h 116"/>
                <a:gd name="T12" fmla="*/ 57 w 158"/>
                <a:gd name="T13" fmla="*/ 0 h 116"/>
                <a:gd name="T14" fmla="*/ 77 w 158"/>
                <a:gd name="T15" fmla="*/ 22 h 116"/>
                <a:gd name="T16" fmla="*/ 67 w 158"/>
                <a:gd name="T17" fmla="*/ 114 h 116"/>
                <a:gd name="T18" fmla="*/ 101 w 158"/>
                <a:gd name="T19" fmla="*/ 115 h 116"/>
                <a:gd name="T20" fmla="*/ 85 w 158"/>
                <a:gd name="T21" fmla="*/ 22 h 116"/>
                <a:gd name="T22" fmla="*/ 103 w 158"/>
                <a:gd name="T23" fmla="*/ 1 h 116"/>
                <a:gd name="T24" fmla="*/ 121 w 158"/>
                <a:gd name="T25" fmla="*/ 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8" h="116">
                  <a:moveTo>
                    <a:pt x="121" y="1"/>
                  </a:moveTo>
                  <a:cubicBezTo>
                    <a:pt x="146" y="11"/>
                    <a:pt x="155" y="24"/>
                    <a:pt x="156" y="47"/>
                  </a:cubicBezTo>
                  <a:cubicBezTo>
                    <a:pt x="158" y="116"/>
                    <a:pt x="158" y="116"/>
                    <a:pt x="158" y="116"/>
                  </a:cubicBezTo>
                  <a:cubicBezTo>
                    <a:pt x="3" y="116"/>
                    <a:pt x="3" y="116"/>
                    <a:pt x="3" y="116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0" y="28"/>
                    <a:pt x="11" y="13"/>
                    <a:pt x="38" y="3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0"/>
                    <a:pt x="78" y="20"/>
                    <a:pt x="77" y="22"/>
                  </a:cubicBezTo>
                  <a:cubicBezTo>
                    <a:pt x="76" y="24"/>
                    <a:pt x="67" y="114"/>
                    <a:pt x="67" y="114"/>
                  </a:cubicBezTo>
                  <a:cubicBezTo>
                    <a:pt x="101" y="115"/>
                    <a:pt x="101" y="115"/>
                    <a:pt x="101" y="115"/>
                  </a:cubicBezTo>
                  <a:cubicBezTo>
                    <a:pt x="85" y="22"/>
                    <a:pt x="85" y="22"/>
                    <a:pt x="85" y="22"/>
                  </a:cubicBezTo>
                  <a:cubicBezTo>
                    <a:pt x="103" y="1"/>
                    <a:pt x="103" y="1"/>
                    <a:pt x="103" y="1"/>
                  </a:cubicBezTo>
                  <a:lnTo>
                    <a:pt x="12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532"/>
            <p:cNvSpPr>
              <a:spLocks/>
            </p:cNvSpPr>
            <p:nvPr/>
          </p:nvSpPr>
          <p:spPr bwMode="auto">
            <a:xfrm>
              <a:off x="7115779" y="4091716"/>
              <a:ext cx="94794" cy="94794"/>
            </a:xfrm>
            <a:custGeom>
              <a:avLst/>
              <a:gdLst>
                <a:gd name="T0" fmla="*/ 28 w 54"/>
                <a:gd name="T1" fmla="*/ 53 h 54"/>
                <a:gd name="T2" fmla="*/ 54 w 54"/>
                <a:gd name="T3" fmla="*/ 26 h 54"/>
                <a:gd name="T4" fmla="*/ 26 w 54"/>
                <a:gd name="T5" fmla="*/ 1 h 54"/>
                <a:gd name="T6" fmla="*/ 0 w 54"/>
                <a:gd name="T7" fmla="*/ 28 h 54"/>
                <a:gd name="T8" fmla="*/ 28 w 54"/>
                <a:gd name="T9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4">
                  <a:moveTo>
                    <a:pt x="28" y="53"/>
                  </a:moveTo>
                  <a:cubicBezTo>
                    <a:pt x="43" y="53"/>
                    <a:pt x="54" y="41"/>
                    <a:pt x="54" y="26"/>
                  </a:cubicBezTo>
                  <a:cubicBezTo>
                    <a:pt x="53" y="12"/>
                    <a:pt x="41" y="0"/>
                    <a:pt x="26" y="1"/>
                  </a:cubicBezTo>
                  <a:cubicBezTo>
                    <a:pt x="11" y="1"/>
                    <a:pt x="0" y="14"/>
                    <a:pt x="0" y="28"/>
                  </a:cubicBezTo>
                  <a:cubicBezTo>
                    <a:pt x="1" y="42"/>
                    <a:pt x="13" y="54"/>
                    <a:pt x="28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533"/>
            <p:cNvSpPr>
              <a:spLocks/>
            </p:cNvSpPr>
            <p:nvPr/>
          </p:nvSpPr>
          <p:spPr bwMode="auto">
            <a:xfrm>
              <a:off x="7070603" y="4191694"/>
              <a:ext cx="187367" cy="134786"/>
            </a:xfrm>
            <a:custGeom>
              <a:avLst/>
              <a:gdLst>
                <a:gd name="T0" fmla="*/ 82 w 107"/>
                <a:gd name="T1" fmla="*/ 0 h 77"/>
                <a:gd name="T2" fmla="*/ 54 w 107"/>
                <a:gd name="T3" fmla="*/ 31 h 77"/>
                <a:gd name="T4" fmla="*/ 25 w 107"/>
                <a:gd name="T5" fmla="*/ 1 h 77"/>
                <a:gd name="T6" fmla="*/ 0 w 107"/>
                <a:gd name="T7" fmla="*/ 34 h 77"/>
                <a:gd name="T8" fmla="*/ 2 w 107"/>
                <a:gd name="T9" fmla="*/ 77 h 77"/>
                <a:gd name="T10" fmla="*/ 107 w 107"/>
                <a:gd name="T11" fmla="*/ 77 h 77"/>
                <a:gd name="T12" fmla="*/ 105 w 107"/>
                <a:gd name="T13" fmla="*/ 31 h 77"/>
                <a:gd name="T14" fmla="*/ 82 w 107"/>
                <a:gd name="T15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7" h="77">
                  <a:moveTo>
                    <a:pt x="82" y="0"/>
                  </a:moveTo>
                  <a:cubicBezTo>
                    <a:pt x="54" y="31"/>
                    <a:pt x="54" y="31"/>
                    <a:pt x="54" y="3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7" y="8"/>
                    <a:pt x="0" y="18"/>
                    <a:pt x="0" y="34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105" y="31"/>
                    <a:pt x="105" y="31"/>
                    <a:pt x="105" y="31"/>
                  </a:cubicBezTo>
                  <a:cubicBezTo>
                    <a:pt x="104" y="15"/>
                    <a:pt x="98" y="6"/>
                    <a:pt x="8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539"/>
            <p:cNvSpPr>
              <a:spLocks/>
            </p:cNvSpPr>
            <p:nvPr/>
          </p:nvSpPr>
          <p:spPr bwMode="auto">
            <a:xfrm>
              <a:off x="5760517" y="4082829"/>
              <a:ext cx="301416" cy="345111"/>
            </a:xfrm>
            <a:custGeom>
              <a:avLst/>
              <a:gdLst>
                <a:gd name="T0" fmla="*/ 162 w 172"/>
                <a:gd name="T1" fmla="*/ 165 h 197"/>
                <a:gd name="T2" fmla="*/ 158 w 172"/>
                <a:gd name="T3" fmla="*/ 165 h 197"/>
                <a:gd name="T4" fmla="*/ 157 w 172"/>
                <a:gd name="T5" fmla="*/ 152 h 197"/>
                <a:gd name="T6" fmla="*/ 137 w 172"/>
                <a:gd name="T7" fmla="*/ 129 h 197"/>
                <a:gd name="T8" fmla="*/ 137 w 172"/>
                <a:gd name="T9" fmla="*/ 57 h 197"/>
                <a:gd name="T10" fmla="*/ 152 w 172"/>
                <a:gd name="T11" fmla="*/ 44 h 197"/>
                <a:gd name="T12" fmla="*/ 161 w 172"/>
                <a:gd name="T13" fmla="*/ 34 h 197"/>
                <a:gd name="T14" fmla="*/ 161 w 172"/>
                <a:gd name="T15" fmla="*/ 24 h 197"/>
                <a:gd name="T16" fmla="*/ 161 w 172"/>
                <a:gd name="T17" fmla="*/ 20 h 197"/>
                <a:gd name="T18" fmla="*/ 161 w 172"/>
                <a:gd name="T19" fmla="*/ 10 h 197"/>
                <a:gd name="T20" fmla="*/ 151 w 172"/>
                <a:gd name="T21" fmla="*/ 0 h 197"/>
                <a:gd name="T22" fmla="*/ 134 w 172"/>
                <a:gd name="T23" fmla="*/ 0 h 197"/>
                <a:gd name="T24" fmla="*/ 125 w 172"/>
                <a:gd name="T25" fmla="*/ 10 h 197"/>
                <a:gd name="T26" fmla="*/ 125 w 172"/>
                <a:gd name="T27" fmla="*/ 14 h 197"/>
                <a:gd name="T28" fmla="*/ 104 w 172"/>
                <a:gd name="T29" fmla="*/ 14 h 197"/>
                <a:gd name="T30" fmla="*/ 104 w 172"/>
                <a:gd name="T31" fmla="*/ 10 h 197"/>
                <a:gd name="T32" fmla="*/ 95 w 172"/>
                <a:gd name="T33" fmla="*/ 0 h 197"/>
                <a:gd name="T34" fmla="*/ 78 w 172"/>
                <a:gd name="T35" fmla="*/ 0 h 197"/>
                <a:gd name="T36" fmla="*/ 68 w 172"/>
                <a:gd name="T37" fmla="*/ 10 h 197"/>
                <a:gd name="T38" fmla="*/ 68 w 172"/>
                <a:gd name="T39" fmla="*/ 14 h 197"/>
                <a:gd name="T40" fmla="*/ 45 w 172"/>
                <a:gd name="T41" fmla="*/ 14 h 197"/>
                <a:gd name="T42" fmla="*/ 45 w 172"/>
                <a:gd name="T43" fmla="*/ 10 h 197"/>
                <a:gd name="T44" fmla="*/ 35 w 172"/>
                <a:gd name="T45" fmla="*/ 0 h 197"/>
                <a:gd name="T46" fmla="*/ 19 w 172"/>
                <a:gd name="T47" fmla="*/ 0 h 197"/>
                <a:gd name="T48" fmla="*/ 9 w 172"/>
                <a:gd name="T49" fmla="*/ 10 h 197"/>
                <a:gd name="T50" fmla="*/ 9 w 172"/>
                <a:gd name="T51" fmla="*/ 20 h 197"/>
                <a:gd name="T52" fmla="*/ 9 w 172"/>
                <a:gd name="T53" fmla="*/ 24 h 197"/>
                <a:gd name="T54" fmla="*/ 9 w 172"/>
                <a:gd name="T55" fmla="*/ 34 h 197"/>
                <a:gd name="T56" fmla="*/ 13 w 172"/>
                <a:gd name="T57" fmla="*/ 43 h 197"/>
                <a:gd name="T58" fmla="*/ 13 w 172"/>
                <a:gd name="T59" fmla="*/ 43 h 197"/>
                <a:gd name="T60" fmla="*/ 34 w 172"/>
                <a:gd name="T61" fmla="*/ 58 h 197"/>
                <a:gd name="T62" fmla="*/ 33 w 172"/>
                <a:gd name="T63" fmla="*/ 129 h 197"/>
                <a:gd name="T64" fmla="*/ 13 w 172"/>
                <a:gd name="T65" fmla="*/ 151 h 197"/>
                <a:gd name="T66" fmla="*/ 13 w 172"/>
                <a:gd name="T67" fmla="*/ 165 h 197"/>
                <a:gd name="T68" fmla="*/ 10 w 172"/>
                <a:gd name="T69" fmla="*/ 165 h 197"/>
                <a:gd name="T70" fmla="*/ 0 w 172"/>
                <a:gd name="T71" fmla="*/ 176 h 197"/>
                <a:gd name="T72" fmla="*/ 0 w 172"/>
                <a:gd name="T73" fmla="*/ 186 h 197"/>
                <a:gd name="T74" fmla="*/ 10 w 172"/>
                <a:gd name="T75" fmla="*/ 197 h 197"/>
                <a:gd name="T76" fmla="*/ 162 w 172"/>
                <a:gd name="T77" fmla="*/ 197 h 197"/>
                <a:gd name="T78" fmla="*/ 172 w 172"/>
                <a:gd name="T79" fmla="*/ 186 h 197"/>
                <a:gd name="T80" fmla="*/ 172 w 172"/>
                <a:gd name="T81" fmla="*/ 176 h 197"/>
                <a:gd name="T82" fmla="*/ 162 w 172"/>
                <a:gd name="T83" fmla="*/ 165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2" h="197">
                  <a:moveTo>
                    <a:pt x="162" y="165"/>
                  </a:moveTo>
                  <a:cubicBezTo>
                    <a:pt x="158" y="165"/>
                    <a:pt x="158" y="165"/>
                    <a:pt x="158" y="165"/>
                  </a:cubicBezTo>
                  <a:cubicBezTo>
                    <a:pt x="157" y="152"/>
                    <a:pt x="157" y="152"/>
                    <a:pt x="157" y="152"/>
                  </a:cubicBezTo>
                  <a:cubicBezTo>
                    <a:pt x="137" y="129"/>
                    <a:pt x="137" y="129"/>
                    <a:pt x="137" y="129"/>
                  </a:cubicBezTo>
                  <a:cubicBezTo>
                    <a:pt x="137" y="57"/>
                    <a:pt x="137" y="57"/>
                    <a:pt x="137" y="57"/>
                  </a:cubicBezTo>
                  <a:cubicBezTo>
                    <a:pt x="152" y="44"/>
                    <a:pt x="152" y="44"/>
                    <a:pt x="152" y="44"/>
                  </a:cubicBezTo>
                  <a:cubicBezTo>
                    <a:pt x="157" y="44"/>
                    <a:pt x="161" y="40"/>
                    <a:pt x="161" y="34"/>
                  </a:cubicBezTo>
                  <a:cubicBezTo>
                    <a:pt x="161" y="24"/>
                    <a:pt x="161" y="24"/>
                    <a:pt x="161" y="24"/>
                  </a:cubicBezTo>
                  <a:cubicBezTo>
                    <a:pt x="161" y="20"/>
                    <a:pt x="161" y="20"/>
                    <a:pt x="161" y="20"/>
                  </a:cubicBezTo>
                  <a:cubicBezTo>
                    <a:pt x="161" y="10"/>
                    <a:pt x="161" y="10"/>
                    <a:pt x="161" y="10"/>
                  </a:cubicBezTo>
                  <a:cubicBezTo>
                    <a:pt x="161" y="4"/>
                    <a:pt x="157" y="0"/>
                    <a:pt x="151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29" y="0"/>
                    <a:pt x="125" y="4"/>
                    <a:pt x="125" y="10"/>
                  </a:cubicBezTo>
                  <a:cubicBezTo>
                    <a:pt x="125" y="14"/>
                    <a:pt x="125" y="14"/>
                    <a:pt x="125" y="14"/>
                  </a:cubicBezTo>
                  <a:cubicBezTo>
                    <a:pt x="104" y="14"/>
                    <a:pt x="104" y="14"/>
                    <a:pt x="104" y="14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4"/>
                    <a:pt x="100" y="0"/>
                    <a:pt x="95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2" y="0"/>
                    <a:pt x="68" y="4"/>
                    <a:pt x="68" y="10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4"/>
                    <a:pt x="41" y="0"/>
                    <a:pt x="3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3" y="0"/>
                    <a:pt x="9" y="4"/>
                    <a:pt x="9" y="1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8"/>
                    <a:pt x="11" y="41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13" y="151"/>
                    <a:pt x="13" y="151"/>
                    <a:pt x="13" y="151"/>
                  </a:cubicBezTo>
                  <a:cubicBezTo>
                    <a:pt x="13" y="165"/>
                    <a:pt x="13" y="165"/>
                    <a:pt x="13" y="165"/>
                  </a:cubicBezTo>
                  <a:cubicBezTo>
                    <a:pt x="10" y="165"/>
                    <a:pt x="10" y="165"/>
                    <a:pt x="10" y="165"/>
                  </a:cubicBezTo>
                  <a:cubicBezTo>
                    <a:pt x="5" y="165"/>
                    <a:pt x="0" y="170"/>
                    <a:pt x="0" y="176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92"/>
                    <a:pt x="5" y="197"/>
                    <a:pt x="10" y="197"/>
                  </a:cubicBezTo>
                  <a:cubicBezTo>
                    <a:pt x="162" y="197"/>
                    <a:pt x="162" y="197"/>
                    <a:pt x="162" y="197"/>
                  </a:cubicBezTo>
                  <a:cubicBezTo>
                    <a:pt x="167" y="197"/>
                    <a:pt x="172" y="192"/>
                    <a:pt x="172" y="186"/>
                  </a:cubicBezTo>
                  <a:cubicBezTo>
                    <a:pt x="172" y="176"/>
                    <a:pt x="172" y="176"/>
                    <a:pt x="172" y="176"/>
                  </a:cubicBezTo>
                  <a:cubicBezTo>
                    <a:pt x="172" y="170"/>
                    <a:pt x="167" y="165"/>
                    <a:pt x="162" y="1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540"/>
            <p:cNvSpPr>
              <a:spLocks/>
            </p:cNvSpPr>
            <p:nvPr/>
          </p:nvSpPr>
          <p:spPr bwMode="auto">
            <a:xfrm>
              <a:off x="5760517" y="4082829"/>
              <a:ext cx="301416" cy="345111"/>
            </a:xfrm>
            <a:custGeom>
              <a:avLst/>
              <a:gdLst>
                <a:gd name="T0" fmla="*/ 162 w 172"/>
                <a:gd name="T1" fmla="*/ 165 h 197"/>
                <a:gd name="T2" fmla="*/ 158 w 172"/>
                <a:gd name="T3" fmla="*/ 165 h 197"/>
                <a:gd name="T4" fmla="*/ 157 w 172"/>
                <a:gd name="T5" fmla="*/ 152 h 197"/>
                <a:gd name="T6" fmla="*/ 137 w 172"/>
                <a:gd name="T7" fmla="*/ 129 h 197"/>
                <a:gd name="T8" fmla="*/ 137 w 172"/>
                <a:gd name="T9" fmla="*/ 57 h 197"/>
                <a:gd name="T10" fmla="*/ 152 w 172"/>
                <a:gd name="T11" fmla="*/ 44 h 197"/>
                <a:gd name="T12" fmla="*/ 161 w 172"/>
                <a:gd name="T13" fmla="*/ 34 h 197"/>
                <a:gd name="T14" fmla="*/ 161 w 172"/>
                <a:gd name="T15" fmla="*/ 24 h 197"/>
                <a:gd name="T16" fmla="*/ 161 w 172"/>
                <a:gd name="T17" fmla="*/ 20 h 197"/>
                <a:gd name="T18" fmla="*/ 161 w 172"/>
                <a:gd name="T19" fmla="*/ 10 h 197"/>
                <a:gd name="T20" fmla="*/ 151 w 172"/>
                <a:gd name="T21" fmla="*/ 0 h 197"/>
                <a:gd name="T22" fmla="*/ 134 w 172"/>
                <a:gd name="T23" fmla="*/ 0 h 197"/>
                <a:gd name="T24" fmla="*/ 125 w 172"/>
                <a:gd name="T25" fmla="*/ 10 h 197"/>
                <a:gd name="T26" fmla="*/ 125 w 172"/>
                <a:gd name="T27" fmla="*/ 14 h 197"/>
                <a:gd name="T28" fmla="*/ 104 w 172"/>
                <a:gd name="T29" fmla="*/ 14 h 197"/>
                <a:gd name="T30" fmla="*/ 104 w 172"/>
                <a:gd name="T31" fmla="*/ 10 h 197"/>
                <a:gd name="T32" fmla="*/ 95 w 172"/>
                <a:gd name="T33" fmla="*/ 0 h 197"/>
                <a:gd name="T34" fmla="*/ 78 w 172"/>
                <a:gd name="T35" fmla="*/ 0 h 197"/>
                <a:gd name="T36" fmla="*/ 68 w 172"/>
                <a:gd name="T37" fmla="*/ 10 h 197"/>
                <a:gd name="T38" fmla="*/ 68 w 172"/>
                <a:gd name="T39" fmla="*/ 14 h 197"/>
                <a:gd name="T40" fmla="*/ 45 w 172"/>
                <a:gd name="T41" fmla="*/ 14 h 197"/>
                <a:gd name="T42" fmla="*/ 45 w 172"/>
                <a:gd name="T43" fmla="*/ 10 h 197"/>
                <a:gd name="T44" fmla="*/ 35 w 172"/>
                <a:gd name="T45" fmla="*/ 0 h 197"/>
                <a:gd name="T46" fmla="*/ 19 w 172"/>
                <a:gd name="T47" fmla="*/ 0 h 197"/>
                <a:gd name="T48" fmla="*/ 9 w 172"/>
                <a:gd name="T49" fmla="*/ 10 h 197"/>
                <a:gd name="T50" fmla="*/ 9 w 172"/>
                <a:gd name="T51" fmla="*/ 20 h 197"/>
                <a:gd name="T52" fmla="*/ 9 w 172"/>
                <a:gd name="T53" fmla="*/ 24 h 197"/>
                <a:gd name="T54" fmla="*/ 9 w 172"/>
                <a:gd name="T55" fmla="*/ 34 h 197"/>
                <a:gd name="T56" fmla="*/ 13 w 172"/>
                <a:gd name="T57" fmla="*/ 43 h 197"/>
                <a:gd name="T58" fmla="*/ 13 w 172"/>
                <a:gd name="T59" fmla="*/ 43 h 197"/>
                <a:gd name="T60" fmla="*/ 34 w 172"/>
                <a:gd name="T61" fmla="*/ 58 h 197"/>
                <a:gd name="T62" fmla="*/ 33 w 172"/>
                <a:gd name="T63" fmla="*/ 129 h 197"/>
                <a:gd name="T64" fmla="*/ 13 w 172"/>
                <a:gd name="T65" fmla="*/ 151 h 197"/>
                <a:gd name="T66" fmla="*/ 13 w 172"/>
                <a:gd name="T67" fmla="*/ 165 h 197"/>
                <a:gd name="T68" fmla="*/ 10 w 172"/>
                <a:gd name="T69" fmla="*/ 165 h 197"/>
                <a:gd name="T70" fmla="*/ 0 w 172"/>
                <a:gd name="T71" fmla="*/ 176 h 197"/>
                <a:gd name="T72" fmla="*/ 0 w 172"/>
                <a:gd name="T73" fmla="*/ 186 h 197"/>
                <a:gd name="T74" fmla="*/ 10 w 172"/>
                <a:gd name="T75" fmla="*/ 197 h 197"/>
                <a:gd name="T76" fmla="*/ 162 w 172"/>
                <a:gd name="T77" fmla="*/ 197 h 197"/>
                <a:gd name="T78" fmla="*/ 172 w 172"/>
                <a:gd name="T79" fmla="*/ 186 h 197"/>
                <a:gd name="T80" fmla="*/ 172 w 172"/>
                <a:gd name="T81" fmla="*/ 176 h 197"/>
                <a:gd name="T82" fmla="*/ 162 w 172"/>
                <a:gd name="T83" fmla="*/ 165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2" h="197">
                  <a:moveTo>
                    <a:pt x="162" y="165"/>
                  </a:moveTo>
                  <a:cubicBezTo>
                    <a:pt x="158" y="165"/>
                    <a:pt x="158" y="165"/>
                    <a:pt x="158" y="165"/>
                  </a:cubicBezTo>
                  <a:cubicBezTo>
                    <a:pt x="157" y="152"/>
                    <a:pt x="157" y="152"/>
                    <a:pt x="157" y="152"/>
                  </a:cubicBezTo>
                  <a:cubicBezTo>
                    <a:pt x="137" y="129"/>
                    <a:pt x="137" y="129"/>
                    <a:pt x="137" y="129"/>
                  </a:cubicBezTo>
                  <a:cubicBezTo>
                    <a:pt x="137" y="57"/>
                    <a:pt x="137" y="57"/>
                    <a:pt x="137" y="57"/>
                  </a:cubicBezTo>
                  <a:cubicBezTo>
                    <a:pt x="152" y="44"/>
                    <a:pt x="152" y="44"/>
                    <a:pt x="152" y="44"/>
                  </a:cubicBezTo>
                  <a:cubicBezTo>
                    <a:pt x="157" y="44"/>
                    <a:pt x="161" y="40"/>
                    <a:pt x="161" y="34"/>
                  </a:cubicBezTo>
                  <a:cubicBezTo>
                    <a:pt x="161" y="24"/>
                    <a:pt x="161" y="24"/>
                    <a:pt x="161" y="24"/>
                  </a:cubicBezTo>
                  <a:cubicBezTo>
                    <a:pt x="161" y="20"/>
                    <a:pt x="161" y="20"/>
                    <a:pt x="161" y="20"/>
                  </a:cubicBezTo>
                  <a:cubicBezTo>
                    <a:pt x="161" y="10"/>
                    <a:pt x="161" y="10"/>
                    <a:pt x="161" y="10"/>
                  </a:cubicBezTo>
                  <a:cubicBezTo>
                    <a:pt x="161" y="4"/>
                    <a:pt x="157" y="0"/>
                    <a:pt x="151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29" y="0"/>
                    <a:pt x="125" y="4"/>
                    <a:pt x="125" y="10"/>
                  </a:cubicBezTo>
                  <a:cubicBezTo>
                    <a:pt x="125" y="14"/>
                    <a:pt x="125" y="14"/>
                    <a:pt x="125" y="14"/>
                  </a:cubicBezTo>
                  <a:cubicBezTo>
                    <a:pt x="104" y="14"/>
                    <a:pt x="104" y="14"/>
                    <a:pt x="104" y="14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4"/>
                    <a:pt x="100" y="0"/>
                    <a:pt x="95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2" y="0"/>
                    <a:pt x="68" y="4"/>
                    <a:pt x="68" y="10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4"/>
                    <a:pt x="41" y="0"/>
                    <a:pt x="3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3" y="0"/>
                    <a:pt x="9" y="4"/>
                    <a:pt x="9" y="1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8"/>
                    <a:pt x="11" y="41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13" y="151"/>
                    <a:pt x="13" y="151"/>
                    <a:pt x="13" y="151"/>
                  </a:cubicBezTo>
                  <a:cubicBezTo>
                    <a:pt x="13" y="165"/>
                    <a:pt x="13" y="165"/>
                    <a:pt x="13" y="165"/>
                  </a:cubicBezTo>
                  <a:cubicBezTo>
                    <a:pt x="10" y="165"/>
                    <a:pt x="10" y="165"/>
                    <a:pt x="10" y="165"/>
                  </a:cubicBezTo>
                  <a:cubicBezTo>
                    <a:pt x="5" y="165"/>
                    <a:pt x="0" y="170"/>
                    <a:pt x="0" y="176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92"/>
                    <a:pt x="5" y="197"/>
                    <a:pt x="10" y="197"/>
                  </a:cubicBezTo>
                  <a:cubicBezTo>
                    <a:pt x="162" y="197"/>
                    <a:pt x="162" y="197"/>
                    <a:pt x="162" y="197"/>
                  </a:cubicBezTo>
                  <a:cubicBezTo>
                    <a:pt x="167" y="197"/>
                    <a:pt x="172" y="192"/>
                    <a:pt x="172" y="186"/>
                  </a:cubicBezTo>
                  <a:cubicBezTo>
                    <a:pt x="172" y="176"/>
                    <a:pt x="172" y="176"/>
                    <a:pt x="172" y="176"/>
                  </a:cubicBezTo>
                  <a:cubicBezTo>
                    <a:pt x="172" y="170"/>
                    <a:pt x="167" y="165"/>
                    <a:pt x="162" y="1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6851920" y="2733158"/>
            <a:ext cx="559550" cy="560228"/>
            <a:chOff x="6557381" y="2464660"/>
            <a:chExt cx="610979" cy="611720"/>
          </a:xfrm>
          <a:solidFill>
            <a:schemeClr val="accent1"/>
          </a:solidFill>
        </p:grpSpPr>
        <p:sp>
          <p:nvSpPr>
            <p:cNvPr id="52" name="Freeform 541"/>
            <p:cNvSpPr>
              <a:spLocks/>
            </p:cNvSpPr>
            <p:nvPr/>
          </p:nvSpPr>
          <p:spPr bwMode="auto">
            <a:xfrm>
              <a:off x="6557381" y="2464660"/>
              <a:ext cx="610979" cy="611720"/>
            </a:xfrm>
            <a:custGeom>
              <a:avLst/>
              <a:gdLst>
                <a:gd name="T0" fmla="*/ 349 w 349"/>
                <a:gd name="T1" fmla="*/ 282 h 349"/>
                <a:gd name="T2" fmla="*/ 282 w 349"/>
                <a:gd name="T3" fmla="*/ 349 h 349"/>
                <a:gd name="T4" fmla="*/ 68 w 349"/>
                <a:gd name="T5" fmla="*/ 349 h 349"/>
                <a:gd name="T6" fmla="*/ 0 w 349"/>
                <a:gd name="T7" fmla="*/ 282 h 349"/>
                <a:gd name="T8" fmla="*/ 0 w 349"/>
                <a:gd name="T9" fmla="*/ 68 h 349"/>
                <a:gd name="T10" fmla="*/ 68 w 349"/>
                <a:gd name="T11" fmla="*/ 0 h 349"/>
                <a:gd name="T12" fmla="*/ 282 w 349"/>
                <a:gd name="T13" fmla="*/ 0 h 349"/>
                <a:gd name="T14" fmla="*/ 349 w 349"/>
                <a:gd name="T15" fmla="*/ 68 h 349"/>
                <a:gd name="T16" fmla="*/ 349 w 349"/>
                <a:gd name="T17" fmla="*/ 282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9" h="349">
                  <a:moveTo>
                    <a:pt x="349" y="282"/>
                  </a:moveTo>
                  <a:cubicBezTo>
                    <a:pt x="349" y="319"/>
                    <a:pt x="319" y="349"/>
                    <a:pt x="282" y="349"/>
                  </a:cubicBezTo>
                  <a:cubicBezTo>
                    <a:pt x="68" y="349"/>
                    <a:pt x="68" y="349"/>
                    <a:pt x="68" y="349"/>
                  </a:cubicBezTo>
                  <a:cubicBezTo>
                    <a:pt x="30" y="349"/>
                    <a:pt x="0" y="319"/>
                    <a:pt x="0" y="282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31"/>
                    <a:pt x="30" y="0"/>
                    <a:pt x="68" y="0"/>
                  </a:cubicBezTo>
                  <a:cubicBezTo>
                    <a:pt x="282" y="0"/>
                    <a:pt x="282" y="0"/>
                    <a:pt x="282" y="0"/>
                  </a:cubicBezTo>
                  <a:cubicBezTo>
                    <a:pt x="319" y="0"/>
                    <a:pt x="349" y="31"/>
                    <a:pt x="349" y="68"/>
                  </a:cubicBezTo>
                  <a:lnTo>
                    <a:pt x="349" y="282"/>
                  </a:lnTo>
                  <a:close/>
                </a:path>
              </a:pathLst>
            </a:custGeom>
            <a:solidFill>
              <a:srgbClr val="FFFFFF"/>
            </a:solidFill>
            <a:ln w="68263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542"/>
            <p:cNvSpPr>
              <a:spLocks noEditPoints="1"/>
            </p:cNvSpPr>
            <p:nvPr/>
          </p:nvSpPr>
          <p:spPr bwMode="auto">
            <a:xfrm>
              <a:off x="6704757" y="2572044"/>
              <a:ext cx="309563" cy="385102"/>
            </a:xfrm>
            <a:custGeom>
              <a:avLst/>
              <a:gdLst>
                <a:gd name="T0" fmla="*/ 106 w 177"/>
                <a:gd name="T1" fmla="*/ 39 h 220"/>
                <a:gd name="T2" fmla="*/ 119 w 177"/>
                <a:gd name="T3" fmla="*/ 12 h 220"/>
                <a:gd name="T4" fmla="*/ 99 w 177"/>
                <a:gd name="T5" fmla="*/ 6 h 220"/>
                <a:gd name="T6" fmla="*/ 51 w 177"/>
                <a:gd name="T7" fmla="*/ 6 h 220"/>
                <a:gd name="T8" fmla="*/ 55 w 177"/>
                <a:gd name="T9" fmla="*/ 24 h 220"/>
                <a:gd name="T10" fmla="*/ 67 w 177"/>
                <a:gd name="T11" fmla="*/ 39 h 220"/>
                <a:gd name="T12" fmla="*/ 1 w 177"/>
                <a:gd name="T13" fmla="*/ 177 h 220"/>
                <a:gd name="T14" fmla="*/ 3 w 177"/>
                <a:gd name="T15" fmla="*/ 202 h 220"/>
                <a:gd name="T16" fmla="*/ 23 w 177"/>
                <a:gd name="T17" fmla="*/ 220 h 220"/>
                <a:gd name="T18" fmla="*/ 153 w 177"/>
                <a:gd name="T19" fmla="*/ 217 h 220"/>
                <a:gd name="T20" fmla="*/ 175 w 177"/>
                <a:gd name="T21" fmla="*/ 201 h 220"/>
                <a:gd name="T22" fmla="*/ 176 w 177"/>
                <a:gd name="T23" fmla="*/ 195 h 220"/>
                <a:gd name="T24" fmla="*/ 176 w 177"/>
                <a:gd name="T25" fmla="*/ 193 h 220"/>
                <a:gd name="T26" fmla="*/ 176 w 177"/>
                <a:gd name="T27" fmla="*/ 174 h 220"/>
                <a:gd name="T28" fmla="*/ 106 w 177"/>
                <a:gd name="T29" fmla="*/ 39 h 220"/>
                <a:gd name="T30" fmla="*/ 112 w 177"/>
                <a:gd name="T31" fmla="*/ 168 h 220"/>
                <a:gd name="T32" fmla="*/ 92 w 177"/>
                <a:gd name="T33" fmla="*/ 178 h 220"/>
                <a:gd name="T34" fmla="*/ 92 w 177"/>
                <a:gd name="T35" fmla="*/ 190 h 220"/>
                <a:gd name="T36" fmla="*/ 85 w 177"/>
                <a:gd name="T37" fmla="*/ 190 h 220"/>
                <a:gd name="T38" fmla="*/ 85 w 177"/>
                <a:gd name="T39" fmla="*/ 178 h 220"/>
                <a:gd name="T40" fmla="*/ 70 w 177"/>
                <a:gd name="T41" fmla="*/ 174 h 220"/>
                <a:gd name="T42" fmla="*/ 60 w 177"/>
                <a:gd name="T43" fmla="*/ 165 h 220"/>
                <a:gd name="T44" fmla="*/ 55 w 177"/>
                <a:gd name="T45" fmla="*/ 149 h 220"/>
                <a:gd name="T46" fmla="*/ 67 w 177"/>
                <a:gd name="T47" fmla="*/ 147 h 220"/>
                <a:gd name="T48" fmla="*/ 72 w 177"/>
                <a:gd name="T49" fmla="*/ 161 h 220"/>
                <a:gd name="T50" fmla="*/ 85 w 177"/>
                <a:gd name="T51" fmla="*/ 168 h 220"/>
                <a:gd name="T52" fmla="*/ 84 w 177"/>
                <a:gd name="T53" fmla="*/ 130 h 220"/>
                <a:gd name="T54" fmla="*/ 69 w 177"/>
                <a:gd name="T55" fmla="*/ 124 h 220"/>
                <a:gd name="T56" fmla="*/ 60 w 177"/>
                <a:gd name="T57" fmla="*/ 116 h 220"/>
                <a:gd name="T58" fmla="*/ 57 w 177"/>
                <a:gd name="T59" fmla="*/ 103 h 220"/>
                <a:gd name="T60" fmla="*/ 65 w 177"/>
                <a:gd name="T61" fmla="*/ 82 h 220"/>
                <a:gd name="T62" fmla="*/ 83 w 177"/>
                <a:gd name="T63" fmla="*/ 75 h 220"/>
                <a:gd name="T64" fmla="*/ 83 w 177"/>
                <a:gd name="T65" fmla="*/ 69 h 220"/>
                <a:gd name="T66" fmla="*/ 90 w 177"/>
                <a:gd name="T67" fmla="*/ 69 h 220"/>
                <a:gd name="T68" fmla="*/ 90 w 177"/>
                <a:gd name="T69" fmla="*/ 75 h 220"/>
                <a:gd name="T70" fmla="*/ 107 w 177"/>
                <a:gd name="T71" fmla="*/ 81 h 220"/>
                <a:gd name="T72" fmla="*/ 116 w 177"/>
                <a:gd name="T73" fmla="*/ 99 h 220"/>
                <a:gd name="T74" fmla="*/ 104 w 177"/>
                <a:gd name="T75" fmla="*/ 101 h 220"/>
                <a:gd name="T76" fmla="*/ 100 w 177"/>
                <a:gd name="T77" fmla="*/ 90 h 220"/>
                <a:gd name="T78" fmla="*/ 90 w 177"/>
                <a:gd name="T79" fmla="*/ 85 h 220"/>
                <a:gd name="T80" fmla="*/ 91 w 177"/>
                <a:gd name="T81" fmla="*/ 120 h 220"/>
                <a:gd name="T82" fmla="*/ 103 w 177"/>
                <a:gd name="T83" fmla="*/ 123 h 220"/>
                <a:gd name="T84" fmla="*/ 112 w 177"/>
                <a:gd name="T85" fmla="*/ 129 h 220"/>
                <a:gd name="T86" fmla="*/ 118 w 177"/>
                <a:gd name="T87" fmla="*/ 137 h 220"/>
                <a:gd name="T88" fmla="*/ 120 w 177"/>
                <a:gd name="T89" fmla="*/ 147 h 220"/>
                <a:gd name="T90" fmla="*/ 112 w 177"/>
                <a:gd name="T91" fmla="*/ 16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77" h="220">
                  <a:moveTo>
                    <a:pt x="106" y="39"/>
                  </a:moveTo>
                  <a:cubicBezTo>
                    <a:pt x="107" y="30"/>
                    <a:pt x="111" y="19"/>
                    <a:pt x="119" y="12"/>
                  </a:cubicBezTo>
                  <a:cubicBezTo>
                    <a:pt x="131" y="3"/>
                    <a:pt x="112" y="4"/>
                    <a:pt x="99" y="6"/>
                  </a:cubicBezTo>
                  <a:cubicBezTo>
                    <a:pt x="86" y="7"/>
                    <a:pt x="57" y="0"/>
                    <a:pt x="51" y="6"/>
                  </a:cubicBezTo>
                  <a:cubicBezTo>
                    <a:pt x="45" y="11"/>
                    <a:pt x="48" y="20"/>
                    <a:pt x="55" y="24"/>
                  </a:cubicBezTo>
                  <a:cubicBezTo>
                    <a:pt x="59" y="27"/>
                    <a:pt x="64" y="34"/>
                    <a:pt x="67" y="39"/>
                  </a:cubicBezTo>
                  <a:cubicBezTo>
                    <a:pt x="28" y="54"/>
                    <a:pt x="0" y="110"/>
                    <a:pt x="1" y="177"/>
                  </a:cubicBezTo>
                  <a:cubicBezTo>
                    <a:pt x="1" y="185"/>
                    <a:pt x="2" y="194"/>
                    <a:pt x="3" y="202"/>
                  </a:cubicBezTo>
                  <a:cubicBezTo>
                    <a:pt x="5" y="207"/>
                    <a:pt x="10" y="220"/>
                    <a:pt x="23" y="220"/>
                  </a:cubicBezTo>
                  <a:cubicBezTo>
                    <a:pt x="40" y="219"/>
                    <a:pt x="153" y="217"/>
                    <a:pt x="153" y="217"/>
                  </a:cubicBezTo>
                  <a:cubicBezTo>
                    <a:pt x="153" y="217"/>
                    <a:pt x="172" y="217"/>
                    <a:pt x="175" y="201"/>
                  </a:cubicBezTo>
                  <a:cubicBezTo>
                    <a:pt x="175" y="199"/>
                    <a:pt x="176" y="197"/>
                    <a:pt x="176" y="195"/>
                  </a:cubicBezTo>
                  <a:cubicBezTo>
                    <a:pt x="176" y="194"/>
                    <a:pt x="176" y="194"/>
                    <a:pt x="176" y="193"/>
                  </a:cubicBezTo>
                  <a:cubicBezTo>
                    <a:pt x="176" y="187"/>
                    <a:pt x="177" y="180"/>
                    <a:pt x="176" y="174"/>
                  </a:cubicBezTo>
                  <a:cubicBezTo>
                    <a:pt x="175" y="107"/>
                    <a:pt x="145" y="52"/>
                    <a:pt x="106" y="39"/>
                  </a:cubicBezTo>
                  <a:close/>
                  <a:moveTo>
                    <a:pt x="112" y="168"/>
                  </a:moveTo>
                  <a:cubicBezTo>
                    <a:pt x="107" y="174"/>
                    <a:pt x="100" y="177"/>
                    <a:pt x="92" y="178"/>
                  </a:cubicBezTo>
                  <a:cubicBezTo>
                    <a:pt x="92" y="190"/>
                    <a:pt x="92" y="190"/>
                    <a:pt x="92" y="190"/>
                  </a:cubicBezTo>
                  <a:cubicBezTo>
                    <a:pt x="85" y="190"/>
                    <a:pt x="85" y="190"/>
                    <a:pt x="85" y="190"/>
                  </a:cubicBezTo>
                  <a:cubicBezTo>
                    <a:pt x="85" y="178"/>
                    <a:pt x="85" y="178"/>
                    <a:pt x="85" y="178"/>
                  </a:cubicBezTo>
                  <a:cubicBezTo>
                    <a:pt x="79" y="177"/>
                    <a:pt x="74" y="176"/>
                    <a:pt x="70" y="174"/>
                  </a:cubicBezTo>
                  <a:cubicBezTo>
                    <a:pt x="66" y="172"/>
                    <a:pt x="63" y="169"/>
                    <a:pt x="60" y="165"/>
                  </a:cubicBezTo>
                  <a:cubicBezTo>
                    <a:pt x="58" y="161"/>
                    <a:pt x="56" y="155"/>
                    <a:pt x="55" y="149"/>
                  </a:cubicBezTo>
                  <a:cubicBezTo>
                    <a:pt x="67" y="147"/>
                    <a:pt x="67" y="147"/>
                    <a:pt x="67" y="147"/>
                  </a:cubicBezTo>
                  <a:cubicBezTo>
                    <a:pt x="68" y="153"/>
                    <a:pt x="70" y="158"/>
                    <a:pt x="72" y="161"/>
                  </a:cubicBezTo>
                  <a:cubicBezTo>
                    <a:pt x="76" y="165"/>
                    <a:pt x="80" y="167"/>
                    <a:pt x="85" y="168"/>
                  </a:cubicBezTo>
                  <a:cubicBezTo>
                    <a:pt x="84" y="130"/>
                    <a:pt x="84" y="130"/>
                    <a:pt x="84" y="130"/>
                  </a:cubicBezTo>
                  <a:cubicBezTo>
                    <a:pt x="79" y="129"/>
                    <a:pt x="74" y="127"/>
                    <a:pt x="69" y="124"/>
                  </a:cubicBezTo>
                  <a:cubicBezTo>
                    <a:pt x="65" y="122"/>
                    <a:pt x="62" y="119"/>
                    <a:pt x="60" y="116"/>
                  </a:cubicBezTo>
                  <a:cubicBezTo>
                    <a:pt x="58" y="112"/>
                    <a:pt x="57" y="108"/>
                    <a:pt x="57" y="103"/>
                  </a:cubicBezTo>
                  <a:cubicBezTo>
                    <a:pt x="56" y="94"/>
                    <a:pt x="59" y="87"/>
                    <a:pt x="65" y="82"/>
                  </a:cubicBezTo>
                  <a:cubicBezTo>
                    <a:pt x="69" y="78"/>
                    <a:pt x="75" y="76"/>
                    <a:pt x="83" y="75"/>
                  </a:cubicBezTo>
                  <a:cubicBezTo>
                    <a:pt x="83" y="69"/>
                    <a:pt x="83" y="69"/>
                    <a:pt x="83" y="69"/>
                  </a:cubicBezTo>
                  <a:cubicBezTo>
                    <a:pt x="90" y="69"/>
                    <a:pt x="90" y="69"/>
                    <a:pt x="90" y="69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97" y="76"/>
                    <a:pt x="103" y="78"/>
                    <a:pt x="107" y="81"/>
                  </a:cubicBezTo>
                  <a:cubicBezTo>
                    <a:pt x="112" y="85"/>
                    <a:pt x="115" y="91"/>
                    <a:pt x="116" y="99"/>
                  </a:cubicBezTo>
                  <a:cubicBezTo>
                    <a:pt x="104" y="101"/>
                    <a:pt x="104" y="101"/>
                    <a:pt x="104" y="101"/>
                  </a:cubicBezTo>
                  <a:cubicBezTo>
                    <a:pt x="103" y="96"/>
                    <a:pt x="102" y="92"/>
                    <a:pt x="100" y="90"/>
                  </a:cubicBezTo>
                  <a:cubicBezTo>
                    <a:pt x="97" y="87"/>
                    <a:pt x="94" y="86"/>
                    <a:pt x="90" y="85"/>
                  </a:cubicBezTo>
                  <a:cubicBezTo>
                    <a:pt x="91" y="120"/>
                    <a:pt x="91" y="120"/>
                    <a:pt x="91" y="120"/>
                  </a:cubicBezTo>
                  <a:cubicBezTo>
                    <a:pt x="97" y="121"/>
                    <a:pt x="101" y="122"/>
                    <a:pt x="103" y="123"/>
                  </a:cubicBezTo>
                  <a:cubicBezTo>
                    <a:pt x="107" y="124"/>
                    <a:pt x="110" y="126"/>
                    <a:pt x="112" y="129"/>
                  </a:cubicBezTo>
                  <a:cubicBezTo>
                    <a:pt x="114" y="131"/>
                    <a:pt x="116" y="134"/>
                    <a:pt x="118" y="137"/>
                  </a:cubicBezTo>
                  <a:cubicBezTo>
                    <a:pt x="119" y="140"/>
                    <a:pt x="120" y="144"/>
                    <a:pt x="120" y="147"/>
                  </a:cubicBezTo>
                  <a:cubicBezTo>
                    <a:pt x="120" y="156"/>
                    <a:pt x="117" y="163"/>
                    <a:pt x="112" y="16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543"/>
            <p:cNvSpPr>
              <a:spLocks/>
            </p:cNvSpPr>
            <p:nvPr/>
          </p:nvSpPr>
          <p:spPr bwMode="auto">
            <a:xfrm>
              <a:off x="6863981" y="2800884"/>
              <a:ext cx="28142" cy="65171"/>
            </a:xfrm>
            <a:custGeom>
              <a:avLst/>
              <a:gdLst>
                <a:gd name="T0" fmla="*/ 0 w 16"/>
                <a:gd name="T1" fmla="*/ 0 h 37"/>
                <a:gd name="T2" fmla="*/ 1 w 16"/>
                <a:gd name="T3" fmla="*/ 37 h 37"/>
                <a:gd name="T4" fmla="*/ 12 w 16"/>
                <a:gd name="T5" fmla="*/ 30 h 37"/>
                <a:gd name="T6" fmla="*/ 16 w 16"/>
                <a:gd name="T7" fmla="*/ 17 h 37"/>
                <a:gd name="T8" fmla="*/ 13 w 16"/>
                <a:gd name="T9" fmla="*/ 7 h 37"/>
                <a:gd name="T10" fmla="*/ 0 w 16"/>
                <a:gd name="T1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7">
                  <a:moveTo>
                    <a:pt x="0" y="0"/>
                  </a:moveTo>
                  <a:cubicBezTo>
                    <a:pt x="1" y="37"/>
                    <a:pt x="1" y="37"/>
                    <a:pt x="1" y="37"/>
                  </a:cubicBezTo>
                  <a:cubicBezTo>
                    <a:pt x="5" y="36"/>
                    <a:pt x="9" y="34"/>
                    <a:pt x="12" y="30"/>
                  </a:cubicBezTo>
                  <a:cubicBezTo>
                    <a:pt x="15" y="27"/>
                    <a:pt x="16" y="23"/>
                    <a:pt x="16" y="17"/>
                  </a:cubicBezTo>
                  <a:cubicBezTo>
                    <a:pt x="16" y="13"/>
                    <a:pt x="15" y="10"/>
                    <a:pt x="13" y="7"/>
                  </a:cubicBezTo>
                  <a:cubicBezTo>
                    <a:pt x="11" y="4"/>
                    <a:pt x="6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544"/>
            <p:cNvSpPr>
              <a:spLocks/>
            </p:cNvSpPr>
            <p:nvPr/>
          </p:nvSpPr>
          <p:spPr bwMode="auto">
            <a:xfrm>
              <a:off x="6823249" y="2720901"/>
              <a:ext cx="28142" cy="57765"/>
            </a:xfrm>
            <a:custGeom>
              <a:avLst/>
              <a:gdLst>
                <a:gd name="T0" fmla="*/ 1 w 16"/>
                <a:gd name="T1" fmla="*/ 17 h 33"/>
                <a:gd name="T2" fmla="*/ 4 w 16"/>
                <a:gd name="T3" fmla="*/ 27 h 33"/>
                <a:gd name="T4" fmla="*/ 16 w 16"/>
                <a:gd name="T5" fmla="*/ 33 h 33"/>
                <a:gd name="T6" fmla="*/ 15 w 16"/>
                <a:gd name="T7" fmla="*/ 0 h 33"/>
                <a:gd name="T8" fmla="*/ 4 w 16"/>
                <a:gd name="T9" fmla="*/ 6 h 33"/>
                <a:gd name="T10" fmla="*/ 1 w 16"/>
                <a:gd name="T11" fmla="*/ 1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3">
                  <a:moveTo>
                    <a:pt x="1" y="17"/>
                  </a:moveTo>
                  <a:cubicBezTo>
                    <a:pt x="1" y="21"/>
                    <a:pt x="2" y="24"/>
                    <a:pt x="4" y="27"/>
                  </a:cubicBezTo>
                  <a:cubicBezTo>
                    <a:pt x="6" y="30"/>
                    <a:pt x="10" y="32"/>
                    <a:pt x="16" y="33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1" y="1"/>
                    <a:pt x="7" y="3"/>
                    <a:pt x="4" y="6"/>
                  </a:cubicBezTo>
                  <a:cubicBezTo>
                    <a:pt x="2" y="9"/>
                    <a:pt x="0" y="13"/>
                    <a:pt x="1" y="17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7662328" y="2467054"/>
            <a:ext cx="3206968" cy="559484"/>
            <a:chOff x="7813899" y="2232029"/>
            <a:chExt cx="3501728" cy="610908"/>
          </a:xfrm>
        </p:grpSpPr>
        <p:sp>
          <p:nvSpPr>
            <p:cNvPr id="56" name="Rectangle 55"/>
            <p:cNvSpPr/>
            <p:nvPr/>
          </p:nvSpPr>
          <p:spPr>
            <a:xfrm>
              <a:off x="7813899" y="2534177"/>
              <a:ext cx="3501728" cy="30876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7890898" y="2232029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 flipH="1">
            <a:off x="1888237" y="5090712"/>
            <a:ext cx="2854350" cy="559484"/>
            <a:chOff x="7813899" y="2232029"/>
            <a:chExt cx="3116698" cy="610905"/>
          </a:xfrm>
        </p:grpSpPr>
        <p:sp>
          <p:nvSpPr>
            <p:cNvPr id="68" name="Rectangle 67"/>
            <p:cNvSpPr/>
            <p:nvPr/>
          </p:nvSpPr>
          <p:spPr>
            <a:xfrm>
              <a:off x="7813899" y="2534175"/>
              <a:ext cx="3116698" cy="30875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7815154" y="2232029"/>
              <a:ext cx="1372264" cy="28229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7906200" y="4650599"/>
            <a:ext cx="2980192" cy="1126447"/>
            <a:chOff x="8451972" y="4944509"/>
            <a:chExt cx="3254106" cy="1229981"/>
          </a:xfrm>
        </p:grpSpPr>
        <p:sp>
          <p:nvSpPr>
            <p:cNvPr id="74" name="Rectangle 73"/>
            <p:cNvSpPr/>
            <p:nvPr/>
          </p:nvSpPr>
          <p:spPr>
            <a:xfrm>
              <a:off x="8451972" y="4944509"/>
              <a:ext cx="3254106" cy="122998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Rectangle 74"/>
            <p:cNvSpPr/>
            <p:nvPr/>
          </p:nvSpPr>
          <p:spPr>
            <a:xfrm>
              <a:off x="9680532" y="5292856"/>
              <a:ext cx="1892127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8746102" y="5312787"/>
              <a:ext cx="591965" cy="3809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85%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8526417" y="5570149"/>
              <a:ext cx="1083808" cy="2822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2091984" y="2620965"/>
            <a:ext cx="2980192" cy="1126447"/>
            <a:chOff x="741238" y="2041048"/>
            <a:chExt cx="3254106" cy="1229981"/>
          </a:xfrm>
        </p:grpSpPr>
        <p:sp>
          <p:nvSpPr>
            <p:cNvPr id="78" name="Rectangle 77"/>
            <p:cNvSpPr/>
            <p:nvPr/>
          </p:nvSpPr>
          <p:spPr>
            <a:xfrm>
              <a:off x="741238" y="2041048"/>
              <a:ext cx="3254106" cy="122998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Rectangle 78"/>
            <p:cNvSpPr/>
            <p:nvPr/>
          </p:nvSpPr>
          <p:spPr>
            <a:xfrm>
              <a:off x="1945131" y="2373746"/>
              <a:ext cx="1892127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1068609" y="2416106"/>
              <a:ext cx="591965" cy="3809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822687" y="2662067"/>
              <a:ext cx="1083808" cy="2822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3" name="文本框 72"/>
          <p:cNvSpPr txBox="1"/>
          <p:nvPr/>
        </p:nvSpPr>
        <p:spPr>
          <a:xfrm>
            <a:off x="493626" y="247323"/>
            <a:ext cx="2839406" cy="546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953" dirty="0">
                <a:solidFill>
                  <a:srgbClr val="3A3A3A"/>
                </a:solidFill>
                <a:latin typeface="Calibri Light" panose="020F0302020204030204" pitchFamily="34" charset="0"/>
              </a:rPr>
              <a:t>YOUR TE</a:t>
            </a:r>
            <a:r>
              <a:rPr lang="en-US" altLang="zh-CN" sz="2953" dirty="0">
                <a:solidFill>
                  <a:schemeClr val="accent2"/>
                </a:solidFill>
                <a:latin typeface="Calibri Light" panose="020F0302020204030204" pitchFamily="34" charset="0"/>
              </a:rPr>
              <a:t>XT</a:t>
            </a:r>
            <a:r>
              <a:rPr lang="en-US" altLang="zh-CN" sz="2953" dirty="0">
                <a:solidFill>
                  <a:srgbClr val="3A3A3A"/>
                </a:solidFill>
                <a:latin typeface="Calibri Light" panose="020F0302020204030204" pitchFamily="34" charset="0"/>
              </a:rPr>
              <a:t> HERE</a:t>
            </a:r>
            <a:endParaRPr lang="zh-CN" altLang="en-US" sz="2953" dirty="0">
              <a:solidFill>
                <a:srgbClr val="3A3A3A"/>
              </a:solidFill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5566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250185" y="2489190"/>
            <a:ext cx="4332610" cy="4266143"/>
            <a:chOff x="3716515" y="2198268"/>
            <a:chExt cx="4730828" cy="4658251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4700746" y="2438216"/>
              <a:ext cx="2618693" cy="1561884"/>
            </a:xfrm>
            <a:custGeom>
              <a:avLst/>
              <a:gdLst>
                <a:gd name="T0" fmla="*/ 1495 w 1495"/>
                <a:gd name="T1" fmla="*/ 197 h 892"/>
                <a:gd name="T2" fmla="*/ 1475 w 1495"/>
                <a:gd name="T3" fmla="*/ 197 h 892"/>
                <a:gd name="T4" fmla="*/ 1475 w 1495"/>
                <a:gd name="T5" fmla="*/ 204 h 892"/>
                <a:gd name="T6" fmla="*/ 740 w 1495"/>
                <a:gd name="T7" fmla="*/ 0 h 892"/>
                <a:gd name="T8" fmla="*/ 32 w 1495"/>
                <a:gd name="T9" fmla="*/ 269 h 892"/>
                <a:gd name="T10" fmla="*/ 0 w 1495"/>
                <a:gd name="T11" fmla="*/ 269 h 892"/>
                <a:gd name="T12" fmla="*/ 0 w 1495"/>
                <a:gd name="T13" fmla="*/ 281 h 892"/>
                <a:gd name="T14" fmla="*/ 0 w 1495"/>
                <a:gd name="T15" fmla="*/ 281 h 892"/>
                <a:gd name="T16" fmla="*/ 0 w 1495"/>
                <a:gd name="T17" fmla="*/ 281 h 892"/>
                <a:gd name="T18" fmla="*/ 311 w 1495"/>
                <a:gd name="T19" fmla="*/ 392 h 892"/>
                <a:gd name="T20" fmla="*/ 311 w 1495"/>
                <a:gd name="T21" fmla="*/ 392 h 892"/>
                <a:gd name="T22" fmla="*/ 325 w 1495"/>
                <a:gd name="T23" fmla="*/ 685 h 892"/>
                <a:gd name="T24" fmla="*/ 1158 w 1495"/>
                <a:gd name="T25" fmla="*/ 641 h 892"/>
                <a:gd name="T26" fmla="*/ 1144 w 1495"/>
                <a:gd name="T27" fmla="*/ 360 h 892"/>
                <a:gd name="T28" fmla="*/ 1280 w 1495"/>
                <a:gd name="T29" fmla="*/ 302 h 892"/>
                <a:gd name="T30" fmla="*/ 1287 w 1495"/>
                <a:gd name="T31" fmla="*/ 451 h 892"/>
                <a:gd name="T32" fmla="*/ 1270 w 1495"/>
                <a:gd name="T33" fmla="*/ 477 h 892"/>
                <a:gd name="T34" fmla="*/ 1281 w 1495"/>
                <a:gd name="T35" fmla="*/ 497 h 892"/>
                <a:gd name="T36" fmla="*/ 1278 w 1495"/>
                <a:gd name="T37" fmla="*/ 635 h 892"/>
                <a:gd name="T38" fmla="*/ 1304 w 1495"/>
                <a:gd name="T39" fmla="*/ 633 h 892"/>
                <a:gd name="T40" fmla="*/ 1331 w 1495"/>
                <a:gd name="T41" fmla="*/ 632 h 892"/>
                <a:gd name="T42" fmla="*/ 1314 w 1495"/>
                <a:gd name="T43" fmla="*/ 495 h 892"/>
                <a:gd name="T44" fmla="*/ 1323 w 1495"/>
                <a:gd name="T45" fmla="*/ 474 h 892"/>
                <a:gd name="T46" fmla="*/ 1304 w 1495"/>
                <a:gd name="T47" fmla="*/ 450 h 892"/>
                <a:gd name="T48" fmla="*/ 1297 w 1495"/>
                <a:gd name="T49" fmla="*/ 294 h 892"/>
                <a:gd name="T50" fmla="*/ 1495 w 1495"/>
                <a:gd name="T51" fmla="*/ 209 h 892"/>
                <a:gd name="T52" fmla="*/ 1495 w 1495"/>
                <a:gd name="T53" fmla="*/ 197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95" h="892">
                  <a:moveTo>
                    <a:pt x="1495" y="197"/>
                  </a:moveTo>
                  <a:cubicBezTo>
                    <a:pt x="1475" y="197"/>
                    <a:pt x="1475" y="197"/>
                    <a:pt x="1475" y="197"/>
                  </a:cubicBezTo>
                  <a:cubicBezTo>
                    <a:pt x="1475" y="204"/>
                    <a:pt x="1475" y="204"/>
                    <a:pt x="1475" y="204"/>
                  </a:cubicBezTo>
                  <a:cubicBezTo>
                    <a:pt x="740" y="0"/>
                    <a:pt x="740" y="0"/>
                    <a:pt x="740" y="0"/>
                  </a:cubicBezTo>
                  <a:cubicBezTo>
                    <a:pt x="32" y="269"/>
                    <a:pt x="32" y="269"/>
                    <a:pt x="32" y="269"/>
                  </a:cubicBezTo>
                  <a:cubicBezTo>
                    <a:pt x="0" y="269"/>
                    <a:pt x="0" y="269"/>
                    <a:pt x="0" y="269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311" y="392"/>
                    <a:pt x="311" y="392"/>
                    <a:pt x="311" y="392"/>
                  </a:cubicBezTo>
                  <a:cubicBezTo>
                    <a:pt x="311" y="392"/>
                    <a:pt x="311" y="392"/>
                    <a:pt x="311" y="392"/>
                  </a:cubicBezTo>
                  <a:cubicBezTo>
                    <a:pt x="325" y="685"/>
                    <a:pt x="325" y="685"/>
                    <a:pt x="325" y="685"/>
                  </a:cubicBezTo>
                  <a:cubicBezTo>
                    <a:pt x="325" y="685"/>
                    <a:pt x="752" y="892"/>
                    <a:pt x="1158" y="641"/>
                  </a:cubicBezTo>
                  <a:cubicBezTo>
                    <a:pt x="1144" y="360"/>
                    <a:pt x="1144" y="360"/>
                    <a:pt x="1144" y="360"/>
                  </a:cubicBezTo>
                  <a:cubicBezTo>
                    <a:pt x="1280" y="302"/>
                    <a:pt x="1280" y="302"/>
                    <a:pt x="1280" y="302"/>
                  </a:cubicBezTo>
                  <a:cubicBezTo>
                    <a:pt x="1287" y="451"/>
                    <a:pt x="1287" y="451"/>
                    <a:pt x="1287" y="451"/>
                  </a:cubicBezTo>
                  <a:cubicBezTo>
                    <a:pt x="1277" y="455"/>
                    <a:pt x="1270" y="465"/>
                    <a:pt x="1270" y="477"/>
                  </a:cubicBezTo>
                  <a:cubicBezTo>
                    <a:pt x="1271" y="485"/>
                    <a:pt x="1275" y="492"/>
                    <a:pt x="1281" y="497"/>
                  </a:cubicBezTo>
                  <a:cubicBezTo>
                    <a:pt x="1264" y="533"/>
                    <a:pt x="1278" y="635"/>
                    <a:pt x="1278" y="635"/>
                  </a:cubicBezTo>
                  <a:cubicBezTo>
                    <a:pt x="1304" y="633"/>
                    <a:pt x="1304" y="633"/>
                    <a:pt x="1304" y="633"/>
                  </a:cubicBezTo>
                  <a:cubicBezTo>
                    <a:pt x="1331" y="632"/>
                    <a:pt x="1331" y="632"/>
                    <a:pt x="1331" y="632"/>
                  </a:cubicBezTo>
                  <a:cubicBezTo>
                    <a:pt x="1331" y="632"/>
                    <a:pt x="1335" y="529"/>
                    <a:pt x="1314" y="495"/>
                  </a:cubicBezTo>
                  <a:cubicBezTo>
                    <a:pt x="1320" y="490"/>
                    <a:pt x="1323" y="483"/>
                    <a:pt x="1323" y="474"/>
                  </a:cubicBezTo>
                  <a:cubicBezTo>
                    <a:pt x="1323" y="463"/>
                    <a:pt x="1315" y="453"/>
                    <a:pt x="1304" y="450"/>
                  </a:cubicBezTo>
                  <a:cubicBezTo>
                    <a:pt x="1297" y="294"/>
                    <a:pt x="1297" y="294"/>
                    <a:pt x="1297" y="294"/>
                  </a:cubicBezTo>
                  <a:cubicBezTo>
                    <a:pt x="1495" y="209"/>
                    <a:pt x="1495" y="209"/>
                    <a:pt x="1495" y="209"/>
                  </a:cubicBezTo>
                  <a:lnTo>
                    <a:pt x="1495" y="19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862193" y="4440005"/>
              <a:ext cx="1959576" cy="1293794"/>
            </a:xfrm>
            <a:custGeom>
              <a:avLst/>
              <a:gdLst>
                <a:gd name="T0" fmla="*/ 1119 w 1119"/>
                <a:gd name="T1" fmla="*/ 439 h 739"/>
                <a:gd name="T2" fmla="*/ 1092 w 1119"/>
                <a:gd name="T3" fmla="*/ 439 h 739"/>
                <a:gd name="T4" fmla="*/ 1065 w 1119"/>
                <a:gd name="T5" fmla="*/ 419 h 739"/>
                <a:gd name="T6" fmla="*/ 1011 w 1119"/>
                <a:gd name="T7" fmla="*/ 324 h 739"/>
                <a:gd name="T8" fmla="*/ 975 w 1119"/>
                <a:gd name="T9" fmla="*/ 262 h 739"/>
                <a:gd name="T10" fmla="*/ 974 w 1119"/>
                <a:gd name="T11" fmla="*/ 261 h 739"/>
                <a:gd name="T12" fmla="*/ 973 w 1119"/>
                <a:gd name="T13" fmla="*/ 252 h 739"/>
                <a:gd name="T14" fmla="*/ 973 w 1119"/>
                <a:gd name="T15" fmla="*/ 249 h 739"/>
                <a:gd name="T16" fmla="*/ 972 w 1119"/>
                <a:gd name="T17" fmla="*/ 240 h 739"/>
                <a:gd name="T18" fmla="*/ 972 w 1119"/>
                <a:gd name="T19" fmla="*/ 239 h 739"/>
                <a:gd name="T20" fmla="*/ 246 w 1119"/>
                <a:gd name="T21" fmla="*/ 17 h 739"/>
                <a:gd name="T22" fmla="*/ 237 w 1119"/>
                <a:gd name="T23" fmla="*/ 0 h 739"/>
                <a:gd name="T24" fmla="*/ 237 w 1119"/>
                <a:gd name="T25" fmla="*/ 12 h 739"/>
                <a:gd name="T26" fmla="*/ 348 w 1119"/>
                <a:gd name="T27" fmla="*/ 121 h 739"/>
                <a:gd name="T28" fmla="*/ 391 w 1119"/>
                <a:gd name="T29" fmla="*/ 242 h 739"/>
                <a:gd name="T30" fmla="*/ 424 w 1119"/>
                <a:gd name="T31" fmla="*/ 336 h 739"/>
                <a:gd name="T32" fmla="*/ 400 w 1119"/>
                <a:gd name="T33" fmla="*/ 399 h 739"/>
                <a:gd name="T34" fmla="*/ 378 w 1119"/>
                <a:gd name="T35" fmla="*/ 468 h 739"/>
                <a:gd name="T36" fmla="*/ 25 w 1119"/>
                <a:gd name="T37" fmla="*/ 629 h 739"/>
                <a:gd name="T38" fmla="*/ 0 w 1119"/>
                <a:gd name="T39" fmla="*/ 629 h 739"/>
                <a:gd name="T40" fmla="*/ 0 w 1119"/>
                <a:gd name="T41" fmla="*/ 641 h 739"/>
                <a:gd name="T42" fmla="*/ 961 w 1119"/>
                <a:gd name="T43" fmla="*/ 546 h 739"/>
                <a:gd name="T44" fmla="*/ 1119 w 1119"/>
                <a:gd name="T45" fmla="*/ 451 h 739"/>
                <a:gd name="T46" fmla="*/ 1119 w 1119"/>
                <a:gd name="T47" fmla="*/ 451 h 739"/>
                <a:gd name="T48" fmla="*/ 1119 w 1119"/>
                <a:gd name="T49" fmla="*/ 451 h 739"/>
                <a:gd name="T50" fmla="*/ 1119 w 1119"/>
                <a:gd name="T51" fmla="*/ 439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19" h="739">
                  <a:moveTo>
                    <a:pt x="1119" y="439"/>
                  </a:moveTo>
                  <a:cubicBezTo>
                    <a:pt x="1092" y="439"/>
                    <a:pt x="1092" y="439"/>
                    <a:pt x="1092" y="439"/>
                  </a:cubicBezTo>
                  <a:cubicBezTo>
                    <a:pt x="1080" y="432"/>
                    <a:pt x="1070" y="426"/>
                    <a:pt x="1065" y="419"/>
                  </a:cubicBezTo>
                  <a:cubicBezTo>
                    <a:pt x="1045" y="394"/>
                    <a:pt x="1021" y="351"/>
                    <a:pt x="1011" y="324"/>
                  </a:cubicBezTo>
                  <a:cubicBezTo>
                    <a:pt x="1000" y="296"/>
                    <a:pt x="980" y="297"/>
                    <a:pt x="975" y="262"/>
                  </a:cubicBezTo>
                  <a:cubicBezTo>
                    <a:pt x="975" y="262"/>
                    <a:pt x="974" y="261"/>
                    <a:pt x="974" y="261"/>
                  </a:cubicBezTo>
                  <a:cubicBezTo>
                    <a:pt x="974" y="258"/>
                    <a:pt x="974" y="255"/>
                    <a:pt x="973" y="252"/>
                  </a:cubicBezTo>
                  <a:cubicBezTo>
                    <a:pt x="973" y="251"/>
                    <a:pt x="973" y="250"/>
                    <a:pt x="973" y="249"/>
                  </a:cubicBezTo>
                  <a:cubicBezTo>
                    <a:pt x="972" y="246"/>
                    <a:pt x="972" y="243"/>
                    <a:pt x="972" y="240"/>
                  </a:cubicBezTo>
                  <a:cubicBezTo>
                    <a:pt x="972" y="240"/>
                    <a:pt x="972" y="240"/>
                    <a:pt x="972" y="239"/>
                  </a:cubicBezTo>
                  <a:cubicBezTo>
                    <a:pt x="670" y="187"/>
                    <a:pt x="407" y="87"/>
                    <a:pt x="246" y="17"/>
                  </a:cubicBezTo>
                  <a:cubicBezTo>
                    <a:pt x="237" y="0"/>
                    <a:pt x="237" y="0"/>
                    <a:pt x="237" y="0"/>
                  </a:cubicBezTo>
                  <a:cubicBezTo>
                    <a:pt x="237" y="12"/>
                    <a:pt x="237" y="12"/>
                    <a:pt x="237" y="12"/>
                  </a:cubicBezTo>
                  <a:cubicBezTo>
                    <a:pt x="254" y="73"/>
                    <a:pt x="275" y="134"/>
                    <a:pt x="348" y="121"/>
                  </a:cubicBezTo>
                  <a:cubicBezTo>
                    <a:pt x="348" y="121"/>
                    <a:pt x="378" y="210"/>
                    <a:pt x="391" y="242"/>
                  </a:cubicBezTo>
                  <a:cubicBezTo>
                    <a:pt x="404" y="273"/>
                    <a:pt x="424" y="336"/>
                    <a:pt x="424" y="336"/>
                  </a:cubicBezTo>
                  <a:cubicBezTo>
                    <a:pt x="424" y="336"/>
                    <a:pt x="409" y="341"/>
                    <a:pt x="400" y="399"/>
                  </a:cubicBezTo>
                  <a:cubicBezTo>
                    <a:pt x="391" y="458"/>
                    <a:pt x="378" y="468"/>
                    <a:pt x="378" y="468"/>
                  </a:cubicBezTo>
                  <a:cubicBezTo>
                    <a:pt x="378" y="468"/>
                    <a:pt x="169" y="560"/>
                    <a:pt x="25" y="629"/>
                  </a:cubicBezTo>
                  <a:cubicBezTo>
                    <a:pt x="0" y="629"/>
                    <a:pt x="0" y="629"/>
                    <a:pt x="0" y="629"/>
                  </a:cubicBezTo>
                  <a:cubicBezTo>
                    <a:pt x="0" y="641"/>
                    <a:pt x="0" y="641"/>
                    <a:pt x="0" y="641"/>
                  </a:cubicBezTo>
                  <a:cubicBezTo>
                    <a:pt x="438" y="739"/>
                    <a:pt x="760" y="648"/>
                    <a:pt x="961" y="546"/>
                  </a:cubicBezTo>
                  <a:cubicBezTo>
                    <a:pt x="1021" y="516"/>
                    <a:pt x="1074" y="483"/>
                    <a:pt x="1119" y="451"/>
                  </a:cubicBezTo>
                  <a:cubicBezTo>
                    <a:pt x="1119" y="451"/>
                    <a:pt x="1119" y="451"/>
                    <a:pt x="1119" y="451"/>
                  </a:cubicBezTo>
                  <a:cubicBezTo>
                    <a:pt x="1119" y="451"/>
                    <a:pt x="1119" y="451"/>
                    <a:pt x="1119" y="451"/>
                  </a:cubicBezTo>
                  <a:lnTo>
                    <a:pt x="1119" y="43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765917" y="5247238"/>
              <a:ext cx="2639429" cy="1609281"/>
            </a:xfrm>
            <a:custGeom>
              <a:avLst/>
              <a:gdLst>
                <a:gd name="T0" fmla="*/ 1467 w 1507"/>
                <a:gd name="T1" fmla="*/ 47 h 919"/>
                <a:gd name="T2" fmla="*/ 1467 w 1507"/>
                <a:gd name="T3" fmla="*/ 49 h 919"/>
                <a:gd name="T4" fmla="*/ 1326 w 1507"/>
                <a:gd name="T5" fmla="*/ 26 h 919"/>
                <a:gd name="T6" fmla="*/ 1202 w 1507"/>
                <a:gd name="T7" fmla="*/ 0 h 919"/>
                <a:gd name="T8" fmla="*/ 1027 w 1507"/>
                <a:gd name="T9" fmla="*/ 107 h 919"/>
                <a:gd name="T10" fmla="*/ 548 w 1507"/>
                <a:gd name="T11" fmla="*/ 241 h 919"/>
                <a:gd name="T12" fmla="*/ 21 w 1507"/>
                <a:gd name="T13" fmla="*/ 197 h 919"/>
                <a:gd name="T14" fmla="*/ 16 w 1507"/>
                <a:gd name="T15" fmla="*/ 199 h 919"/>
                <a:gd name="T16" fmla="*/ 16 w 1507"/>
                <a:gd name="T17" fmla="*/ 196 h 919"/>
                <a:gd name="T18" fmla="*/ 0 w 1507"/>
                <a:gd name="T19" fmla="*/ 196 h 919"/>
                <a:gd name="T20" fmla="*/ 0 w 1507"/>
                <a:gd name="T21" fmla="*/ 208 h 919"/>
                <a:gd name="T22" fmla="*/ 0 w 1507"/>
                <a:gd name="T23" fmla="*/ 208 h 919"/>
                <a:gd name="T24" fmla="*/ 0 w 1507"/>
                <a:gd name="T25" fmla="*/ 208 h 919"/>
                <a:gd name="T26" fmla="*/ 1110 w 1507"/>
                <a:gd name="T27" fmla="*/ 919 h 919"/>
                <a:gd name="T28" fmla="*/ 1293 w 1507"/>
                <a:gd name="T29" fmla="*/ 919 h 919"/>
                <a:gd name="T30" fmla="*/ 1507 w 1507"/>
                <a:gd name="T31" fmla="*/ 61 h 919"/>
                <a:gd name="T32" fmla="*/ 1507 w 1507"/>
                <a:gd name="T33" fmla="*/ 61 h 919"/>
                <a:gd name="T34" fmla="*/ 1507 w 1507"/>
                <a:gd name="T35" fmla="*/ 47 h 919"/>
                <a:gd name="T36" fmla="*/ 1467 w 1507"/>
                <a:gd name="T37" fmla="*/ 47 h 9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07" h="919">
                  <a:moveTo>
                    <a:pt x="1467" y="47"/>
                  </a:moveTo>
                  <a:cubicBezTo>
                    <a:pt x="1467" y="49"/>
                    <a:pt x="1467" y="49"/>
                    <a:pt x="1467" y="49"/>
                  </a:cubicBezTo>
                  <a:cubicBezTo>
                    <a:pt x="1423" y="38"/>
                    <a:pt x="1373" y="32"/>
                    <a:pt x="1326" y="26"/>
                  </a:cubicBezTo>
                  <a:cubicBezTo>
                    <a:pt x="1282" y="21"/>
                    <a:pt x="1239" y="11"/>
                    <a:pt x="1202" y="0"/>
                  </a:cubicBezTo>
                  <a:cubicBezTo>
                    <a:pt x="1153" y="36"/>
                    <a:pt x="1095" y="73"/>
                    <a:pt x="1027" y="107"/>
                  </a:cubicBezTo>
                  <a:cubicBezTo>
                    <a:pt x="880" y="181"/>
                    <a:pt x="719" y="226"/>
                    <a:pt x="548" y="241"/>
                  </a:cubicBezTo>
                  <a:cubicBezTo>
                    <a:pt x="381" y="256"/>
                    <a:pt x="204" y="241"/>
                    <a:pt x="21" y="197"/>
                  </a:cubicBezTo>
                  <a:cubicBezTo>
                    <a:pt x="20" y="198"/>
                    <a:pt x="18" y="198"/>
                    <a:pt x="16" y="199"/>
                  </a:cubicBezTo>
                  <a:cubicBezTo>
                    <a:pt x="16" y="196"/>
                    <a:pt x="16" y="196"/>
                    <a:pt x="16" y="196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1110" y="919"/>
                    <a:pt x="1110" y="919"/>
                    <a:pt x="1110" y="919"/>
                  </a:cubicBezTo>
                  <a:cubicBezTo>
                    <a:pt x="1293" y="919"/>
                    <a:pt x="1293" y="919"/>
                    <a:pt x="1293" y="919"/>
                  </a:cubicBezTo>
                  <a:cubicBezTo>
                    <a:pt x="1507" y="61"/>
                    <a:pt x="1507" y="61"/>
                    <a:pt x="1507" y="61"/>
                  </a:cubicBezTo>
                  <a:cubicBezTo>
                    <a:pt x="1507" y="61"/>
                    <a:pt x="1507" y="61"/>
                    <a:pt x="1507" y="61"/>
                  </a:cubicBezTo>
                  <a:cubicBezTo>
                    <a:pt x="1507" y="47"/>
                    <a:pt x="1507" y="47"/>
                    <a:pt x="1507" y="47"/>
                  </a:cubicBezTo>
                  <a:lnTo>
                    <a:pt x="1467" y="47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7074307" y="5365730"/>
              <a:ext cx="1033110" cy="1490788"/>
            </a:xfrm>
            <a:custGeom>
              <a:avLst/>
              <a:gdLst>
                <a:gd name="T0" fmla="*/ 589 w 590"/>
                <a:gd name="T1" fmla="*/ 839 h 851"/>
                <a:gd name="T2" fmla="*/ 551 w 590"/>
                <a:gd name="T3" fmla="*/ 335 h 851"/>
                <a:gd name="T4" fmla="*/ 509 w 590"/>
                <a:gd name="T5" fmla="*/ 245 h 851"/>
                <a:gd name="T6" fmla="*/ 333 w 590"/>
                <a:gd name="T7" fmla="*/ 103 h 851"/>
                <a:gd name="T8" fmla="*/ 300 w 590"/>
                <a:gd name="T9" fmla="*/ 79 h 851"/>
                <a:gd name="T10" fmla="*/ 249 w 590"/>
                <a:gd name="T11" fmla="*/ 20 h 851"/>
                <a:gd name="T12" fmla="*/ 212 w 590"/>
                <a:gd name="T13" fmla="*/ 0 h 851"/>
                <a:gd name="T14" fmla="*/ 3 w 590"/>
                <a:gd name="T15" fmla="*/ 839 h 851"/>
                <a:gd name="T16" fmla="*/ 0 w 590"/>
                <a:gd name="T17" fmla="*/ 839 h 851"/>
                <a:gd name="T18" fmla="*/ 0 w 590"/>
                <a:gd name="T19" fmla="*/ 851 h 851"/>
                <a:gd name="T20" fmla="*/ 590 w 590"/>
                <a:gd name="T21" fmla="*/ 851 h 851"/>
                <a:gd name="T22" fmla="*/ 590 w 590"/>
                <a:gd name="T23" fmla="*/ 839 h 851"/>
                <a:gd name="T24" fmla="*/ 589 w 590"/>
                <a:gd name="T25" fmla="*/ 839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0" h="851">
                  <a:moveTo>
                    <a:pt x="589" y="839"/>
                  </a:moveTo>
                  <a:cubicBezTo>
                    <a:pt x="584" y="763"/>
                    <a:pt x="559" y="363"/>
                    <a:pt x="551" y="335"/>
                  </a:cubicBezTo>
                  <a:cubicBezTo>
                    <a:pt x="541" y="303"/>
                    <a:pt x="535" y="269"/>
                    <a:pt x="509" y="245"/>
                  </a:cubicBezTo>
                  <a:cubicBezTo>
                    <a:pt x="484" y="221"/>
                    <a:pt x="340" y="123"/>
                    <a:pt x="333" y="103"/>
                  </a:cubicBezTo>
                  <a:cubicBezTo>
                    <a:pt x="326" y="83"/>
                    <a:pt x="300" y="79"/>
                    <a:pt x="300" y="79"/>
                  </a:cubicBezTo>
                  <a:cubicBezTo>
                    <a:pt x="300" y="79"/>
                    <a:pt x="298" y="56"/>
                    <a:pt x="249" y="20"/>
                  </a:cubicBezTo>
                  <a:cubicBezTo>
                    <a:pt x="238" y="12"/>
                    <a:pt x="226" y="6"/>
                    <a:pt x="212" y="0"/>
                  </a:cubicBezTo>
                  <a:cubicBezTo>
                    <a:pt x="3" y="839"/>
                    <a:pt x="3" y="839"/>
                    <a:pt x="3" y="839"/>
                  </a:cubicBezTo>
                  <a:cubicBezTo>
                    <a:pt x="0" y="839"/>
                    <a:pt x="0" y="839"/>
                    <a:pt x="0" y="839"/>
                  </a:cubicBezTo>
                  <a:cubicBezTo>
                    <a:pt x="0" y="851"/>
                    <a:pt x="0" y="851"/>
                    <a:pt x="0" y="851"/>
                  </a:cubicBezTo>
                  <a:cubicBezTo>
                    <a:pt x="590" y="851"/>
                    <a:pt x="590" y="851"/>
                    <a:pt x="590" y="851"/>
                  </a:cubicBezTo>
                  <a:cubicBezTo>
                    <a:pt x="590" y="839"/>
                    <a:pt x="590" y="839"/>
                    <a:pt x="590" y="839"/>
                  </a:cubicBezTo>
                  <a:lnTo>
                    <a:pt x="589" y="83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4159382" y="5633821"/>
              <a:ext cx="2472058" cy="1222698"/>
            </a:xfrm>
            <a:custGeom>
              <a:avLst/>
              <a:gdLst>
                <a:gd name="T0" fmla="*/ 1392 w 1411"/>
                <a:gd name="T1" fmla="*/ 686 h 698"/>
                <a:gd name="T2" fmla="*/ 321 w 1411"/>
                <a:gd name="T3" fmla="*/ 0 h 698"/>
                <a:gd name="T4" fmla="*/ 298 w 1411"/>
                <a:gd name="T5" fmla="*/ 16 h 698"/>
                <a:gd name="T6" fmla="*/ 115 w 1411"/>
                <a:gd name="T7" fmla="*/ 311 h 698"/>
                <a:gd name="T8" fmla="*/ 4 w 1411"/>
                <a:gd name="T9" fmla="*/ 686 h 698"/>
                <a:gd name="T10" fmla="*/ 0 w 1411"/>
                <a:gd name="T11" fmla="*/ 686 h 698"/>
                <a:gd name="T12" fmla="*/ 0 w 1411"/>
                <a:gd name="T13" fmla="*/ 698 h 698"/>
                <a:gd name="T14" fmla="*/ 1411 w 1411"/>
                <a:gd name="T15" fmla="*/ 698 h 698"/>
                <a:gd name="T16" fmla="*/ 1411 w 1411"/>
                <a:gd name="T17" fmla="*/ 686 h 698"/>
                <a:gd name="T18" fmla="*/ 1392 w 1411"/>
                <a:gd name="T19" fmla="*/ 686 h 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11" h="698">
                  <a:moveTo>
                    <a:pt x="1392" y="686"/>
                  </a:moveTo>
                  <a:cubicBezTo>
                    <a:pt x="321" y="0"/>
                    <a:pt x="321" y="0"/>
                    <a:pt x="321" y="0"/>
                  </a:cubicBezTo>
                  <a:cubicBezTo>
                    <a:pt x="310" y="7"/>
                    <a:pt x="302" y="12"/>
                    <a:pt x="298" y="16"/>
                  </a:cubicBezTo>
                  <a:cubicBezTo>
                    <a:pt x="252" y="55"/>
                    <a:pt x="140" y="169"/>
                    <a:pt x="115" y="311"/>
                  </a:cubicBezTo>
                  <a:cubicBezTo>
                    <a:pt x="103" y="380"/>
                    <a:pt x="53" y="531"/>
                    <a:pt x="4" y="686"/>
                  </a:cubicBezTo>
                  <a:cubicBezTo>
                    <a:pt x="0" y="686"/>
                    <a:pt x="0" y="686"/>
                    <a:pt x="0" y="686"/>
                  </a:cubicBezTo>
                  <a:cubicBezTo>
                    <a:pt x="0" y="698"/>
                    <a:pt x="0" y="698"/>
                    <a:pt x="0" y="698"/>
                  </a:cubicBezTo>
                  <a:cubicBezTo>
                    <a:pt x="1411" y="698"/>
                    <a:pt x="1411" y="698"/>
                    <a:pt x="1411" y="698"/>
                  </a:cubicBezTo>
                  <a:cubicBezTo>
                    <a:pt x="1411" y="686"/>
                    <a:pt x="1411" y="686"/>
                    <a:pt x="1411" y="686"/>
                  </a:cubicBezTo>
                  <a:lnTo>
                    <a:pt x="1392" y="68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5182864" y="3593522"/>
              <a:ext cx="1604097" cy="1201962"/>
            </a:xfrm>
            <a:custGeom>
              <a:avLst/>
              <a:gdLst>
                <a:gd name="T0" fmla="*/ 42 w 916"/>
                <a:gd name="T1" fmla="*/ 442 h 686"/>
                <a:gd name="T2" fmla="*/ 45 w 916"/>
                <a:gd name="T3" fmla="*/ 453 h 686"/>
                <a:gd name="T4" fmla="*/ 788 w 916"/>
                <a:gd name="T5" fmla="*/ 686 h 686"/>
                <a:gd name="T6" fmla="*/ 788 w 916"/>
                <a:gd name="T7" fmla="*/ 685 h 686"/>
                <a:gd name="T8" fmla="*/ 788 w 916"/>
                <a:gd name="T9" fmla="*/ 680 h 686"/>
                <a:gd name="T10" fmla="*/ 790 w 916"/>
                <a:gd name="T11" fmla="*/ 669 h 686"/>
                <a:gd name="T12" fmla="*/ 811 w 916"/>
                <a:gd name="T13" fmla="*/ 546 h 686"/>
                <a:gd name="T14" fmla="*/ 853 w 916"/>
                <a:gd name="T15" fmla="*/ 545 h 686"/>
                <a:gd name="T16" fmla="*/ 915 w 916"/>
                <a:gd name="T17" fmla="*/ 340 h 686"/>
                <a:gd name="T18" fmla="*/ 891 w 916"/>
                <a:gd name="T19" fmla="*/ 280 h 686"/>
                <a:gd name="T20" fmla="*/ 890 w 916"/>
                <a:gd name="T21" fmla="*/ 279 h 686"/>
                <a:gd name="T22" fmla="*/ 889 w 916"/>
                <a:gd name="T23" fmla="*/ 277 h 686"/>
                <a:gd name="T24" fmla="*/ 889 w 916"/>
                <a:gd name="T25" fmla="*/ 274 h 686"/>
                <a:gd name="T26" fmla="*/ 889 w 916"/>
                <a:gd name="T27" fmla="*/ 271 h 686"/>
                <a:gd name="T28" fmla="*/ 889 w 916"/>
                <a:gd name="T29" fmla="*/ 266 h 686"/>
                <a:gd name="T30" fmla="*/ 890 w 916"/>
                <a:gd name="T31" fmla="*/ 261 h 686"/>
                <a:gd name="T32" fmla="*/ 891 w 916"/>
                <a:gd name="T33" fmla="*/ 253 h 686"/>
                <a:gd name="T34" fmla="*/ 891 w 916"/>
                <a:gd name="T35" fmla="*/ 248 h 686"/>
                <a:gd name="T36" fmla="*/ 893 w 916"/>
                <a:gd name="T37" fmla="*/ 234 h 686"/>
                <a:gd name="T38" fmla="*/ 894 w 916"/>
                <a:gd name="T39" fmla="*/ 226 h 686"/>
                <a:gd name="T40" fmla="*/ 896 w 916"/>
                <a:gd name="T41" fmla="*/ 215 h 686"/>
                <a:gd name="T42" fmla="*/ 897 w 916"/>
                <a:gd name="T43" fmla="*/ 206 h 686"/>
                <a:gd name="T44" fmla="*/ 898 w 916"/>
                <a:gd name="T45" fmla="*/ 195 h 686"/>
                <a:gd name="T46" fmla="*/ 899 w 916"/>
                <a:gd name="T47" fmla="*/ 184 h 686"/>
                <a:gd name="T48" fmla="*/ 900 w 916"/>
                <a:gd name="T49" fmla="*/ 173 h 686"/>
                <a:gd name="T50" fmla="*/ 900 w 916"/>
                <a:gd name="T51" fmla="*/ 161 h 686"/>
                <a:gd name="T52" fmla="*/ 901 w 916"/>
                <a:gd name="T53" fmla="*/ 149 h 686"/>
                <a:gd name="T54" fmla="*/ 901 w 916"/>
                <a:gd name="T55" fmla="*/ 137 h 686"/>
                <a:gd name="T56" fmla="*/ 901 w 916"/>
                <a:gd name="T57" fmla="*/ 125 h 686"/>
                <a:gd name="T58" fmla="*/ 901 w 916"/>
                <a:gd name="T59" fmla="*/ 112 h 686"/>
                <a:gd name="T60" fmla="*/ 901 w 916"/>
                <a:gd name="T61" fmla="*/ 100 h 686"/>
                <a:gd name="T62" fmla="*/ 900 w 916"/>
                <a:gd name="T63" fmla="*/ 86 h 686"/>
                <a:gd name="T64" fmla="*/ 898 w 916"/>
                <a:gd name="T65" fmla="*/ 74 h 686"/>
                <a:gd name="T66" fmla="*/ 896 w 916"/>
                <a:gd name="T67" fmla="*/ 61 h 686"/>
                <a:gd name="T68" fmla="*/ 895 w 916"/>
                <a:gd name="T69" fmla="*/ 49 h 686"/>
                <a:gd name="T70" fmla="*/ 891 w 916"/>
                <a:gd name="T71" fmla="*/ 35 h 686"/>
                <a:gd name="T72" fmla="*/ 889 w 916"/>
                <a:gd name="T73" fmla="*/ 24 h 686"/>
                <a:gd name="T74" fmla="*/ 884 w 916"/>
                <a:gd name="T75" fmla="*/ 9 h 686"/>
                <a:gd name="T76" fmla="*/ 881 w 916"/>
                <a:gd name="T77" fmla="*/ 0 h 686"/>
                <a:gd name="T78" fmla="*/ 51 w 916"/>
                <a:gd name="T79" fmla="*/ 43 h 686"/>
                <a:gd name="T80" fmla="*/ 60 w 916"/>
                <a:gd name="T81" fmla="*/ 312 h 686"/>
                <a:gd name="T82" fmla="*/ 42 w 916"/>
                <a:gd name="T83" fmla="*/ 442 h 6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16" h="686">
                  <a:moveTo>
                    <a:pt x="42" y="442"/>
                  </a:moveTo>
                  <a:cubicBezTo>
                    <a:pt x="43" y="446"/>
                    <a:pt x="44" y="449"/>
                    <a:pt x="45" y="453"/>
                  </a:cubicBezTo>
                  <a:cubicBezTo>
                    <a:pt x="200" y="523"/>
                    <a:pt x="473" y="631"/>
                    <a:pt x="788" y="686"/>
                  </a:cubicBezTo>
                  <a:cubicBezTo>
                    <a:pt x="788" y="685"/>
                    <a:pt x="788" y="685"/>
                    <a:pt x="788" y="685"/>
                  </a:cubicBezTo>
                  <a:cubicBezTo>
                    <a:pt x="788" y="684"/>
                    <a:pt x="788" y="682"/>
                    <a:pt x="788" y="680"/>
                  </a:cubicBezTo>
                  <a:cubicBezTo>
                    <a:pt x="789" y="676"/>
                    <a:pt x="789" y="672"/>
                    <a:pt x="790" y="669"/>
                  </a:cubicBezTo>
                  <a:cubicBezTo>
                    <a:pt x="797" y="641"/>
                    <a:pt x="813" y="559"/>
                    <a:pt x="811" y="546"/>
                  </a:cubicBezTo>
                  <a:cubicBezTo>
                    <a:pt x="809" y="534"/>
                    <a:pt x="826" y="554"/>
                    <a:pt x="853" y="545"/>
                  </a:cubicBezTo>
                  <a:cubicBezTo>
                    <a:pt x="879" y="535"/>
                    <a:pt x="916" y="374"/>
                    <a:pt x="915" y="340"/>
                  </a:cubicBezTo>
                  <a:cubicBezTo>
                    <a:pt x="914" y="307"/>
                    <a:pt x="905" y="277"/>
                    <a:pt x="891" y="280"/>
                  </a:cubicBezTo>
                  <a:cubicBezTo>
                    <a:pt x="890" y="280"/>
                    <a:pt x="890" y="280"/>
                    <a:pt x="890" y="279"/>
                  </a:cubicBezTo>
                  <a:cubicBezTo>
                    <a:pt x="890" y="279"/>
                    <a:pt x="889" y="278"/>
                    <a:pt x="889" y="277"/>
                  </a:cubicBezTo>
                  <a:cubicBezTo>
                    <a:pt x="889" y="277"/>
                    <a:pt x="889" y="276"/>
                    <a:pt x="889" y="274"/>
                  </a:cubicBezTo>
                  <a:cubicBezTo>
                    <a:pt x="889" y="273"/>
                    <a:pt x="889" y="272"/>
                    <a:pt x="889" y="271"/>
                  </a:cubicBezTo>
                  <a:cubicBezTo>
                    <a:pt x="889" y="270"/>
                    <a:pt x="889" y="268"/>
                    <a:pt x="889" y="266"/>
                  </a:cubicBezTo>
                  <a:cubicBezTo>
                    <a:pt x="890" y="265"/>
                    <a:pt x="890" y="263"/>
                    <a:pt x="890" y="261"/>
                  </a:cubicBezTo>
                  <a:cubicBezTo>
                    <a:pt x="890" y="259"/>
                    <a:pt x="890" y="256"/>
                    <a:pt x="891" y="253"/>
                  </a:cubicBezTo>
                  <a:cubicBezTo>
                    <a:pt x="891" y="252"/>
                    <a:pt x="891" y="250"/>
                    <a:pt x="891" y="248"/>
                  </a:cubicBezTo>
                  <a:cubicBezTo>
                    <a:pt x="892" y="244"/>
                    <a:pt x="893" y="239"/>
                    <a:pt x="893" y="234"/>
                  </a:cubicBezTo>
                  <a:cubicBezTo>
                    <a:pt x="894" y="231"/>
                    <a:pt x="894" y="229"/>
                    <a:pt x="894" y="226"/>
                  </a:cubicBezTo>
                  <a:cubicBezTo>
                    <a:pt x="895" y="222"/>
                    <a:pt x="895" y="219"/>
                    <a:pt x="896" y="215"/>
                  </a:cubicBezTo>
                  <a:cubicBezTo>
                    <a:pt x="896" y="212"/>
                    <a:pt x="896" y="209"/>
                    <a:pt x="897" y="206"/>
                  </a:cubicBezTo>
                  <a:cubicBezTo>
                    <a:pt x="897" y="202"/>
                    <a:pt x="897" y="199"/>
                    <a:pt x="898" y="195"/>
                  </a:cubicBezTo>
                  <a:cubicBezTo>
                    <a:pt x="898" y="191"/>
                    <a:pt x="898" y="188"/>
                    <a:pt x="899" y="184"/>
                  </a:cubicBezTo>
                  <a:cubicBezTo>
                    <a:pt x="899" y="180"/>
                    <a:pt x="899" y="177"/>
                    <a:pt x="900" y="173"/>
                  </a:cubicBezTo>
                  <a:cubicBezTo>
                    <a:pt x="900" y="169"/>
                    <a:pt x="900" y="165"/>
                    <a:pt x="900" y="161"/>
                  </a:cubicBezTo>
                  <a:cubicBezTo>
                    <a:pt x="901" y="157"/>
                    <a:pt x="901" y="153"/>
                    <a:pt x="901" y="149"/>
                  </a:cubicBezTo>
                  <a:cubicBezTo>
                    <a:pt x="901" y="145"/>
                    <a:pt x="901" y="141"/>
                    <a:pt x="901" y="137"/>
                  </a:cubicBezTo>
                  <a:cubicBezTo>
                    <a:pt x="901" y="133"/>
                    <a:pt x="901" y="129"/>
                    <a:pt x="901" y="125"/>
                  </a:cubicBezTo>
                  <a:cubicBezTo>
                    <a:pt x="901" y="121"/>
                    <a:pt x="901" y="116"/>
                    <a:pt x="901" y="112"/>
                  </a:cubicBezTo>
                  <a:cubicBezTo>
                    <a:pt x="901" y="108"/>
                    <a:pt x="901" y="104"/>
                    <a:pt x="901" y="100"/>
                  </a:cubicBezTo>
                  <a:cubicBezTo>
                    <a:pt x="900" y="95"/>
                    <a:pt x="900" y="91"/>
                    <a:pt x="900" y="86"/>
                  </a:cubicBezTo>
                  <a:cubicBezTo>
                    <a:pt x="899" y="82"/>
                    <a:pt x="899" y="78"/>
                    <a:pt x="898" y="74"/>
                  </a:cubicBezTo>
                  <a:cubicBezTo>
                    <a:pt x="898" y="70"/>
                    <a:pt x="897" y="65"/>
                    <a:pt x="896" y="61"/>
                  </a:cubicBezTo>
                  <a:cubicBezTo>
                    <a:pt x="896" y="57"/>
                    <a:pt x="895" y="53"/>
                    <a:pt x="895" y="49"/>
                  </a:cubicBezTo>
                  <a:cubicBezTo>
                    <a:pt x="894" y="44"/>
                    <a:pt x="893" y="40"/>
                    <a:pt x="891" y="35"/>
                  </a:cubicBezTo>
                  <a:cubicBezTo>
                    <a:pt x="891" y="31"/>
                    <a:pt x="890" y="28"/>
                    <a:pt x="889" y="24"/>
                  </a:cubicBezTo>
                  <a:cubicBezTo>
                    <a:pt x="887" y="19"/>
                    <a:pt x="886" y="14"/>
                    <a:pt x="884" y="9"/>
                  </a:cubicBezTo>
                  <a:cubicBezTo>
                    <a:pt x="883" y="6"/>
                    <a:pt x="882" y="3"/>
                    <a:pt x="881" y="0"/>
                  </a:cubicBezTo>
                  <a:cubicBezTo>
                    <a:pt x="489" y="242"/>
                    <a:pt x="78" y="56"/>
                    <a:pt x="51" y="43"/>
                  </a:cubicBezTo>
                  <a:cubicBezTo>
                    <a:pt x="21" y="181"/>
                    <a:pt x="60" y="312"/>
                    <a:pt x="60" y="312"/>
                  </a:cubicBezTo>
                  <a:cubicBezTo>
                    <a:pt x="60" y="312"/>
                    <a:pt x="0" y="315"/>
                    <a:pt x="42" y="44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7913384" y="2198268"/>
              <a:ext cx="509519" cy="379918"/>
            </a:xfrm>
            <a:custGeom>
              <a:avLst/>
              <a:gdLst>
                <a:gd name="T0" fmla="*/ 67 w 291"/>
                <a:gd name="T1" fmla="*/ 2 h 217"/>
                <a:gd name="T2" fmla="*/ 17 w 291"/>
                <a:gd name="T3" fmla="*/ 11 h 217"/>
                <a:gd name="T4" fmla="*/ 14 w 291"/>
                <a:gd name="T5" fmla="*/ 12 h 217"/>
                <a:gd name="T6" fmla="*/ 15 w 291"/>
                <a:gd name="T7" fmla="*/ 29 h 217"/>
                <a:gd name="T8" fmla="*/ 1 w 291"/>
                <a:gd name="T9" fmla="*/ 38 h 217"/>
                <a:gd name="T10" fmla="*/ 2 w 291"/>
                <a:gd name="T11" fmla="*/ 212 h 217"/>
                <a:gd name="T12" fmla="*/ 130 w 291"/>
                <a:gd name="T13" fmla="*/ 211 h 217"/>
                <a:gd name="T14" fmla="*/ 148 w 291"/>
                <a:gd name="T15" fmla="*/ 217 h 217"/>
                <a:gd name="T16" fmla="*/ 166 w 291"/>
                <a:gd name="T17" fmla="*/ 211 h 217"/>
                <a:gd name="T18" fmla="*/ 291 w 291"/>
                <a:gd name="T19" fmla="*/ 209 h 217"/>
                <a:gd name="T20" fmla="*/ 289 w 291"/>
                <a:gd name="T21" fmla="*/ 36 h 217"/>
                <a:gd name="T22" fmla="*/ 278 w 291"/>
                <a:gd name="T23" fmla="*/ 28 h 217"/>
                <a:gd name="T24" fmla="*/ 278 w 291"/>
                <a:gd name="T25" fmla="*/ 10 h 217"/>
                <a:gd name="T26" fmla="*/ 275 w 291"/>
                <a:gd name="T27" fmla="*/ 9 h 217"/>
                <a:gd name="T28" fmla="*/ 224 w 291"/>
                <a:gd name="T29" fmla="*/ 0 h 217"/>
                <a:gd name="T30" fmla="*/ 146 w 291"/>
                <a:gd name="T31" fmla="*/ 29 h 217"/>
                <a:gd name="T32" fmla="*/ 67 w 291"/>
                <a:gd name="T33" fmla="*/ 2 h 217"/>
                <a:gd name="T34" fmla="*/ 62 w 291"/>
                <a:gd name="T35" fmla="*/ 180 h 217"/>
                <a:gd name="T36" fmla="*/ 24 w 291"/>
                <a:gd name="T37" fmla="*/ 186 h 217"/>
                <a:gd name="T38" fmla="*/ 23 w 291"/>
                <a:gd name="T39" fmla="*/ 18 h 217"/>
                <a:gd name="T40" fmla="*/ 68 w 291"/>
                <a:gd name="T41" fmla="*/ 10 h 217"/>
                <a:gd name="T42" fmla="*/ 140 w 291"/>
                <a:gd name="T43" fmla="*/ 35 h 217"/>
                <a:gd name="T44" fmla="*/ 141 w 291"/>
                <a:gd name="T45" fmla="*/ 136 h 217"/>
                <a:gd name="T46" fmla="*/ 145 w 291"/>
                <a:gd name="T47" fmla="*/ 130 h 217"/>
                <a:gd name="T48" fmla="*/ 146 w 291"/>
                <a:gd name="T49" fmla="*/ 197 h 217"/>
                <a:gd name="T50" fmla="*/ 62 w 291"/>
                <a:gd name="T51" fmla="*/ 180 h 217"/>
                <a:gd name="T52" fmla="*/ 152 w 291"/>
                <a:gd name="T53" fmla="*/ 35 h 217"/>
                <a:gd name="T54" fmla="*/ 224 w 291"/>
                <a:gd name="T55" fmla="*/ 9 h 217"/>
                <a:gd name="T56" fmla="*/ 270 w 291"/>
                <a:gd name="T57" fmla="*/ 15 h 217"/>
                <a:gd name="T58" fmla="*/ 271 w 291"/>
                <a:gd name="T59" fmla="*/ 184 h 217"/>
                <a:gd name="T60" fmla="*/ 231 w 291"/>
                <a:gd name="T61" fmla="*/ 177 h 217"/>
                <a:gd name="T62" fmla="*/ 149 w 291"/>
                <a:gd name="T63" fmla="*/ 197 h 217"/>
                <a:gd name="T64" fmla="*/ 148 w 291"/>
                <a:gd name="T65" fmla="*/ 130 h 217"/>
                <a:gd name="T66" fmla="*/ 153 w 291"/>
                <a:gd name="T67" fmla="*/ 135 h 217"/>
                <a:gd name="T68" fmla="*/ 152 w 291"/>
                <a:gd name="T69" fmla="*/ 35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91" h="217">
                  <a:moveTo>
                    <a:pt x="67" y="2"/>
                  </a:moveTo>
                  <a:cubicBezTo>
                    <a:pt x="39" y="2"/>
                    <a:pt x="18" y="11"/>
                    <a:pt x="17" y="11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6" y="31"/>
                    <a:pt x="0" y="34"/>
                    <a:pt x="1" y="38"/>
                  </a:cubicBezTo>
                  <a:cubicBezTo>
                    <a:pt x="1" y="63"/>
                    <a:pt x="2" y="212"/>
                    <a:pt x="2" y="212"/>
                  </a:cubicBezTo>
                  <a:cubicBezTo>
                    <a:pt x="130" y="211"/>
                    <a:pt x="130" y="211"/>
                    <a:pt x="130" y="211"/>
                  </a:cubicBezTo>
                  <a:cubicBezTo>
                    <a:pt x="134" y="215"/>
                    <a:pt x="141" y="217"/>
                    <a:pt x="148" y="217"/>
                  </a:cubicBezTo>
                  <a:cubicBezTo>
                    <a:pt x="155" y="217"/>
                    <a:pt x="162" y="214"/>
                    <a:pt x="166" y="211"/>
                  </a:cubicBezTo>
                  <a:cubicBezTo>
                    <a:pt x="291" y="209"/>
                    <a:pt x="291" y="209"/>
                    <a:pt x="291" y="209"/>
                  </a:cubicBezTo>
                  <a:cubicBezTo>
                    <a:pt x="291" y="209"/>
                    <a:pt x="290" y="44"/>
                    <a:pt x="289" y="36"/>
                  </a:cubicBezTo>
                  <a:cubicBezTo>
                    <a:pt x="289" y="32"/>
                    <a:pt x="285" y="29"/>
                    <a:pt x="278" y="28"/>
                  </a:cubicBezTo>
                  <a:cubicBezTo>
                    <a:pt x="278" y="10"/>
                    <a:pt x="278" y="10"/>
                    <a:pt x="278" y="10"/>
                  </a:cubicBezTo>
                  <a:cubicBezTo>
                    <a:pt x="275" y="9"/>
                    <a:pt x="275" y="9"/>
                    <a:pt x="275" y="9"/>
                  </a:cubicBezTo>
                  <a:cubicBezTo>
                    <a:pt x="275" y="9"/>
                    <a:pt x="253" y="0"/>
                    <a:pt x="224" y="0"/>
                  </a:cubicBezTo>
                  <a:cubicBezTo>
                    <a:pt x="194" y="1"/>
                    <a:pt x="168" y="10"/>
                    <a:pt x="146" y="29"/>
                  </a:cubicBezTo>
                  <a:cubicBezTo>
                    <a:pt x="125" y="11"/>
                    <a:pt x="98" y="2"/>
                    <a:pt x="67" y="2"/>
                  </a:cubicBezTo>
                  <a:close/>
                  <a:moveTo>
                    <a:pt x="62" y="180"/>
                  </a:moveTo>
                  <a:cubicBezTo>
                    <a:pt x="48" y="180"/>
                    <a:pt x="35" y="182"/>
                    <a:pt x="24" y="186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9" y="15"/>
                    <a:pt x="46" y="11"/>
                    <a:pt x="68" y="10"/>
                  </a:cubicBezTo>
                  <a:cubicBezTo>
                    <a:pt x="96" y="10"/>
                    <a:pt x="120" y="18"/>
                    <a:pt x="140" y="35"/>
                  </a:cubicBezTo>
                  <a:cubicBezTo>
                    <a:pt x="141" y="136"/>
                    <a:pt x="141" y="136"/>
                    <a:pt x="141" y="136"/>
                  </a:cubicBezTo>
                  <a:cubicBezTo>
                    <a:pt x="145" y="130"/>
                    <a:pt x="145" y="130"/>
                    <a:pt x="145" y="130"/>
                  </a:cubicBezTo>
                  <a:cubicBezTo>
                    <a:pt x="146" y="197"/>
                    <a:pt x="146" y="197"/>
                    <a:pt x="146" y="197"/>
                  </a:cubicBezTo>
                  <a:cubicBezTo>
                    <a:pt x="136" y="193"/>
                    <a:pt x="99" y="179"/>
                    <a:pt x="62" y="180"/>
                  </a:cubicBezTo>
                  <a:close/>
                  <a:moveTo>
                    <a:pt x="152" y="35"/>
                  </a:moveTo>
                  <a:cubicBezTo>
                    <a:pt x="172" y="18"/>
                    <a:pt x="196" y="9"/>
                    <a:pt x="224" y="9"/>
                  </a:cubicBezTo>
                  <a:cubicBezTo>
                    <a:pt x="246" y="9"/>
                    <a:pt x="263" y="14"/>
                    <a:pt x="270" y="15"/>
                  </a:cubicBezTo>
                  <a:cubicBezTo>
                    <a:pt x="271" y="184"/>
                    <a:pt x="271" y="184"/>
                    <a:pt x="271" y="184"/>
                  </a:cubicBezTo>
                  <a:cubicBezTo>
                    <a:pt x="259" y="180"/>
                    <a:pt x="246" y="177"/>
                    <a:pt x="231" y="177"/>
                  </a:cubicBezTo>
                  <a:cubicBezTo>
                    <a:pt x="194" y="178"/>
                    <a:pt x="159" y="193"/>
                    <a:pt x="149" y="197"/>
                  </a:cubicBezTo>
                  <a:cubicBezTo>
                    <a:pt x="148" y="130"/>
                    <a:pt x="148" y="130"/>
                    <a:pt x="148" y="130"/>
                  </a:cubicBezTo>
                  <a:cubicBezTo>
                    <a:pt x="153" y="135"/>
                    <a:pt x="153" y="135"/>
                    <a:pt x="153" y="135"/>
                  </a:cubicBezTo>
                  <a:lnTo>
                    <a:pt x="152" y="3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7890426" y="3331356"/>
              <a:ext cx="556917" cy="502114"/>
            </a:xfrm>
            <a:custGeom>
              <a:avLst/>
              <a:gdLst>
                <a:gd name="T0" fmla="*/ 672 w 752"/>
                <a:gd name="T1" fmla="*/ 71 h 678"/>
                <a:gd name="T2" fmla="*/ 669 w 752"/>
                <a:gd name="T3" fmla="*/ 662 h 678"/>
                <a:gd name="T4" fmla="*/ 691 w 752"/>
                <a:gd name="T5" fmla="*/ 54 h 678"/>
                <a:gd name="T6" fmla="*/ 80 w 752"/>
                <a:gd name="T7" fmla="*/ 648 h 678"/>
                <a:gd name="T8" fmla="*/ 135 w 752"/>
                <a:gd name="T9" fmla="*/ 634 h 678"/>
                <a:gd name="T10" fmla="*/ 128 w 752"/>
                <a:gd name="T11" fmla="*/ 603 h 678"/>
                <a:gd name="T12" fmla="*/ 175 w 752"/>
                <a:gd name="T13" fmla="*/ 619 h 678"/>
                <a:gd name="T14" fmla="*/ 158 w 752"/>
                <a:gd name="T15" fmla="*/ 577 h 678"/>
                <a:gd name="T16" fmla="*/ 192 w 752"/>
                <a:gd name="T17" fmla="*/ 589 h 678"/>
                <a:gd name="T18" fmla="*/ 182 w 752"/>
                <a:gd name="T19" fmla="*/ 555 h 678"/>
                <a:gd name="T20" fmla="*/ 229 w 752"/>
                <a:gd name="T21" fmla="*/ 570 h 678"/>
                <a:gd name="T22" fmla="*/ 213 w 752"/>
                <a:gd name="T23" fmla="*/ 527 h 678"/>
                <a:gd name="T24" fmla="*/ 246 w 752"/>
                <a:gd name="T25" fmla="*/ 537 h 678"/>
                <a:gd name="T26" fmla="*/ 236 w 752"/>
                <a:gd name="T27" fmla="*/ 506 h 678"/>
                <a:gd name="T28" fmla="*/ 284 w 752"/>
                <a:gd name="T29" fmla="*/ 522 h 678"/>
                <a:gd name="T30" fmla="*/ 265 w 752"/>
                <a:gd name="T31" fmla="*/ 480 h 678"/>
                <a:gd name="T32" fmla="*/ 298 w 752"/>
                <a:gd name="T33" fmla="*/ 489 h 678"/>
                <a:gd name="T34" fmla="*/ 291 w 752"/>
                <a:gd name="T35" fmla="*/ 456 h 678"/>
                <a:gd name="T36" fmla="*/ 338 w 752"/>
                <a:gd name="T37" fmla="*/ 473 h 678"/>
                <a:gd name="T38" fmla="*/ 319 w 752"/>
                <a:gd name="T39" fmla="*/ 430 h 678"/>
                <a:gd name="T40" fmla="*/ 352 w 752"/>
                <a:gd name="T41" fmla="*/ 440 h 678"/>
                <a:gd name="T42" fmla="*/ 343 w 752"/>
                <a:gd name="T43" fmla="*/ 407 h 678"/>
                <a:gd name="T44" fmla="*/ 362 w 752"/>
                <a:gd name="T45" fmla="*/ 392 h 678"/>
                <a:gd name="T46" fmla="*/ 393 w 752"/>
                <a:gd name="T47" fmla="*/ 409 h 678"/>
                <a:gd name="T48" fmla="*/ 381 w 752"/>
                <a:gd name="T49" fmla="*/ 373 h 678"/>
                <a:gd name="T50" fmla="*/ 407 w 752"/>
                <a:gd name="T51" fmla="*/ 376 h 678"/>
                <a:gd name="T52" fmla="*/ 404 w 752"/>
                <a:gd name="T53" fmla="*/ 350 h 678"/>
                <a:gd name="T54" fmla="*/ 445 w 752"/>
                <a:gd name="T55" fmla="*/ 359 h 678"/>
                <a:gd name="T56" fmla="*/ 435 w 752"/>
                <a:gd name="T57" fmla="*/ 324 h 678"/>
                <a:gd name="T58" fmla="*/ 461 w 752"/>
                <a:gd name="T59" fmla="*/ 326 h 678"/>
                <a:gd name="T60" fmla="*/ 459 w 752"/>
                <a:gd name="T61" fmla="*/ 300 h 678"/>
                <a:gd name="T62" fmla="*/ 501 w 752"/>
                <a:gd name="T63" fmla="*/ 314 h 678"/>
                <a:gd name="T64" fmla="*/ 490 w 752"/>
                <a:gd name="T65" fmla="*/ 274 h 678"/>
                <a:gd name="T66" fmla="*/ 518 w 752"/>
                <a:gd name="T67" fmla="*/ 281 h 678"/>
                <a:gd name="T68" fmla="*/ 513 w 752"/>
                <a:gd name="T69" fmla="*/ 253 h 678"/>
                <a:gd name="T70" fmla="*/ 556 w 752"/>
                <a:gd name="T71" fmla="*/ 265 h 678"/>
                <a:gd name="T72" fmla="*/ 542 w 752"/>
                <a:gd name="T73" fmla="*/ 224 h 678"/>
                <a:gd name="T74" fmla="*/ 570 w 752"/>
                <a:gd name="T75" fmla="*/ 232 h 678"/>
                <a:gd name="T76" fmla="*/ 568 w 752"/>
                <a:gd name="T77" fmla="*/ 203 h 678"/>
                <a:gd name="T78" fmla="*/ 610 w 752"/>
                <a:gd name="T79" fmla="*/ 217 h 678"/>
                <a:gd name="T80" fmla="*/ 596 w 752"/>
                <a:gd name="T81" fmla="*/ 177 h 678"/>
                <a:gd name="T82" fmla="*/ 624 w 752"/>
                <a:gd name="T83" fmla="*/ 184 h 678"/>
                <a:gd name="T84" fmla="*/ 620 w 752"/>
                <a:gd name="T85" fmla="*/ 153 h 678"/>
                <a:gd name="T86" fmla="*/ 662 w 752"/>
                <a:gd name="T87" fmla="*/ 168 h 678"/>
                <a:gd name="T88" fmla="*/ 648 w 752"/>
                <a:gd name="T89" fmla="*/ 127 h 678"/>
                <a:gd name="T90" fmla="*/ 679 w 752"/>
                <a:gd name="T91" fmla="*/ 135 h 678"/>
                <a:gd name="T92" fmla="*/ 674 w 752"/>
                <a:gd name="T93" fmla="*/ 106 h 678"/>
                <a:gd name="T94" fmla="*/ 643 w 752"/>
                <a:gd name="T95" fmla="*/ 636 h 678"/>
                <a:gd name="T96" fmla="*/ 601 w 752"/>
                <a:gd name="T97" fmla="*/ 276 h 678"/>
                <a:gd name="T98" fmla="*/ 565 w 752"/>
                <a:gd name="T99" fmla="*/ 558 h 678"/>
                <a:gd name="T100" fmla="*/ 359 w 752"/>
                <a:gd name="T101" fmla="*/ 532 h 678"/>
                <a:gd name="T102" fmla="*/ 542 w 752"/>
                <a:gd name="T103" fmla="*/ 529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52" h="678">
                  <a:moveTo>
                    <a:pt x="691" y="54"/>
                  </a:moveTo>
                  <a:lnTo>
                    <a:pt x="672" y="71"/>
                  </a:lnTo>
                  <a:lnTo>
                    <a:pt x="0" y="678"/>
                  </a:lnTo>
                  <a:lnTo>
                    <a:pt x="669" y="662"/>
                  </a:lnTo>
                  <a:lnTo>
                    <a:pt x="752" y="0"/>
                  </a:lnTo>
                  <a:lnTo>
                    <a:pt x="691" y="54"/>
                  </a:lnTo>
                  <a:close/>
                  <a:moveTo>
                    <a:pt x="643" y="636"/>
                  </a:moveTo>
                  <a:lnTo>
                    <a:pt x="80" y="648"/>
                  </a:lnTo>
                  <a:lnTo>
                    <a:pt x="116" y="615"/>
                  </a:lnTo>
                  <a:lnTo>
                    <a:pt x="135" y="634"/>
                  </a:lnTo>
                  <a:lnTo>
                    <a:pt x="147" y="622"/>
                  </a:lnTo>
                  <a:lnTo>
                    <a:pt x="128" y="603"/>
                  </a:lnTo>
                  <a:lnTo>
                    <a:pt x="147" y="586"/>
                  </a:lnTo>
                  <a:lnTo>
                    <a:pt x="175" y="619"/>
                  </a:lnTo>
                  <a:lnTo>
                    <a:pt x="187" y="610"/>
                  </a:lnTo>
                  <a:lnTo>
                    <a:pt x="158" y="577"/>
                  </a:lnTo>
                  <a:lnTo>
                    <a:pt x="170" y="565"/>
                  </a:lnTo>
                  <a:lnTo>
                    <a:pt x="192" y="589"/>
                  </a:lnTo>
                  <a:lnTo>
                    <a:pt x="203" y="577"/>
                  </a:lnTo>
                  <a:lnTo>
                    <a:pt x="182" y="555"/>
                  </a:lnTo>
                  <a:lnTo>
                    <a:pt x="201" y="539"/>
                  </a:lnTo>
                  <a:lnTo>
                    <a:pt x="229" y="570"/>
                  </a:lnTo>
                  <a:lnTo>
                    <a:pt x="241" y="560"/>
                  </a:lnTo>
                  <a:lnTo>
                    <a:pt x="213" y="527"/>
                  </a:lnTo>
                  <a:lnTo>
                    <a:pt x="225" y="515"/>
                  </a:lnTo>
                  <a:lnTo>
                    <a:pt x="246" y="537"/>
                  </a:lnTo>
                  <a:lnTo>
                    <a:pt x="258" y="527"/>
                  </a:lnTo>
                  <a:lnTo>
                    <a:pt x="236" y="506"/>
                  </a:lnTo>
                  <a:lnTo>
                    <a:pt x="253" y="489"/>
                  </a:lnTo>
                  <a:lnTo>
                    <a:pt x="284" y="522"/>
                  </a:lnTo>
                  <a:lnTo>
                    <a:pt x="296" y="511"/>
                  </a:lnTo>
                  <a:lnTo>
                    <a:pt x="265" y="480"/>
                  </a:lnTo>
                  <a:lnTo>
                    <a:pt x="279" y="468"/>
                  </a:lnTo>
                  <a:lnTo>
                    <a:pt x="298" y="489"/>
                  </a:lnTo>
                  <a:lnTo>
                    <a:pt x="310" y="477"/>
                  </a:lnTo>
                  <a:lnTo>
                    <a:pt x="291" y="456"/>
                  </a:lnTo>
                  <a:lnTo>
                    <a:pt x="307" y="442"/>
                  </a:lnTo>
                  <a:lnTo>
                    <a:pt x="338" y="473"/>
                  </a:lnTo>
                  <a:lnTo>
                    <a:pt x="350" y="461"/>
                  </a:lnTo>
                  <a:lnTo>
                    <a:pt x="319" y="430"/>
                  </a:lnTo>
                  <a:lnTo>
                    <a:pt x="333" y="418"/>
                  </a:lnTo>
                  <a:lnTo>
                    <a:pt x="352" y="440"/>
                  </a:lnTo>
                  <a:lnTo>
                    <a:pt x="364" y="430"/>
                  </a:lnTo>
                  <a:lnTo>
                    <a:pt x="343" y="407"/>
                  </a:lnTo>
                  <a:lnTo>
                    <a:pt x="359" y="392"/>
                  </a:lnTo>
                  <a:lnTo>
                    <a:pt x="362" y="392"/>
                  </a:lnTo>
                  <a:lnTo>
                    <a:pt x="369" y="385"/>
                  </a:lnTo>
                  <a:lnTo>
                    <a:pt x="393" y="409"/>
                  </a:lnTo>
                  <a:lnTo>
                    <a:pt x="404" y="399"/>
                  </a:lnTo>
                  <a:lnTo>
                    <a:pt x="381" y="373"/>
                  </a:lnTo>
                  <a:lnTo>
                    <a:pt x="393" y="362"/>
                  </a:lnTo>
                  <a:lnTo>
                    <a:pt x="407" y="376"/>
                  </a:lnTo>
                  <a:lnTo>
                    <a:pt x="419" y="366"/>
                  </a:lnTo>
                  <a:lnTo>
                    <a:pt x="404" y="350"/>
                  </a:lnTo>
                  <a:lnTo>
                    <a:pt x="423" y="336"/>
                  </a:lnTo>
                  <a:lnTo>
                    <a:pt x="445" y="359"/>
                  </a:lnTo>
                  <a:lnTo>
                    <a:pt x="456" y="350"/>
                  </a:lnTo>
                  <a:lnTo>
                    <a:pt x="435" y="324"/>
                  </a:lnTo>
                  <a:lnTo>
                    <a:pt x="447" y="312"/>
                  </a:lnTo>
                  <a:lnTo>
                    <a:pt x="461" y="326"/>
                  </a:lnTo>
                  <a:lnTo>
                    <a:pt x="473" y="317"/>
                  </a:lnTo>
                  <a:lnTo>
                    <a:pt x="459" y="300"/>
                  </a:lnTo>
                  <a:lnTo>
                    <a:pt x="475" y="286"/>
                  </a:lnTo>
                  <a:lnTo>
                    <a:pt x="501" y="314"/>
                  </a:lnTo>
                  <a:lnTo>
                    <a:pt x="513" y="302"/>
                  </a:lnTo>
                  <a:lnTo>
                    <a:pt x="490" y="274"/>
                  </a:lnTo>
                  <a:lnTo>
                    <a:pt x="501" y="262"/>
                  </a:lnTo>
                  <a:lnTo>
                    <a:pt x="518" y="281"/>
                  </a:lnTo>
                  <a:lnTo>
                    <a:pt x="530" y="269"/>
                  </a:lnTo>
                  <a:lnTo>
                    <a:pt x="513" y="253"/>
                  </a:lnTo>
                  <a:lnTo>
                    <a:pt x="530" y="236"/>
                  </a:lnTo>
                  <a:lnTo>
                    <a:pt x="556" y="265"/>
                  </a:lnTo>
                  <a:lnTo>
                    <a:pt x="568" y="253"/>
                  </a:lnTo>
                  <a:lnTo>
                    <a:pt x="542" y="224"/>
                  </a:lnTo>
                  <a:lnTo>
                    <a:pt x="556" y="213"/>
                  </a:lnTo>
                  <a:lnTo>
                    <a:pt x="570" y="232"/>
                  </a:lnTo>
                  <a:lnTo>
                    <a:pt x="584" y="220"/>
                  </a:lnTo>
                  <a:lnTo>
                    <a:pt x="568" y="203"/>
                  </a:lnTo>
                  <a:lnTo>
                    <a:pt x="582" y="187"/>
                  </a:lnTo>
                  <a:lnTo>
                    <a:pt x="610" y="217"/>
                  </a:lnTo>
                  <a:lnTo>
                    <a:pt x="620" y="206"/>
                  </a:lnTo>
                  <a:lnTo>
                    <a:pt x="596" y="177"/>
                  </a:lnTo>
                  <a:lnTo>
                    <a:pt x="608" y="165"/>
                  </a:lnTo>
                  <a:lnTo>
                    <a:pt x="624" y="184"/>
                  </a:lnTo>
                  <a:lnTo>
                    <a:pt x="636" y="172"/>
                  </a:lnTo>
                  <a:lnTo>
                    <a:pt x="620" y="153"/>
                  </a:lnTo>
                  <a:lnTo>
                    <a:pt x="639" y="139"/>
                  </a:lnTo>
                  <a:lnTo>
                    <a:pt x="662" y="168"/>
                  </a:lnTo>
                  <a:lnTo>
                    <a:pt x="674" y="156"/>
                  </a:lnTo>
                  <a:lnTo>
                    <a:pt x="648" y="127"/>
                  </a:lnTo>
                  <a:lnTo>
                    <a:pt x="662" y="116"/>
                  </a:lnTo>
                  <a:lnTo>
                    <a:pt x="679" y="135"/>
                  </a:lnTo>
                  <a:lnTo>
                    <a:pt x="691" y="123"/>
                  </a:lnTo>
                  <a:lnTo>
                    <a:pt x="674" y="106"/>
                  </a:lnTo>
                  <a:lnTo>
                    <a:pt x="712" y="71"/>
                  </a:lnTo>
                  <a:lnTo>
                    <a:pt x="643" y="636"/>
                  </a:lnTo>
                  <a:close/>
                  <a:moveTo>
                    <a:pt x="565" y="558"/>
                  </a:moveTo>
                  <a:lnTo>
                    <a:pt x="601" y="276"/>
                  </a:lnTo>
                  <a:lnTo>
                    <a:pt x="281" y="563"/>
                  </a:lnTo>
                  <a:lnTo>
                    <a:pt x="565" y="558"/>
                  </a:lnTo>
                  <a:close/>
                  <a:moveTo>
                    <a:pt x="542" y="529"/>
                  </a:moveTo>
                  <a:lnTo>
                    <a:pt x="359" y="532"/>
                  </a:lnTo>
                  <a:lnTo>
                    <a:pt x="563" y="347"/>
                  </a:lnTo>
                  <a:lnTo>
                    <a:pt x="542" y="529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7935602" y="4523691"/>
              <a:ext cx="466566" cy="464344"/>
            </a:xfrm>
            <a:custGeom>
              <a:avLst/>
              <a:gdLst>
                <a:gd name="T0" fmla="*/ 133 w 266"/>
                <a:gd name="T1" fmla="*/ 0 h 265"/>
                <a:gd name="T2" fmla="*/ 0 w 266"/>
                <a:gd name="T3" fmla="*/ 132 h 265"/>
                <a:gd name="T4" fmla="*/ 133 w 266"/>
                <a:gd name="T5" fmla="*/ 265 h 265"/>
                <a:gd name="T6" fmla="*/ 266 w 266"/>
                <a:gd name="T7" fmla="*/ 132 h 265"/>
                <a:gd name="T8" fmla="*/ 133 w 266"/>
                <a:gd name="T9" fmla="*/ 0 h 265"/>
                <a:gd name="T10" fmla="*/ 221 w 266"/>
                <a:gd name="T11" fmla="*/ 51 h 265"/>
                <a:gd name="T12" fmla="*/ 148 w 266"/>
                <a:gd name="T13" fmla="*/ 94 h 265"/>
                <a:gd name="T14" fmla="*/ 167 w 266"/>
                <a:gd name="T15" fmla="*/ 17 h 265"/>
                <a:gd name="T16" fmla="*/ 221 w 266"/>
                <a:gd name="T17" fmla="*/ 51 h 265"/>
                <a:gd name="T18" fmla="*/ 133 w 266"/>
                <a:gd name="T19" fmla="*/ 12 h 265"/>
                <a:gd name="T20" fmla="*/ 156 w 266"/>
                <a:gd name="T21" fmla="*/ 14 h 265"/>
                <a:gd name="T22" fmla="*/ 140 w 266"/>
                <a:gd name="T23" fmla="*/ 100 h 265"/>
                <a:gd name="T24" fmla="*/ 118 w 266"/>
                <a:gd name="T25" fmla="*/ 119 h 265"/>
                <a:gd name="T26" fmla="*/ 112 w 266"/>
                <a:gd name="T27" fmla="*/ 124 h 265"/>
                <a:gd name="T28" fmla="*/ 58 w 266"/>
                <a:gd name="T29" fmla="*/ 38 h 265"/>
                <a:gd name="T30" fmla="*/ 133 w 266"/>
                <a:gd name="T31" fmla="*/ 12 h 265"/>
                <a:gd name="T32" fmla="*/ 13 w 266"/>
                <a:gd name="T33" fmla="*/ 132 h 265"/>
                <a:gd name="T34" fmla="*/ 51 w 266"/>
                <a:gd name="T35" fmla="*/ 45 h 265"/>
                <a:gd name="T36" fmla="*/ 105 w 266"/>
                <a:gd name="T37" fmla="*/ 131 h 265"/>
                <a:gd name="T38" fmla="*/ 85 w 266"/>
                <a:gd name="T39" fmla="*/ 150 h 265"/>
                <a:gd name="T40" fmla="*/ 13 w 266"/>
                <a:gd name="T41" fmla="*/ 135 h 265"/>
                <a:gd name="T42" fmla="*/ 13 w 266"/>
                <a:gd name="T43" fmla="*/ 132 h 265"/>
                <a:gd name="T44" fmla="*/ 37 w 266"/>
                <a:gd name="T45" fmla="*/ 204 h 265"/>
                <a:gd name="T46" fmla="*/ 14 w 266"/>
                <a:gd name="T47" fmla="*/ 145 h 265"/>
                <a:gd name="T48" fmla="*/ 79 w 266"/>
                <a:gd name="T49" fmla="*/ 157 h 265"/>
                <a:gd name="T50" fmla="*/ 37 w 266"/>
                <a:gd name="T51" fmla="*/ 204 h 265"/>
                <a:gd name="T52" fmla="*/ 96 w 266"/>
                <a:gd name="T53" fmla="*/ 246 h 265"/>
                <a:gd name="T54" fmla="*/ 43 w 266"/>
                <a:gd name="T55" fmla="*/ 211 h 265"/>
                <a:gd name="T56" fmla="*/ 84 w 266"/>
                <a:gd name="T57" fmla="*/ 165 h 265"/>
                <a:gd name="T58" fmla="*/ 96 w 266"/>
                <a:gd name="T59" fmla="*/ 246 h 265"/>
                <a:gd name="T60" fmla="*/ 133 w 266"/>
                <a:gd name="T61" fmla="*/ 252 h 265"/>
                <a:gd name="T62" fmla="*/ 105 w 266"/>
                <a:gd name="T63" fmla="*/ 249 h 265"/>
                <a:gd name="T64" fmla="*/ 91 w 266"/>
                <a:gd name="T65" fmla="*/ 158 h 265"/>
                <a:gd name="T66" fmla="*/ 111 w 266"/>
                <a:gd name="T67" fmla="*/ 138 h 265"/>
                <a:gd name="T68" fmla="*/ 119 w 266"/>
                <a:gd name="T69" fmla="*/ 147 h 265"/>
                <a:gd name="T70" fmla="*/ 204 w 266"/>
                <a:gd name="T71" fmla="*/ 229 h 265"/>
                <a:gd name="T72" fmla="*/ 133 w 266"/>
                <a:gd name="T73" fmla="*/ 252 h 265"/>
                <a:gd name="T74" fmla="*/ 253 w 266"/>
                <a:gd name="T75" fmla="*/ 132 h 265"/>
                <a:gd name="T76" fmla="*/ 212 w 266"/>
                <a:gd name="T77" fmla="*/ 223 h 265"/>
                <a:gd name="T78" fmla="*/ 126 w 266"/>
                <a:gd name="T79" fmla="*/ 141 h 265"/>
                <a:gd name="T80" fmla="*/ 118 w 266"/>
                <a:gd name="T81" fmla="*/ 132 h 265"/>
                <a:gd name="T82" fmla="*/ 124 w 266"/>
                <a:gd name="T83" fmla="*/ 127 h 265"/>
                <a:gd name="T84" fmla="*/ 146 w 266"/>
                <a:gd name="T85" fmla="*/ 108 h 265"/>
                <a:gd name="T86" fmla="*/ 218 w 266"/>
                <a:gd name="T87" fmla="*/ 131 h 265"/>
                <a:gd name="T88" fmla="*/ 252 w 266"/>
                <a:gd name="T89" fmla="*/ 129 h 265"/>
                <a:gd name="T90" fmla="*/ 253 w 266"/>
                <a:gd name="T91" fmla="*/ 132 h 265"/>
                <a:gd name="T92" fmla="*/ 252 w 266"/>
                <a:gd name="T93" fmla="*/ 119 h 265"/>
                <a:gd name="T94" fmla="*/ 154 w 266"/>
                <a:gd name="T95" fmla="*/ 102 h 265"/>
                <a:gd name="T96" fmla="*/ 227 w 266"/>
                <a:gd name="T97" fmla="*/ 58 h 265"/>
                <a:gd name="T98" fmla="*/ 252 w 266"/>
                <a:gd name="T99" fmla="*/ 119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66" h="265">
                  <a:moveTo>
                    <a:pt x="133" y="0"/>
                  </a:moveTo>
                  <a:cubicBezTo>
                    <a:pt x="60" y="0"/>
                    <a:pt x="0" y="59"/>
                    <a:pt x="0" y="132"/>
                  </a:cubicBezTo>
                  <a:cubicBezTo>
                    <a:pt x="0" y="205"/>
                    <a:pt x="60" y="265"/>
                    <a:pt x="133" y="265"/>
                  </a:cubicBezTo>
                  <a:cubicBezTo>
                    <a:pt x="206" y="265"/>
                    <a:pt x="266" y="205"/>
                    <a:pt x="266" y="132"/>
                  </a:cubicBezTo>
                  <a:cubicBezTo>
                    <a:pt x="266" y="59"/>
                    <a:pt x="206" y="0"/>
                    <a:pt x="133" y="0"/>
                  </a:cubicBezTo>
                  <a:close/>
                  <a:moveTo>
                    <a:pt x="221" y="51"/>
                  </a:moveTo>
                  <a:cubicBezTo>
                    <a:pt x="208" y="57"/>
                    <a:pt x="179" y="71"/>
                    <a:pt x="148" y="94"/>
                  </a:cubicBezTo>
                  <a:cubicBezTo>
                    <a:pt x="129" y="66"/>
                    <a:pt x="157" y="28"/>
                    <a:pt x="167" y="17"/>
                  </a:cubicBezTo>
                  <a:cubicBezTo>
                    <a:pt x="188" y="23"/>
                    <a:pt x="206" y="35"/>
                    <a:pt x="221" y="51"/>
                  </a:cubicBezTo>
                  <a:close/>
                  <a:moveTo>
                    <a:pt x="133" y="12"/>
                  </a:moveTo>
                  <a:cubicBezTo>
                    <a:pt x="141" y="12"/>
                    <a:pt x="148" y="13"/>
                    <a:pt x="156" y="14"/>
                  </a:cubicBezTo>
                  <a:cubicBezTo>
                    <a:pt x="144" y="30"/>
                    <a:pt x="118" y="69"/>
                    <a:pt x="140" y="100"/>
                  </a:cubicBezTo>
                  <a:cubicBezTo>
                    <a:pt x="132" y="106"/>
                    <a:pt x="125" y="113"/>
                    <a:pt x="118" y="119"/>
                  </a:cubicBezTo>
                  <a:cubicBezTo>
                    <a:pt x="116" y="121"/>
                    <a:pt x="114" y="123"/>
                    <a:pt x="112" y="124"/>
                  </a:cubicBezTo>
                  <a:cubicBezTo>
                    <a:pt x="82" y="87"/>
                    <a:pt x="64" y="51"/>
                    <a:pt x="58" y="38"/>
                  </a:cubicBezTo>
                  <a:cubicBezTo>
                    <a:pt x="79" y="22"/>
                    <a:pt x="105" y="12"/>
                    <a:pt x="133" y="12"/>
                  </a:cubicBezTo>
                  <a:close/>
                  <a:moveTo>
                    <a:pt x="13" y="132"/>
                  </a:moveTo>
                  <a:cubicBezTo>
                    <a:pt x="13" y="98"/>
                    <a:pt x="27" y="67"/>
                    <a:pt x="51" y="45"/>
                  </a:cubicBezTo>
                  <a:cubicBezTo>
                    <a:pt x="58" y="60"/>
                    <a:pt x="76" y="95"/>
                    <a:pt x="105" y="131"/>
                  </a:cubicBezTo>
                  <a:cubicBezTo>
                    <a:pt x="98" y="138"/>
                    <a:pt x="91" y="144"/>
                    <a:pt x="85" y="150"/>
                  </a:cubicBezTo>
                  <a:cubicBezTo>
                    <a:pt x="61" y="124"/>
                    <a:pt x="28" y="130"/>
                    <a:pt x="13" y="135"/>
                  </a:cubicBezTo>
                  <a:cubicBezTo>
                    <a:pt x="13" y="134"/>
                    <a:pt x="13" y="134"/>
                    <a:pt x="13" y="132"/>
                  </a:cubicBezTo>
                  <a:close/>
                  <a:moveTo>
                    <a:pt x="37" y="204"/>
                  </a:moveTo>
                  <a:cubicBezTo>
                    <a:pt x="24" y="187"/>
                    <a:pt x="16" y="167"/>
                    <a:pt x="14" y="145"/>
                  </a:cubicBezTo>
                  <a:cubicBezTo>
                    <a:pt x="26" y="141"/>
                    <a:pt x="56" y="133"/>
                    <a:pt x="79" y="157"/>
                  </a:cubicBezTo>
                  <a:cubicBezTo>
                    <a:pt x="58" y="178"/>
                    <a:pt x="44" y="195"/>
                    <a:pt x="37" y="204"/>
                  </a:cubicBezTo>
                  <a:close/>
                  <a:moveTo>
                    <a:pt x="96" y="246"/>
                  </a:moveTo>
                  <a:cubicBezTo>
                    <a:pt x="75" y="240"/>
                    <a:pt x="57" y="227"/>
                    <a:pt x="43" y="211"/>
                  </a:cubicBezTo>
                  <a:cubicBezTo>
                    <a:pt x="49" y="203"/>
                    <a:pt x="64" y="186"/>
                    <a:pt x="84" y="165"/>
                  </a:cubicBezTo>
                  <a:cubicBezTo>
                    <a:pt x="104" y="193"/>
                    <a:pt x="99" y="231"/>
                    <a:pt x="96" y="246"/>
                  </a:cubicBezTo>
                  <a:close/>
                  <a:moveTo>
                    <a:pt x="133" y="252"/>
                  </a:moveTo>
                  <a:cubicBezTo>
                    <a:pt x="123" y="252"/>
                    <a:pt x="114" y="251"/>
                    <a:pt x="105" y="249"/>
                  </a:cubicBezTo>
                  <a:cubicBezTo>
                    <a:pt x="109" y="232"/>
                    <a:pt x="115" y="190"/>
                    <a:pt x="91" y="158"/>
                  </a:cubicBezTo>
                  <a:cubicBezTo>
                    <a:pt x="98" y="152"/>
                    <a:pt x="104" y="145"/>
                    <a:pt x="111" y="138"/>
                  </a:cubicBezTo>
                  <a:cubicBezTo>
                    <a:pt x="114" y="141"/>
                    <a:pt x="116" y="144"/>
                    <a:pt x="119" y="147"/>
                  </a:cubicBezTo>
                  <a:cubicBezTo>
                    <a:pt x="156" y="188"/>
                    <a:pt x="190" y="217"/>
                    <a:pt x="204" y="229"/>
                  </a:cubicBezTo>
                  <a:cubicBezTo>
                    <a:pt x="184" y="243"/>
                    <a:pt x="160" y="252"/>
                    <a:pt x="133" y="252"/>
                  </a:cubicBezTo>
                  <a:close/>
                  <a:moveTo>
                    <a:pt x="253" y="132"/>
                  </a:moveTo>
                  <a:cubicBezTo>
                    <a:pt x="253" y="168"/>
                    <a:pt x="237" y="201"/>
                    <a:pt x="212" y="223"/>
                  </a:cubicBezTo>
                  <a:cubicBezTo>
                    <a:pt x="199" y="212"/>
                    <a:pt x="164" y="182"/>
                    <a:pt x="126" y="141"/>
                  </a:cubicBezTo>
                  <a:cubicBezTo>
                    <a:pt x="123" y="138"/>
                    <a:pt x="121" y="135"/>
                    <a:pt x="118" y="132"/>
                  </a:cubicBezTo>
                  <a:cubicBezTo>
                    <a:pt x="120" y="130"/>
                    <a:pt x="122" y="128"/>
                    <a:pt x="124" y="127"/>
                  </a:cubicBezTo>
                  <a:cubicBezTo>
                    <a:pt x="131" y="120"/>
                    <a:pt x="139" y="114"/>
                    <a:pt x="146" y="108"/>
                  </a:cubicBezTo>
                  <a:cubicBezTo>
                    <a:pt x="165" y="127"/>
                    <a:pt x="194" y="131"/>
                    <a:pt x="218" y="131"/>
                  </a:cubicBezTo>
                  <a:cubicBezTo>
                    <a:pt x="232" y="131"/>
                    <a:pt x="245" y="130"/>
                    <a:pt x="252" y="129"/>
                  </a:cubicBezTo>
                  <a:cubicBezTo>
                    <a:pt x="252" y="130"/>
                    <a:pt x="253" y="131"/>
                    <a:pt x="253" y="132"/>
                  </a:cubicBezTo>
                  <a:close/>
                  <a:moveTo>
                    <a:pt x="252" y="119"/>
                  </a:moveTo>
                  <a:cubicBezTo>
                    <a:pt x="234" y="122"/>
                    <a:pt x="180" y="128"/>
                    <a:pt x="154" y="102"/>
                  </a:cubicBezTo>
                  <a:cubicBezTo>
                    <a:pt x="186" y="78"/>
                    <a:pt x="216" y="63"/>
                    <a:pt x="227" y="58"/>
                  </a:cubicBezTo>
                  <a:cubicBezTo>
                    <a:pt x="241" y="76"/>
                    <a:pt x="250" y="96"/>
                    <a:pt x="252" y="11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 noEditPoints="1"/>
            </p:cNvSpPr>
            <p:nvPr/>
          </p:nvSpPr>
          <p:spPr bwMode="auto">
            <a:xfrm>
              <a:off x="3825380" y="4903608"/>
              <a:ext cx="488783" cy="502854"/>
            </a:xfrm>
            <a:custGeom>
              <a:avLst/>
              <a:gdLst>
                <a:gd name="T0" fmla="*/ 107 w 279"/>
                <a:gd name="T1" fmla="*/ 16 h 287"/>
                <a:gd name="T2" fmla="*/ 105 w 279"/>
                <a:gd name="T3" fmla="*/ 34 h 287"/>
                <a:gd name="T4" fmla="*/ 105 w 279"/>
                <a:gd name="T5" fmla="*/ 35 h 287"/>
                <a:gd name="T6" fmla="*/ 89 w 279"/>
                <a:gd name="T7" fmla="*/ 202 h 287"/>
                <a:gd name="T8" fmla="*/ 57 w 279"/>
                <a:gd name="T9" fmla="*/ 186 h 287"/>
                <a:gd name="T10" fmla="*/ 3 w 279"/>
                <a:gd name="T11" fmla="*/ 231 h 287"/>
                <a:gd name="T12" fmla="*/ 47 w 279"/>
                <a:gd name="T13" fmla="*/ 285 h 287"/>
                <a:gd name="T14" fmla="*/ 100 w 279"/>
                <a:gd name="T15" fmla="*/ 247 h 287"/>
                <a:gd name="T16" fmla="*/ 101 w 279"/>
                <a:gd name="T17" fmla="*/ 247 h 287"/>
                <a:gd name="T18" fmla="*/ 117 w 279"/>
                <a:gd name="T19" fmla="*/ 73 h 287"/>
                <a:gd name="T20" fmla="*/ 257 w 279"/>
                <a:gd name="T21" fmla="*/ 61 h 287"/>
                <a:gd name="T22" fmla="*/ 246 w 279"/>
                <a:gd name="T23" fmla="*/ 184 h 287"/>
                <a:gd name="T24" fmla="*/ 213 w 279"/>
                <a:gd name="T25" fmla="*/ 168 h 287"/>
                <a:gd name="T26" fmla="*/ 159 w 279"/>
                <a:gd name="T27" fmla="*/ 213 h 287"/>
                <a:gd name="T28" fmla="*/ 204 w 279"/>
                <a:gd name="T29" fmla="*/ 267 h 287"/>
                <a:gd name="T30" fmla="*/ 257 w 279"/>
                <a:gd name="T31" fmla="*/ 229 h 287"/>
                <a:gd name="T32" fmla="*/ 258 w 279"/>
                <a:gd name="T33" fmla="*/ 229 h 287"/>
                <a:gd name="T34" fmla="*/ 275 w 279"/>
                <a:gd name="T35" fmla="*/ 34 h 287"/>
                <a:gd name="T36" fmla="*/ 276 w 279"/>
                <a:gd name="T37" fmla="*/ 34 h 287"/>
                <a:gd name="T38" fmla="*/ 279 w 279"/>
                <a:gd name="T39" fmla="*/ 0 h 287"/>
                <a:gd name="T40" fmla="*/ 107 w 279"/>
                <a:gd name="T41" fmla="*/ 16 h 287"/>
                <a:gd name="T42" fmla="*/ 258 w 279"/>
                <a:gd name="T43" fmla="*/ 52 h 287"/>
                <a:gd name="T44" fmla="*/ 118 w 279"/>
                <a:gd name="T45" fmla="*/ 64 h 287"/>
                <a:gd name="T46" fmla="*/ 120 w 279"/>
                <a:gd name="T47" fmla="*/ 48 h 287"/>
                <a:gd name="T48" fmla="*/ 260 w 279"/>
                <a:gd name="T49" fmla="*/ 35 h 287"/>
                <a:gd name="T50" fmla="*/ 258 w 279"/>
                <a:gd name="T51" fmla="*/ 52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79" h="287">
                  <a:moveTo>
                    <a:pt x="107" y="16"/>
                  </a:moveTo>
                  <a:cubicBezTo>
                    <a:pt x="105" y="34"/>
                    <a:pt x="105" y="34"/>
                    <a:pt x="105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89" y="202"/>
                    <a:pt x="89" y="202"/>
                    <a:pt x="89" y="202"/>
                  </a:cubicBezTo>
                  <a:cubicBezTo>
                    <a:pt x="81" y="193"/>
                    <a:pt x="70" y="187"/>
                    <a:pt x="57" y="186"/>
                  </a:cubicBezTo>
                  <a:cubicBezTo>
                    <a:pt x="29" y="183"/>
                    <a:pt x="5" y="203"/>
                    <a:pt x="3" y="231"/>
                  </a:cubicBezTo>
                  <a:cubicBezTo>
                    <a:pt x="0" y="258"/>
                    <a:pt x="20" y="282"/>
                    <a:pt x="47" y="285"/>
                  </a:cubicBezTo>
                  <a:cubicBezTo>
                    <a:pt x="72" y="287"/>
                    <a:pt x="95" y="270"/>
                    <a:pt x="100" y="247"/>
                  </a:cubicBezTo>
                  <a:cubicBezTo>
                    <a:pt x="101" y="247"/>
                    <a:pt x="101" y="247"/>
                    <a:pt x="101" y="247"/>
                  </a:cubicBezTo>
                  <a:cubicBezTo>
                    <a:pt x="117" y="73"/>
                    <a:pt x="117" y="73"/>
                    <a:pt x="117" y="73"/>
                  </a:cubicBezTo>
                  <a:cubicBezTo>
                    <a:pt x="257" y="61"/>
                    <a:pt x="257" y="61"/>
                    <a:pt x="257" y="61"/>
                  </a:cubicBezTo>
                  <a:cubicBezTo>
                    <a:pt x="246" y="184"/>
                    <a:pt x="246" y="184"/>
                    <a:pt x="246" y="184"/>
                  </a:cubicBezTo>
                  <a:cubicBezTo>
                    <a:pt x="238" y="175"/>
                    <a:pt x="226" y="169"/>
                    <a:pt x="213" y="168"/>
                  </a:cubicBezTo>
                  <a:cubicBezTo>
                    <a:pt x="186" y="165"/>
                    <a:pt x="161" y="186"/>
                    <a:pt x="159" y="213"/>
                  </a:cubicBezTo>
                  <a:cubicBezTo>
                    <a:pt x="156" y="240"/>
                    <a:pt x="177" y="265"/>
                    <a:pt x="204" y="267"/>
                  </a:cubicBezTo>
                  <a:cubicBezTo>
                    <a:pt x="229" y="269"/>
                    <a:pt x="251" y="253"/>
                    <a:pt x="257" y="229"/>
                  </a:cubicBezTo>
                  <a:cubicBezTo>
                    <a:pt x="258" y="229"/>
                    <a:pt x="258" y="229"/>
                    <a:pt x="258" y="229"/>
                  </a:cubicBezTo>
                  <a:cubicBezTo>
                    <a:pt x="275" y="34"/>
                    <a:pt x="275" y="34"/>
                    <a:pt x="275" y="34"/>
                  </a:cubicBezTo>
                  <a:cubicBezTo>
                    <a:pt x="276" y="34"/>
                    <a:pt x="276" y="34"/>
                    <a:pt x="276" y="34"/>
                  </a:cubicBezTo>
                  <a:cubicBezTo>
                    <a:pt x="279" y="0"/>
                    <a:pt x="279" y="0"/>
                    <a:pt x="279" y="0"/>
                  </a:cubicBezTo>
                  <a:lnTo>
                    <a:pt x="107" y="16"/>
                  </a:lnTo>
                  <a:close/>
                  <a:moveTo>
                    <a:pt x="258" y="52"/>
                  </a:moveTo>
                  <a:cubicBezTo>
                    <a:pt x="118" y="64"/>
                    <a:pt x="118" y="64"/>
                    <a:pt x="118" y="64"/>
                  </a:cubicBezTo>
                  <a:cubicBezTo>
                    <a:pt x="120" y="48"/>
                    <a:pt x="120" y="48"/>
                    <a:pt x="120" y="48"/>
                  </a:cubicBezTo>
                  <a:cubicBezTo>
                    <a:pt x="260" y="35"/>
                    <a:pt x="260" y="35"/>
                    <a:pt x="260" y="35"/>
                  </a:cubicBezTo>
                  <a:lnTo>
                    <a:pt x="258" y="5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 noEditPoints="1"/>
            </p:cNvSpPr>
            <p:nvPr/>
          </p:nvSpPr>
          <p:spPr bwMode="auto">
            <a:xfrm>
              <a:off x="3716515" y="3660174"/>
              <a:ext cx="682815" cy="542845"/>
            </a:xfrm>
            <a:custGeom>
              <a:avLst/>
              <a:gdLst>
                <a:gd name="T0" fmla="*/ 390 w 390"/>
                <a:gd name="T1" fmla="*/ 266 h 310"/>
                <a:gd name="T2" fmla="*/ 280 w 390"/>
                <a:gd name="T3" fmla="*/ 195 h 310"/>
                <a:gd name="T4" fmla="*/ 289 w 390"/>
                <a:gd name="T5" fmla="*/ 181 h 310"/>
                <a:gd name="T6" fmla="*/ 266 w 390"/>
                <a:gd name="T7" fmla="*/ 167 h 310"/>
                <a:gd name="T8" fmla="*/ 262 w 390"/>
                <a:gd name="T9" fmla="*/ 104 h 310"/>
                <a:gd name="T10" fmla="*/ 104 w 390"/>
                <a:gd name="T11" fmla="*/ 21 h 310"/>
                <a:gd name="T12" fmla="*/ 21 w 390"/>
                <a:gd name="T13" fmla="*/ 180 h 310"/>
                <a:gd name="T14" fmla="*/ 180 w 390"/>
                <a:gd name="T15" fmla="*/ 263 h 310"/>
                <a:gd name="T16" fmla="*/ 218 w 390"/>
                <a:gd name="T17" fmla="*/ 243 h 310"/>
                <a:gd name="T18" fmla="*/ 241 w 390"/>
                <a:gd name="T19" fmla="*/ 257 h 310"/>
                <a:gd name="T20" fmla="*/ 252 w 390"/>
                <a:gd name="T21" fmla="*/ 239 h 310"/>
                <a:gd name="T22" fmla="*/ 363 w 390"/>
                <a:gd name="T23" fmla="*/ 310 h 310"/>
                <a:gd name="T24" fmla="*/ 390 w 390"/>
                <a:gd name="T25" fmla="*/ 266 h 310"/>
                <a:gd name="T26" fmla="*/ 72 w 390"/>
                <a:gd name="T27" fmla="*/ 164 h 310"/>
                <a:gd name="T28" fmla="*/ 120 w 390"/>
                <a:gd name="T29" fmla="*/ 72 h 310"/>
                <a:gd name="T30" fmla="*/ 212 w 390"/>
                <a:gd name="T31" fmla="*/ 120 h 310"/>
                <a:gd name="T32" fmla="*/ 164 w 390"/>
                <a:gd name="T33" fmla="*/ 213 h 310"/>
                <a:gd name="T34" fmla="*/ 72 w 390"/>
                <a:gd name="T35" fmla="*/ 164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0" h="310">
                  <a:moveTo>
                    <a:pt x="390" y="266"/>
                  </a:moveTo>
                  <a:cubicBezTo>
                    <a:pt x="280" y="195"/>
                    <a:pt x="280" y="195"/>
                    <a:pt x="280" y="195"/>
                  </a:cubicBezTo>
                  <a:cubicBezTo>
                    <a:pt x="289" y="181"/>
                    <a:pt x="289" y="181"/>
                    <a:pt x="289" y="181"/>
                  </a:cubicBezTo>
                  <a:cubicBezTo>
                    <a:pt x="266" y="167"/>
                    <a:pt x="266" y="167"/>
                    <a:pt x="266" y="167"/>
                  </a:cubicBezTo>
                  <a:cubicBezTo>
                    <a:pt x="270" y="147"/>
                    <a:pt x="269" y="125"/>
                    <a:pt x="262" y="104"/>
                  </a:cubicBezTo>
                  <a:cubicBezTo>
                    <a:pt x="241" y="37"/>
                    <a:pt x="170" y="0"/>
                    <a:pt x="104" y="21"/>
                  </a:cubicBezTo>
                  <a:cubicBezTo>
                    <a:pt x="37" y="42"/>
                    <a:pt x="0" y="114"/>
                    <a:pt x="21" y="180"/>
                  </a:cubicBezTo>
                  <a:cubicBezTo>
                    <a:pt x="42" y="247"/>
                    <a:pt x="113" y="284"/>
                    <a:pt x="180" y="263"/>
                  </a:cubicBezTo>
                  <a:cubicBezTo>
                    <a:pt x="194" y="258"/>
                    <a:pt x="207" y="251"/>
                    <a:pt x="218" y="243"/>
                  </a:cubicBezTo>
                  <a:cubicBezTo>
                    <a:pt x="241" y="257"/>
                    <a:pt x="241" y="257"/>
                    <a:pt x="241" y="257"/>
                  </a:cubicBezTo>
                  <a:cubicBezTo>
                    <a:pt x="252" y="239"/>
                    <a:pt x="252" y="239"/>
                    <a:pt x="252" y="239"/>
                  </a:cubicBezTo>
                  <a:cubicBezTo>
                    <a:pt x="363" y="310"/>
                    <a:pt x="363" y="310"/>
                    <a:pt x="363" y="310"/>
                  </a:cubicBezTo>
                  <a:lnTo>
                    <a:pt x="390" y="266"/>
                  </a:lnTo>
                  <a:close/>
                  <a:moveTo>
                    <a:pt x="72" y="164"/>
                  </a:moveTo>
                  <a:cubicBezTo>
                    <a:pt x="59" y="125"/>
                    <a:pt x="81" y="84"/>
                    <a:pt x="120" y="72"/>
                  </a:cubicBezTo>
                  <a:cubicBezTo>
                    <a:pt x="158" y="59"/>
                    <a:pt x="200" y="81"/>
                    <a:pt x="212" y="120"/>
                  </a:cubicBezTo>
                  <a:cubicBezTo>
                    <a:pt x="224" y="159"/>
                    <a:pt x="203" y="200"/>
                    <a:pt x="164" y="213"/>
                  </a:cubicBezTo>
                  <a:cubicBezTo>
                    <a:pt x="125" y="224"/>
                    <a:pt x="84" y="203"/>
                    <a:pt x="72" y="16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 noEditPoints="1"/>
            </p:cNvSpPr>
            <p:nvPr/>
          </p:nvSpPr>
          <p:spPr bwMode="auto">
            <a:xfrm>
              <a:off x="3777983" y="2467839"/>
              <a:ext cx="572469" cy="588761"/>
            </a:xfrm>
            <a:custGeom>
              <a:avLst/>
              <a:gdLst>
                <a:gd name="T0" fmla="*/ 224 w 327"/>
                <a:gd name="T1" fmla="*/ 118 h 336"/>
                <a:gd name="T2" fmla="*/ 238 w 327"/>
                <a:gd name="T3" fmla="*/ 26 h 336"/>
                <a:gd name="T4" fmla="*/ 188 w 327"/>
                <a:gd name="T5" fmla="*/ 10 h 336"/>
                <a:gd name="T6" fmla="*/ 11 w 327"/>
                <a:gd name="T7" fmla="*/ 148 h 336"/>
                <a:gd name="T8" fmla="*/ 148 w 327"/>
                <a:gd name="T9" fmla="*/ 325 h 336"/>
                <a:gd name="T10" fmla="*/ 325 w 327"/>
                <a:gd name="T11" fmla="*/ 188 h 336"/>
                <a:gd name="T12" fmla="*/ 323 w 327"/>
                <a:gd name="T13" fmla="*/ 138 h 336"/>
                <a:gd name="T14" fmla="*/ 224 w 327"/>
                <a:gd name="T15" fmla="*/ 118 h 336"/>
                <a:gd name="T16" fmla="*/ 25 w 327"/>
                <a:gd name="T17" fmla="*/ 159 h 336"/>
                <a:gd name="T18" fmla="*/ 61 w 327"/>
                <a:gd name="T19" fmla="*/ 136 h 336"/>
                <a:gd name="T20" fmla="*/ 90 w 327"/>
                <a:gd name="T21" fmla="*/ 167 h 336"/>
                <a:gd name="T22" fmla="*/ 54 w 327"/>
                <a:gd name="T23" fmla="*/ 191 h 336"/>
                <a:gd name="T24" fmla="*/ 25 w 327"/>
                <a:gd name="T25" fmla="*/ 159 h 336"/>
                <a:gd name="T26" fmla="*/ 78 w 327"/>
                <a:gd name="T27" fmla="*/ 262 h 336"/>
                <a:gd name="T28" fmla="*/ 48 w 327"/>
                <a:gd name="T29" fmla="*/ 231 h 336"/>
                <a:gd name="T30" fmla="*/ 85 w 327"/>
                <a:gd name="T31" fmla="*/ 207 h 336"/>
                <a:gd name="T32" fmla="*/ 114 w 327"/>
                <a:gd name="T33" fmla="*/ 239 h 336"/>
                <a:gd name="T34" fmla="*/ 78 w 327"/>
                <a:gd name="T35" fmla="*/ 262 h 336"/>
                <a:gd name="T36" fmla="*/ 80 w 327"/>
                <a:gd name="T37" fmla="*/ 124 h 336"/>
                <a:gd name="T38" fmla="*/ 51 w 327"/>
                <a:gd name="T39" fmla="*/ 92 h 336"/>
                <a:gd name="T40" fmla="*/ 88 w 327"/>
                <a:gd name="T41" fmla="*/ 69 h 336"/>
                <a:gd name="T42" fmla="*/ 117 w 327"/>
                <a:gd name="T43" fmla="*/ 100 h 336"/>
                <a:gd name="T44" fmla="*/ 80 w 327"/>
                <a:gd name="T45" fmla="*/ 124 h 336"/>
                <a:gd name="T46" fmla="*/ 146 w 327"/>
                <a:gd name="T47" fmla="*/ 308 h 336"/>
                <a:gd name="T48" fmla="*/ 117 w 327"/>
                <a:gd name="T49" fmla="*/ 276 h 336"/>
                <a:gd name="T50" fmla="*/ 153 w 327"/>
                <a:gd name="T51" fmla="*/ 252 h 336"/>
                <a:gd name="T52" fmla="*/ 182 w 327"/>
                <a:gd name="T53" fmla="*/ 284 h 336"/>
                <a:gd name="T54" fmla="*/ 146 w 327"/>
                <a:gd name="T55" fmla="*/ 308 h 336"/>
                <a:gd name="T56" fmla="*/ 151 w 327"/>
                <a:gd name="T57" fmla="*/ 85 h 336"/>
                <a:gd name="T58" fmla="*/ 122 w 327"/>
                <a:gd name="T59" fmla="*/ 52 h 336"/>
                <a:gd name="T60" fmla="*/ 158 w 327"/>
                <a:gd name="T61" fmla="*/ 29 h 336"/>
                <a:gd name="T62" fmla="*/ 187 w 327"/>
                <a:gd name="T63" fmla="*/ 61 h 336"/>
                <a:gd name="T64" fmla="*/ 151 w 327"/>
                <a:gd name="T65" fmla="*/ 85 h 336"/>
                <a:gd name="T66" fmla="*/ 223 w 327"/>
                <a:gd name="T67" fmla="*/ 285 h 336"/>
                <a:gd name="T68" fmla="*/ 194 w 327"/>
                <a:gd name="T69" fmla="*/ 253 h 336"/>
                <a:gd name="T70" fmla="*/ 230 w 327"/>
                <a:gd name="T71" fmla="*/ 230 h 336"/>
                <a:gd name="T72" fmla="*/ 259 w 327"/>
                <a:gd name="T73" fmla="*/ 262 h 336"/>
                <a:gd name="T74" fmla="*/ 223 w 327"/>
                <a:gd name="T75" fmla="*/ 285 h 336"/>
                <a:gd name="T76" fmla="*/ 269 w 327"/>
                <a:gd name="T77" fmla="*/ 226 h 336"/>
                <a:gd name="T78" fmla="*/ 240 w 327"/>
                <a:gd name="T79" fmla="*/ 195 h 336"/>
                <a:gd name="T80" fmla="*/ 276 w 327"/>
                <a:gd name="T81" fmla="*/ 171 h 336"/>
                <a:gd name="T82" fmla="*/ 304 w 327"/>
                <a:gd name="T83" fmla="*/ 203 h 336"/>
                <a:gd name="T84" fmla="*/ 269 w 327"/>
                <a:gd name="T85" fmla="*/ 226 h 336"/>
                <a:gd name="T86" fmla="*/ 269 w 327"/>
                <a:gd name="T87" fmla="*/ 226 h 336"/>
                <a:gd name="T88" fmla="*/ 269 w 327"/>
                <a:gd name="T89" fmla="*/ 22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7" h="336">
                  <a:moveTo>
                    <a:pt x="224" y="118"/>
                  </a:moveTo>
                  <a:cubicBezTo>
                    <a:pt x="203" y="77"/>
                    <a:pt x="292" y="56"/>
                    <a:pt x="238" y="26"/>
                  </a:cubicBezTo>
                  <a:cubicBezTo>
                    <a:pt x="212" y="16"/>
                    <a:pt x="206" y="13"/>
                    <a:pt x="188" y="10"/>
                  </a:cubicBezTo>
                  <a:cubicBezTo>
                    <a:pt x="101" y="0"/>
                    <a:pt x="22" y="61"/>
                    <a:pt x="11" y="148"/>
                  </a:cubicBezTo>
                  <a:cubicBezTo>
                    <a:pt x="0" y="235"/>
                    <a:pt x="61" y="313"/>
                    <a:pt x="148" y="325"/>
                  </a:cubicBezTo>
                  <a:cubicBezTo>
                    <a:pt x="235" y="336"/>
                    <a:pt x="314" y="275"/>
                    <a:pt x="325" y="188"/>
                  </a:cubicBezTo>
                  <a:cubicBezTo>
                    <a:pt x="327" y="169"/>
                    <a:pt x="327" y="157"/>
                    <a:pt x="323" y="138"/>
                  </a:cubicBezTo>
                  <a:cubicBezTo>
                    <a:pt x="315" y="103"/>
                    <a:pt x="246" y="159"/>
                    <a:pt x="224" y="118"/>
                  </a:cubicBezTo>
                  <a:close/>
                  <a:moveTo>
                    <a:pt x="25" y="159"/>
                  </a:moveTo>
                  <a:cubicBezTo>
                    <a:pt x="27" y="144"/>
                    <a:pt x="43" y="133"/>
                    <a:pt x="61" y="136"/>
                  </a:cubicBezTo>
                  <a:cubicBezTo>
                    <a:pt x="79" y="138"/>
                    <a:pt x="92" y="151"/>
                    <a:pt x="90" y="167"/>
                  </a:cubicBezTo>
                  <a:cubicBezTo>
                    <a:pt x="88" y="182"/>
                    <a:pt x="72" y="194"/>
                    <a:pt x="54" y="191"/>
                  </a:cubicBezTo>
                  <a:cubicBezTo>
                    <a:pt x="36" y="188"/>
                    <a:pt x="23" y="174"/>
                    <a:pt x="25" y="159"/>
                  </a:cubicBezTo>
                  <a:close/>
                  <a:moveTo>
                    <a:pt x="78" y="262"/>
                  </a:moveTo>
                  <a:cubicBezTo>
                    <a:pt x="60" y="260"/>
                    <a:pt x="47" y="246"/>
                    <a:pt x="48" y="231"/>
                  </a:cubicBezTo>
                  <a:cubicBezTo>
                    <a:pt x="51" y="216"/>
                    <a:pt x="67" y="205"/>
                    <a:pt x="85" y="207"/>
                  </a:cubicBezTo>
                  <a:cubicBezTo>
                    <a:pt x="103" y="209"/>
                    <a:pt x="116" y="224"/>
                    <a:pt x="114" y="239"/>
                  </a:cubicBezTo>
                  <a:cubicBezTo>
                    <a:pt x="112" y="254"/>
                    <a:pt x="96" y="265"/>
                    <a:pt x="78" y="262"/>
                  </a:cubicBezTo>
                  <a:close/>
                  <a:moveTo>
                    <a:pt x="80" y="124"/>
                  </a:moveTo>
                  <a:cubicBezTo>
                    <a:pt x="62" y="121"/>
                    <a:pt x="49" y="107"/>
                    <a:pt x="51" y="92"/>
                  </a:cubicBezTo>
                  <a:cubicBezTo>
                    <a:pt x="53" y="77"/>
                    <a:pt x="70" y="66"/>
                    <a:pt x="88" y="69"/>
                  </a:cubicBezTo>
                  <a:cubicBezTo>
                    <a:pt x="106" y="71"/>
                    <a:pt x="119" y="85"/>
                    <a:pt x="117" y="100"/>
                  </a:cubicBezTo>
                  <a:cubicBezTo>
                    <a:pt x="114" y="116"/>
                    <a:pt x="98" y="126"/>
                    <a:pt x="80" y="124"/>
                  </a:cubicBezTo>
                  <a:close/>
                  <a:moveTo>
                    <a:pt x="146" y="308"/>
                  </a:moveTo>
                  <a:cubicBezTo>
                    <a:pt x="128" y="305"/>
                    <a:pt x="115" y="291"/>
                    <a:pt x="117" y="276"/>
                  </a:cubicBezTo>
                  <a:cubicBezTo>
                    <a:pt x="119" y="260"/>
                    <a:pt x="135" y="250"/>
                    <a:pt x="153" y="252"/>
                  </a:cubicBezTo>
                  <a:cubicBezTo>
                    <a:pt x="171" y="255"/>
                    <a:pt x="184" y="269"/>
                    <a:pt x="182" y="284"/>
                  </a:cubicBezTo>
                  <a:cubicBezTo>
                    <a:pt x="181" y="300"/>
                    <a:pt x="164" y="310"/>
                    <a:pt x="146" y="308"/>
                  </a:cubicBezTo>
                  <a:close/>
                  <a:moveTo>
                    <a:pt x="151" y="85"/>
                  </a:moveTo>
                  <a:cubicBezTo>
                    <a:pt x="133" y="83"/>
                    <a:pt x="120" y="68"/>
                    <a:pt x="122" y="52"/>
                  </a:cubicBezTo>
                  <a:cubicBezTo>
                    <a:pt x="124" y="38"/>
                    <a:pt x="141" y="27"/>
                    <a:pt x="158" y="29"/>
                  </a:cubicBezTo>
                  <a:cubicBezTo>
                    <a:pt x="176" y="32"/>
                    <a:pt x="189" y="45"/>
                    <a:pt x="187" y="61"/>
                  </a:cubicBezTo>
                  <a:cubicBezTo>
                    <a:pt x="185" y="76"/>
                    <a:pt x="169" y="87"/>
                    <a:pt x="151" y="85"/>
                  </a:cubicBezTo>
                  <a:close/>
                  <a:moveTo>
                    <a:pt x="223" y="285"/>
                  </a:moveTo>
                  <a:cubicBezTo>
                    <a:pt x="204" y="283"/>
                    <a:pt x="192" y="269"/>
                    <a:pt x="194" y="253"/>
                  </a:cubicBezTo>
                  <a:cubicBezTo>
                    <a:pt x="196" y="238"/>
                    <a:pt x="212" y="227"/>
                    <a:pt x="230" y="230"/>
                  </a:cubicBezTo>
                  <a:cubicBezTo>
                    <a:pt x="248" y="232"/>
                    <a:pt x="260" y="247"/>
                    <a:pt x="259" y="262"/>
                  </a:cubicBezTo>
                  <a:cubicBezTo>
                    <a:pt x="257" y="277"/>
                    <a:pt x="240" y="287"/>
                    <a:pt x="223" y="285"/>
                  </a:cubicBezTo>
                  <a:close/>
                  <a:moveTo>
                    <a:pt x="269" y="226"/>
                  </a:moveTo>
                  <a:cubicBezTo>
                    <a:pt x="250" y="225"/>
                    <a:pt x="237" y="210"/>
                    <a:pt x="240" y="195"/>
                  </a:cubicBezTo>
                  <a:cubicBezTo>
                    <a:pt x="241" y="180"/>
                    <a:pt x="258" y="169"/>
                    <a:pt x="276" y="171"/>
                  </a:cubicBezTo>
                  <a:cubicBezTo>
                    <a:pt x="294" y="174"/>
                    <a:pt x="307" y="187"/>
                    <a:pt x="304" y="203"/>
                  </a:cubicBezTo>
                  <a:cubicBezTo>
                    <a:pt x="303" y="218"/>
                    <a:pt x="286" y="229"/>
                    <a:pt x="269" y="226"/>
                  </a:cubicBezTo>
                  <a:close/>
                  <a:moveTo>
                    <a:pt x="269" y="226"/>
                  </a:moveTo>
                  <a:cubicBezTo>
                    <a:pt x="269" y="226"/>
                    <a:pt x="269" y="226"/>
                    <a:pt x="269" y="226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7841548" y="5334626"/>
              <a:ext cx="345111" cy="793162"/>
            </a:xfrm>
            <a:custGeom>
              <a:avLst/>
              <a:gdLst>
                <a:gd name="T0" fmla="*/ 466 w 466"/>
                <a:gd name="T1" fmla="*/ 1071 h 1071"/>
                <a:gd name="T2" fmla="*/ 0 w 466"/>
                <a:gd name="T3" fmla="*/ 1071 h 1071"/>
                <a:gd name="T4" fmla="*/ 0 w 466"/>
                <a:gd name="T5" fmla="*/ 1024 h 1071"/>
                <a:gd name="T6" fmla="*/ 418 w 466"/>
                <a:gd name="T7" fmla="*/ 1024 h 1071"/>
                <a:gd name="T8" fmla="*/ 418 w 466"/>
                <a:gd name="T9" fmla="*/ 0 h 1071"/>
                <a:gd name="T10" fmla="*/ 466 w 466"/>
                <a:gd name="T11" fmla="*/ 0 h 1071"/>
                <a:gd name="T12" fmla="*/ 466 w 466"/>
                <a:gd name="T13" fmla="*/ 1071 h 10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6" h="1071">
                  <a:moveTo>
                    <a:pt x="466" y="1071"/>
                  </a:moveTo>
                  <a:lnTo>
                    <a:pt x="0" y="1071"/>
                  </a:lnTo>
                  <a:lnTo>
                    <a:pt x="0" y="1024"/>
                  </a:lnTo>
                  <a:lnTo>
                    <a:pt x="418" y="1024"/>
                  </a:lnTo>
                  <a:lnTo>
                    <a:pt x="418" y="0"/>
                  </a:lnTo>
                  <a:lnTo>
                    <a:pt x="466" y="0"/>
                  </a:lnTo>
                  <a:lnTo>
                    <a:pt x="466" y="107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8107417" y="5247238"/>
              <a:ext cx="122936" cy="105162"/>
            </a:xfrm>
            <a:custGeom>
              <a:avLst/>
              <a:gdLst>
                <a:gd name="T0" fmla="*/ 166 w 166"/>
                <a:gd name="T1" fmla="*/ 142 h 142"/>
                <a:gd name="T2" fmla="*/ 83 w 166"/>
                <a:gd name="T3" fmla="*/ 0 h 142"/>
                <a:gd name="T4" fmla="*/ 0 w 166"/>
                <a:gd name="T5" fmla="*/ 142 h 142"/>
                <a:gd name="T6" fmla="*/ 166 w 166"/>
                <a:gd name="T7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6" h="142">
                  <a:moveTo>
                    <a:pt x="166" y="142"/>
                  </a:moveTo>
                  <a:lnTo>
                    <a:pt x="83" y="0"/>
                  </a:lnTo>
                  <a:lnTo>
                    <a:pt x="0" y="142"/>
                  </a:lnTo>
                  <a:lnTo>
                    <a:pt x="166" y="142"/>
                  </a:lnTo>
                  <a:close/>
                </a:path>
              </a:pathLst>
            </a:custGeom>
            <a:solidFill>
              <a:srgbClr val="D95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7056533" y="3879386"/>
              <a:ext cx="664301" cy="1581139"/>
            </a:xfrm>
            <a:custGeom>
              <a:avLst/>
              <a:gdLst>
                <a:gd name="T0" fmla="*/ 48 w 897"/>
                <a:gd name="T1" fmla="*/ 2135 h 2135"/>
                <a:gd name="T2" fmla="*/ 0 w 897"/>
                <a:gd name="T3" fmla="*/ 2135 h 2135"/>
                <a:gd name="T4" fmla="*/ 0 w 897"/>
                <a:gd name="T5" fmla="*/ 0 h 2135"/>
                <a:gd name="T6" fmla="*/ 897 w 897"/>
                <a:gd name="T7" fmla="*/ 0 h 2135"/>
                <a:gd name="T8" fmla="*/ 897 w 897"/>
                <a:gd name="T9" fmla="*/ 47 h 2135"/>
                <a:gd name="T10" fmla="*/ 48 w 897"/>
                <a:gd name="T11" fmla="*/ 47 h 2135"/>
                <a:gd name="T12" fmla="*/ 48 w 897"/>
                <a:gd name="T13" fmla="*/ 2135 h 2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7" h="2135">
                  <a:moveTo>
                    <a:pt x="48" y="2135"/>
                  </a:moveTo>
                  <a:lnTo>
                    <a:pt x="0" y="2135"/>
                  </a:lnTo>
                  <a:lnTo>
                    <a:pt x="0" y="0"/>
                  </a:lnTo>
                  <a:lnTo>
                    <a:pt x="897" y="0"/>
                  </a:lnTo>
                  <a:lnTo>
                    <a:pt x="897" y="47"/>
                  </a:lnTo>
                  <a:lnTo>
                    <a:pt x="48" y="47"/>
                  </a:lnTo>
                  <a:lnTo>
                    <a:pt x="48" y="213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7703060" y="3835691"/>
              <a:ext cx="106644" cy="122196"/>
            </a:xfrm>
            <a:custGeom>
              <a:avLst/>
              <a:gdLst>
                <a:gd name="T0" fmla="*/ 0 w 144"/>
                <a:gd name="T1" fmla="*/ 165 h 165"/>
                <a:gd name="T2" fmla="*/ 144 w 144"/>
                <a:gd name="T3" fmla="*/ 83 h 165"/>
                <a:gd name="T4" fmla="*/ 0 w 144"/>
                <a:gd name="T5" fmla="*/ 0 h 165"/>
                <a:gd name="T6" fmla="*/ 0 w 144"/>
                <a:gd name="T7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" h="165">
                  <a:moveTo>
                    <a:pt x="0" y="165"/>
                  </a:moveTo>
                  <a:lnTo>
                    <a:pt x="144" y="83"/>
                  </a:lnTo>
                  <a:lnTo>
                    <a:pt x="0" y="0"/>
                  </a:lnTo>
                  <a:lnTo>
                    <a:pt x="0" y="165"/>
                  </a:lnTo>
                  <a:close/>
                </a:path>
              </a:pathLst>
            </a:custGeom>
            <a:solidFill>
              <a:srgbClr val="5942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6210790" y="2247146"/>
              <a:ext cx="1510044" cy="514703"/>
            </a:xfrm>
            <a:custGeom>
              <a:avLst/>
              <a:gdLst>
                <a:gd name="T0" fmla="*/ 47 w 2039"/>
                <a:gd name="T1" fmla="*/ 695 h 695"/>
                <a:gd name="T2" fmla="*/ 0 w 2039"/>
                <a:gd name="T3" fmla="*/ 695 h 695"/>
                <a:gd name="T4" fmla="*/ 0 w 2039"/>
                <a:gd name="T5" fmla="*/ 0 h 695"/>
                <a:gd name="T6" fmla="*/ 2039 w 2039"/>
                <a:gd name="T7" fmla="*/ 0 h 695"/>
                <a:gd name="T8" fmla="*/ 2039 w 2039"/>
                <a:gd name="T9" fmla="*/ 47 h 695"/>
                <a:gd name="T10" fmla="*/ 47 w 2039"/>
                <a:gd name="T11" fmla="*/ 47 h 695"/>
                <a:gd name="T12" fmla="*/ 47 w 2039"/>
                <a:gd name="T13" fmla="*/ 695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39" h="695">
                  <a:moveTo>
                    <a:pt x="47" y="695"/>
                  </a:moveTo>
                  <a:lnTo>
                    <a:pt x="0" y="695"/>
                  </a:lnTo>
                  <a:lnTo>
                    <a:pt x="0" y="0"/>
                  </a:lnTo>
                  <a:lnTo>
                    <a:pt x="2039" y="0"/>
                  </a:lnTo>
                  <a:lnTo>
                    <a:pt x="2039" y="47"/>
                  </a:lnTo>
                  <a:lnTo>
                    <a:pt x="47" y="47"/>
                  </a:lnTo>
                  <a:lnTo>
                    <a:pt x="47" y="69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7703060" y="2203452"/>
              <a:ext cx="106644" cy="122936"/>
            </a:xfrm>
            <a:custGeom>
              <a:avLst/>
              <a:gdLst>
                <a:gd name="T0" fmla="*/ 0 w 144"/>
                <a:gd name="T1" fmla="*/ 166 h 166"/>
                <a:gd name="T2" fmla="*/ 144 w 144"/>
                <a:gd name="T3" fmla="*/ 83 h 166"/>
                <a:gd name="T4" fmla="*/ 0 w 144"/>
                <a:gd name="T5" fmla="*/ 0 h 166"/>
                <a:gd name="T6" fmla="*/ 0 w 144"/>
                <a:gd name="T7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" h="166">
                  <a:moveTo>
                    <a:pt x="0" y="166"/>
                  </a:moveTo>
                  <a:lnTo>
                    <a:pt x="144" y="83"/>
                  </a:lnTo>
                  <a:lnTo>
                    <a:pt x="0" y="0"/>
                  </a:lnTo>
                  <a:lnTo>
                    <a:pt x="0" y="166"/>
                  </a:lnTo>
                  <a:close/>
                </a:path>
              </a:pathLst>
            </a:custGeom>
            <a:solidFill>
              <a:srgbClr val="75BF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4488940" y="3136583"/>
              <a:ext cx="907211" cy="858333"/>
            </a:xfrm>
            <a:custGeom>
              <a:avLst/>
              <a:gdLst>
                <a:gd name="T0" fmla="*/ 1225 w 1225"/>
                <a:gd name="T1" fmla="*/ 1159 h 1159"/>
                <a:gd name="T2" fmla="*/ 88 w 1225"/>
                <a:gd name="T3" fmla="*/ 1159 h 1159"/>
                <a:gd name="T4" fmla="*/ 88 w 1225"/>
                <a:gd name="T5" fmla="*/ 48 h 1159"/>
                <a:gd name="T6" fmla="*/ 0 w 1225"/>
                <a:gd name="T7" fmla="*/ 48 h 1159"/>
                <a:gd name="T8" fmla="*/ 0 w 1225"/>
                <a:gd name="T9" fmla="*/ 0 h 1159"/>
                <a:gd name="T10" fmla="*/ 135 w 1225"/>
                <a:gd name="T11" fmla="*/ 0 h 1159"/>
                <a:gd name="T12" fmla="*/ 135 w 1225"/>
                <a:gd name="T13" fmla="*/ 1112 h 1159"/>
                <a:gd name="T14" fmla="*/ 1225 w 1225"/>
                <a:gd name="T15" fmla="*/ 1112 h 1159"/>
                <a:gd name="T16" fmla="*/ 1225 w 1225"/>
                <a:gd name="T17" fmla="*/ 1159 h 1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25" h="1159">
                  <a:moveTo>
                    <a:pt x="1225" y="1159"/>
                  </a:moveTo>
                  <a:lnTo>
                    <a:pt x="88" y="1159"/>
                  </a:lnTo>
                  <a:lnTo>
                    <a:pt x="88" y="48"/>
                  </a:lnTo>
                  <a:lnTo>
                    <a:pt x="0" y="48"/>
                  </a:lnTo>
                  <a:lnTo>
                    <a:pt x="0" y="0"/>
                  </a:lnTo>
                  <a:lnTo>
                    <a:pt x="135" y="0"/>
                  </a:lnTo>
                  <a:lnTo>
                    <a:pt x="135" y="1112"/>
                  </a:lnTo>
                  <a:lnTo>
                    <a:pt x="1225" y="1112"/>
                  </a:lnTo>
                  <a:lnTo>
                    <a:pt x="1225" y="115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4399330" y="3092889"/>
              <a:ext cx="107384" cy="122936"/>
            </a:xfrm>
            <a:custGeom>
              <a:avLst/>
              <a:gdLst>
                <a:gd name="T0" fmla="*/ 145 w 145"/>
                <a:gd name="T1" fmla="*/ 0 h 166"/>
                <a:gd name="T2" fmla="*/ 0 w 145"/>
                <a:gd name="T3" fmla="*/ 83 h 166"/>
                <a:gd name="T4" fmla="*/ 145 w 145"/>
                <a:gd name="T5" fmla="*/ 166 h 166"/>
                <a:gd name="T6" fmla="*/ 145 w 145"/>
                <a:gd name="T7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5" h="166">
                  <a:moveTo>
                    <a:pt x="145" y="0"/>
                  </a:moveTo>
                  <a:lnTo>
                    <a:pt x="0" y="83"/>
                  </a:lnTo>
                  <a:lnTo>
                    <a:pt x="145" y="166"/>
                  </a:lnTo>
                  <a:lnTo>
                    <a:pt x="14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4551890" y="4225977"/>
              <a:ext cx="1267874" cy="830191"/>
            </a:xfrm>
            <a:custGeom>
              <a:avLst/>
              <a:gdLst>
                <a:gd name="T0" fmla="*/ 1712 w 1712"/>
                <a:gd name="T1" fmla="*/ 1121 h 1121"/>
                <a:gd name="T2" fmla="*/ 178 w 1712"/>
                <a:gd name="T3" fmla="*/ 1121 h 1121"/>
                <a:gd name="T4" fmla="*/ 178 w 1712"/>
                <a:gd name="T5" fmla="*/ 47 h 1121"/>
                <a:gd name="T6" fmla="*/ 0 w 1712"/>
                <a:gd name="T7" fmla="*/ 47 h 1121"/>
                <a:gd name="T8" fmla="*/ 0 w 1712"/>
                <a:gd name="T9" fmla="*/ 0 h 1121"/>
                <a:gd name="T10" fmla="*/ 225 w 1712"/>
                <a:gd name="T11" fmla="*/ 0 h 1121"/>
                <a:gd name="T12" fmla="*/ 225 w 1712"/>
                <a:gd name="T13" fmla="*/ 1074 h 1121"/>
                <a:gd name="T14" fmla="*/ 1712 w 1712"/>
                <a:gd name="T15" fmla="*/ 1074 h 1121"/>
                <a:gd name="T16" fmla="*/ 1712 w 1712"/>
                <a:gd name="T17" fmla="*/ 1121 h 1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12" h="1121">
                  <a:moveTo>
                    <a:pt x="1712" y="1121"/>
                  </a:moveTo>
                  <a:lnTo>
                    <a:pt x="178" y="1121"/>
                  </a:lnTo>
                  <a:lnTo>
                    <a:pt x="178" y="47"/>
                  </a:lnTo>
                  <a:lnTo>
                    <a:pt x="0" y="47"/>
                  </a:lnTo>
                  <a:lnTo>
                    <a:pt x="0" y="0"/>
                  </a:lnTo>
                  <a:lnTo>
                    <a:pt x="225" y="0"/>
                  </a:lnTo>
                  <a:lnTo>
                    <a:pt x="225" y="1074"/>
                  </a:lnTo>
                  <a:lnTo>
                    <a:pt x="1712" y="1074"/>
                  </a:lnTo>
                  <a:lnTo>
                    <a:pt x="1712" y="112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4464501" y="4182283"/>
              <a:ext cx="105162" cy="122936"/>
            </a:xfrm>
            <a:custGeom>
              <a:avLst/>
              <a:gdLst>
                <a:gd name="T0" fmla="*/ 142 w 142"/>
                <a:gd name="T1" fmla="*/ 0 h 166"/>
                <a:gd name="T2" fmla="*/ 0 w 142"/>
                <a:gd name="T3" fmla="*/ 83 h 166"/>
                <a:gd name="T4" fmla="*/ 142 w 142"/>
                <a:gd name="T5" fmla="*/ 166 h 166"/>
                <a:gd name="T6" fmla="*/ 142 w 142"/>
                <a:gd name="T7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2" h="166">
                  <a:moveTo>
                    <a:pt x="142" y="0"/>
                  </a:moveTo>
                  <a:lnTo>
                    <a:pt x="0" y="83"/>
                  </a:lnTo>
                  <a:lnTo>
                    <a:pt x="142" y="166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D99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4054960" y="5723431"/>
              <a:ext cx="645786" cy="404357"/>
            </a:xfrm>
            <a:custGeom>
              <a:avLst/>
              <a:gdLst>
                <a:gd name="T0" fmla="*/ 872 w 872"/>
                <a:gd name="T1" fmla="*/ 546 h 546"/>
                <a:gd name="T2" fmla="*/ 0 w 872"/>
                <a:gd name="T3" fmla="*/ 546 h 546"/>
                <a:gd name="T4" fmla="*/ 0 w 872"/>
                <a:gd name="T5" fmla="*/ 0 h 546"/>
                <a:gd name="T6" fmla="*/ 47 w 872"/>
                <a:gd name="T7" fmla="*/ 0 h 546"/>
                <a:gd name="T8" fmla="*/ 47 w 872"/>
                <a:gd name="T9" fmla="*/ 499 h 546"/>
                <a:gd name="T10" fmla="*/ 872 w 872"/>
                <a:gd name="T11" fmla="*/ 499 h 546"/>
                <a:gd name="T12" fmla="*/ 872 w 872"/>
                <a:gd name="T13" fmla="*/ 546 h 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2" h="546">
                  <a:moveTo>
                    <a:pt x="872" y="546"/>
                  </a:moveTo>
                  <a:lnTo>
                    <a:pt x="0" y="546"/>
                  </a:lnTo>
                  <a:lnTo>
                    <a:pt x="0" y="0"/>
                  </a:lnTo>
                  <a:lnTo>
                    <a:pt x="47" y="0"/>
                  </a:lnTo>
                  <a:lnTo>
                    <a:pt x="47" y="499"/>
                  </a:lnTo>
                  <a:lnTo>
                    <a:pt x="872" y="499"/>
                  </a:lnTo>
                  <a:lnTo>
                    <a:pt x="872" y="54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4010525" y="5636042"/>
              <a:ext cx="122936" cy="104422"/>
            </a:xfrm>
            <a:custGeom>
              <a:avLst/>
              <a:gdLst>
                <a:gd name="T0" fmla="*/ 166 w 166"/>
                <a:gd name="T1" fmla="*/ 141 h 141"/>
                <a:gd name="T2" fmla="*/ 83 w 166"/>
                <a:gd name="T3" fmla="*/ 0 h 141"/>
                <a:gd name="T4" fmla="*/ 0 w 166"/>
                <a:gd name="T5" fmla="*/ 141 h 141"/>
                <a:gd name="T6" fmla="*/ 166 w 166"/>
                <a:gd name="T7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6" h="141">
                  <a:moveTo>
                    <a:pt x="166" y="141"/>
                  </a:moveTo>
                  <a:lnTo>
                    <a:pt x="83" y="0"/>
                  </a:lnTo>
                  <a:lnTo>
                    <a:pt x="0" y="141"/>
                  </a:lnTo>
                  <a:lnTo>
                    <a:pt x="166" y="141"/>
                  </a:lnTo>
                  <a:close/>
                </a:path>
              </a:pathLst>
            </a:custGeom>
            <a:solidFill>
              <a:srgbClr val="75BF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8736753" y="2566683"/>
            <a:ext cx="2085109" cy="702873"/>
            <a:chOff x="9720774" y="2761849"/>
            <a:chExt cx="2511867" cy="767479"/>
          </a:xfrm>
        </p:grpSpPr>
        <p:sp>
          <p:nvSpPr>
            <p:cNvPr id="36" name="TextBox 35"/>
            <p:cNvSpPr txBox="1"/>
            <p:nvPr/>
          </p:nvSpPr>
          <p:spPr>
            <a:xfrm>
              <a:off x="9726738" y="2761849"/>
              <a:ext cx="1513973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9720774" y="3060235"/>
              <a:ext cx="2511867" cy="46909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8736752" y="3683835"/>
            <a:ext cx="2085111" cy="716466"/>
            <a:chOff x="9720773" y="2761849"/>
            <a:chExt cx="2511870" cy="782321"/>
          </a:xfrm>
        </p:grpSpPr>
        <p:sp>
          <p:nvSpPr>
            <p:cNvPr id="40" name="TextBox 39"/>
            <p:cNvSpPr txBox="1"/>
            <p:nvPr/>
          </p:nvSpPr>
          <p:spPr>
            <a:xfrm>
              <a:off x="9720773" y="2761849"/>
              <a:ext cx="1513974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9720775" y="3060235"/>
              <a:ext cx="2511868" cy="48393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8736752" y="4802712"/>
            <a:ext cx="2085111" cy="716466"/>
            <a:chOff x="9720772" y="2761849"/>
            <a:chExt cx="2511870" cy="782321"/>
          </a:xfrm>
        </p:grpSpPr>
        <p:sp>
          <p:nvSpPr>
            <p:cNvPr id="43" name="TextBox 42"/>
            <p:cNvSpPr txBox="1"/>
            <p:nvPr/>
          </p:nvSpPr>
          <p:spPr>
            <a:xfrm>
              <a:off x="9720772" y="2761849"/>
              <a:ext cx="1513973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9720773" y="3060235"/>
              <a:ext cx="2511869" cy="48393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 flipH="1">
            <a:off x="2061029" y="2566686"/>
            <a:ext cx="2107425" cy="716464"/>
            <a:chOff x="9720775" y="2761849"/>
            <a:chExt cx="2343012" cy="782319"/>
          </a:xfrm>
        </p:grpSpPr>
        <p:sp>
          <p:nvSpPr>
            <p:cNvPr id="46" name="TextBox 45"/>
            <p:cNvSpPr txBox="1"/>
            <p:nvPr/>
          </p:nvSpPr>
          <p:spPr>
            <a:xfrm>
              <a:off x="9747983" y="2761849"/>
              <a:ext cx="1527914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9720775" y="3060233"/>
              <a:ext cx="2343012" cy="48393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 flipH="1">
            <a:off x="2057866" y="3683836"/>
            <a:ext cx="2124855" cy="716464"/>
            <a:chOff x="9701397" y="2761849"/>
            <a:chExt cx="2362390" cy="782319"/>
          </a:xfrm>
        </p:grpSpPr>
        <p:sp>
          <p:nvSpPr>
            <p:cNvPr id="49" name="TextBox 48"/>
            <p:cNvSpPr txBox="1"/>
            <p:nvPr/>
          </p:nvSpPr>
          <p:spPr>
            <a:xfrm>
              <a:off x="9701397" y="2761849"/>
              <a:ext cx="1527914" cy="25793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9720775" y="3060233"/>
              <a:ext cx="2343012" cy="48393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 flipH="1">
            <a:off x="2061029" y="4802712"/>
            <a:ext cx="2107425" cy="702871"/>
            <a:chOff x="9720775" y="2761849"/>
            <a:chExt cx="2343012" cy="767477"/>
          </a:xfrm>
        </p:grpSpPr>
        <p:sp>
          <p:nvSpPr>
            <p:cNvPr id="52" name="TextBox 51"/>
            <p:cNvSpPr txBox="1"/>
            <p:nvPr/>
          </p:nvSpPr>
          <p:spPr>
            <a:xfrm>
              <a:off x="9768598" y="2761849"/>
              <a:ext cx="1527914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9720775" y="3060233"/>
              <a:ext cx="2343012" cy="46909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4" name="文本框 53"/>
          <p:cNvSpPr txBox="1"/>
          <p:nvPr/>
        </p:nvSpPr>
        <p:spPr>
          <a:xfrm>
            <a:off x="493626" y="247323"/>
            <a:ext cx="2839406" cy="546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953" dirty="0">
                <a:solidFill>
                  <a:srgbClr val="3A3A3A"/>
                </a:solidFill>
                <a:latin typeface="Calibri Light" panose="020F0302020204030204" pitchFamily="34" charset="0"/>
              </a:rPr>
              <a:t>YOUR TE</a:t>
            </a:r>
            <a:r>
              <a:rPr lang="en-US" altLang="zh-CN" sz="2953" dirty="0">
                <a:solidFill>
                  <a:schemeClr val="accent2"/>
                </a:solidFill>
                <a:latin typeface="Calibri Light" panose="020F0302020204030204" pitchFamily="34" charset="0"/>
              </a:rPr>
              <a:t>XT</a:t>
            </a:r>
            <a:r>
              <a:rPr lang="en-US" altLang="zh-CN" sz="2953" dirty="0">
                <a:solidFill>
                  <a:srgbClr val="3A3A3A"/>
                </a:solidFill>
                <a:latin typeface="Calibri Light" panose="020F0302020204030204" pitchFamily="34" charset="0"/>
              </a:rPr>
              <a:t> HERE</a:t>
            </a:r>
            <a:endParaRPr lang="zh-CN" altLang="en-US" sz="2953" dirty="0">
              <a:solidFill>
                <a:srgbClr val="3A3A3A"/>
              </a:solidFill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9130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原创设计师QQ598969553          _1"/>
          <p:cNvSpPr/>
          <p:nvPr/>
        </p:nvSpPr>
        <p:spPr>
          <a:xfrm>
            <a:off x="352" y="0"/>
            <a:ext cx="12858397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 dirty="0"/>
          </a:p>
        </p:txBody>
      </p:sp>
      <p:grpSp>
        <p:nvGrpSpPr>
          <p:cNvPr id="11" name="组 10"/>
          <p:cNvGrpSpPr/>
          <p:nvPr/>
        </p:nvGrpSpPr>
        <p:grpSpPr>
          <a:xfrm rot="18903126">
            <a:off x="4741342" y="1337290"/>
            <a:ext cx="3376066" cy="3376066"/>
            <a:chOff x="2162805" y="895524"/>
            <a:chExt cx="2547170" cy="2547170"/>
          </a:xfrm>
        </p:grpSpPr>
        <p:sp>
          <p:nvSpPr>
            <p:cNvPr id="4" name="矩形 3"/>
            <p:cNvSpPr/>
            <p:nvPr/>
          </p:nvSpPr>
          <p:spPr>
            <a:xfrm>
              <a:off x="2162805" y="895524"/>
              <a:ext cx="2547170" cy="2547170"/>
            </a:xfrm>
            <a:prstGeom prst="rect">
              <a:avLst/>
            </a:prstGeom>
            <a:solidFill>
              <a:schemeClr val="tx1">
                <a:alpha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6" name="直线连接符 5"/>
            <p:cNvCxnSpPr/>
            <p:nvPr/>
          </p:nvCxnSpPr>
          <p:spPr>
            <a:xfrm>
              <a:off x="3436390" y="921981"/>
              <a:ext cx="1273585" cy="0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线连接符 7"/>
            <p:cNvCxnSpPr/>
            <p:nvPr/>
          </p:nvCxnSpPr>
          <p:spPr>
            <a:xfrm>
              <a:off x="2162805" y="3411335"/>
              <a:ext cx="1273585" cy="0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线连接符 8"/>
            <p:cNvCxnSpPr/>
            <p:nvPr/>
          </p:nvCxnSpPr>
          <p:spPr>
            <a:xfrm rot="5400000">
              <a:off x="1558633" y="1541136"/>
              <a:ext cx="1273585" cy="0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线连接符 9"/>
            <p:cNvCxnSpPr/>
            <p:nvPr/>
          </p:nvCxnSpPr>
          <p:spPr>
            <a:xfrm rot="5400000">
              <a:off x="4039645" y="2805902"/>
              <a:ext cx="1273585" cy="0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组 31"/>
          <p:cNvGrpSpPr/>
          <p:nvPr/>
        </p:nvGrpSpPr>
        <p:grpSpPr>
          <a:xfrm>
            <a:off x="4929317" y="6007352"/>
            <a:ext cx="3000115" cy="489330"/>
            <a:chOff x="3187282" y="4272128"/>
            <a:chExt cx="2133532" cy="347987"/>
          </a:xfrm>
        </p:grpSpPr>
        <p:sp>
          <p:nvSpPr>
            <p:cNvPr id="14" name="矩形 13"/>
            <p:cNvSpPr/>
            <p:nvPr/>
          </p:nvSpPr>
          <p:spPr>
            <a:xfrm>
              <a:off x="3187282" y="4272128"/>
              <a:ext cx="2133532" cy="347987"/>
            </a:xfrm>
            <a:prstGeom prst="rect">
              <a:avLst/>
            </a:prstGeom>
            <a:solidFill>
              <a:srgbClr val="5FEFC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3462843" y="4327331"/>
              <a:ext cx="1590494" cy="2845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buNone/>
              </a:pPr>
              <a:r>
                <a:rPr lang="zh-CN" altLang="en-US" sz="2000" cap="all" dirty="0">
                  <a:solidFill>
                    <a:schemeClr val="bg1"/>
                  </a:solidFill>
                  <a:latin typeface="Vrinda" panose="020B0502040204020203" pitchFamily="34" charset="0"/>
                  <a:ea typeface="微软雅黑" panose="020B0503020204020204" pitchFamily="34" charset="-122"/>
                  <a:cs typeface="Vrinda" panose="020B0502040204020203" pitchFamily="34" charset="0"/>
                </a:rPr>
                <a:t>汇报人</a:t>
              </a:r>
              <a:r>
                <a:rPr lang="zh-CN" altLang="en-US" sz="2000" cap="all" dirty="0" smtClean="0">
                  <a:solidFill>
                    <a:schemeClr val="bg1"/>
                  </a:solidFill>
                  <a:latin typeface="Vrinda" panose="020B0502040204020203" pitchFamily="34" charset="0"/>
                  <a:ea typeface="微软雅黑" panose="020B0503020204020204" pitchFamily="34" charset="-122"/>
                  <a:cs typeface="Vrinda" panose="020B0502040204020203" pitchFamily="34" charset="0"/>
                </a:rPr>
                <a:t>：第一</a:t>
              </a:r>
              <a:r>
                <a:rPr lang="en-US" altLang="zh-CN" sz="2000" cap="all" dirty="0" smtClean="0">
                  <a:solidFill>
                    <a:schemeClr val="bg1"/>
                  </a:solidFill>
                  <a:latin typeface="Vrinda" panose="020B0502040204020203" pitchFamily="34" charset="0"/>
                  <a:ea typeface="微软雅黑" panose="020B0503020204020204" pitchFamily="34" charset="-122"/>
                  <a:cs typeface="Vrinda" panose="020B0502040204020203" pitchFamily="34" charset="0"/>
                </a:rPr>
                <a:t>PPT</a:t>
              </a:r>
              <a:endParaRPr lang="zh-CN" altLang="en-US" sz="2000" cap="all" dirty="0">
                <a:solidFill>
                  <a:schemeClr val="bg1"/>
                </a:solidFill>
                <a:latin typeface="Vrinda" panose="020B0502040204020203" pitchFamily="34" charset="0"/>
                <a:ea typeface="微软雅黑" panose="020B0503020204020204" pitchFamily="34" charset="-122"/>
                <a:cs typeface="Vrinda" panose="020B0502040204020203" pitchFamily="34" charset="0"/>
              </a:endParaRPr>
            </a:p>
          </p:txBody>
        </p:sp>
      </p:grpSp>
      <p:grpSp>
        <p:nvGrpSpPr>
          <p:cNvPr id="30" name="组 29"/>
          <p:cNvGrpSpPr/>
          <p:nvPr/>
        </p:nvGrpSpPr>
        <p:grpSpPr>
          <a:xfrm>
            <a:off x="8673981" y="4450717"/>
            <a:ext cx="6399567" cy="2802536"/>
            <a:chOff x="6327011" y="3165128"/>
            <a:chExt cx="4551053" cy="1993024"/>
          </a:xfrm>
        </p:grpSpPr>
        <p:grpSp>
          <p:nvGrpSpPr>
            <p:cNvPr id="19" name="组 18"/>
            <p:cNvGrpSpPr/>
            <p:nvPr/>
          </p:nvGrpSpPr>
          <p:grpSpPr>
            <a:xfrm>
              <a:off x="7032601" y="3165128"/>
              <a:ext cx="3845463" cy="1993024"/>
              <a:chOff x="7032601" y="3165128"/>
              <a:chExt cx="3845463" cy="1993024"/>
            </a:xfrm>
          </p:grpSpPr>
          <p:sp>
            <p:nvSpPr>
              <p:cNvPr id="16" name="等腰三角形 15"/>
              <p:cNvSpPr/>
              <p:nvPr/>
            </p:nvSpPr>
            <p:spPr>
              <a:xfrm>
                <a:off x="7032601" y="3165128"/>
                <a:ext cx="3845463" cy="1993024"/>
              </a:xfrm>
              <a:prstGeom prst="triangle">
                <a:avLst/>
              </a:prstGeom>
              <a:solidFill>
                <a:srgbClr val="5FEFCD">
                  <a:alpha val="3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cxnSp>
            <p:nvCxnSpPr>
              <p:cNvPr id="18" name="直线连接符 17"/>
              <p:cNvCxnSpPr>
                <a:stCxn id="16" idx="0"/>
                <a:endCxn id="16" idx="2"/>
              </p:cNvCxnSpPr>
              <p:nvPr/>
            </p:nvCxnSpPr>
            <p:spPr>
              <a:xfrm flipH="1">
                <a:off x="7032601" y="3165128"/>
                <a:ext cx="1922732" cy="1993024"/>
              </a:xfrm>
              <a:prstGeom prst="line">
                <a:avLst/>
              </a:prstGeom>
              <a:ln w="57150" cmpd="sng">
                <a:solidFill>
                  <a:srgbClr val="5FEFCD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组 19"/>
            <p:cNvGrpSpPr/>
            <p:nvPr/>
          </p:nvGrpSpPr>
          <p:grpSpPr>
            <a:xfrm>
              <a:off x="6327011" y="3971306"/>
              <a:ext cx="2289973" cy="1186846"/>
              <a:chOff x="7032601" y="3165128"/>
              <a:chExt cx="3845463" cy="1993024"/>
            </a:xfrm>
          </p:grpSpPr>
          <p:sp>
            <p:nvSpPr>
              <p:cNvPr id="21" name="等腰三角形 20"/>
              <p:cNvSpPr/>
              <p:nvPr/>
            </p:nvSpPr>
            <p:spPr>
              <a:xfrm>
                <a:off x="7032601" y="3165128"/>
                <a:ext cx="3845463" cy="1993024"/>
              </a:xfrm>
              <a:prstGeom prst="triangle">
                <a:avLst/>
              </a:prstGeom>
              <a:solidFill>
                <a:srgbClr val="5FEFCD">
                  <a:alpha val="3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cxnSp>
            <p:nvCxnSpPr>
              <p:cNvPr id="22" name="直线连接符 21"/>
              <p:cNvCxnSpPr>
                <a:stCxn id="21" idx="0"/>
                <a:endCxn id="21" idx="2"/>
              </p:cNvCxnSpPr>
              <p:nvPr/>
            </p:nvCxnSpPr>
            <p:spPr>
              <a:xfrm flipH="1">
                <a:off x="7032601" y="3165128"/>
                <a:ext cx="1922732" cy="1993024"/>
              </a:xfrm>
              <a:prstGeom prst="line">
                <a:avLst/>
              </a:prstGeom>
              <a:ln w="57150" cmpd="sng">
                <a:solidFill>
                  <a:srgbClr val="5FEFCD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9" name="组 28"/>
          <p:cNvGrpSpPr/>
          <p:nvPr/>
        </p:nvGrpSpPr>
        <p:grpSpPr>
          <a:xfrm flipH="1" flipV="1">
            <a:off x="-2215000" y="-24802"/>
            <a:ext cx="6399567" cy="2802536"/>
            <a:chOff x="402521" y="707196"/>
            <a:chExt cx="4551053" cy="1993024"/>
          </a:xfrm>
        </p:grpSpPr>
        <p:grpSp>
          <p:nvGrpSpPr>
            <p:cNvPr id="23" name="组 22"/>
            <p:cNvGrpSpPr/>
            <p:nvPr/>
          </p:nvGrpSpPr>
          <p:grpSpPr>
            <a:xfrm>
              <a:off x="1108111" y="707196"/>
              <a:ext cx="3845463" cy="1993024"/>
              <a:chOff x="7032601" y="3165128"/>
              <a:chExt cx="3845463" cy="1993024"/>
            </a:xfrm>
          </p:grpSpPr>
          <p:sp>
            <p:nvSpPr>
              <p:cNvPr id="24" name="等腰三角形 23"/>
              <p:cNvSpPr/>
              <p:nvPr/>
            </p:nvSpPr>
            <p:spPr>
              <a:xfrm>
                <a:off x="7032601" y="3165128"/>
                <a:ext cx="3845463" cy="1993024"/>
              </a:xfrm>
              <a:prstGeom prst="triangle">
                <a:avLst/>
              </a:prstGeom>
              <a:solidFill>
                <a:srgbClr val="5FEFCD">
                  <a:alpha val="3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cxnSp>
            <p:nvCxnSpPr>
              <p:cNvPr id="25" name="直线连接符 24"/>
              <p:cNvCxnSpPr>
                <a:stCxn id="24" idx="0"/>
                <a:endCxn id="24" idx="2"/>
              </p:cNvCxnSpPr>
              <p:nvPr/>
            </p:nvCxnSpPr>
            <p:spPr>
              <a:xfrm flipH="1">
                <a:off x="7032601" y="3165128"/>
                <a:ext cx="1922732" cy="1993024"/>
              </a:xfrm>
              <a:prstGeom prst="line">
                <a:avLst/>
              </a:prstGeom>
              <a:ln w="57150" cmpd="sng">
                <a:solidFill>
                  <a:srgbClr val="5FEFCD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组 25"/>
            <p:cNvGrpSpPr/>
            <p:nvPr/>
          </p:nvGrpSpPr>
          <p:grpSpPr>
            <a:xfrm>
              <a:off x="402521" y="1513374"/>
              <a:ext cx="2289973" cy="1186846"/>
              <a:chOff x="7032601" y="3165128"/>
              <a:chExt cx="3845463" cy="1993024"/>
            </a:xfrm>
          </p:grpSpPr>
          <p:sp>
            <p:nvSpPr>
              <p:cNvPr id="27" name="等腰三角形 26"/>
              <p:cNvSpPr/>
              <p:nvPr/>
            </p:nvSpPr>
            <p:spPr>
              <a:xfrm>
                <a:off x="7032601" y="3165128"/>
                <a:ext cx="3845463" cy="1993024"/>
              </a:xfrm>
              <a:prstGeom prst="triangle">
                <a:avLst/>
              </a:prstGeom>
              <a:solidFill>
                <a:srgbClr val="5FEFCD">
                  <a:alpha val="3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cxnSp>
            <p:nvCxnSpPr>
              <p:cNvPr id="28" name="直线连接符 27"/>
              <p:cNvCxnSpPr>
                <a:stCxn id="27" idx="0"/>
                <a:endCxn id="27" idx="2"/>
              </p:cNvCxnSpPr>
              <p:nvPr/>
            </p:nvCxnSpPr>
            <p:spPr>
              <a:xfrm flipH="1">
                <a:off x="7032601" y="3165128"/>
                <a:ext cx="1922732" cy="1993024"/>
              </a:xfrm>
              <a:prstGeom prst="line">
                <a:avLst/>
              </a:prstGeom>
              <a:ln w="57150" cmpd="sng">
                <a:solidFill>
                  <a:srgbClr val="5FEFCD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4" name="矩形 259"/>
          <p:cNvSpPr>
            <a:spLocks noChangeArrowheads="1"/>
          </p:cNvSpPr>
          <p:nvPr/>
        </p:nvSpPr>
        <p:spPr bwMode="auto">
          <a:xfrm>
            <a:off x="2858191" y="2247792"/>
            <a:ext cx="7417594" cy="1195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buNone/>
            </a:pPr>
            <a:r>
              <a:rPr lang="zh-CN" altLang="en-US" sz="5400" dirty="0" smtClean="0">
                <a:solidFill>
                  <a:schemeClr val="bg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5400" dirty="0">
              <a:solidFill>
                <a:schemeClr val="bg1"/>
              </a:solidFill>
              <a:latin typeface="方正粗谭黑简体" panose="02000000000000000000" pitchFamily="2" charset="-122"/>
              <a:ea typeface="方正粗谭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36" name="矩形 259"/>
          <p:cNvSpPr>
            <a:spLocks noChangeArrowheads="1"/>
          </p:cNvSpPr>
          <p:nvPr/>
        </p:nvSpPr>
        <p:spPr bwMode="auto">
          <a:xfrm>
            <a:off x="3356784" y="3292347"/>
            <a:ext cx="6145183" cy="526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buNone/>
            </a:pPr>
            <a:r>
              <a:rPr lang="en-US" altLang="zh-CN" sz="1000" dirty="0" smtClean="0">
                <a:solidFill>
                  <a:schemeClr val="bg1"/>
                </a:solidFill>
                <a:cs typeface="Arial" panose="020B0604020202020204" pitchFamily="34" charset="0"/>
              </a:rPr>
              <a:t>| performance report</a:t>
            </a:r>
            <a:r>
              <a:rPr lang="en-US" altLang="zh-CN" sz="1000" dirty="0">
                <a:solidFill>
                  <a:schemeClr val="bg1"/>
                </a:solidFill>
                <a:cs typeface="Arial" panose="020B0604020202020204" pitchFamily="34" charset="0"/>
              </a:rPr>
              <a:t>| | Is suitable for the financial industry | </a:t>
            </a:r>
            <a:r>
              <a:rPr lang="en-US" altLang="zh-CN" sz="1000" dirty="0" smtClean="0">
                <a:solidFill>
                  <a:schemeClr val="bg1"/>
                </a:solidFill>
                <a:cs typeface="Arial" panose="020B0604020202020204" pitchFamily="34" charset="0"/>
              </a:rPr>
              <a:t>stock fund | </a:t>
            </a:r>
            <a:r>
              <a:rPr lang="en-US" altLang="zh-CN" sz="1000" dirty="0">
                <a:solidFill>
                  <a:schemeClr val="bg1"/>
                </a:solidFill>
                <a:cs typeface="Arial" panose="020B0604020202020204" pitchFamily="34" charset="0"/>
              </a:rPr>
              <a:t>performance </a:t>
            </a:r>
            <a:r>
              <a:rPr lang="en-US" altLang="zh-CN" sz="1000" dirty="0" smtClean="0">
                <a:solidFill>
                  <a:schemeClr val="bg1"/>
                </a:solidFill>
                <a:cs typeface="Arial" panose="020B0604020202020204" pitchFamily="34" charset="0"/>
              </a:rPr>
              <a:t>report| | Is suitable for the financial industry | stock fund work summary | | performance report</a:t>
            </a:r>
            <a:endParaRPr lang="zh-CN" altLang="en-US" sz="10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8809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24000" fill="hold" grpId="0" nodeType="afterEffect" p14:presetBounceEnd="2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4000">
                                          <p:cBhvr additive="base">
                                            <p:cTn id="7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4000">
                                          <p:cBhvr additive="base">
                                            <p:cTn id="8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0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2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 tmFilter="0,0; .5, 1; 1, 1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33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 tmFilter="0,0; .5, 1; 1, 1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10850"/>
                                </p:stCondLst>
                                <p:childTnLst>
                                  <p:par>
                                    <p:cTn id="4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4" grpId="0"/>
          <p:bldP spid="3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24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0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2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 tmFilter="0,0; .5, 1; 1, 1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33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 tmFilter="0,0; .5, 1; 1, 1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10850"/>
                                </p:stCondLst>
                                <p:childTnLst>
                                  <p:par>
                                    <p:cTn id="4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4" grpId="0"/>
          <p:bldP spid="36" grpId="0"/>
        </p:bldLst>
      </p:timing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4716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55" y="0"/>
            <a:ext cx="12858043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11" name="直接连接符 10"/>
          <p:cNvCxnSpPr>
            <a:stCxn id="3" idx="1"/>
          </p:cNvCxnSpPr>
          <p:nvPr/>
        </p:nvCxnSpPr>
        <p:spPr>
          <a:xfrm>
            <a:off x="355" y="3616325"/>
            <a:ext cx="12858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椭圆 6"/>
          <p:cNvSpPr/>
          <p:nvPr/>
        </p:nvSpPr>
        <p:spPr>
          <a:xfrm>
            <a:off x="3991704" y="1168913"/>
            <a:ext cx="4875342" cy="4875342"/>
          </a:xfrm>
          <a:prstGeom prst="ellipse">
            <a:avLst/>
          </a:prstGeom>
          <a:solidFill>
            <a:schemeClr val="accent1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4758084" y="1943059"/>
            <a:ext cx="3342582" cy="33220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987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20987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4291725" y="1468934"/>
            <a:ext cx="4275300" cy="4275300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1786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9"/>
          <p:cNvGrpSpPr/>
          <p:nvPr/>
        </p:nvGrpSpPr>
        <p:grpSpPr>
          <a:xfrm>
            <a:off x="4629175" y="2812450"/>
            <a:ext cx="939840" cy="590685"/>
            <a:chOff x="686838" y="2184398"/>
            <a:chExt cx="1192213" cy="749301"/>
          </a:xfrm>
          <a:solidFill>
            <a:schemeClr val="accent1"/>
          </a:solidFill>
        </p:grpSpPr>
        <p:sp>
          <p:nvSpPr>
            <p:cNvPr id="155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148"/>
          <p:cNvGrpSpPr/>
          <p:nvPr/>
        </p:nvGrpSpPr>
        <p:grpSpPr>
          <a:xfrm>
            <a:off x="3593429" y="1559935"/>
            <a:ext cx="721033" cy="1779143"/>
            <a:chOff x="2000250" y="1211262"/>
            <a:chExt cx="512763" cy="1265238"/>
          </a:xfrm>
        </p:grpSpPr>
        <p:grpSp>
          <p:nvGrpSpPr>
            <p:cNvPr id="4" name="Group 145"/>
            <p:cNvGrpSpPr/>
            <p:nvPr/>
          </p:nvGrpSpPr>
          <p:grpSpPr>
            <a:xfrm>
              <a:off x="2000250" y="1279525"/>
              <a:ext cx="512763" cy="1196975"/>
              <a:chOff x="2000250" y="982663"/>
              <a:chExt cx="512763" cy="1196975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1031" name="Oval 7"/>
              <p:cNvSpPr>
                <a:spLocks noChangeArrowheads="1"/>
              </p:cNvSpPr>
              <p:nvPr/>
            </p:nvSpPr>
            <p:spPr bwMode="auto">
              <a:xfrm>
                <a:off x="2192338" y="1081088"/>
                <a:ext cx="23813" cy="254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3" name="Freeform 9"/>
              <p:cNvSpPr>
                <a:spLocks/>
              </p:cNvSpPr>
              <p:nvPr/>
            </p:nvSpPr>
            <p:spPr bwMode="auto">
              <a:xfrm>
                <a:off x="2201863" y="1497013"/>
                <a:ext cx="58738" cy="619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7" y="5"/>
                  </a:cxn>
                  <a:cxn ang="0">
                    <a:pos x="32" y="25"/>
                  </a:cxn>
                  <a:cxn ang="0">
                    <a:pos x="10" y="36"/>
                  </a:cxn>
                  <a:cxn ang="0">
                    <a:pos x="0" y="34"/>
                  </a:cxn>
                  <a:cxn ang="0">
                    <a:pos x="0" y="0"/>
                  </a:cxn>
                </a:cxnLst>
                <a:rect l="0" t="0" r="r" b="b"/>
                <a:pathLst>
                  <a:path w="36" h="38">
                    <a:moveTo>
                      <a:pt x="0" y="0"/>
                    </a:moveTo>
                    <a:cubicBezTo>
                      <a:pt x="17" y="5"/>
                      <a:pt x="17" y="5"/>
                      <a:pt x="17" y="5"/>
                    </a:cubicBezTo>
                    <a:cubicBezTo>
                      <a:pt x="27" y="8"/>
                      <a:pt x="36" y="12"/>
                      <a:pt x="32" y="25"/>
                    </a:cubicBezTo>
                    <a:cubicBezTo>
                      <a:pt x="30" y="33"/>
                      <a:pt x="20" y="38"/>
                      <a:pt x="10" y="36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4" name="Freeform 10"/>
              <p:cNvSpPr>
                <a:spLocks/>
              </p:cNvSpPr>
              <p:nvPr/>
            </p:nvSpPr>
            <p:spPr bwMode="auto">
              <a:xfrm>
                <a:off x="2197100" y="1490663"/>
                <a:ext cx="33338" cy="14287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4" y="8"/>
                  </a:cxn>
                  <a:cxn ang="0">
                    <a:pos x="16" y="8"/>
                  </a:cxn>
                  <a:cxn ang="0">
                    <a:pos x="20" y="4"/>
                  </a:cxn>
                  <a:cxn ang="0">
                    <a:pos x="16" y="0"/>
                  </a:cxn>
                  <a:cxn ang="0">
                    <a:pos x="4" y="0"/>
                  </a:cxn>
                  <a:cxn ang="0">
                    <a:pos x="0" y="4"/>
                  </a:cxn>
                </a:cxnLst>
                <a:rect l="0" t="0" r="r" b="b"/>
                <a:pathLst>
                  <a:path w="20" h="8">
                    <a:moveTo>
                      <a:pt x="0" y="4"/>
                    </a:moveTo>
                    <a:cubicBezTo>
                      <a:pt x="0" y="6"/>
                      <a:pt x="2" y="8"/>
                      <a:pt x="4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8" y="8"/>
                      <a:pt x="20" y="6"/>
                      <a:pt x="20" y="4"/>
                    </a:cubicBezTo>
                    <a:cubicBezTo>
                      <a:pt x="20" y="2"/>
                      <a:pt x="18" y="0"/>
                      <a:pt x="16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0" name="Freeform 16"/>
              <p:cNvSpPr>
                <a:spLocks/>
              </p:cNvSpPr>
              <p:nvPr/>
            </p:nvSpPr>
            <p:spPr bwMode="auto">
              <a:xfrm>
                <a:off x="2197100" y="1490663"/>
                <a:ext cx="33338" cy="14287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3" y="8"/>
                  </a:cxn>
                  <a:cxn ang="0">
                    <a:pos x="4" y="8"/>
                  </a:cxn>
                  <a:cxn ang="0">
                    <a:pos x="16" y="8"/>
                  </a:cxn>
                  <a:cxn ang="0">
                    <a:pos x="17" y="8"/>
                  </a:cxn>
                  <a:cxn ang="0">
                    <a:pos x="20" y="4"/>
                  </a:cxn>
                  <a:cxn ang="0">
                    <a:pos x="16" y="0"/>
                  </a:cxn>
                </a:cxnLst>
                <a:rect l="0" t="0" r="r" b="b"/>
                <a:pathLst>
                  <a:path w="20" h="8">
                    <a:moveTo>
                      <a:pt x="16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"/>
                      <a:pt x="1" y="7"/>
                      <a:pt x="3" y="8"/>
                    </a:cubicBezTo>
                    <a:cubicBezTo>
                      <a:pt x="3" y="8"/>
                      <a:pt x="4" y="8"/>
                      <a:pt x="4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8"/>
                      <a:pt x="17" y="8"/>
                      <a:pt x="17" y="8"/>
                    </a:cubicBezTo>
                    <a:cubicBezTo>
                      <a:pt x="19" y="7"/>
                      <a:pt x="20" y="6"/>
                      <a:pt x="20" y="4"/>
                    </a:cubicBezTo>
                    <a:cubicBezTo>
                      <a:pt x="20" y="2"/>
                      <a:pt x="18" y="0"/>
                      <a:pt x="16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2" name="Freeform 18"/>
              <p:cNvSpPr>
                <a:spLocks/>
              </p:cNvSpPr>
              <p:nvPr/>
            </p:nvSpPr>
            <p:spPr bwMode="auto">
              <a:xfrm>
                <a:off x="2195513" y="1081088"/>
                <a:ext cx="19050" cy="6350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4"/>
                  </a:cxn>
                  <a:cxn ang="0">
                    <a:pos x="12" y="4"/>
                  </a:cxn>
                  <a:cxn ang="0">
                    <a:pos x="6" y="0"/>
                  </a:cxn>
                </a:cxnLst>
                <a:rect l="0" t="0" r="r" b="b"/>
                <a:pathLst>
                  <a:path w="12" h="4">
                    <a:moveTo>
                      <a:pt x="6" y="0"/>
                    </a:moveTo>
                    <a:cubicBezTo>
                      <a:pt x="4" y="0"/>
                      <a:pt x="2" y="1"/>
                      <a:pt x="0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1" y="1"/>
                      <a:pt x="8" y="0"/>
                      <a:pt x="6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3" name="Freeform 19"/>
              <p:cNvSpPr>
                <a:spLocks/>
              </p:cNvSpPr>
              <p:nvPr/>
            </p:nvSpPr>
            <p:spPr bwMode="auto">
              <a:xfrm>
                <a:off x="2201863" y="1504950"/>
                <a:ext cx="42863" cy="635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3" y="0"/>
                  </a:cxn>
                  <a:cxn ang="0">
                    <a:pos x="1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26" y="4"/>
                  </a:cxn>
                  <a:cxn ang="0">
                    <a:pos x="17" y="0"/>
                  </a:cxn>
                  <a:cxn ang="0">
                    <a:pos x="14" y="0"/>
                  </a:cxn>
                </a:cxnLst>
                <a:rect l="0" t="0" r="r" b="b"/>
                <a:pathLst>
                  <a:path w="26" h="4">
                    <a:moveTo>
                      <a:pt x="14" y="0"/>
                    </a:moveTo>
                    <a:cubicBezTo>
                      <a:pt x="14" y="0"/>
                      <a:pt x="13" y="0"/>
                      <a:pt x="13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4" y="2"/>
                      <a:pt x="20" y="1"/>
                      <a:pt x="17" y="0"/>
                    </a:cubicBezTo>
                    <a:cubicBezTo>
                      <a:pt x="14" y="0"/>
                      <a:pt x="14" y="0"/>
                      <a:pt x="14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5" name="Freeform 21"/>
              <p:cNvSpPr>
                <a:spLocks/>
              </p:cNvSpPr>
              <p:nvPr/>
            </p:nvSpPr>
            <p:spPr bwMode="auto">
              <a:xfrm>
                <a:off x="2192338" y="1087438"/>
                <a:ext cx="23813" cy="19050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" y="0"/>
                  </a:cxn>
                  <a:cxn ang="0">
                    <a:pos x="0" y="4"/>
                  </a:cxn>
                  <a:cxn ang="0">
                    <a:pos x="7" y="12"/>
                  </a:cxn>
                  <a:cxn ang="0">
                    <a:pos x="14" y="4"/>
                  </a:cxn>
                  <a:cxn ang="0">
                    <a:pos x="13" y="0"/>
                  </a:cxn>
                </a:cxnLst>
                <a:rect l="0" t="0" r="r" b="b"/>
                <a:pathLst>
                  <a:path w="14" h="12">
                    <a:moveTo>
                      <a:pt x="13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2"/>
                      <a:pt x="0" y="4"/>
                    </a:cubicBezTo>
                    <a:cubicBezTo>
                      <a:pt x="0" y="8"/>
                      <a:pt x="3" y="12"/>
                      <a:pt x="7" y="12"/>
                    </a:cubicBezTo>
                    <a:cubicBezTo>
                      <a:pt x="11" y="12"/>
                      <a:pt x="14" y="8"/>
                      <a:pt x="14" y="4"/>
                    </a:cubicBezTo>
                    <a:cubicBezTo>
                      <a:pt x="14" y="2"/>
                      <a:pt x="13" y="1"/>
                      <a:pt x="13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0" name="Freeform 36"/>
              <p:cNvSpPr>
                <a:spLocks/>
              </p:cNvSpPr>
              <p:nvPr/>
            </p:nvSpPr>
            <p:spPr bwMode="auto">
              <a:xfrm>
                <a:off x="2149475" y="1600200"/>
                <a:ext cx="363538" cy="531812"/>
              </a:xfrm>
              <a:custGeom>
                <a:avLst/>
                <a:gdLst/>
                <a:ahLst/>
                <a:cxnLst>
                  <a:cxn ang="0">
                    <a:pos x="128" y="222"/>
                  </a:cxn>
                  <a:cxn ang="0">
                    <a:pos x="126" y="256"/>
                  </a:cxn>
                  <a:cxn ang="0">
                    <a:pos x="218" y="256"/>
                  </a:cxn>
                  <a:cxn ang="0">
                    <a:pos x="181" y="224"/>
                  </a:cxn>
                  <a:cxn ang="0">
                    <a:pos x="208" y="110"/>
                  </a:cxn>
                  <a:cxn ang="0">
                    <a:pos x="143" y="4"/>
                  </a:cxn>
                  <a:cxn ang="0">
                    <a:pos x="39" y="7"/>
                  </a:cxn>
                  <a:cxn ang="0">
                    <a:pos x="0" y="0"/>
                  </a:cxn>
                  <a:cxn ang="0">
                    <a:pos x="9" y="38"/>
                  </a:cxn>
                  <a:cxn ang="0">
                    <a:pos x="35" y="180"/>
                  </a:cxn>
                  <a:cxn ang="0">
                    <a:pos x="37" y="320"/>
                  </a:cxn>
                  <a:cxn ang="0">
                    <a:pos x="84" y="320"/>
                  </a:cxn>
                  <a:cxn ang="0">
                    <a:pos x="93" y="188"/>
                  </a:cxn>
                  <a:cxn ang="0">
                    <a:pos x="87" y="64"/>
                  </a:cxn>
                  <a:cxn ang="0">
                    <a:pos x="145" y="110"/>
                  </a:cxn>
                  <a:cxn ang="0">
                    <a:pos x="129" y="222"/>
                  </a:cxn>
                  <a:cxn ang="0">
                    <a:pos x="128" y="222"/>
                  </a:cxn>
                </a:cxnLst>
                <a:rect l="0" t="0" r="r" b="b"/>
                <a:pathLst>
                  <a:path w="218" h="320">
                    <a:moveTo>
                      <a:pt x="128" y="222"/>
                    </a:moveTo>
                    <a:cubicBezTo>
                      <a:pt x="126" y="256"/>
                      <a:pt x="126" y="256"/>
                      <a:pt x="126" y="256"/>
                    </a:cubicBezTo>
                    <a:cubicBezTo>
                      <a:pt x="218" y="256"/>
                      <a:pt x="218" y="256"/>
                      <a:pt x="218" y="256"/>
                    </a:cubicBezTo>
                    <a:cubicBezTo>
                      <a:pt x="218" y="256"/>
                      <a:pt x="210" y="230"/>
                      <a:pt x="181" y="224"/>
                    </a:cubicBezTo>
                    <a:cubicBezTo>
                      <a:pt x="208" y="110"/>
                      <a:pt x="208" y="110"/>
                      <a:pt x="208" y="110"/>
                    </a:cubicBezTo>
                    <a:cubicBezTo>
                      <a:pt x="190" y="59"/>
                      <a:pt x="143" y="4"/>
                      <a:pt x="143" y="4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8" y="34"/>
                      <a:pt x="9" y="38"/>
                    </a:cubicBezTo>
                    <a:cubicBezTo>
                      <a:pt x="18" y="76"/>
                      <a:pt x="30" y="137"/>
                      <a:pt x="35" y="180"/>
                    </a:cubicBezTo>
                    <a:cubicBezTo>
                      <a:pt x="40" y="214"/>
                      <a:pt x="37" y="320"/>
                      <a:pt x="37" y="320"/>
                    </a:cubicBezTo>
                    <a:cubicBezTo>
                      <a:pt x="84" y="320"/>
                      <a:pt x="84" y="320"/>
                      <a:pt x="84" y="320"/>
                    </a:cubicBezTo>
                    <a:cubicBezTo>
                      <a:pt x="84" y="320"/>
                      <a:pt x="93" y="225"/>
                      <a:pt x="93" y="188"/>
                    </a:cubicBezTo>
                    <a:cubicBezTo>
                      <a:pt x="93" y="168"/>
                      <a:pt x="90" y="108"/>
                      <a:pt x="87" y="64"/>
                    </a:cubicBezTo>
                    <a:cubicBezTo>
                      <a:pt x="145" y="110"/>
                      <a:pt x="145" y="110"/>
                      <a:pt x="145" y="110"/>
                    </a:cubicBezTo>
                    <a:cubicBezTo>
                      <a:pt x="145" y="151"/>
                      <a:pt x="131" y="212"/>
                      <a:pt x="129" y="222"/>
                    </a:cubicBezTo>
                    <a:lnTo>
                      <a:pt x="128" y="222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1" name="Freeform 37"/>
              <p:cNvSpPr>
                <a:spLocks/>
              </p:cNvSpPr>
              <p:nvPr/>
            </p:nvSpPr>
            <p:spPr bwMode="auto">
              <a:xfrm>
                <a:off x="2208213" y="2132013"/>
                <a:ext cx="149225" cy="47625"/>
              </a:xfrm>
              <a:custGeom>
                <a:avLst/>
                <a:gdLst/>
                <a:ahLst/>
                <a:cxnLst>
                  <a:cxn ang="0">
                    <a:pos x="53" y="0"/>
                  </a:cxn>
                  <a:cxn ang="0">
                    <a:pos x="0" y="0"/>
                  </a:cxn>
                  <a:cxn ang="0">
                    <a:pos x="0" y="29"/>
                  </a:cxn>
                  <a:cxn ang="0">
                    <a:pos x="83" y="29"/>
                  </a:cxn>
                  <a:cxn ang="0">
                    <a:pos x="53" y="0"/>
                  </a:cxn>
                </a:cxnLst>
                <a:rect l="0" t="0" r="r" b="b"/>
                <a:pathLst>
                  <a:path w="90" h="29">
                    <a:moveTo>
                      <a:pt x="5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83" y="29"/>
                      <a:pt x="83" y="29"/>
                      <a:pt x="83" y="29"/>
                    </a:cubicBezTo>
                    <a:cubicBezTo>
                      <a:pt x="83" y="29"/>
                      <a:pt x="90" y="8"/>
                      <a:pt x="53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2" name="Freeform 38"/>
              <p:cNvSpPr>
                <a:spLocks/>
              </p:cNvSpPr>
              <p:nvPr/>
            </p:nvSpPr>
            <p:spPr bwMode="auto">
              <a:xfrm>
                <a:off x="2000250" y="982663"/>
                <a:ext cx="449263" cy="635000"/>
              </a:xfrm>
              <a:custGeom>
                <a:avLst/>
                <a:gdLst/>
                <a:ahLst/>
                <a:cxnLst>
                  <a:cxn ang="0">
                    <a:pos x="68" y="63"/>
                  </a:cxn>
                  <a:cxn ang="0">
                    <a:pos x="98" y="111"/>
                  </a:cxn>
                  <a:cxn ang="0">
                    <a:pos x="98" y="121"/>
                  </a:cxn>
                  <a:cxn ang="0">
                    <a:pos x="98" y="135"/>
                  </a:cxn>
                  <a:cxn ang="0">
                    <a:pos x="50" y="160"/>
                  </a:cxn>
                  <a:cxn ang="0">
                    <a:pos x="5" y="281"/>
                  </a:cxn>
                  <a:cxn ang="0">
                    <a:pos x="73" y="326"/>
                  </a:cxn>
                  <a:cxn ang="0">
                    <a:pos x="75" y="382"/>
                  </a:cxn>
                  <a:cxn ang="0">
                    <a:pos x="252" y="375"/>
                  </a:cxn>
                  <a:cxn ang="0">
                    <a:pos x="221" y="255"/>
                  </a:cxn>
                  <a:cxn ang="0">
                    <a:pos x="199" y="167"/>
                  </a:cxn>
                  <a:cxn ang="0">
                    <a:pos x="200" y="168"/>
                  </a:cxn>
                  <a:cxn ang="0">
                    <a:pos x="265" y="148"/>
                  </a:cxn>
                  <a:cxn ang="0">
                    <a:pos x="251" y="8"/>
                  </a:cxn>
                  <a:cxn ang="0">
                    <a:pos x="221" y="15"/>
                  </a:cxn>
                  <a:cxn ang="0">
                    <a:pos x="229" y="117"/>
                  </a:cxn>
                  <a:cxn ang="0">
                    <a:pos x="189" y="126"/>
                  </a:cxn>
                  <a:cxn ang="0">
                    <a:pos x="189" y="125"/>
                  </a:cxn>
                  <a:cxn ang="0">
                    <a:pos x="149" y="108"/>
                  </a:cxn>
                  <a:cxn ang="0">
                    <a:pos x="149" y="104"/>
                  </a:cxn>
                  <a:cxn ang="0">
                    <a:pos x="165" y="94"/>
                  </a:cxn>
                  <a:cxn ang="0">
                    <a:pos x="159" y="62"/>
                  </a:cxn>
                  <a:cxn ang="0">
                    <a:pos x="166" y="57"/>
                  </a:cxn>
                  <a:cxn ang="0">
                    <a:pos x="154" y="45"/>
                  </a:cxn>
                  <a:cxn ang="0">
                    <a:pos x="147" y="24"/>
                  </a:cxn>
                  <a:cxn ang="0">
                    <a:pos x="152" y="15"/>
                  </a:cxn>
                  <a:cxn ang="0">
                    <a:pos x="156" y="0"/>
                  </a:cxn>
                  <a:cxn ang="0">
                    <a:pos x="123" y="4"/>
                  </a:cxn>
                  <a:cxn ang="0">
                    <a:pos x="85" y="8"/>
                  </a:cxn>
                  <a:cxn ang="0">
                    <a:pos x="71" y="24"/>
                  </a:cxn>
                  <a:cxn ang="0">
                    <a:pos x="68" y="63"/>
                  </a:cxn>
                </a:cxnLst>
                <a:rect l="0" t="0" r="r" b="b"/>
                <a:pathLst>
                  <a:path w="270" h="382">
                    <a:moveTo>
                      <a:pt x="68" y="63"/>
                    </a:moveTo>
                    <a:cubicBezTo>
                      <a:pt x="73" y="87"/>
                      <a:pt x="98" y="111"/>
                      <a:pt x="98" y="111"/>
                    </a:cubicBezTo>
                    <a:cubicBezTo>
                      <a:pt x="98" y="121"/>
                      <a:pt x="98" y="121"/>
                      <a:pt x="98" y="121"/>
                    </a:cubicBezTo>
                    <a:cubicBezTo>
                      <a:pt x="98" y="135"/>
                      <a:pt x="98" y="135"/>
                      <a:pt x="98" y="135"/>
                    </a:cubicBezTo>
                    <a:cubicBezTo>
                      <a:pt x="98" y="135"/>
                      <a:pt x="54" y="156"/>
                      <a:pt x="50" y="160"/>
                    </a:cubicBezTo>
                    <a:cubicBezTo>
                      <a:pt x="36" y="174"/>
                      <a:pt x="12" y="253"/>
                      <a:pt x="5" y="281"/>
                    </a:cubicBezTo>
                    <a:cubicBezTo>
                      <a:pt x="0" y="299"/>
                      <a:pt x="39" y="315"/>
                      <a:pt x="73" y="326"/>
                    </a:cubicBezTo>
                    <a:cubicBezTo>
                      <a:pt x="75" y="382"/>
                      <a:pt x="75" y="382"/>
                      <a:pt x="75" y="382"/>
                    </a:cubicBezTo>
                    <a:cubicBezTo>
                      <a:pt x="252" y="375"/>
                      <a:pt x="252" y="375"/>
                      <a:pt x="252" y="375"/>
                    </a:cubicBezTo>
                    <a:cubicBezTo>
                      <a:pt x="252" y="375"/>
                      <a:pt x="233" y="304"/>
                      <a:pt x="221" y="255"/>
                    </a:cubicBezTo>
                    <a:cubicBezTo>
                      <a:pt x="212" y="216"/>
                      <a:pt x="204" y="188"/>
                      <a:pt x="199" y="167"/>
                    </a:cubicBezTo>
                    <a:cubicBezTo>
                      <a:pt x="200" y="168"/>
                      <a:pt x="200" y="168"/>
                      <a:pt x="200" y="168"/>
                    </a:cubicBezTo>
                    <a:cubicBezTo>
                      <a:pt x="200" y="168"/>
                      <a:pt x="261" y="157"/>
                      <a:pt x="265" y="148"/>
                    </a:cubicBezTo>
                    <a:cubicBezTo>
                      <a:pt x="270" y="135"/>
                      <a:pt x="251" y="8"/>
                      <a:pt x="251" y="8"/>
                    </a:cubicBezTo>
                    <a:cubicBezTo>
                      <a:pt x="221" y="15"/>
                      <a:pt x="221" y="15"/>
                      <a:pt x="221" y="15"/>
                    </a:cubicBezTo>
                    <a:cubicBezTo>
                      <a:pt x="221" y="15"/>
                      <a:pt x="229" y="109"/>
                      <a:pt x="229" y="117"/>
                    </a:cubicBezTo>
                    <a:cubicBezTo>
                      <a:pt x="229" y="120"/>
                      <a:pt x="204" y="124"/>
                      <a:pt x="189" y="126"/>
                    </a:cubicBezTo>
                    <a:cubicBezTo>
                      <a:pt x="189" y="125"/>
                      <a:pt x="189" y="125"/>
                      <a:pt x="189" y="125"/>
                    </a:cubicBezTo>
                    <a:cubicBezTo>
                      <a:pt x="149" y="131"/>
                      <a:pt x="149" y="110"/>
                      <a:pt x="149" y="108"/>
                    </a:cubicBezTo>
                    <a:cubicBezTo>
                      <a:pt x="149" y="106"/>
                      <a:pt x="149" y="104"/>
                      <a:pt x="149" y="104"/>
                    </a:cubicBezTo>
                    <a:cubicBezTo>
                      <a:pt x="149" y="104"/>
                      <a:pt x="161" y="103"/>
                      <a:pt x="165" y="94"/>
                    </a:cubicBezTo>
                    <a:cubicBezTo>
                      <a:pt x="167" y="91"/>
                      <a:pt x="163" y="77"/>
                      <a:pt x="159" y="62"/>
                    </a:cubicBezTo>
                    <a:cubicBezTo>
                      <a:pt x="166" y="57"/>
                      <a:pt x="166" y="57"/>
                      <a:pt x="166" y="57"/>
                    </a:cubicBezTo>
                    <a:cubicBezTo>
                      <a:pt x="154" y="45"/>
                      <a:pt x="154" y="45"/>
                      <a:pt x="154" y="45"/>
                    </a:cubicBezTo>
                    <a:cubicBezTo>
                      <a:pt x="152" y="40"/>
                      <a:pt x="148" y="27"/>
                      <a:pt x="147" y="24"/>
                    </a:cubicBezTo>
                    <a:cubicBezTo>
                      <a:pt x="147" y="24"/>
                      <a:pt x="149" y="21"/>
                      <a:pt x="152" y="15"/>
                    </a:cubicBezTo>
                    <a:cubicBezTo>
                      <a:pt x="155" y="8"/>
                      <a:pt x="156" y="0"/>
                      <a:pt x="156" y="0"/>
                    </a:cubicBezTo>
                    <a:cubicBezTo>
                      <a:pt x="156" y="0"/>
                      <a:pt x="140" y="6"/>
                      <a:pt x="123" y="4"/>
                    </a:cubicBezTo>
                    <a:cubicBezTo>
                      <a:pt x="114" y="2"/>
                      <a:pt x="91" y="4"/>
                      <a:pt x="85" y="8"/>
                    </a:cubicBezTo>
                    <a:cubicBezTo>
                      <a:pt x="80" y="11"/>
                      <a:pt x="74" y="16"/>
                      <a:pt x="71" y="24"/>
                    </a:cubicBezTo>
                    <a:cubicBezTo>
                      <a:pt x="68" y="33"/>
                      <a:pt x="64" y="46"/>
                      <a:pt x="68" y="6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3" name="Freeform 39"/>
              <p:cNvSpPr>
                <a:spLocks/>
              </p:cNvSpPr>
              <p:nvPr/>
            </p:nvSpPr>
            <p:spPr bwMode="auto">
              <a:xfrm>
                <a:off x="2082800" y="1374775"/>
                <a:ext cx="34925" cy="93662"/>
              </a:xfrm>
              <a:custGeom>
                <a:avLst/>
                <a:gdLst/>
                <a:ahLst/>
                <a:cxnLst>
                  <a:cxn ang="0">
                    <a:pos x="3" y="33"/>
                  </a:cxn>
                  <a:cxn ang="0">
                    <a:pos x="19" y="0"/>
                  </a:cxn>
                  <a:cxn ang="0">
                    <a:pos x="21" y="56"/>
                  </a:cxn>
                  <a:cxn ang="0">
                    <a:pos x="3" y="33"/>
                  </a:cxn>
                </a:cxnLst>
                <a:rect l="0" t="0" r="r" b="b"/>
                <a:pathLst>
                  <a:path w="21" h="56">
                    <a:moveTo>
                      <a:pt x="3" y="33"/>
                    </a:moveTo>
                    <a:cubicBezTo>
                      <a:pt x="4" y="27"/>
                      <a:pt x="10" y="12"/>
                      <a:pt x="19" y="0"/>
                    </a:cubicBezTo>
                    <a:cubicBezTo>
                      <a:pt x="20" y="22"/>
                      <a:pt x="20" y="41"/>
                      <a:pt x="21" y="56"/>
                    </a:cubicBezTo>
                    <a:cubicBezTo>
                      <a:pt x="9" y="51"/>
                      <a:pt x="0" y="43"/>
                      <a:pt x="3" y="33"/>
                    </a:cubicBezTo>
                    <a:close/>
                  </a:path>
                </a:pathLst>
              </a:custGeom>
              <a:solidFill>
                <a:schemeClr val="tx1">
                  <a:lumMod val="25000"/>
                  <a:lumOff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4" name="Freeform 40"/>
              <p:cNvSpPr>
                <a:spLocks/>
              </p:cNvSpPr>
              <p:nvPr/>
            </p:nvSpPr>
            <p:spPr bwMode="auto">
              <a:xfrm>
                <a:off x="2200275" y="1155700"/>
                <a:ext cx="1588" cy="1587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0" y="1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" name="Group 143"/>
            <p:cNvGrpSpPr/>
            <p:nvPr/>
          </p:nvGrpSpPr>
          <p:grpSpPr>
            <a:xfrm>
              <a:off x="2265363" y="1211262"/>
              <a:ext cx="246062" cy="158750"/>
              <a:chOff x="2265363" y="914400"/>
              <a:chExt cx="246062" cy="158750"/>
            </a:xfrm>
          </p:grpSpPr>
          <p:sp>
            <p:nvSpPr>
              <p:cNvPr id="1032" name="Freeform 8"/>
              <p:cNvSpPr>
                <a:spLocks/>
              </p:cNvSpPr>
              <p:nvPr/>
            </p:nvSpPr>
            <p:spPr bwMode="auto">
              <a:xfrm>
                <a:off x="2446338" y="1003300"/>
                <a:ext cx="46038" cy="12700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1" y="3"/>
                  </a:cxn>
                  <a:cxn ang="0">
                    <a:pos x="0" y="7"/>
                  </a:cxn>
                  <a:cxn ang="0">
                    <a:pos x="28" y="1"/>
                  </a:cxn>
                  <a:cxn ang="0">
                    <a:pos x="21" y="0"/>
                  </a:cxn>
                </a:cxnLst>
                <a:rect l="0" t="0" r="r" b="b"/>
                <a:pathLst>
                  <a:path w="28" h="7">
                    <a:moveTo>
                      <a:pt x="21" y="0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0" y="7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8" y="1"/>
                      <a:pt x="23" y="1"/>
                      <a:pt x="21" y="0"/>
                    </a:cubicBezTo>
                  </a:path>
                </a:pathLst>
              </a:custGeom>
              <a:solidFill>
                <a:srgbClr val="B7342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9" name="Freeform 15"/>
              <p:cNvSpPr>
                <a:spLocks/>
              </p:cNvSpPr>
              <p:nvPr/>
            </p:nvSpPr>
            <p:spPr bwMode="auto">
              <a:xfrm>
                <a:off x="2446338" y="1003300"/>
                <a:ext cx="46038" cy="12700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1" y="3"/>
                  </a:cxn>
                  <a:cxn ang="0">
                    <a:pos x="0" y="7"/>
                  </a:cxn>
                  <a:cxn ang="0">
                    <a:pos x="28" y="1"/>
                  </a:cxn>
                  <a:cxn ang="0">
                    <a:pos x="21" y="0"/>
                  </a:cxn>
                </a:cxnLst>
                <a:rect l="0" t="0" r="r" b="b"/>
                <a:pathLst>
                  <a:path w="28" h="7">
                    <a:moveTo>
                      <a:pt x="21" y="0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0" y="7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8" y="1"/>
                      <a:pt x="23" y="1"/>
                      <a:pt x="21" y="0"/>
                    </a:cubicBezTo>
                  </a:path>
                </a:pathLst>
              </a:custGeom>
              <a:solidFill>
                <a:srgbClr val="ECDFD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0" name="Freeform 76"/>
              <p:cNvSpPr>
                <a:spLocks/>
              </p:cNvSpPr>
              <p:nvPr/>
            </p:nvSpPr>
            <p:spPr bwMode="auto">
              <a:xfrm>
                <a:off x="2395538" y="919163"/>
                <a:ext cx="100013" cy="103187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34"/>
                  </a:cxn>
                  <a:cxn ang="0">
                    <a:pos x="15" y="65"/>
                  </a:cxn>
                  <a:cxn ang="0">
                    <a:pos x="63" y="54"/>
                  </a:cxn>
                  <a:cxn ang="0">
                    <a:pos x="42" y="0"/>
                  </a:cxn>
                </a:cxnLst>
                <a:rect l="0" t="0" r="r" b="b"/>
                <a:pathLst>
                  <a:path w="63" h="65">
                    <a:moveTo>
                      <a:pt x="42" y="0"/>
                    </a:moveTo>
                    <a:lnTo>
                      <a:pt x="0" y="34"/>
                    </a:lnTo>
                    <a:lnTo>
                      <a:pt x="15" y="65"/>
                    </a:lnTo>
                    <a:lnTo>
                      <a:pt x="63" y="54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D6412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1" name="Freeform 77"/>
              <p:cNvSpPr>
                <a:spLocks/>
              </p:cNvSpPr>
              <p:nvPr/>
            </p:nvSpPr>
            <p:spPr bwMode="auto">
              <a:xfrm>
                <a:off x="2395538" y="919163"/>
                <a:ext cx="100013" cy="103187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34"/>
                  </a:cxn>
                  <a:cxn ang="0">
                    <a:pos x="15" y="65"/>
                  </a:cxn>
                  <a:cxn ang="0">
                    <a:pos x="63" y="54"/>
                  </a:cxn>
                </a:cxnLst>
                <a:rect l="0" t="0" r="r" b="b"/>
                <a:pathLst>
                  <a:path w="63" h="65">
                    <a:moveTo>
                      <a:pt x="42" y="0"/>
                    </a:moveTo>
                    <a:lnTo>
                      <a:pt x="0" y="34"/>
                    </a:lnTo>
                    <a:lnTo>
                      <a:pt x="15" y="65"/>
                    </a:lnTo>
                    <a:lnTo>
                      <a:pt x="63" y="54"/>
                    </a:ln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2" name="Freeform 78"/>
              <p:cNvSpPr>
                <a:spLocks/>
              </p:cNvSpPr>
              <p:nvPr/>
            </p:nvSpPr>
            <p:spPr bwMode="auto">
              <a:xfrm>
                <a:off x="2447925" y="914400"/>
                <a:ext cx="63500" cy="96837"/>
              </a:xfrm>
              <a:custGeom>
                <a:avLst/>
                <a:gdLst/>
                <a:ahLst/>
                <a:cxnLst>
                  <a:cxn ang="0">
                    <a:pos x="5" y="34"/>
                  </a:cxn>
                  <a:cxn ang="0">
                    <a:pos x="29" y="55"/>
                  </a:cxn>
                  <a:cxn ang="0">
                    <a:pos x="32" y="24"/>
                  </a:cxn>
                  <a:cxn ang="0">
                    <a:pos x="9" y="3"/>
                  </a:cxn>
                  <a:cxn ang="0">
                    <a:pos x="5" y="34"/>
                  </a:cxn>
                </a:cxnLst>
                <a:rect l="0" t="0" r="r" b="b"/>
                <a:pathLst>
                  <a:path w="38" h="58">
                    <a:moveTo>
                      <a:pt x="5" y="34"/>
                    </a:moveTo>
                    <a:cubicBezTo>
                      <a:pt x="11" y="49"/>
                      <a:pt x="21" y="58"/>
                      <a:pt x="29" y="55"/>
                    </a:cubicBezTo>
                    <a:cubicBezTo>
                      <a:pt x="37" y="52"/>
                      <a:pt x="38" y="38"/>
                      <a:pt x="32" y="24"/>
                    </a:cubicBezTo>
                    <a:cubicBezTo>
                      <a:pt x="27" y="9"/>
                      <a:pt x="16" y="0"/>
                      <a:pt x="9" y="3"/>
                    </a:cubicBezTo>
                    <a:cubicBezTo>
                      <a:pt x="1" y="6"/>
                      <a:pt x="0" y="20"/>
                      <a:pt x="5" y="34"/>
                    </a:cubicBezTo>
                    <a:close/>
                  </a:path>
                </a:pathLst>
              </a:custGeom>
              <a:solidFill>
                <a:srgbClr val="AFE2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3" name="Freeform 79"/>
              <p:cNvSpPr>
                <a:spLocks/>
              </p:cNvSpPr>
              <p:nvPr/>
            </p:nvSpPr>
            <p:spPr bwMode="auto">
              <a:xfrm>
                <a:off x="2284413" y="946150"/>
                <a:ext cx="150813" cy="123825"/>
              </a:xfrm>
              <a:custGeom>
                <a:avLst/>
                <a:gdLst/>
                <a:ahLst/>
                <a:cxnLst>
                  <a:cxn ang="0">
                    <a:pos x="91" y="52"/>
                  </a:cxn>
                  <a:cxn ang="0">
                    <a:pos x="18" y="75"/>
                  </a:cxn>
                  <a:cxn ang="0">
                    <a:pos x="4" y="40"/>
                  </a:cxn>
                  <a:cxn ang="0">
                    <a:pos x="71" y="0"/>
                  </a:cxn>
                </a:cxnLst>
                <a:rect l="0" t="0" r="r" b="b"/>
                <a:pathLst>
                  <a:path w="91" h="75">
                    <a:moveTo>
                      <a:pt x="91" y="52"/>
                    </a:moveTo>
                    <a:cubicBezTo>
                      <a:pt x="18" y="75"/>
                      <a:pt x="18" y="75"/>
                      <a:pt x="18" y="75"/>
                    </a:cubicBezTo>
                    <a:cubicBezTo>
                      <a:pt x="18" y="75"/>
                      <a:pt x="0" y="67"/>
                      <a:pt x="4" y="40"/>
                    </a:cubicBezTo>
                    <a:cubicBezTo>
                      <a:pt x="71" y="0"/>
                      <a:pt x="71" y="0"/>
                      <a:pt x="71" y="0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4" name="Freeform 80"/>
              <p:cNvSpPr>
                <a:spLocks/>
              </p:cNvSpPr>
              <p:nvPr/>
            </p:nvSpPr>
            <p:spPr bwMode="auto">
              <a:xfrm>
                <a:off x="2387600" y="939800"/>
                <a:ext cx="63500" cy="96837"/>
              </a:xfrm>
              <a:custGeom>
                <a:avLst/>
                <a:gdLst/>
                <a:ahLst/>
                <a:cxnLst>
                  <a:cxn ang="0">
                    <a:pos x="5" y="34"/>
                  </a:cxn>
                  <a:cxn ang="0">
                    <a:pos x="29" y="55"/>
                  </a:cxn>
                  <a:cxn ang="0">
                    <a:pos x="33" y="24"/>
                  </a:cxn>
                  <a:cxn ang="0">
                    <a:pos x="9" y="3"/>
                  </a:cxn>
                  <a:cxn ang="0">
                    <a:pos x="5" y="34"/>
                  </a:cxn>
                </a:cxnLst>
                <a:rect l="0" t="0" r="r" b="b"/>
                <a:pathLst>
                  <a:path w="38" h="58">
                    <a:moveTo>
                      <a:pt x="5" y="34"/>
                    </a:moveTo>
                    <a:cubicBezTo>
                      <a:pt x="11" y="48"/>
                      <a:pt x="22" y="58"/>
                      <a:pt x="29" y="55"/>
                    </a:cubicBezTo>
                    <a:cubicBezTo>
                      <a:pt x="37" y="52"/>
                      <a:pt x="38" y="38"/>
                      <a:pt x="33" y="24"/>
                    </a:cubicBezTo>
                    <a:cubicBezTo>
                      <a:pt x="27" y="9"/>
                      <a:pt x="16" y="0"/>
                      <a:pt x="9" y="3"/>
                    </a:cubicBezTo>
                    <a:cubicBezTo>
                      <a:pt x="1" y="6"/>
                      <a:pt x="0" y="20"/>
                      <a:pt x="5" y="34"/>
                    </a:cubicBezTo>
                    <a:close/>
                  </a:path>
                </a:pathLst>
              </a:custGeom>
              <a:solidFill>
                <a:srgbClr val="AFE2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6" name="Freeform 82"/>
              <p:cNvSpPr>
                <a:spLocks/>
              </p:cNvSpPr>
              <p:nvPr/>
            </p:nvSpPr>
            <p:spPr bwMode="auto">
              <a:xfrm>
                <a:off x="2282825" y="1030288"/>
                <a:ext cx="25400" cy="30162"/>
              </a:xfrm>
              <a:custGeom>
                <a:avLst/>
                <a:gdLst/>
                <a:ahLst/>
                <a:cxnLst>
                  <a:cxn ang="0">
                    <a:pos x="16" y="16"/>
                  </a:cxn>
                  <a:cxn ang="0">
                    <a:pos x="5" y="19"/>
                  </a:cxn>
                  <a:cxn ang="0">
                    <a:pos x="0" y="4"/>
                  </a:cxn>
                  <a:cxn ang="0">
                    <a:pos x="8" y="0"/>
                  </a:cxn>
                </a:cxnLst>
                <a:rect l="0" t="0" r="r" b="b"/>
                <a:pathLst>
                  <a:path w="16" h="19">
                    <a:moveTo>
                      <a:pt x="16" y="16"/>
                    </a:moveTo>
                    <a:lnTo>
                      <a:pt x="5" y="19"/>
                    </a:lnTo>
                    <a:lnTo>
                      <a:pt x="0" y="4"/>
                    </a:lnTo>
                    <a:lnTo>
                      <a:pt x="8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7" name="Freeform 83"/>
              <p:cNvSpPr>
                <a:spLocks/>
              </p:cNvSpPr>
              <p:nvPr/>
            </p:nvSpPr>
            <p:spPr bwMode="auto">
              <a:xfrm>
                <a:off x="2265363" y="1033463"/>
                <a:ext cx="25400" cy="39687"/>
              </a:xfrm>
              <a:custGeom>
                <a:avLst/>
                <a:gdLst/>
                <a:ahLst/>
                <a:cxnLst>
                  <a:cxn ang="0">
                    <a:pos x="11" y="2"/>
                  </a:cxn>
                  <a:cxn ang="0">
                    <a:pos x="2" y="0"/>
                  </a:cxn>
                  <a:cxn ang="0">
                    <a:pos x="11" y="24"/>
                  </a:cxn>
                  <a:cxn ang="0">
                    <a:pos x="16" y="16"/>
                  </a:cxn>
                </a:cxnLst>
                <a:rect l="0" t="0" r="r" b="b"/>
                <a:pathLst>
                  <a:path w="16" h="24">
                    <a:moveTo>
                      <a:pt x="11" y="2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0" y="13"/>
                      <a:pt x="11" y="24"/>
                      <a:pt x="11" y="24"/>
                    </a:cubicBezTo>
                    <a:cubicBezTo>
                      <a:pt x="16" y="16"/>
                      <a:pt x="16" y="16"/>
                      <a:pt x="16" y="16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8" name="Freeform 84"/>
              <p:cNvSpPr>
                <a:spLocks/>
              </p:cNvSpPr>
              <p:nvPr/>
            </p:nvSpPr>
            <p:spPr bwMode="auto">
              <a:xfrm>
                <a:off x="2289175" y="1012825"/>
                <a:ext cx="25400" cy="57150"/>
              </a:xfrm>
              <a:custGeom>
                <a:avLst/>
                <a:gdLst/>
                <a:ahLst/>
                <a:cxnLst>
                  <a:cxn ang="0">
                    <a:pos x="15" y="35"/>
                  </a:cxn>
                  <a:cxn ang="0">
                    <a:pos x="14" y="34"/>
                  </a:cxn>
                  <a:cxn ang="0">
                    <a:pos x="12" y="33"/>
                  </a:cxn>
                  <a:cxn ang="0">
                    <a:pos x="10" y="31"/>
                  </a:cxn>
                  <a:cxn ang="0">
                    <a:pos x="8" y="29"/>
                  </a:cxn>
                  <a:cxn ang="0">
                    <a:pos x="6" y="26"/>
                  </a:cxn>
                  <a:cxn ang="0">
                    <a:pos x="4" y="23"/>
                  </a:cxn>
                  <a:cxn ang="0">
                    <a:pos x="2" y="20"/>
                  </a:cxn>
                  <a:cxn ang="0">
                    <a:pos x="1" y="13"/>
                  </a:cxn>
                  <a:cxn ang="0">
                    <a:pos x="0" y="6"/>
                  </a:cxn>
                  <a:cxn ang="0">
                    <a:pos x="1" y="0"/>
                  </a:cxn>
                  <a:cxn ang="0">
                    <a:pos x="1" y="6"/>
                  </a:cxn>
                  <a:cxn ang="0">
                    <a:pos x="3" y="19"/>
                  </a:cxn>
                  <a:cxn ang="0">
                    <a:pos x="5" y="23"/>
                  </a:cxn>
                  <a:cxn ang="0">
                    <a:pos x="7" y="26"/>
                  </a:cxn>
                  <a:cxn ang="0">
                    <a:pos x="8" y="29"/>
                  </a:cxn>
                  <a:cxn ang="0">
                    <a:pos x="10" y="31"/>
                  </a:cxn>
                  <a:cxn ang="0">
                    <a:pos x="12" y="33"/>
                  </a:cxn>
                  <a:cxn ang="0">
                    <a:pos x="14" y="34"/>
                  </a:cxn>
                  <a:cxn ang="0">
                    <a:pos x="15" y="35"/>
                  </a:cxn>
                </a:cxnLst>
                <a:rect l="0" t="0" r="r" b="b"/>
                <a:pathLst>
                  <a:path w="15" h="35">
                    <a:moveTo>
                      <a:pt x="15" y="35"/>
                    </a:moveTo>
                    <a:cubicBezTo>
                      <a:pt x="15" y="35"/>
                      <a:pt x="15" y="34"/>
                      <a:pt x="14" y="34"/>
                    </a:cubicBezTo>
                    <a:cubicBezTo>
                      <a:pt x="13" y="34"/>
                      <a:pt x="13" y="33"/>
                      <a:pt x="12" y="33"/>
                    </a:cubicBezTo>
                    <a:cubicBezTo>
                      <a:pt x="11" y="32"/>
                      <a:pt x="11" y="32"/>
                      <a:pt x="10" y="31"/>
                    </a:cubicBezTo>
                    <a:cubicBezTo>
                      <a:pt x="9" y="31"/>
                      <a:pt x="9" y="30"/>
                      <a:pt x="8" y="29"/>
                    </a:cubicBezTo>
                    <a:cubicBezTo>
                      <a:pt x="7" y="28"/>
                      <a:pt x="6" y="27"/>
                      <a:pt x="6" y="26"/>
                    </a:cubicBezTo>
                    <a:cubicBezTo>
                      <a:pt x="5" y="25"/>
                      <a:pt x="5" y="24"/>
                      <a:pt x="4" y="23"/>
                    </a:cubicBezTo>
                    <a:cubicBezTo>
                      <a:pt x="3" y="22"/>
                      <a:pt x="3" y="21"/>
                      <a:pt x="2" y="20"/>
                    </a:cubicBezTo>
                    <a:cubicBezTo>
                      <a:pt x="2" y="17"/>
                      <a:pt x="1" y="15"/>
                      <a:pt x="1" y="13"/>
                    </a:cubicBezTo>
                    <a:cubicBezTo>
                      <a:pt x="0" y="10"/>
                      <a:pt x="0" y="8"/>
                      <a:pt x="0" y="6"/>
                    </a:cubicBezTo>
                    <a:cubicBezTo>
                      <a:pt x="1" y="2"/>
                      <a:pt x="1" y="0"/>
                      <a:pt x="1" y="0"/>
                    </a:cubicBezTo>
                    <a:cubicBezTo>
                      <a:pt x="1" y="0"/>
                      <a:pt x="1" y="2"/>
                      <a:pt x="1" y="6"/>
                    </a:cubicBezTo>
                    <a:cubicBezTo>
                      <a:pt x="1" y="10"/>
                      <a:pt x="2" y="15"/>
                      <a:pt x="3" y="19"/>
                    </a:cubicBezTo>
                    <a:cubicBezTo>
                      <a:pt x="4" y="21"/>
                      <a:pt x="4" y="22"/>
                      <a:pt x="5" y="23"/>
                    </a:cubicBezTo>
                    <a:cubicBezTo>
                      <a:pt x="5" y="24"/>
                      <a:pt x="6" y="25"/>
                      <a:pt x="7" y="26"/>
                    </a:cubicBezTo>
                    <a:cubicBezTo>
                      <a:pt x="7" y="27"/>
                      <a:pt x="8" y="28"/>
                      <a:pt x="8" y="29"/>
                    </a:cubicBezTo>
                    <a:cubicBezTo>
                      <a:pt x="9" y="29"/>
                      <a:pt x="10" y="30"/>
                      <a:pt x="10" y="31"/>
                    </a:cubicBezTo>
                    <a:cubicBezTo>
                      <a:pt x="11" y="31"/>
                      <a:pt x="12" y="32"/>
                      <a:pt x="12" y="33"/>
                    </a:cubicBezTo>
                    <a:cubicBezTo>
                      <a:pt x="13" y="33"/>
                      <a:pt x="13" y="33"/>
                      <a:pt x="14" y="34"/>
                    </a:cubicBezTo>
                    <a:cubicBezTo>
                      <a:pt x="15" y="34"/>
                      <a:pt x="15" y="35"/>
                      <a:pt x="15" y="35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10" name="Freeform 86"/>
              <p:cNvSpPr>
                <a:spLocks/>
              </p:cNvSpPr>
              <p:nvPr/>
            </p:nvSpPr>
            <p:spPr bwMode="auto">
              <a:xfrm>
                <a:off x="2282825" y="1036638"/>
                <a:ext cx="7938" cy="23812"/>
              </a:xfrm>
              <a:custGeom>
                <a:avLst/>
                <a:gdLst/>
                <a:ahLst/>
                <a:cxnLst>
                  <a:cxn ang="0">
                    <a:pos x="5" y="14"/>
                  </a:cxn>
                  <a:cxn ang="0">
                    <a:pos x="3" y="12"/>
                  </a:cxn>
                  <a:cxn ang="0">
                    <a:pos x="2" y="10"/>
                  </a:cxn>
                  <a:cxn ang="0">
                    <a:pos x="1" y="7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1" y="4"/>
                  </a:cxn>
                  <a:cxn ang="0">
                    <a:pos x="2" y="7"/>
                  </a:cxn>
                  <a:cxn ang="0">
                    <a:pos x="4" y="12"/>
                  </a:cxn>
                  <a:cxn ang="0">
                    <a:pos x="5" y="14"/>
                  </a:cxn>
                </a:cxnLst>
                <a:rect l="0" t="0" r="r" b="b"/>
                <a:pathLst>
                  <a:path w="5" h="14">
                    <a:moveTo>
                      <a:pt x="5" y="14"/>
                    </a:moveTo>
                    <a:cubicBezTo>
                      <a:pt x="5" y="14"/>
                      <a:pt x="4" y="13"/>
                      <a:pt x="3" y="12"/>
                    </a:cubicBezTo>
                    <a:cubicBezTo>
                      <a:pt x="3" y="11"/>
                      <a:pt x="2" y="11"/>
                      <a:pt x="2" y="10"/>
                    </a:cubicBezTo>
                    <a:cubicBezTo>
                      <a:pt x="2" y="9"/>
                      <a:pt x="1" y="8"/>
                      <a:pt x="1" y="7"/>
                    </a:cubicBezTo>
                    <a:cubicBezTo>
                      <a:pt x="0" y="5"/>
                      <a:pt x="0" y="4"/>
                      <a:pt x="0" y="2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1" y="4"/>
                    </a:cubicBezTo>
                    <a:cubicBezTo>
                      <a:pt x="1" y="5"/>
                      <a:pt x="1" y="6"/>
                      <a:pt x="2" y="7"/>
                    </a:cubicBezTo>
                    <a:cubicBezTo>
                      <a:pt x="2" y="9"/>
                      <a:pt x="3" y="10"/>
                      <a:pt x="4" y="12"/>
                    </a:cubicBezTo>
                    <a:cubicBezTo>
                      <a:pt x="4" y="13"/>
                      <a:pt x="5" y="14"/>
                      <a:pt x="5" y="14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" name="Group 144"/>
          <p:cNvGrpSpPr/>
          <p:nvPr/>
        </p:nvGrpSpPr>
        <p:grpSpPr>
          <a:xfrm>
            <a:off x="3834518" y="2144799"/>
            <a:ext cx="553610" cy="4435578"/>
            <a:chOff x="2171701" y="1331914"/>
            <a:chExt cx="393700" cy="3154362"/>
          </a:xfrm>
          <a:solidFill>
            <a:schemeClr val="accent1"/>
          </a:solidFill>
        </p:grpSpPr>
        <p:sp>
          <p:nvSpPr>
            <p:cNvPr id="1078" name="Freeform 54"/>
            <p:cNvSpPr>
              <a:spLocks/>
            </p:cNvSpPr>
            <p:nvPr/>
          </p:nvSpPr>
          <p:spPr bwMode="auto">
            <a:xfrm>
              <a:off x="2492376" y="1331914"/>
              <a:ext cx="73025" cy="3154362"/>
            </a:xfrm>
            <a:custGeom>
              <a:avLst/>
              <a:gdLst/>
              <a:ahLst/>
              <a:cxnLst>
                <a:cxn ang="0">
                  <a:pos x="0" y="2063"/>
                </a:cxn>
                <a:cxn ang="0">
                  <a:pos x="12" y="2073"/>
                </a:cxn>
                <a:cxn ang="0">
                  <a:pos x="24" y="2063"/>
                </a:cxn>
                <a:cxn ang="0">
                  <a:pos x="24" y="10"/>
                </a:cxn>
                <a:cxn ang="0">
                  <a:pos x="12" y="0"/>
                </a:cxn>
                <a:cxn ang="0">
                  <a:pos x="0" y="10"/>
                </a:cxn>
                <a:cxn ang="0">
                  <a:pos x="0" y="2063"/>
                </a:cxn>
              </a:cxnLst>
              <a:rect l="0" t="0" r="r" b="b"/>
              <a:pathLst>
                <a:path w="24" h="2073">
                  <a:moveTo>
                    <a:pt x="0" y="2063"/>
                  </a:moveTo>
                  <a:cubicBezTo>
                    <a:pt x="0" y="2069"/>
                    <a:pt x="6" y="2073"/>
                    <a:pt x="12" y="2073"/>
                  </a:cubicBezTo>
                  <a:cubicBezTo>
                    <a:pt x="19" y="2073"/>
                    <a:pt x="24" y="2069"/>
                    <a:pt x="24" y="2063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5"/>
                    <a:pt x="19" y="0"/>
                    <a:pt x="12" y="0"/>
                  </a:cubicBezTo>
                  <a:cubicBezTo>
                    <a:pt x="6" y="0"/>
                    <a:pt x="0" y="5"/>
                    <a:pt x="0" y="10"/>
                  </a:cubicBezTo>
                  <a:lnTo>
                    <a:pt x="0" y="206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9" name="Rectangle 55"/>
            <p:cNvSpPr>
              <a:spLocks noChangeArrowheads="1"/>
            </p:cNvSpPr>
            <p:nvPr/>
          </p:nvSpPr>
          <p:spPr bwMode="auto">
            <a:xfrm>
              <a:off x="2225675" y="2030413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0" name="Rectangle 56"/>
            <p:cNvSpPr>
              <a:spLocks noChangeArrowheads="1"/>
            </p:cNvSpPr>
            <p:nvPr/>
          </p:nvSpPr>
          <p:spPr bwMode="auto">
            <a:xfrm>
              <a:off x="2225675" y="21796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1" name="Rectangle 57"/>
            <p:cNvSpPr>
              <a:spLocks noChangeArrowheads="1"/>
            </p:cNvSpPr>
            <p:nvPr/>
          </p:nvSpPr>
          <p:spPr bwMode="auto">
            <a:xfrm>
              <a:off x="2225675" y="16621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2" name="Rectangle 58"/>
            <p:cNvSpPr>
              <a:spLocks noChangeArrowheads="1"/>
            </p:cNvSpPr>
            <p:nvPr/>
          </p:nvSpPr>
          <p:spPr bwMode="auto">
            <a:xfrm>
              <a:off x="2225675" y="14970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3" name="Rectangle 59"/>
            <p:cNvSpPr>
              <a:spLocks noChangeArrowheads="1"/>
            </p:cNvSpPr>
            <p:nvPr/>
          </p:nvSpPr>
          <p:spPr bwMode="auto">
            <a:xfrm>
              <a:off x="2225675" y="1814513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4" name="Rectangle 60"/>
            <p:cNvSpPr>
              <a:spLocks noChangeArrowheads="1"/>
            </p:cNvSpPr>
            <p:nvPr/>
          </p:nvSpPr>
          <p:spPr bwMode="auto">
            <a:xfrm>
              <a:off x="2225675" y="23447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5" name="Rectangle 61"/>
            <p:cNvSpPr>
              <a:spLocks noChangeArrowheads="1"/>
            </p:cNvSpPr>
            <p:nvPr/>
          </p:nvSpPr>
          <p:spPr bwMode="auto">
            <a:xfrm>
              <a:off x="2225675" y="24971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6" name="Rectangle 62"/>
            <p:cNvSpPr>
              <a:spLocks noChangeArrowheads="1"/>
            </p:cNvSpPr>
            <p:nvPr/>
          </p:nvSpPr>
          <p:spPr bwMode="auto">
            <a:xfrm>
              <a:off x="2225675" y="26606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7" name="Rectangle 63"/>
            <p:cNvSpPr>
              <a:spLocks noChangeArrowheads="1"/>
            </p:cNvSpPr>
            <p:nvPr/>
          </p:nvSpPr>
          <p:spPr bwMode="auto">
            <a:xfrm>
              <a:off x="2225675" y="28130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8" name="Rectangle 64"/>
            <p:cNvSpPr>
              <a:spLocks noChangeArrowheads="1"/>
            </p:cNvSpPr>
            <p:nvPr/>
          </p:nvSpPr>
          <p:spPr bwMode="auto">
            <a:xfrm>
              <a:off x="2225675" y="29781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9" name="Rectangle 65"/>
            <p:cNvSpPr>
              <a:spLocks noChangeArrowheads="1"/>
            </p:cNvSpPr>
            <p:nvPr/>
          </p:nvSpPr>
          <p:spPr bwMode="auto">
            <a:xfrm>
              <a:off x="2225675" y="3127375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0" name="Rectangle 66"/>
            <p:cNvSpPr>
              <a:spLocks noChangeArrowheads="1"/>
            </p:cNvSpPr>
            <p:nvPr/>
          </p:nvSpPr>
          <p:spPr bwMode="auto">
            <a:xfrm>
              <a:off x="2225675" y="329406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1" name="Rectangle 67"/>
            <p:cNvSpPr>
              <a:spLocks noChangeArrowheads="1"/>
            </p:cNvSpPr>
            <p:nvPr/>
          </p:nvSpPr>
          <p:spPr bwMode="auto">
            <a:xfrm>
              <a:off x="2225675" y="344328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2" name="Rectangle 68"/>
            <p:cNvSpPr>
              <a:spLocks noChangeArrowheads="1"/>
            </p:cNvSpPr>
            <p:nvPr/>
          </p:nvSpPr>
          <p:spPr bwMode="auto">
            <a:xfrm>
              <a:off x="2225675" y="3609975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3" name="Rectangle 69"/>
            <p:cNvSpPr>
              <a:spLocks noChangeArrowheads="1"/>
            </p:cNvSpPr>
            <p:nvPr/>
          </p:nvSpPr>
          <p:spPr bwMode="auto">
            <a:xfrm>
              <a:off x="2225675" y="37592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4" name="Rectangle 70"/>
            <p:cNvSpPr>
              <a:spLocks noChangeArrowheads="1"/>
            </p:cNvSpPr>
            <p:nvPr/>
          </p:nvSpPr>
          <p:spPr bwMode="auto">
            <a:xfrm>
              <a:off x="2225675" y="39243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5" name="Rectangle 71"/>
            <p:cNvSpPr>
              <a:spLocks noChangeArrowheads="1"/>
            </p:cNvSpPr>
            <p:nvPr/>
          </p:nvSpPr>
          <p:spPr bwMode="auto">
            <a:xfrm>
              <a:off x="2225675" y="40767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6" name="Rectangle 72"/>
            <p:cNvSpPr>
              <a:spLocks noChangeArrowheads="1"/>
            </p:cNvSpPr>
            <p:nvPr/>
          </p:nvSpPr>
          <p:spPr bwMode="auto">
            <a:xfrm>
              <a:off x="2225675" y="42402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9" name="Freeform 75"/>
            <p:cNvSpPr>
              <a:spLocks/>
            </p:cNvSpPr>
            <p:nvPr/>
          </p:nvSpPr>
          <p:spPr bwMode="auto">
            <a:xfrm>
              <a:off x="2171701" y="1331914"/>
              <a:ext cx="73025" cy="3154362"/>
            </a:xfrm>
            <a:custGeom>
              <a:avLst/>
              <a:gdLst/>
              <a:ahLst/>
              <a:cxnLst>
                <a:cxn ang="0">
                  <a:pos x="0" y="2063"/>
                </a:cxn>
                <a:cxn ang="0">
                  <a:pos x="12" y="2073"/>
                </a:cxn>
                <a:cxn ang="0">
                  <a:pos x="24" y="2063"/>
                </a:cxn>
                <a:cxn ang="0">
                  <a:pos x="24" y="10"/>
                </a:cxn>
                <a:cxn ang="0">
                  <a:pos x="12" y="0"/>
                </a:cxn>
                <a:cxn ang="0">
                  <a:pos x="0" y="10"/>
                </a:cxn>
                <a:cxn ang="0">
                  <a:pos x="0" y="2063"/>
                </a:cxn>
              </a:cxnLst>
              <a:rect l="0" t="0" r="r" b="b"/>
              <a:pathLst>
                <a:path w="24" h="2073">
                  <a:moveTo>
                    <a:pt x="0" y="2063"/>
                  </a:moveTo>
                  <a:cubicBezTo>
                    <a:pt x="0" y="2069"/>
                    <a:pt x="5" y="2073"/>
                    <a:pt x="12" y="2073"/>
                  </a:cubicBezTo>
                  <a:cubicBezTo>
                    <a:pt x="18" y="2073"/>
                    <a:pt x="24" y="2069"/>
                    <a:pt x="24" y="2063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5"/>
                    <a:pt x="18" y="0"/>
                    <a:pt x="12" y="0"/>
                  </a:cubicBezTo>
                  <a:cubicBezTo>
                    <a:pt x="5" y="0"/>
                    <a:pt x="0" y="5"/>
                    <a:pt x="0" y="10"/>
                  </a:cubicBezTo>
                  <a:lnTo>
                    <a:pt x="0" y="206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149"/>
          <p:cNvGrpSpPr/>
          <p:nvPr/>
        </p:nvGrpSpPr>
        <p:grpSpPr>
          <a:xfrm>
            <a:off x="4961829" y="4803467"/>
            <a:ext cx="817022" cy="1756819"/>
            <a:chOff x="2973388" y="3517900"/>
            <a:chExt cx="581025" cy="1249362"/>
          </a:xfrm>
        </p:grpSpPr>
        <p:sp>
          <p:nvSpPr>
            <p:cNvPr id="1066" name="Rectangle 42"/>
            <p:cNvSpPr>
              <a:spLocks noChangeArrowheads="1"/>
            </p:cNvSpPr>
            <p:nvPr/>
          </p:nvSpPr>
          <p:spPr bwMode="auto">
            <a:xfrm>
              <a:off x="3184525" y="4241800"/>
              <a:ext cx="369888" cy="244475"/>
            </a:xfrm>
            <a:prstGeom prst="rect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7" name="Freeform 43"/>
            <p:cNvSpPr>
              <a:spLocks/>
            </p:cNvSpPr>
            <p:nvPr/>
          </p:nvSpPr>
          <p:spPr bwMode="auto">
            <a:xfrm>
              <a:off x="3332163" y="4202113"/>
              <a:ext cx="85725" cy="39687"/>
            </a:xfrm>
            <a:custGeom>
              <a:avLst/>
              <a:gdLst/>
              <a:ahLst/>
              <a:cxnLst>
                <a:cxn ang="0">
                  <a:pos x="51" y="24"/>
                </a:cxn>
                <a:cxn ang="0">
                  <a:pos x="44" y="7"/>
                </a:cxn>
                <a:cxn ang="0">
                  <a:pos x="26" y="0"/>
                </a:cxn>
                <a:cxn ang="0">
                  <a:pos x="24" y="0"/>
                </a:cxn>
                <a:cxn ang="0">
                  <a:pos x="7" y="7"/>
                </a:cxn>
                <a:cxn ang="0">
                  <a:pos x="0" y="24"/>
                </a:cxn>
                <a:cxn ang="0">
                  <a:pos x="8" y="24"/>
                </a:cxn>
                <a:cxn ang="0">
                  <a:pos x="12" y="13"/>
                </a:cxn>
                <a:cxn ang="0">
                  <a:pos x="24" y="8"/>
                </a:cxn>
                <a:cxn ang="0">
                  <a:pos x="26" y="8"/>
                </a:cxn>
                <a:cxn ang="0">
                  <a:pos x="39" y="13"/>
                </a:cxn>
                <a:cxn ang="0">
                  <a:pos x="43" y="24"/>
                </a:cxn>
                <a:cxn ang="0">
                  <a:pos x="51" y="24"/>
                </a:cxn>
              </a:cxnLst>
              <a:rect l="0" t="0" r="r" b="b"/>
              <a:pathLst>
                <a:path w="51" h="24">
                  <a:moveTo>
                    <a:pt x="51" y="24"/>
                  </a:moveTo>
                  <a:cubicBezTo>
                    <a:pt x="51" y="17"/>
                    <a:pt x="49" y="11"/>
                    <a:pt x="44" y="7"/>
                  </a:cubicBezTo>
                  <a:cubicBezTo>
                    <a:pt x="39" y="3"/>
                    <a:pt x="33" y="0"/>
                    <a:pt x="26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8" y="0"/>
                    <a:pt x="11" y="3"/>
                    <a:pt x="7" y="7"/>
                  </a:cubicBezTo>
                  <a:cubicBezTo>
                    <a:pt x="2" y="11"/>
                    <a:pt x="0" y="17"/>
                    <a:pt x="0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0"/>
                    <a:pt x="9" y="16"/>
                    <a:pt x="12" y="13"/>
                  </a:cubicBezTo>
                  <a:cubicBezTo>
                    <a:pt x="16" y="10"/>
                    <a:pt x="20" y="8"/>
                    <a:pt x="24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31" y="8"/>
                    <a:pt x="35" y="10"/>
                    <a:pt x="39" y="13"/>
                  </a:cubicBezTo>
                  <a:cubicBezTo>
                    <a:pt x="42" y="16"/>
                    <a:pt x="43" y="20"/>
                    <a:pt x="43" y="24"/>
                  </a:cubicBezTo>
                  <a:lnTo>
                    <a:pt x="51" y="24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8" name="Rectangle 44"/>
            <p:cNvSpPr>
              <a:spLocks noChangeArrowheads="1"/>
            </p:cNvSpPr>
            <p:nvPr/>
          </p:nvSpPr>
          <p:spPr bwMode="auto">
            <a:xfrm>
              <a:off x="3263900" y="4316413"/>
              <a:ext cx="290513" cy="6350"/>
            </a:xfrm>
            <a:prstGeom prst="rect">
              <a:avLst/>
            </a:prstGeom>
            <a:solidFill>
              <a:srgbClr val="1A1A1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9" name="Freeform 45"/>
            <p:cNvSpPr>
              <a:spLocks/>
            </p:cNvSpPr>
            <p:nvPr/>
          </p:nvSpPr>
          <p:spPr bwMode="auto">
            <a:xfrm>
              <a:off x="3263900" y="4316413"/>
              <a:ext cx="290513" cy="6350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183" y="4"/>
                </a:cxn>
                <a:cxn ang="0">
                  <a:pos x="183" y="0"/>
                </a:cxn>
                <a:cxn ang="0">
                  <a:pos x="0" y="0"/>
                </a:cxn>
              </a:cxnLst>
              <a:rect l="0" t="0" r="r" b="b"/>
              <a:pathLst>
                <a:path w="183" h="4">
                  <a:moveTo>
                    <a:pt x="0" y="4"/>
                  </a:moveTo>
                  <a:lnTo>
                    <a:pt x="183" y="4"/>
                  </a:lnTo>
                  <a:lnTo>
                    <a:pt x="183" y="0"/>
                  </a:lnTo>
                  <a:lnTo>
                    <a:pt x="0" y="0"/>
                  </a:ln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0" name="Freeform 46"/>
            <p:cNvSpPr>
              <a:spLocks/>
            </p:cNvSpPr>
            <p:nvPr/>
          </p:nvSpPr>
          <p:spPr bwMode="auto">
            <a:xfrm>
              <a:off x="3348038" y="4295775"/>
              <a:ext cx="53975" cy="46037"/>
            </a:xfrm>
            <a:custGeom>
              <a:avLst/>
              <a:gdLst/>
              <a:ahLst/>
              <a:cxnLst>
                <a:cxn ang="0">
                  <a:pos x="8" y="29"/>
                </a:cxn>
                <a:cxn ang="0">
                  <a:pos x="0" y="15"/>
                </a:cxn>
                <a:cxn ang="0">
                  <a:pos x="8" y="0"/>
                </a:cxn>
                <a:cxn ang="0">
                  <a:pos x="25" y="0"/>
                </a:cxn>
                <a:cxn ang="0">
                  <a:pos x="34" y="15"/>
                </a:cxn>
                <a:cxn ang="0">
                  <a:pos x="25" y="29"/>
                </a:cxn>
                <a:cxn ang="0">
                  <a:pos x="8" y="29"/>
                </a:cxn>
              </a:cxnLst>
              <a:rect l="0" t="0" r="r" b="b"/>
              <a:pathLst>
                <a:path w="34" h="29">
                  <a:moveTo>
                    <a:pt x="8" y="29"/>
                  </a:moveTo>
                  <a:lnTo>
                    <a:pt x="0" y="15"/>
                  </a:lnTo>
                  <a:lnTo>
                    <a:pt x="8" y="0"/>
                  </a:lnTo>
                  <a:lnTo>
                    <a:pt x="25" y="0"/>
                  </a:lnTo>
                  <a:lnTo>
                    <a:pt x="34" y="15"/>
                  </a:lnTo>
                  <a:lnTo>
                    <a:pt x="25" y="29"/>
                  </a:lnTo>
                  <a:lnTo>
                    <a:pt x="8" y="29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1" name="Group 147"/>
            <p:cNvGrpSpPr/>
            <p:nvPr/>
          </p:nvGrpSpPr>
          <p:grpSpPr>
            <a:xfrm>
              <a:off x="2973388" y="3517900"/>
              <a:ext cx="431800" cy="1249362"/>
              <a:chOff x="2973388" y="3517900"/>
              <a:chExt cx="431800" cy="1249362"/>
            </a:xfrm>
            <a:solidFill>
              <a:schemeClr val="tx1">
                <a:lumMod val="50000"/>
                <a:lumOff val="50000"/>
              </a:schemeClr>
            </a:solidFill>
          </p:grpSpPr>
          <p:grpSp>
            <p:nvGrpSpPr>
              <p:cNvPr id="12" name="Group 146"/>
              <p:cNvGrpSpPr/>
              <p:nvPr/>
            </p:nvGrpSpPr>
            <p:grpSpPr>
              <a:xfrm>
                <a:off x="2973388" y="3541713"/>
                <a:ext cx="431800" cy="1225549"/>
                <a:chOff x="2973388" y="3541713"/>
                <a:chExt cx="431800" cy="1225549"/>
              </a:xfrm>
              <a:grpFill/>
            </p:grpSpPr>
            <p:sp>
              <p:nvSpPr>
                <p:cNvPr id="1029" name="Oval 5"/>
                <p:cNvSpPr>
                  <a:spLocks noChangeArrowheads="1"/>
                </p:cNvSpPr>
                <p:nvPr/>
              </p:nvSpPr>
              <p:spPr bwMode="auto">
                <a:xfrm>
                  <a:off x="3224213" y="3619500"/>
                  <a:ext cx="22225" cy="26987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30" name="Freeform 6"/>
                <p:cNvSpPr>
                  <a:spLocks/>
                </p:cNvSpPr>
                <p:nvPr/>
              </p:nvSpPr>
              <p:spPr bwMode="auto">
                <a:xfrm>
                  <a:off x="3146425" y="3694113"/>
                  <a:ext cx="71438" cy="58737"/>
                </a:xfrm>
                <a:custGeom>
                  <a:avLst/>
                  <a:gdLst/>
                  <a:ahLst/>
                  <a:cxnLst>
                    <a:cxn ang="0">
                      <a:pos x="28" y="0"/>
                    </a:cxn>
                    <a:cxn ang="0">
                      <a:pos x="0" y="19"/>
                    </a:cxn>
                    <a:cxn ang="0">
                      <a:pos x="7" y="35"/>
                    </a:cxn>
                    <a:cxn ang="0">
                      <a:pos x="41" y="28"/>
                    </a:cxn>
                    <a:cxn ang="0">
                      <a:pos x="43" y="7"/>
                    </a:cxn>
                  </a:cxnLst>
                  <a:rect l="0" t="0" r="r" b="b"/>
                  <a:pathLst>
                    <a:path w="43" h="35">
                      <a:moveTo>
                        <a:pt x="28" y="0"/>
                      </a:moveTo>
                      <a:cubicBezTo>
                        <a:pt x="28" y="0"/>
                        <a:pt x="30" y="29"/>
                        <a:pt x="0" y="19"/>
                      </a:cubicBezTo>
                      <a:cubicBezTo>
                        <a:pt x="7" y="35"/>
                        <a:pt x="7" y="35"/>
                        <a:pt x="7" y="35"/>
                      </a:cubicBezTo>
                      <a:cubicBezTo>
                        <a:pt x="41" y="28"/>
                        <a:pt x="41" y="28"/>
                        <a:pt x="41" y="28"/>
                      </a:cubicBezTo>
                      <a:cubicBezTo>
                        <a:pt x="43" y="7"/>
                        <a:pt x="43" y="7"/>
                        <a:pt x="43" y="7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1" name="Freeform 47"/>
                <p:cNvSpPr>
                  <a:spLocks/>
                </p:cNvSpPr>
                <p:nvPr/>
              </p:nvSpPr>
              <p:spPr bwMode="auto">
                <a:xfrm>
                  <a:off x="3152775" y="4138613"/>
                  <a:ext cx="150813" cy="581025"/>
                </a:xfrm>
                <a:custGeom>
                  <a:avLst/>
                  <a:gdLst/>
                  <a:ahLst/>
                  <a:cxnLst>
                    <a:cxn ang="0">
                      <a:pos x="90" y="320"/>
                    </a:cxn>
                    <a:cxn ang="0">
                      <a:pos x="68" y="209"/>
                    </a:cxn>
                    <a:cxn ang="0">
                      <a:pos x="71" y="19"/>
                    </a:cxn>
                    <a:cxn ang="0">
                      <a:pos x="71" y="0"/>
                    </a:cxn>
                    <a:cxn ang="0">
                      <a:pos x="7" y="11"/>
                    </a:cxn>
                    <a:cxn ang="0">
                      <a:pos x="18" y="215"/>
                    </a:cxn>
                    <a:cxn ang="0">
                      <a:pos x="37" y="320"/>
                    </a:cxn>
                    <a:cxn ang="0">
                      <a:pos x="8" y="349"/>
                    </a:cxn>
                    <a:cxn ang="0">
                      <a:pos x="90" y="349"/>
                    </a:cxn>
                    <a:cxn ang="0">
                      <a:pos x="90" y="320"/>
                    </a:cxn>
                  </a:cxnLst>
                  <a:rect l="0" t="0" r="r" b="b"/>
                  <a:pathLst>
                    <a:path w="90" h="349">
                      <a:moveTo>
                        <a:pt x="90" y="320"/>
                      </a:moveTo>
                      <a:cubicBezTo>
                        <a:pt x="90" y="320"/>
                        <a:pt x="72" y="243"/>
                        <a:pt x="68" y="209"/>
                      </a:cubicBezTo>
                      <a:cubicBezTo>
                        <a:pt x="64" y="166"/>
                        <a:pt x="69" y="50"/>
                        <a:pt x="71" y="19"/>
                      </a:cubicBezTo>
                      <a:cubicBezTo>
                        <a:pt x="71" y="14"/>
                        <a:pt x="71" y="0"/>
                        <a:pt x="71" y="0"/>
                      </a:cubicBezTo>
                      <a:cubicBezTo>
                        <a:pt x="7" y="11"/>
                        <a:pt x="7" y="11"/>
                        <a:pt x="7" y="11"/>
                      </a:cubicBezTo>
                      <a:cubicBezTo>
                        <a:pt x="7" y="11"/>
                        <a:pt x="14" y="182"/>
                        <a:pt x="18" y="215"/>
                      </a:cubicBezTo>
                      <a:cubicBezTo>
                        <a:pt x="22" y="247"/>
                        <a:pt x="37" y="320"/>
                        <a:pt x="37" y="320"/>
                      </a:cubicBezTo>
                      <a:cubicBezTo>
                        <a:pt x="0" y="329"/>
                        <a:pt x="8" y="349"/>
                        <a:pt x="8" y="349"/>
                      </a:cubicBezTo>
                      <a:cubicBezTo>
                        <a:pt x="90" y="349"/>
                        <a:pt x="90" y="349"/>
                        <a:pt x="90" y="349"/>
                      </a:cubicBezTo>
                      <a:lnTo>
                        <a:pt x="90" y="32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2" name="Freeform 48"/>
                <p:cNvSpPr>
                  <a:spLocks/>
                </p:cNvSpPr>
                <p:nvPr/>
              </p:nvSpPr>
              <p:spPr bwMode="auto">
                <a:xfrm>
                  <a:off x="2973388" y="4146550"/>
                  <a:ext cx="273050" cy="620712"/>
                </a:xfrm>
                <a:custGeom>
                  <a:avLst/>
                  <a:gdLst/>
                  <a:ahLst/>
                  <a:cxnLst>
                    <a:cxn ang="0">
                      <a:pos x="112" y="115"/>
                    </a:cxn>
                    <a:cxn ang="0">
                      <a:pos x="164" y="7"/>
                    </a:cxn>
                    <a:cxn ang="0">
                      <a:pos x="48" y="0"/>
                    </a:cxn>
                    <a:cxn ang="0">
                      <a:pos x="40" y="194"/>
                    </a:cxn>
                    <a:cxn ang="0">
                      <a:pos x="53" y="340"/>
                    </a:cxn>
                    <a:cxn ang="0">
                      <a:pos x="0" y="373"/>
                    </a:cxn>
                    <a:cxn ang="0">
                      <a:pos x="96" y="373"/>
                    </a:cxn>
                    <a:cxn ang="0">
                      <a:pos x="97" y="345"/>
                    </a:cxn>
                    <a:cxn ang="0">
                      <a:pos x="95" y="193"/>
                    </a:cxn>
                    <a:cxn ang="0">
                      <a:pos x="112" y="115"/>
                    </a:cxn>
                  </a:cxnLst>
                  <a:rect l="0" t="0" r="r" b="b"/>
                  <a:pathLst>
                    <a:path w="164" h="373">
                      <a:moveTo>
                        <a:pt x="112" y="115"/>
                      </a:moveTo>
                      <a:cubicBezTo>
                        <a:pt x="164" y="7"/>
                        <a:pt x="164" y="7"/>
                        <a:pt x="164" y="7"/>
                      </a:cubicBezTo>
                      <a:cubicBezTo>
                        <a:pt x="48" y="0"/>
                        <a:pt x="48" y="0"/>
                        <a:pt x="48" y="0"/>
                      </a:cubicBezTo>
                      <a:cubicBezTo>
                        <a:pt x="48" y="0"/>
                        <a:pt x="45" y="132"/>
                        <a:pt x="40" y="194"/>
                      </a:cubicBezTo>
                      <a:cubicBezTo>
                        <a:pt x="38" y="218"/>
                        <a:pt x="50" y="316"/>
                        <a:pt x="53" y="340"/>
                      </a:cubicBezTo>
                      <a:cubicBezTo>
                        <a:pt x="11" y="340"/>
                        <a:pt x="0" y="373"/>
                        <a:pt x="0" y="373"/>
                      </a:cubicBezTo>
                      <a:cubicBezTo>
                        <a:pt x="96" y="373"/>
                        <a:pt x="96" y="373"/>
                        <a:pt x="96" y="373"/>
                      </a:cubicBezTo>
                      <a:cubicBezTo>
                        <a:pt x="97" y="345"/>
                        <a:pt x="97" y="345"/>
                        <a:pt x="97" y="345"/>
                      </a:cubicBezTo>
                      <a:cubicBezTo>
                        <a:pt x="97" y="345"/>
                        <a:pt x="91" y="274"/>
                        <a:pt x="95" y="193"/>
                      </a:cubicBezTo>
                      <a:cubicBezTo>
                        <a:pt x="96" y="174"/>
                        <a:pt x="112" y="115"/>
                        <a:pt x="112" y="11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3" name="Freeform 49"/>
                <p:cNvSpPr>
                  <a:spLocks noEditPoints="1"/>
                </p:cNvSpPr>
                <p:nvPr/>
              </p:nvSpPr>
              <p:spPr bwMode="auto">
                <a:xfrm>
                  <a:off x="2976563" y="3541713"/>
                  <a:ext cx="428625" cy="685800"/>
                </a:xfrm>
                <a:custGeom>
                  <a:avLst/>
                  <a:gdLst/>
                  <a:ahLst/>
                  <a:cxnLst>
                    <a:cxn ang="0">
                      <a:pos x="252" y="390"/>
                    </a:cxn>
                    <a:cxn ang="0">
                      <a:pos x="258" y="390"/>
                    </a:cxn>
                    <a:cxn ang="0">
                      <a:pos x="251" y="252"/>
                    </a:cxn>
                    <a:cxn ang="0">
                      <a:pos x="227" y="144"/>
                    </a:cxn>
                    <a:cxn ang="0">
                      <a:pos x="173" y="115"/>
                    </a:cxn>
                    <a:cxn ang="0">
                      <a:pos x="173" y="109"/>
                    </a:cxn>
                    <a:cxn ang="0">
                      <a:pos x="173" y="109"/>
                    </a:cxn>
                    <a:cxn ang="0">
                      <a:pos x="173" y="99"/>
                    </a:cxn>
                    <a:cxn ang="0">
                      <a:pos x="159" y="93"/>
                    </a:cxn>
                    <a:cxn ang="0">
                      <a:pos x="152" y="25"/>
                    </a:cxn>
                    <a:cxn ang="0">
                      <a:pos x="132" y="13"/>
                    </a:cxn>
                    <a:cxn ang="0">
                      <a:pos x="132" y="13"/>
                    </a:cxn>
                    <a:cxn ang="0">
                      <a:pos x="112" y="4"/>
                    </a:cxn>
                    <a:cxn ang="0">
                      <a:pos x="100" y="0"/>
                    </a:cxn>
                    <a:cxn ang="0">
                      <a:pos x="33" y="19"/>
                    </a:cxn>
                    <a:cxn ang="0">
                      <a:pos x="3" y="39"/>
                    </a:cxn>
                    <a:cxn ang="0">
                      <a:pos x="82" y="152"/>
                    </a:cxn>
                    <a:cxn ang="0">
                      <a:pos x="80" y="159"/>
                    </a:cxn>
                    <a:cxn ang="0">
                      <a:pos x="57" y="244"/>
                    </a:cxn>
                    <a:cxn ang="0">
                      <a:pos x="30" y="370"/>
                    </a:cxn>
                    <a:cxn ang="0">
                      <a:pos x="197" y="370"/>
                    </a:cxn>
                    <a:cxn ang="0">
                      <a:pos x="209" y="231"/>
                    </a:cxn>
                    <a:cxn ang="0">
                      <a:pos x="215" y="262"/>
                    </a:cxn>
                    <a:cxn ang="0">
                      <a:pos x="223" y="390"/>
                    </a:cxn>
                    <a:cxn ang="0">
                      <a:pos x="227" y="390"/>
                    </a:cxn>
                    <a:cxn ang="0">
                      <a:pos x="227" y="395"/>
                    </a:cxn>
                    <a:cxn ang="0">
                      <a:pos x="227" y="396"/>
                    </a:cxn>
                    <a:cxn ang="0">
                      <a:pos x="241" y="411"/>
                    </a:cxn>
                    <a:cxn ang="0">
                      <a:pos x="252" y="394"/>
                    </a:cxn>
                    <a:cxn ang="0">
                      <a:pos x="252" y="393"/>
                    </a:cxn>
                    <a:cxn ang="0">
                      <a:pos x="252" y="390"/>
                    </a:cxn>
                    <a:cxn ang="0">
                      <a:pos x="130" y="103"/>
                    </a:cxn>
                    <a:cxn ang="0">
                      <a:pos x="121" y="112"/>
                    </a:cxn>
                    <a:cxn ang="0">
                      <a:pos x="107" y="113"/>
                    </a:cxn>
                    <a:cxn ang="0">
                      <a:pos x="37" y="45"/>
                    </a:cxn>
                    <a:cxn ang="0">
                      <a:pos x="102" y="27"/>
                    </a:cxn>
                    <a:cxn ang="0">
                      <a:pos x="101" y="21"/>
                    </a:cxn>
                    <a:cxn ang="0">
                      <a:pos x="105" y="22"/>
                    </a:cxn>
                    <a:cxn ang="0">
                      <a:pos x="124" y="25"/>
                    </a:cxn>
                    <a:cxn ang="0">
                      <a:pos x="120" y="32"/>
                    </a:cxn>
                    <a:cxn ang="0">
                      <a:pos x="106" y="38"/>
                    </a:cxn>
                    <a:cxn ang="0">
                      <a:pos x="111" y="47"/>
                    </a:cxn>
                    <a:cxn ang="0">
                      <a:pos x="111" y="47"/>
                    </a:cxn>
                    <a:cxn ang="0">
                      <a:pos x="102" y="72"/>
                    </a:cxn>
                    <a:cxn ang="0">
                      <a:pos x="130" y="92"/>
                    </a:cxn>
                    <a:cxn ang="0">
                      <a:pos x="130" y="103"/>
                    </a:cxn>
                  </a:cxnLst>
                  <a:rect l="0" t="0" r="r" b="b"/>
                  <a:pathLst>
                    <a:path w="258" h="412">
                      <a:moveTo>
                        <a:pt x="252" y="390"/>
                      </a:moveTo>
                      <a:cubicBezTo>
                        <a:pt x="258" y="390"/>
                        <a:pt x="258" y="390"/>
                        <a:pt x="258" y="390"/>
                      </a:cubicBezTo>
                      <a:cubicBezTo>
                        <a:pt x="258" y="390"/>
                        <a:pt x="254" y="283"/>
                        <a:pt x="251" y="252"/>
                      </a:cubicBezTo>
                      <a:cubicBezTo>
                        <a:pt x="243" y="191"/>
                        <a:pt x="231" y="152"/>
                        <a:pt x="227" y="144"/>
                      </a:cubicBezTo>
                      <a:cubicBezTo>
                        <a:pt x="221" y="135"/>
                        <a:pt x="173" y="115"/>
                        <a:pt x="173" y="115"/>
                      </a:cubicBezTo>
                      <a:cubicBezTo>
                        <a:pt x="173" y="109"/>
                        <a:pt x="173" y="109"/>
                        <a:pt x="173" y="109"/>
                      </a:cubicBezTo>
                      <a:cubicBezTo>
                        <a:pt x="173" y="109"/>
                        <a:pt x="173" y="109"/>
                        <a:pt x="173" y="109"/>
                      </a:cubicBezTo>
                      <a:cubicBezTo>
                        <a:pt x="173" y="99"/>
                        <a:pt x="173" y="99"/>
                        <a:pt x="173" y="99"/>
                      </a:cubicBezTo>
                      <a:cubicBezTo>
                        <a:pt x="159" y="93"/>
                        <a:pt x="159" y="93"/>
                        <a:pt x="159" y="93"/>
                      </a:cubicBezTo>
                      <a:cubicBezTo>
                        <a:pt x="159" y="93"/>
                        <a:pt x="156" y="30"/>
                        <a:pt x="152" y="25"/>
                      </a:cubicBezTo>
                      <a:cubicBezTo>
                        <a:pt x="140" y="8"/>
                        <a:pt x="132" y="13"/>
                        <a:pt x="132" y="13"/>
                      </a:cubicBezTo>
                      <a:cubicBezTo>
                        <a:pt x="132" y="13"/>
                        <a:pt x="132" y="13"/>
                        <a:pt x="132" y="13"/>
                      </a:cubicBezTo>
                      <a:cubicBezTo>
                        <a:pt x="126" y="9"/>
                        <a:pt x="116" y="6"/>
                        <a:pt x="112" y="4"/>
                      </a:cubicBezTo>
                      <a:cubicBezTo>
                        <a:pt x="103" y="1"/>
                        <a:pt x="100" y="0"/>
                        <a:pt x="100" y="0"/>
                      </a:cubicBezTo>
                      <a:cubicBezTo>
                        <a:pt x="33" y="19"/>
                        <a:pt x="33" y="19"/>
                        <a:pt x="33" y="19"/>
                      </a:cubicBezTo>
                      <a:cubicBezTo>
                        <a:pt x="33" y="19"/>
                        <a:pt x="4" y="28"/>
                        <a:pt x="3" y="39"/>
                      </a:cubicBezTo>
                      <a:cubicBezTo>
                        <a:pt x="0" y="65"/>
                        <a:pt x="61" y="130"/>
                        <a:pt x="82" y="152"/>
                      </a:cubicBezTo>
                      <a:cubicBezTo>
                        <a:pt x="82" y="154"/>
                        <a:pt x="81" y="156"/>
                        <a:pt x="80" y="159"/>
                      </a:cubicBezTo>
                      <a:cubicBezTo>
                        <a:pt x="74" y="180"/>
                        <a:pt x="66" y="208"/>
                        <a:pt x="57" y="244"/>
                      </a:cubicBezTo>
                      <a:cubicBezTo>
                        <a:pt x="45" y="293"/>
                        <a:pt x="30" y="370"/>
                        <a:pt x="30" y="370"/>
                      </a:cubicBezTo>
                      <a:cubicBezTo>
                        <a:pt x="197" y="370"/>
                        <a:pt x="197" y="370"/>
                        <a:pt x="197" y="370"/>
                      </a:cubicBezTo>
                      <a:cubicBezTo>
                        <a:pt x="197" y="370"/>
                        <a:pt x="199" y="295"/>
                        <a:pt x="209" y="231"/>
                      </a:cubicBezTo>
                      <a:cubicBezTo>
                        <a:pt x="211" y="240"/>
                        <a:pt x="214" y="250"/>
                        <a:pt x="215" y="262"/>
                      </a:cubicBezTo>
                      <a:cubicBezTo>
                        <a:pt x="219" y="290"/>
                        <a:pt x="223" y="390"/>
                        <a:pt x="223" y="390"/>
                      </a:cubicBezTo>
                      <a:cubicBezTo>
                        <a:pt x="227" y="390"/>
                        <a:pt x="227" y="390"/>
                        <a:pt x="227" y="390"/>
                      </a:cubicBezTo>
                      <a:cubicBezTo>
                        <a:pt x="227" y="391"/>
                        <a:pt x="227" y="393"/>
                        <a:pt x="227" y="395"/>
                      </a:cubicBezTo>
                      <a:cubicBezTo>
                        <a:pt x="227" y="396"/>
                        <a:pt x="227" y="396"/>
                        <a:pt x="227" y="396"/>
                      </a:cubicBezTo>
                      <a:cubicBezTo>
                        <a:pt x="228" y="405"/>
                        <a:pt x="234" y="412"/>
                        <a:pt x="241" y="411"/>
                      </a:cubicBezTo>
                      <a:cubicBezTo>
                        <a:pt x="248" y="410"/>
                        <a:pt x="253" y="403"/>
                        <a:pt x="252" y="394"/>
                      </a:cubicBezTo>
                      <a:cubicBezTo>
                        <a:pt x="252" y="393"/>
                        <a:pt x="252" y="393"/>
                        <a:pt x="252" y="393"/>
                      </a:cubicBezTo>
                      <a:cubicBezTo>
                        <a:pt x="252" y="392"/>
                        <a:pt x="252" y="391"/>
                        <a:pt x="252" y="390"/>
                      </a:cubicBezTo>
                      <a:close/>
                      <a:moveTo>
                        <a:pt x="130" y="103"/>
                      </a:moveTo>
                      <a:cubicBezTo>
                        <a:pt x="128" y="108"/>
                        <a:pt x="122" y="112"/>
                        <a:pt x="121" y="112"/>
                      </a:cubicBezTo>
                      <a:cubicBezTo>
                        <a:pt x="115" y="113"/>
                        <a:pt x="111" y="114"/>
                        <a:pt x="107" y="113"/>
                      </a:cubicBezTo>
                      <a:cubicBezTo>
                        <a:pt x="92" y="104"/>
                        <a:pt x="37" y="49"/>
                        <a:pt x="37" y="45"/>
                      </a:cubicBezTo>
                      <a:cubicBezTo>
                        <a:pt x="36" y="42"/>
                        <a:pt x="102" y="27"/>
                        <a:pt x="102" y="27"/>
                      </a:cubicBezTo>
                      <a:cubicBezTo>
                        <a:pt x="101" y="21"/>
                        <a:pt x="101" y="21"/>
                        <a:pt x="101" y="21"/>
                      </a:cubicBezTo>
                      <a:cubicBezTo>
                        <a:pt x="102" y="21"/>
                        <a:pt x="103" y="21"/>
                        <a:pt x="105" y="22"/>
                      </a:cubicBezTo>
                      <a:cubicBezTo>
                        <a:pt x="109" y="23"/>
                        <a:pt x="117" y="25"/>
                        <a:pt x="124" y="25"/>
                      </a:cubicBezTo>
                      <a:cubicBezTo>
                        <a:pt x="123" y="27"/>
                        <a:pt x="121" y="29"/>
                        <a:pt x="120" y="32"/>
                      </a:cubicBezTo>
                      <a:cubicBezTo>
                        <a:pt x="106" y="38"/>
                        <a:pt x="106" y="38"/>
                        <a:pt x="106" y="38"/>
                      </a:cubicBezTo>
                      <a:cubicBezTo>
                        <a:pt x="111" y="47"/>
                        <a:pt x="111" y="47"/>
                        <a:pt x="111" y="47"/>
                      </a:cubicBezTo>
                      <a:cubicBezTo>
                        <a:pt x="111" y="47"/>
                        <a:pt x="111" y="47"/>
                        <a:pt x="111" y="47"/>
                      </a:cubicBezTo>
                      <a:cubicBezTo>
                        <a:pt x="105" y="58"/>
                        <a:pt x="100" y="69"/>
                        <a:pt x="102" y="72"/>
                      </a:cubicBezTo>
                      <a:cubicBezTo>
                        <a:pt x="106" y="80"/>
                        <a:pt x="130" y="92"/>
                        <a:pt x="130" y="92"/>
                      </a:cubicBezTo>
                      <a:cubicBezTo>
                        <a:pt x="130" y="92"/>
                        <a:pt x="131" y="101"/>
                        <a:pt x="130" y="10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111" name="Freeform 87"/>
              <p:cNvSpPr>
                <a:spLocks/>
              </p:cNvSpPr>
              <p:nvPr/>
            </p:nvSpPr>
            <p:spPr bwMode="auto">
              <a:xfrm>
                <a:off x="3182938" y="3517900"/>
                <a:ext cx="146050" cy="207962"/>
              </a:xfrm>
              <a:custGeom>
                <a:avLst/>
                <a:gdLst/>
                <a:ahLst/>
                <a:cxnLst>
                  <a:cxn ang="0">
                    <a:pos x="6" y="30"/>
                  </a:cxn>
                  <a:cxn ang="0">
                    <a:pos x="6" y="3"/>
                  </a:cxn>
                  <a:cxn ang="0">
                    <a:pos x="44" y="9"/>
                  </a:cxn>
                  <a:cxn ang="0">
                    <a:pos x="67" y="14"/>
                  </a:cxn>
                  <a:cxn ang="0">
                    <a:pos x="88" y="56"/>
                  </a:cxn>
                  <a:cxn ang="0">
                    <a:pos x="51" y="112"/>
                  </a:cxn>
                  <a:cxn ang="0">
                    <a:pos x="39" y="125"/>
                  </a:cxn>
                </a:cxnLst>
                <a:rect l="0" t="0" r="r" b="b"/>
                <a:pathLst>
                  <a:path w="88" h="125">
                    <a:moveTo>
                      <a:pt x="6" y="30"/>
                    </a:moveTo>
                    <a:cubicBezTo>
                      <a:pt x="6" y="30"/>
                      <a:pt x="0" y="0"/>
                      <a:pt x="6" y="3"/>
                    </a:cubicBezTo>
                    <a:cubicBezTo>
                      <a:pt x="25" y="11"/>
                      <a:pt x="34" y="7"/>
                      <a:pt x="44" y="9"/>
                    </a:cubicBezTo>
                    <a:cubicBezTo>
                      <a:pt x="55" y="10"/>
                      <a:pt x="58" y="9"/>
                      <a:pt x="67" y="14"/>
                    </a:cubicBezTo>
                    <a:cubicBezTo>
                      <a:pt x="88" y="27"/>
                      <a:pt x="88" y="36"/>
                      <a:pt x="88" y="56"/>
                    </a:cubicBezTo>
                    <a:cubicBezTo>
                      <a:pt x="88" y="94"/>
                      <a:pt x="69" y="95"/>
                      <a:pt x="51" y="112"/>
                    </a:cubicBezTo>
                    <a:cubicBezTo>
                      <a:pt x="39" y="125"/>
                      <a:pt x="39" y="125"/>
                      <a:pt x="39" y="125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3" name="Group 20"/>
          <p:cNvGrpSpPr/>
          <p:nvPr/>
        </p:nvGrpSpPr>
        <p:grpSpPr>
          <a:xfrm>
            <a:off x="4611357" y="1366167"/>
            <a:ext cx="1629579" cy="1024183"/>
            <a:chOff x="686838" y="2184398"/>
            <a:chExt cx="1192213" cy="749301"/>
          </a:xfrm>
          <a:solidFill>
            <a:schemeClr val="accent2"/>
          </a:solidFill>
        </p:grpSpPr>
        <p:sp>
          <p:nvSpPr>
            <p:cNvPr id="152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23"/>
          <p:cNvGrpSpPr/>
          <p:nvPr/>
        </p:nvGrpSpPr>
        <p:grpSpPr>
          <a:xfrm>
            <a:off x="2267671" y="2569902"/>
            <a:ext cx="1325758" cy="833233"/>
            <a:chOff x="686838" y="2184398"/>
            <a:chExt cx="1192213" cy="749301"/>
          </a:xfrm>
          <a:solidFill>
            <a:schemeClr val="accent3"/>
          </a:solidFill>
        </p:grpSpPr>
        <p:sp>
          <p:nvSpPr>
            <p:cNvPr id="158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9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32"/>
          <p:cNvGrpSpPr/>
          <p:nvPr/>
        </p:nvGrpSpPr>
        <p:grpSpPr>
          <a:xfrm>
            <a:off x="2670610" y="3901060"/>
            <a:ext cx="1038899" cy="652944"/>
            <a:chOff x="686838" y="2184398"/>
            <a:chExt cx="1192213" cy="749301"/>
          </a:xfrm>
          <a:solidFill>
            <a:schemeClr val="accent4"/>
          </a:solidFill>
        </p:grpSpPr>
        <p:sp>
          <p:nvSpPr>
            <p:cNvPr id="161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2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3" name="Freeform 46"/>
          <p:cNvSpPr>
            <a:spLocks noEditPoints="1"/>
          </p:cNvSpPr>
          <p:nvPr/>
        </p:nvSpPr>
        <p:spPr bwMode="auto">
          <a:xfrm>
            <a:off x="6446794" y="2556118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Freeform 46"/>
          <p:cNvSpPr>
            <a:spLocks noEditPoints="1"/>
          </p:cNvSpPr>
          <p:nvPr/>
        </p:nvSpPr>
        <p:spPr bwMode="auto">
          <a:xfrm>
            <a:off x="6446794" y="3587427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Freeform 46"/>
          <p:cNvSpPr>
            <a:spLocks noEditPoints="1"/>
          </p:cNvSpPr>
          <p:nvPr/>
        </p:nvSpPr>
        <p:spPr bwMode="auto">
          <a:xfrm>
            <a:off x="6446794" y="4605477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6" name="Freeform 46"/>
          <p:cNvSpPr>
            <a:spLocks noEditPoints="1"/>
          </p:cNvSpPr>
          <p:nvPr/>
        </p:nvSpPr>
        <p:spPr bwMode="auto">
          <a:xfrm>
            <a:off x="6446794" y="5623528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" name="Group 30"/>
          <p:cNvGrpSpPr/>
          <p:nvPr/>
        </p:nvGrpSpPr>
        <p:grpSpPr>
          <a:xfrm>
            <a:off x="7188533" y="2544820"/>
            <a:ext cx="2699107" cy="691063"/>
            <a:chOff x="1224678" y="1233504"/>
            <a:chExt cx="2407799" cy="491450"/>
          </a:xfrm>
        </p:grpSpPr>
        <p:sp>
          <p:nvSpPr>
            <p:cNvPr id="168" name="Text Placeholder 3"/>
            <p:cNvSpPr txBox="1">
              <a:spLocks/>
            </p:cNvSpPr>
            <p:nvPr/>
          </p:nvSpPr>
          <p:spPr>
            <a:xfrm>
              <a:off x="1224678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9" name="Text Placeholder 3"/>
            <p:cNvSpPr txBox="1">
              <a:spLocks/>
            </p:cNvSpPr>
            <p:nvPr/>
          </p:nvSpPr>
          <p:spPr>
            <a:xfrm>
              <a:off x="1270277" y="1418802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70" name="Text Placeholder 3"/>
          <p:cNvSpPr txBox="1">
            <a:spLocks/>
          </p:cNvSpPr>
          <p:nvPr/>
        </p:nvSpPr>
        <p:spPr>
          <a:xfrm>
            <a:off x="10024630" y="2796461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459,769K</a:t>
            </a:r>
          </a:p>
        </p:txBody>
      </p:sp>
      <p:grpSp>
        <p:nvGrpSpPr>
          <p:cNvPr id="17" name="Group 30"/>
          <p:cNvGrpSpPr/>
          <p:nvPr/>
        </p:nvGrpSpPr>
        <p:grpSpPr>
          <a:xfrm>
            <a:off x="7252653" y="3576130"/>
            <a:ext cx="2647991" cy="691062"/>
            <a:chOff x="1270277" y="1233504"/>
            <a:chExt cx="2362200" cy="491449"/>
          </a:xfrm>
        </p:grpSpPr>
        <p:sp>
          <p:nvSpPr>
            <p:cNvPr id="172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30"/>
          <p:cNvGrpSpPr/>
          <p:nvPr/>
        </p:nvGrpSpPr>
        <p:grpSpPr>
          <a:xfrm>
            <a:off x="7252653" y="4594180"/>
            <a:ext cx="2647991" cy="542431"/>
            <a:chOff x="1270277" y="1233504"/>
            <a:chExt cx="2362200" cy="385750"/>
          </a:xfrm>
        </p:grpSpPr>
        <p:sp>
          <p:nvSpPr>
            <p:cNvPr id="175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200453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30"/>
          <p:cNvGrpSpPr/>
          <p:nvPr/>
        </p:nvGrpSpPr>
        <p:grpSpPr>
          <a:xfrm>
            <a:off x="7252653" y="5612231"/>
            <a:ext cx="2647991" cy="691062"/>
            <a:chOff x="1270277" y="1233504"/>
            <a:chExt cx="2362200" cy="491449"/>
          </a:xfrm>
        </p:grpSpPr>
        <p:sp>
          <p:nvSpPr>
            <p:cNvPr id="178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0" name="Text Placeholder 3"/>
          <p:cNvSpPr txBox="1">
            <a:spLocks/>
          </p:cNvSpPr>
          <p:nvPr/>
        </p:nvSpPr>
        <p:spPr>
          <a:xfrm>
            <a:off x="10024628" y="3813794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559,700K</a:t>
            </a:r>
          </a:p>
        </p:txBody>
      </p:sp>
      <p:sp>
        <p:nvSpPr>
          <p:cNvPr id="181" name="Text Placeholder 3"/>
          <p:cNvSpPr txBox="1">
            <a:spLocks/>
          </p:cNvSpPr>
          <p:nvPr/>
        </p:nvSpPr>
        <p:spPr>
          <a:xfrm>
            <a:off x="10024628" y="4817868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400,809K</a:t>
            </a:r>
          </a:p>
        </p:txBody>
      </p:sp>
      <p:sp>
        <p:nvSpPr>
          <p:cNvPr id="182" name="Text Placeholder 3"/>
          <p:cNvSpPr txBox="1">
            <a:spLocks/>
          </p:cNvSpPr>
          <p:nvPr/>
        </p:nvSpPr>
        <p:spPr>
          <a:xfrm>
            <a:off x="10024630" y="5849895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909,369K</a:t>
            </a:r>
          </a:p>
        </p:txBody>
      </p:sp>
      <p:sp>
        <p:nvSpPr>
          <p:cNvPr id="95" name="文本框 94"/>
          <p:cNvSpPr txBox="1"/>
          <p:nvPr/>
        </p:nvSpPr>
        <p:spPr>
          <a:xfrm>
            <a:off x="493626" y="247323"/>
            <a:ext cx="2839406" cy="546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953" dirty="0">
                <a:solidFill>
                  <a:srgbClr val="3A3A3A"/>
                </a:solidFill>
                <a:latin typeface="Calibri Light" panose="020F0302020204030204" pitchFamily="34" charset="0"/>
              </a:rPr>
              <a:t>YOUR TE</a:t>
            </a:r>
            <a:r>
              <a:rPr lang="en-US" altLang="zh-CN" sz="2953" dirty="0">
                <a:solidFill>
                  <a:schemeClr val="accent2"/>
                </a:solidFill>
                <a:latin typeface="Calibri Light" panose="020F0302020204030204" pitchFamily="34" charset="0"/>
              </a:rPr>
              <a:t>XT</a:t>
            </a:r>
            <a:r>
              <a:rPr lang="en-US" altLang="zh-CN" sz="2953" dirty="0">
                <a:solidFill>
                  <a:srgbClr val="3A3A3A"/>
                </a:solidFill>
                <a:latin typeface="Calibri Light" panose="020F0302020204030204" pitchFamily="34" charset="0"/>
              </a:rPr>
              <a:t> HERE</a:t>
            </a:r>
            <a:endParaRPr lang="zh-CN" altLang="en-US" sz="2953" dirty="0">
              <a:solidFill>
                <a:srgbClr val="3A3A3A"/>
              </a:solidFill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1923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000"/>
                            </p:stCondLst>
                            <p:childTnLst>
                              <p:par>
                                <p:cTn id="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5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" grpId="0" animBg="1"/>
      <p:bldP spid="164" grpId="0" animBg="1"/>
      <p:bldP spid="165" grpId="0" animBg="1"/>
      <p:bldP spid="166" grpId="0" animBg="1"/>
      <p:bldP spid="170" grpId="0"/>
      <p:bldP spid="180" grpId="0"/>
      <p:bldP spid="181" grpId="0"/>
      <p:bldP spid="18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021153" y="1482639"/>
            <a:ext cx="2414977" cy="2501474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021154" y="4117197"/>
            <a:ext cx="2408220" cy="2386081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429375" y="1482639"/>
            <a:ext cx="2414977" cy="2501474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 bwMode="auto">
          <a:xfrm>
            <a:off x="6429375" y="4122911"/>
            <a:ext cx="2414978" cy="2386081"/>
          </a:xfrm>
          <a:prstGeom prst="rect">
            <a:avLst/>
          </a:prstGeom>
          <a:solidFill>
            <a:schemeClr val="accent1"/>
          </a:solidFill>
        </p:spPr>
        <p:txBody>
          <a:bodyPr wrap="square" lIns="189833" tIns="49357" rIns="37967" rtlCol="0" anchor="ctr" anchorCtr="0">
            <a:noAutofit/>
          </a:bodyPr>
          <a:lstStyle/>
          <a:p>
            <a:pPr>
              <a:lnSpc>
                <a:spcPct val="150000"/>
              </a:lnSpc>
              <a:spcBef>
                <a:spcPts val="633"/>
              </a:spcBef>
              <a:buClr>
                <a:schemeClr val="bg1"/>
              </a:buClr>
              <a:buSzPct val="80000"/>
            </a:pPr>
            <a:endParaRPr lang="zh-CN" altLang="en-US" sz="1476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2538662" y="1831128"/>
            <a:ext cx="1315788" cy="215444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830163" y="2220672"/>
            <a:ext cx="3024287" cy="92333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9021663" y="1831128"/>
            <a:ext cx="1315788" cy="215444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9021663" y="2220672"/>
            <a:ext cx="3024287" cy="92333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2538662" y="4472729"/>
            <a:ext cx="1315788" cy="215444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830163" y="4862273"/>
            <a:ext cx="3024287" cy="92333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9021663" y="4472729"/>
            <a:ext cx="1315788" cy="215444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9021663" y="4862273"/>
            <a:ext cx="3024287" cy="92333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93626" y="247323"/>
            <a:ext cx="2839406" cy="546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953" dirty="0">
                <a:solidFill>
                  <a:srgbClr val="3A3A3A"/>
                </a:solidFill>
                <a:latin typeface="Calibri Light" panose="020F0302020204030204" pitchFamily="34" charset="0"/>
              </a:rPr>
              <a:t>YOUR TE</a:t>
            </a:r>
            <a:r>
              <a:rPr lang="en-US" altLang="zh-CN" sz="2953" dirty="0">
                <a:solidFill>
                  <a:schemeClr val="accent2"/>
                </a:solidFill>
                <a:latin typeface="Calibri Light" panose="020F0302020204030204" pitchFamily="34" charset="0"/>
              </a:rPr>
              <a:t>XT</a:t>
            </a:r>
            <a:r>
              <a:rPr lang="en-US" altLang="zh-CN" sz="2953" dirty="0">
                <a:solidFill>
                  <a:srgbClr val="3A3A3A"/>
                </a:solidFill>
                <a:latin typeface="Calibri Light" panose="020F0302020204030204" pitchFamily="34" charset="0"/>
              </a:rPr>
              <a:t> HERE</a:t>
            </a:r>
            <a:endParaRPr lang="zh-CN" altLang="en-US" sz="2953" dirty="0">
              <a:solidFill>
                <a:srgbClr val="3A3A3A"/>
              </a:solidFill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1151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2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75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25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6" grpId="0" animBg="1"/>
      <p:bldP spid="21" grpId="0" animBg="1"/>
      <p:bldP spid="11" grpId="0" animBg="1"/>
      <p:bldP spid="22" grpId="0"/>
      <p:bldP spid="26" grpId="0"/>
      <p:bldP spid="12" grpId="0"/>
      <p:bldP spid="13" grpId="0"/>
      <p:bldP spid="14" grpId="0"/>
      <p:bldP spid="15" grpId="0"/>
      <p:bldP spid="17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12"/>
          <p:cNvGraphicFramePr/>
          <p:nvPr>
            <p:extLst/>
          </p:nvPr>
        </p:nvGraphicFramePr>
        <p:xfrm>
          <a:off x="1141458" y="2405487"/>
          <a:ext cx="5447574" cy="36614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Oval 13"/>
          <p:cNvSpPr/>
          <p:nvPr/>
        </p:nvSpPr>
        <p:spPr>
          <a:xfrm>
            <a:off x="6949469" y="2793361"/>
            <a:ext cx="571172" cy="57444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7652227" y="2840989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6949469" y="3593378"/>
            <a:ext cx="571172" cy="57444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7652227" y="3637025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6949469" y="4388708"/>
            <a:ext cx="571172" cy="5744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7699090" y="4433061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6949469" y="5148493"/>
            <a:ext cx="571172" cy="5744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7699090" y="5229097"/>
            <a:ext cx="3403172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35"/>
          <p:cNvSpPr>
            <a:spLocks noEditPoints="1"/>
          </p:cNvSpPr>
          <p:nvPr/>
        </p:nvSpPr>
        <p:spPr bwMode="auto">
          <a:xfrm>
            <a:off x="7025791" y="2939407"/>
            <a:ext cx="418529" cy="282357"/>
          </a:xfrm>
          <a:custGeom>
            <a:avLst/>
            <a:gdLst>
              <a:gd name="T0" fmla="*/ 135 w 157"/>
              <a:gd name="T1" fmla="*/ 46 h 106"/>
              <a:gd name="T2" fmla="*/ 136 w 157"/>
              <a:gd name="T3" fmla="*/ 37 h 106"/>
              <a:gd name="T4" fmla="*/ 99 w 157"/>
              <a:gd name="T5" fmla="*/ 0 h 106"/>
              <a:gd name="T6" fmla="*/ 73 w 157"/>
              <a:gd name="T7" fmla="*/ 18 h 106"/>
              <a:gd name="T8" fmla="*/ 45 w 157"/>
              <a:gd name="T9" fmla="*/ 8 h 106"/>
              <a:gd name="T10" fmla="*/ 19 w 157"/>
              <a:gd name="T11" fmla="*/ 39 h 106"/>
              <a:gd name="T12" fmla="*/ 20 w 157"/>
              <a:gd name="T13" fmla="*/ 47 h 106"/>
              <a:gd name="T14" fmla="*/ 0 w 157"/>
              <a:gd name="T15" fmla="*/ 75 h 106"/>
              <a:gd name="T16" fmla="*/ 31 w 157"/>
              <a:gd name="T17" fmla="*/ 106 h 106"/>
              <a:gd name="T18" fmla="*/ 126 w 157"/>
              <a:gd name="T19" fmla="*/ 106 h 106"/>
              <a:gd name="T20" fmla="*/ 157 w 157"/>
              <a:gd name="T21" fmla="*/ 75 h 106"/>
              <a:gd name="T22" fmla="*/ 135 w 157"/>
              <a:gd name="T23" fmla="*/ 46 h 106"/>
              <a:gd name="T24" fmla="*/ 120 w 157"/>
              <a:gd name="T25" fmla="*/ 100 h 106"/>
              <a:gd name="T26" fmla="*/ 79 w 157"/>
              <a:gd name="T27" fmla="*/ 100 h 106"/>
              <a:gd name="T28" fmla="*/ 103 w 157"/>
              <a:gd name="T29" fmla="*/ 75 h 106"/>
              <a:gd name="T30" fmla="*/ 102 w 157"/>
              <a:gd name="T31" fmla="*/ 72 h 106"/>
              <a:gd name="T32" fmla="*/ 92 w 157"/>
              <a:gd name="T33" fmla="*/ 72 h 106"/>
              <a:gd name="T34" fmla="*/ 92 w 157"/>
              <a:gd name="T35" fmla="*/ 68 h 106"/>
              <a:gd name="T36" fmla="*/ 92 w 157"/>
              <a:gd name="T37" fmla="*/ 37 h 106"/>
              <a:gd name="T38" fmla="*/ 90 w 157"/>
              <a:gd name="T39" fmla="*/ 35 h 106"/>
              <a:gd name="T40" fmla="*/ 64 w 157"/>
              <a:gd name="T41" fmla="*/ 35 h 106"/>
              <a:gd name="T42" fmla="*/ 62 w 157"/>
              <a:gd name="T43" fmla="*/ 37 h 106"/>
              <a:gd name="T44" fmla="*/ 62 w 157"/>
              <a:gd name="T45" fmla="*/ 68 h 106"/>
              <a:gd name="T46" fmla="*/ 62 w 157"/>
              <a:gd name="T47" fmla="*/ 73 h 106"/>
              <a:gd name="T48" fmla="*/ 51 w 157"/>
              <a:gd name="T49" fmla="*/ 73 h 106"/>
              <a:gd name="T50" fmla="*/ 50 w 157"/>
              <a:gd name="T51" fmla="*/ 76 h 106"/>
              <a:gd name="T52" fmla="*/ 75 w 157"/>
              <a:gd name="T53" fmla="*/ 100 h 106"/>
              <a:gd name="T54" fmla="*/ 38 w 157"/>
              <a:gd name="T55" fmla="*/ 100 h 106"/>
              <a:gd name="T56" fmla="*/ 11 w 157"/>
              <a:gd name="T57" fmla="*/ 74 h 106"/>
              <a:gd name="T58" fmla="*/ 29 w 157"/>
              <a:gd name="T59" fmla="*/ 50 h 106"/>
              <a:gd name="T60" fmla="*/ 28 w 157"/>
              <a:gd name="T61" fmla="*/ 44 h 106"/>
              <a:gd name="T62" fmla="*/ 50 w 157"/>
              <a:gd name="T63" fmla="*/ 17 h 106"/>
              <a:gd name="T64" fmla="*/ 74 w 157"/>
              <a:gd name="T65" fmla="*/ 29 h 106"/>
              <a:gd name="T66" fmla="*/ 97 w 157"/>
              <a:gd name="T67" fmla="*/ 10 h 106"/>
              <a:gd name="T68" fmla="*/ 128 w 157"/>
              <a:gd name="T69" fmla="*/ 42 h 106"/>
              <a:gd name="T70" fmla="*/ 127 w 157"/>
              <a:gd name="T71" fmla="*/ 49 h 106"/>
              <a:gd name="T72" fmla="*/ 147 w 157"/>
              <a:gd name="T73" fmla="*/ 74 h 106"/>
              <a:gd name="T74" fmla="*/ 120 w 157"/>
              <a:gd name="T75" fmla="*/ 10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7" h="106">
                <a:moveTo>
                  <a:pt x="135" y="46"/>
                </a:moveTo>
                <a:cubicBezTo>
                  <a:pt x="136" y="43"/>
                  <a:pt x="136" y="40"/>
                  <a:pt x="136" y="37"/>
                </a:cubicBezTo>
                <a:cubicBezTo>
                  <a:pt x="136" y="16"/>
                  <a:pt x="120" y="0"/>
                  <a:pt x="99" y="0"/>
                </a:cubicBezTo>
                <a:cubicBezTo>
                  <a:pt x="76" y="0"/>
                  <a:pt x="73" y="18"/>
                  <a:pt x="73" y="18"/>
                </a:cubicBezTo>
                <a:cubicBezTo>
                  <a:pt x="73" y="18"/>
                  <a:pt x="63" y="6"/>
                  <a:pt x="45" y="8"/>
                </a:cubicBezTo>
                <a:cubicBezTo>
                  <a:pt x="30" y="11"/>
                  <a:pt x="19" y="25"/>
                  <a:pt x="19" y="39"/>
                </a:cubicBezTo>
                <a:cubicBezTo>
                  <a:pt x="19" y="42"/>
                  <a:pt x="20" y="44"/>
                  <a:pt x="20" y="47"/>
                </a:cubicBezTo>
                <a:cubicBezTo>
                  <a:pt x="9" y="51"/>
                  <a:pt x="0" y="62"/>
                  <a:pt x="0" y="75"/>
                </a:cubicBezTo>
                <a:cubicBezTo>
                  <a:pt x="0" y="92"/>
                  <a:pt x="14" y="106"/>
                  <a:pt x="31" y="106"/>
                </a:cubicBezTo>
                <a:cubicBezTo>
                  <a:pt x="126" y="106"/>
                  <a:pt x="126" y="106"/>
                  <a:pt x="126" y="106"/>
                </a:cubicBezTo>
                <a:cubicBezTo>
                  <a:pt x="143" y="106"/>
                  <a:pt x="157" y="92"/>
                  <a:pt x="157" y="75"/>
                </a:cubicBezTo>
                <a:cubicBezTo>
                  <a:pt x="157" y="62"/>
                  <a:pt x="148" y="50"/>
                  <a:pt x="135" y="46"/>
                </a:cubicBezTo>
                <a:close/>
                <a:moveTo>
                  <a:pt x="120" y="100"/>
                </a:moveTo>
                <a:cubicBezTo>
                  <a:pt x="79" y="100"/>
                  <a:pt x="79" y="100"/>
                  <a:pt x="79" y="100"/>
                </a:cubicBezTo>
                <a:cubicBezTo>
                  <a:pt x="82" y="97"/>
                  <a:pt x="103" y="75"/>
                  <a:pt x="103" y="75"/>
                </a:cubicBezTo>
                <a:cubicBezTo>
                  <a:pt x="103" y="75"/>
                  <a:pt x="106" y="72"/>
                  <a:pt x="102" y="72"/>
                </a:cubicBezTo>
                <a:cubicBezTo>
                  <a:pt x="98" y="72"/>
                  <a:pt x="92" y="72"/>
                  <a:pt x="92" y="72"/>
                </a:cubicBezTo>
                <a:cubicBezTo>
                  <a:pt x="92" y="72"/>
                  <a:pt x="92" y="70"/>
                  <a:pt x="92" y="68"/>
                </a:cubicBezTo>
                <a:cubicBezTo>
                  <a:pt x="92" y="59"/>
                  <a:pt x="92" y="43"/>
                  <a:pt x="92" y="37"/>
                </a:cubicBezTo>
                <a:cubicBezTo>
                  <a:pt x="92" y="37"/>
                  <a:pt x="92" y="35"/>
                  <a:pt x="90" y="35"/>
                </a:cubicBezTo>
                <a:cubicBezTo>
                  <a:pt x="88" y="35"/>
                  <a:pt x="67" y="35"/>
                  <a:pt x="64" y="35"/>
                </a:cubicBezTo>
                <a:cubicBezTo>
                  <a:pt x="61" y="35"/>
                  <a:pt x="62" y="37"/>
                  <a:pt x="62" y="37"/>
                </a:cubicBezTo>
                <a:cubicBezTo>
                  <a:pt x="62" y="44"/>
                  <a:pt x="62" y="59"/>
                  <a:pt x="62" y="68"/>
                </a:cubicBezTo>
                <a:cubicBezTo>
                  <a:pt x="62" y="71"/>
                  <a:pt x="62" y="73"/>
                  <a:pt x="62" y="73"/>
                </a:cubicBezTo>
                <a:cubicBezTo>
                  <a:pt x="62" y="73"/>
                  <a:pt x="54" y="73"/>
                  <a:pt x="51" y="73"/>
                </a:cubicBezTo>
                <a:cubicBezTo>
                  <a:pt x="47" y="73"/>
                  <a:pt x="50" y="76"/>
                  <a:pt x="50" y="76"/>
                </a:cubicBezTo>
                <a:cubicBezTo>
                  <a:pt x="75" y="100"/>
                  <a:pt x="75" y="100"/>
                  <a:pt x="75" y="100"/>
                </a:cubicBezTo>
                <a:cubicBezTo>
                  <a:pt x="38" y="100"/>
                  <a:pt x="38" y="100"/>
                  <a:pt x="38" y="100"/>
                </a:cubicBezTo>
                <a:cubicBezTo>
                  <a:pt x="23" y="100"/>
                  <a:pt x="11" y="88"/>
                  <a:pt x="11" y="74"/>
                </a:cubicBezTo>
                <a:cubicBezTo>
                  <a:pt x="11" y="63"/>
                  <a:pt x="18" y="53"/>
                  <a:pt x="29" y="50"/>
                </a:cubicBezTo>
                <a:cubicBezTo>
                  <a:pt x="28" y="48"/>
                  <a:pt x="28" y="46"/>
                  <a:pt x="28" y="44"/>
                </a:cubicBezTo>
                <a:cubicBezTo>
                  <a:pt x="28" y="31"/>
                  <a:pt x="37" y="19"/>
                  <a:pt x="50" y="17"/>
                </a:cubicBezTo>
                <a:cubicBezTo>
                  <a:pt x="65" y="15"/>
                  <a:pt x="74" y="29"/>
                  <a:pt x="74" y="29"/>
                </a:cubicBezTo>
                <a:cubicBezTo>
                  <a:pt x="74" y="29"/>
                  <a:pt x="77" y="10"/>
                  <a:pt x="97" y="10"/>
                </a:cubicBezTo>
                <a:cubicBezTo>
                  <a:pt x="115" y="10"/>
                  <a:pt x="128" y="24"/>
                  <a:pt x="128" y="42"/>
                </a:cubicBezTo>
                <a:cubicBezTo>
                  <a:pt x="128" y="44"/>
                  <a:pt x="127" y="47"/>
                  <a:pt x="127" y="49"/>
                </a:cubicBezTo>
                <a:cubicBezTo>
                  <a:pt x="138" y="53"/>
                  <a:pt x="147" y="62"/>
                  <a:pt x="147" y="74"/>
                </a:cubicBezTo>
                <a:cubicBezTo>
                  <a:pt x="147" y="88"/>
                  <a:pt x="135" y="100"/>
                  <a:pt x="120" y="1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106"/>
          <p:cNvSpPr>
            <a:spLocks noEditPoints="1"/>
          </p:cNvSpPr>
          <p:nvPr/>
        </p:nvSpPr>
        <p:spPr bwMode="auto">
          <a:xfrm>
            <a:off x="7127919" y="4515087"/>
            <a:ext cx="214271" cy="288364"/>
          </a:xfrm>
          <a:custGeom>
            <a:avLst/>
            <a:gdLst>
              <a:gd name="T0" fmla="*/ 0 w 107"/>
              <a:gd name="T1" fmla="*/ 0 h 144"/>
              <a:gd name="T2" fmla="*/ 0 w 107"/>
              <a:gd name="T3" fmla="*/ 144 h 144"/>
              <a:gd name="T4" fmla="*/ 80 w 107"/>
              <a:gd name="T5" fmla="*/ 144 h 144"/>
              <a:gd name="T6" fmla="*/ 107 w 107"/>
              <a:gd name="T7" fmla="*/ 113 h 144"/>
              <a:gd name="T8" fmla="*/ 107 w 107"/>
              <a:gd name="T9" fmla="*/ 0 h 144"/>
              <a:gd name="T10" fmla="*/ 0 w 107"/>
              <a:gd name="T11" fmla="*/ 0 h 144"/>
              <a:gd name="T12" fmla="*/ 9 w 107"/>
              <a:gd name="T13" fmla="*/ 134 h 144"/>
              <a:gd name="T14" fmla="*/ 9 w 107"/>
              <a:gd name="T15" fmla="*/ 9 h 144"/>
              <a:gd name="T16" fmla="*/ 99 w 107"/>
              <a:gd name="T17" fmla="*/ 9 h 144"/>
              <a:gd name="T18" fmla="*/ 99 w 107"/>
              <a:gd name="T19" fmla="*/ 102 h 144"/>
              <a:gd name="T20" fmla="*/ 72 w 107"/>
              <a:gd name="T21" fmla="*/ 102 h 144"/>
              <a:gd name="T22" fmla="*/ 72 w 107"/>
              <a:gd name="T23" fmla="*/ 134 h 144"/>
              <a:gd name="T24" fmla="*/ 9 w 107"/>
              <a:gd name="T25" fmla="*/ 13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7" h="144">
                <a:moveTo>
                  <a:pt x="0" y="0"/>
                </a:moveTo>
                <a:lnTo>
                  <a:pt x="0" y="144"/>
                </a:lnTo>
                <a:lnTo>
                  <a:pt x="80" y="144"/>
                </a:lnTo>
                <a:lnTo>
                  <a:pt x="107" y="113"/>
                </a:lnTo>
                <a:lnTo>
                  <a:pt x="107" y="0"/>
                </a:lnTo>
                <a:lnTo>
                  <a:pt x="0" y="0"/>
                </a:lnTo>
                <a:close/>
                <a:moveTo>
                  <a:pt x="9" y="134"/>
                </a:moveTo>
                <a:lnTo>
                  <a:pt x="9" y="9"/>
                </a:lnTo>
                <a:lnTo>
                  <a:pt x="99" y="9"/>
                </a:lnTo>
                <a:lnTo>
                  <a:pt x="99" y="102"/>
                </a:lnTo>
                <a:lnTo>
                  <a:pt x="72" y="102"/>
                </a:lnTo>
                <a:lnTo>
                  <a:pt x="72" y="134"/>
                </a:lnTo>
                <a:lnTo>
                  <a:pt x="9" y="1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7122914" y="3713390"/>
            <a:ext cx="224283" cy="334423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5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114902" y="5279520"/>
            <a:ext cx="240304" cy="312395"/>
            <a:chOff x="6421904" y="4798576"/>
            <a:chExt cx="299494" cy="389342"/>
          </a:xfrm>
          <a:solidFill>
            <a:schemeClr val="bg1"/>
          </a:solidFill>
        </p:grpSpPr>
        <p:sp>
          <p:nvSpPr>
            <p:cNvPr id="30" name="Freeform 170"/>
            <p:cNvSpPr>
              <a:spLocks/>
            </p:cNvSpPr>
            <p:nvPr/>
          </p:nvSpPr>
          <p:spPr bwMode="auto">
            <a:xfrm>
              <a:off x="6421904" y="4910886"/>
              <a:ext cx="299494" cy="277032"/>
            </a:xfrm>
            <a:custGeom>
              <a:avLst/>
              <a:gdLst>
                <a:gd name="T0" fmla="*/ 45 w 90"/>
                <a:gd name="T1" fmla="*/ 83 h 83"/>
                <a:gd name="T2" fmla="*/ 90 w 90"/>
                <a:gd name="T3" fmla="*/ 0 h 83"/>
                <a:gd name="T4" fmla="*/ 0 w 90"/>
                <a:gd name="T5" fmla="*/ 0 h 83"/>
                <a:gd name="T6" fmla="*/ 45 w 90"/>
                <a:gd name="T7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3">
                  <a:moveTo>
                    <a:pt x="45" y="83"/>
                  </a:moveTo>
                  <a:cubicBezTo>
                    <a:pt x="90" y="59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59"/>
                    <a:pt x="4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71"/>
            <p:cNvSpPr>
              <a:spLocks/>
            </p:cNvSpPr>
            <p:nvPr/>
          </p:nvSpPr>
          <p:spPr bwMode="auto">
            <a:xfrm>
              <a:off x="6421904" y="4798576"/>
              <a:ext cx="299494" cy="94840"/>
            </a:xfrm>
            <a:custGeom>
              <a:avLst/>
              <a:gdLst>
                <a:gd name="T0" fmla="*/ 84 w 90"/>
                <a:gd name="T1" fmla="*/ 0 h 29"/>
                <a:gd name="T2" fmla="*/ 68 w 90"/>
                <a:gd name="T3" fmla="*/ 16 h 29"/>
                <a:gd name="T4" fmla="*/ 52 w 90"/>
                <a:gd name="T5" fmla="*/ 0 h 29"/>
                <a:gd name="T6" fmla="*/ 39 w 90"/>
                <a:gd name="T7" fmla="*/ 0 h 29"/>
                <a:gd name="T8" fmla="*/ 23 w 90"/>
                <a:gd name="T9" fmla="*/ 16 h 29"/>
                <a:gd name="T10" fmla="*/ 7 w 90"/>
                <a:gd name="T11" fmla="*/ 0 h 29"/>
                <a:gd name="T12" fmla="*/ 0 w 90"/>
                <a:gd name="T13" fmla="*/ 0 h 29"/>
                <a:gd name="T14" fmla="*/ 0 w 90"/>
                <a:gd name="T15" fmla="*/ 29 h 29"/>
                <a:gd name="T16" fmla="*/ 90 w 90"/>
                <a:gd name="T17" fmla="*/ 29 h 29"/>
                <a:gd name="T18" fmla="*/ 90 w 90"/>
                <a:gd name="T19" fmla="*/ 0 h 29"/>
                <a:gd name="T20" fmla="*/ 84 w 90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29">
                  <a:moveTo>
                    <a:pt x="84" y="0"/>
                  </a:moveTo>
                  <a:cubicBezTo>
                    <a:pt x="84" y="9"/>
                    <a:pt x="77" y="16"/>
                    <a:pt x="68" y="16"/>
                  </a:cubicBezTo>
                  <a:cubicBezTo>
                    <a:pt x="59" y="16"/>
                    <a:pt x="52" y="9"/>
                    <a:pt x="5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9"/>
                    <a:pt x="32" y="16"/>
                    <a:pt x="23" y="16"/>
                  </a:cubicBezTo>
                  <a:cubicBezTo>
                    <a:pt x="14" y="16"/>
                    <a:pt x="7" y="9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493626" y="247323"/>
            <a:ext cx="2839406" cy="546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953" dirty="0">
                <a:solidFill>
                  <a:srgbClr val="3A3A3A"/>
                </a:solidFill>
                <a:latin typeface="Calibri Light" panose="020F0302020204030204" pitchFamily="34" charset="0"/>
              </a:rPr>
              <a:t>YOUR TE</a:t>
            </a:r>
            <a:r>
              <a:rPr lang="en-US" altLang="zh-CN" sz="2953" dirty="0">
                <a:solidFill>
                  <a:schemeClr val="accent2"/>
                </a:solidFill>
                <a:latin typeface="Calibri Light" panose="020F0302020204030204" pitchFamily="34" charset="0"/>
              </a:rPr>
              <a:t>XT</a:t>
            </a:r>
            <a:r>
              <a:rPr lang="en-US" altLang="zh-CN" sz="2953" dirty="0">
                <a:solidFill>
                  <a:srgbClr val="3A3A3A"/>
                </a:solidFill>
                <a:latin typeface="Calibri Light" panose="020F0302020204030204" pitchFamily="34" charset="0"/>
              </a:rPr>
              <a:t> HERE</a:t>
            </a:r>
            <a:endParaRPr lang="zh-CN" altLang="en-US" sz="2953" dirty="0">
              <a:solidFill>
                <a:srgbClr val="3A3A3A"/>
              </a:solidFill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3258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5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5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25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750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  <p:bldP spid="14" grpId="0" animBg="1"/>
      <p:bldP spid="15" grpId="0"/>
      <p:bldP spid="16" grpId="0" animBg="1"/>
      <p:bldP spid="17" grpId="0"/>
      <p:bldP spid="18" grpId="0" animBg="1"/>
      <p:bldP spid="19" grpId="0"/>
      <p:bldP spid="20" grpId="0" animBg="1"/>
      <p:bldP spid="21" grpId="0"/>
      <p:bldP spid="22" grpId="0" animBg="1"/>
      <p:bldP spid="2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6926979" y="2062424"/>
            <a:ext cx="3837672" cy="3837673"/>
            <a:chOff x="7115266" y="1299207"/>
            <a:chExt cx="3142800" cy="3142800"/>
          </a:xfrm>
        </p:grpSpPr>
        <p:sp>
          <p:nvSpPr>
            <p:cNvPr id="5" name="Oval 18"/>
            <p:cNvSpPr/>
            <p:nvPr/>
          </p:nvSpPr>
          <p:spPr>
            <a:xfrm>
              <a:off x="7115266" y="1299207"/>
              <a:ext cx="3142800" cy="3142800"/>
            </a:xfrm>
            <a:prstGeom prst="ellipse">
              <a:avLst/>
            </a:prstGeom>
            <a:solidFill>
              <a:schemeClr val="accent4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852834" y="3037533"/>
              <a:ext cx="1660924" cy="7259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8067735" y="2039519"/>
              <a:ext cx="1261556" cy="82398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86%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996956" y="2826600"/>
              <a:ext cx="1323256" cy="1934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956812" y="1991695"/>
            <a:ext cx="3061272" cy="3061272"/>
            <a:chOff x="909267" y="1241284"/>
            <a:chExt cx="2506980" cy="2506980"/>
          </a:xfrm>
        </p:grpSpPr>
        <p:sp>
          <p:nvSpPr>
            <p:cNvPr id="3" name="Oval 16"/>
            <p:cNvSpPr/>
            <p:nvPr/>
          </p:nvSpPr>
          <p:spPr>
            <a:xfrm>
              <a:off x="909267" y="1241284"/>
              <a:ext cx="2506980" cy="2506980"/>
            </a:xfrm>
            <a:prstGeom prst="ellipse">
              <a:avLst/>
            </a:prstGeom>
            <a:solidFill>
              <a:schemeClr val="accent1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493333" y="2719586"/>
              <a:ext cx="1334504" cy="4839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543224" y="1670330"/>
              <a:ext cx="1261557" cy="9073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76%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506525" y="2514843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416929" y="3681890"/>
            <a:ext cx="2484376" cy="2484376"/>
            <a:chOff x="2923938" y="2625442"/>
            <a:chExt cx="2034540" cy="2034540"/>
          </a:xfrm>
        </p:grpSpPr>
        <p:sp>
          <p:nvSpPr>
            <p:cNvPr id="2" name="Oval 14"/>
            <p:cNvSpPr/>
            <p:nvPr/>
          </p:nvSpPr>
          <p:spPr>
            <a:xfrm>
              <a:off x="2923938" y="2625442"/>
              <a:ext cx="2034540" cy="2034540"/>
            </a:xfrm>
            <a:prstGeom prst="ellipse">
              <a:avLst/>
            </a:prstGeom>
            <a:solidFill>
              <a:schemeClr val="accent2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330550" y="3682938"/>
              <a:ext cx="1252095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531689" y="2940341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53%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286979" y="3501194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417174" y="1882135"/>
            <a:ext cx="2031400" cy="2031400"/>
            <a:chOff x="3743074" y="1151562"/>
            <a:chExt cx="1663582" cy="1663582"/>
          </a:xfrm>
        </p:grpSpPr>
        <p:sp>
          <p:nvSpPr>
            <p:cNvPr id="4" name="Oval 17"/>
            <p:cNvSpPr/>
            <p:nvPr/>
          </p:nvSpPr>
          <p:spPr>
            <a:xfrm>
              <a:off x="3743074" y="1151562"/>
              <a:ext cx="1663582" cy="1663582"/>
            </a:xfrm>
            <a:prstGeom prst="ellipse">
              <a:avLst/>
            </a:prstGeom>
            <a:solidFill>
              <a:schemeClr val="accent3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957464" y="2007393"/>
              <a:ext cx="1262607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164998" y="1314546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38%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91855" y="1847189"/>
              <a:ext cx="992442" cy="15879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493626" y="247323"/>
            <a:ext cx="2839406" cy="546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953" dirty="0">
                <a:solidFill>
                  <a:srgbClr val="3A3A3A"/>
                </a:solidFill>
                <a:latin typeface="Calibri Light" panose="020F0302020204030204" pitchFamily="34" charset="0"/>
              </a:rPr>
              <a:t>YOUR TE</a:t>
            </a:r>
            <a:r>
              <a:rPr lang="en-US" altLang="zh-CN" sz="2953" dirty="0">
                <a:solidFill>
                  <a:schemeClr val="accent2"/>
                </a:solidFill>
                <a:latin typeface="Calibri Light" panose="020F0302020204030204" pitchFamily="34" charset="0"/>
              </a:rPr>
              <a:t>XT</a:t>
            </a:r>
            <a:r>
              <a:rPr lang="en-US" altLang="zh-CN" sz="2953" dirty="0">
                <a:solidFill>
                  <a:srgbClr val="3A3A3A"/>
                </a:solidFill>
                <a:latin typeface="Calibri Light" panose="020F0302020204030204" pitchFamily="34" charset="0"/>
              </a:rPr>
              <a:t> HERE</a:t>
            </a:r>
            <a:endParaRPr lang="zh-CN" altLang="en-US" sz="2953" dirty="0">
              <a:solidFill>
                <a:srgbClr val="3A3A3A"/>
              </a:solidFill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1067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2799" y="1670791"/>
            <a:ext cx="2586211" cy="298110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695112" y="1665233"/>
            <a:ext cx="2586211" cy="2981100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577425" y="1670791"/>
            <a:ext cx="2586211" cy="2981100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459738" y="1670788"/>
            <a:ext cx="2586211" cy="2981100"/>
          </a:xfrm>
          <a:prstGeom prst="rect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93166" y="4950503"/>
            <a:ext cx="2605844" cy="55399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695112" y="4949783"/>
            <a:ext cx="2586211" cy="55399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577424" y="4949063"/>
            <a:ext cx="2586211" cy="55399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459737" y="4948341"/>
            <a:ext cx="2586214" cy="55399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805851" y="5769689"/>
            <a:ext cx="11242590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12801" y="5985713"/>
            <a:ext cx="11233150" cy="55399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93626" y="247323"/>
            <a:ext cx="2839406" cy="546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953" dirty="0">
                <a:solidFill>
                  <a:srgbClr val="3A3A3A"/>
                </a:solidFill>
                <a:latin typeface="Calibri Light" panose="020F0302020204030204" pitchFamily="34" charset="0"/>
              </a:rPr>
              <a:t>YOUR TE</a:t>
            </a:r>
            <a:r>
              <a:rPr lang="en-US" altLang="zh-CN" sz="2953" dirty="0">
                <a:solidFill>
                  <a:schemeClr val="accent2"/>
                </a:solidFill>
                <a:latin typeface="Calibri Light" panose="020F0302020204030204" pitchFamily="34" charset="0"/>
              </a:rPr>
              <a:t>XT</a:t>
            </a:r>
            <a:r>
              <a:rPr lang="en-US" altLang="zh-CN" sz="2953" dirty="0">
                <a:solidFill>
                  <a:srgbClr val="3A3A3A"/>
                </a:solidFill>
                <a:latin typeface="Calibri Light" panose="020F0302020204030204" pitchFamily="34" charset="0"/>
              </a:rPr>
              <a:t> HERE</a:t>
            </a:r>
            <a:endParaRPr lang="zh-CN" altLang="en-US" sz="2953" dirty="0">
              <a:solidFill>
                <a:srgbClr val="3A3A3A"/>
              </a:solidFill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200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/>
      <p:bldP spid="10" grpId="0"/>
      <p:bldP spid="11" grpId="0"/>
      <p:bldP spid="12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55" y="0"/>
            <a:ext cx="12858043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11" name="直接连接符 10"/>
          <p:cNvCxnSpPr>
            <a:stCxn id="3" idx="1"/>
          </p:cNvCxnSpPr>
          <p:nvPr/>
        </p:nvCxnSpPr>
        <p:spPr>
          <a:xfrm>
            <a:off x="355" y="3616325"/>
            <a:ext cx="12858043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椭圆 6"/>
          <p:cNvSpPr/>
          <p:nvPr/>
        </p:nvSpPr>
        <p:spPr>
          <a:xfrm>
            <a:off x="3991704" y="1168913"/>
            <a:ext cx="4875342" cy="4875342"/>
          </a:xfrm>
          <a:prstGeom prst="ellipse">
            <a:avLst/>
          </a:prstGeom>
          <a:solidFill>
            <a:schemeClr val="accent1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4758084" y="1943059"/>
            <a:ext cx="3342582" cy="33220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987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20987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4291725" y="1468934"/>
            <a:ext cx="4275300" cy="4275300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57134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9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229D788C-9B4B-4E19-A070-416CD312921D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507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628"/>
  <p:tag name="MH_LIBRARY" val="CONTENTS"/>
  <p:tag name="MH_TYPE" val="OTHERS"/>
  <p:tag name="ID" val="62677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628"/>
  <p:tag name="MH_LIBRARY" val="CONTENTS"/>
  <p:tag name="MH_TYPE" val="OTHERS"/>
  <p:tag name="ID" val="62677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628"/>
  <p:tag name="MH_LIBRARY" val="CONTENTS"/>
  <p:tag name="MH_TYPE" val="OTHERS"/>
  <p:tag name="ID" val="62677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628"/>
  <p:tag name="MH_LIBRARY" val="CONTENTS"/>
  <p:tag name="MH_TYPE" val="ENTRY"/>
  <p:tag name="ID" val="626771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628"/>
  <p:tag name="MH_LIBRARY" val="CONTENTS"/>
  <p:tag name="MH_TYPE" val="ENTRY"/>
  <p:tag name="ID" val="626771"/>
  <p:tag name="MH_ORDER" val="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628"/>
  <p:tag name="MH_LIBRARY" val="CONTENTS"/>
  <p:tag name="MH_TYPE" val="ENTRY"/>
  <p:tag name="ID" val="626771"/>
  <p:tag name="MH_ORDER" val="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628"/>
  <p:tag name="MH_LIBRARY" val="CONTENTS"/>
  <p:tag name="MH_TYPE" val="ENTRY"/>
  <p:tag name="ID" val="626771"/>
  <p:tag name="MH_ORDER" val="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628"/>
  <p:tag name="MH_LIBRARY" val="CONTENTS"/>
  <p:tag name="MH_TYPE" val="NUMBER"/>
  <p:tag name="ID" val="626771"/>
  <p:tag name="MH_ORDER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628"/>
  <p:tag name="MH_LIBRARY" val="CONTENTS"/>
  <p:tag name="MH_TYPE" val="NUMBER"/>
  <p:tag name="ID" val="626771"/>
  <p:tag name="MH_ORDER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628"/>
  <p:tag name="MH_LIBRARY" val="CONTENTS"/>
  <p:tag name="MH_TYPE" val="NUMBER"/>
  <p:tag name="ID" val="626771"/>
  <p:tag name="MH_ORDER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628"/>
  <p:tag name="MH_LIBRARY" val="CONTENTS"/>
  <p:tag name="MH_TYPE" val="NUMBER"/>
  <p:tag name="ID" val="626771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自定义 23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9DFE7"/>
      </a:accent1>
      <a:accent2>
        <a:srgbClr val="6E6D74"/>
      </a:accent2>
      <a:accent3>
        <a:srgbClr val="39DFE7"/>
      </a:accent3>
      <a:accent4>
        <a:srgbClr val="6E6D74"/>
      </a:accent4>
      <a:accent5>
        <a:srgbClr val="39DFE7"/>
      </a:accent5>
      <a:accent6>
        <a:srgbClr val="6E6D74"/>
      </a:accent6>
      <a:hlink>
        <a:srgbClr val="39DFE7"/>
      </a:hlink>
      <a:folHlink>
        <a:srgbClr val="6E6D74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5346</Words>
  <Application>Microsoft Office PowerPoint</Application>
  <PresentationFormat>自定义</PresentationFormat>
  <Paragraphs>260</Paragraphs>
  <Slides>27</Slides>
  <Notes>26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电影传媒</dc:title>
  <dc:creator/>
  <cp:keywords>www.1ppt.com</cp:keywords>
  <cp:lastModifiedBy/>
  <cp:revision>1</cp:revision>
  <dcterms:created xsi:type="dcterms:W3CDTF">2016-10-17T14:00:15Z</dcterms:created>
  <dcterms:modified xsi:type="dcterms:W3CDTF">2019-05-07T15:06:20Z</dcterms:modified>
</cp:coreProperties>
</file>