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7" r:id="rId13"/>
    <p:sldId id="266"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0000"/>
    <a:srgbClr val="FFC000"/>
    <a:srgbClr val="F9F3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943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46071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745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221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520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62115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9291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08515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04258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3908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493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815098" y="641479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9F3E7"/>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1556138"/>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8.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2.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26.jpeg"/><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0.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5" name="图片 4" descr="a63dfc500721e8d4c4657f4b28d60d9d"/>
          <p:cNvPicPr>
            <a:picLocks noChangeAspect="1"/>
          </p:cNvPicPr>
          <p:nvPr/>
        </p:nvPicPr>
        <p:blipFill>
          <a:blip r:embed="rId3"/>
          <a:stretch>
            <a:fillRect/>
          </a:stretch>
        </p:blipFill>
        <p:spPr>
          <a:xfrm>
            <a:off x="-27940" y="700405"/>
            <a:ext cx="12236450" cy="6315710"/>
          </a:xfrm>
          <a:prstGeom prst="rect">
            <a:avLst/>
          </a:prstGeom>
        </p:spPr>
      </p:pic>
      <p:pic>
        <p:nvPicPr>
          <p:cNvPr id="12" name="图片 11" descr="e0f66fce28d0382b088b1b46845af0dd"/>
          <p:cNvPicPr>
            <a:picLocks noChangeAspect="1"/>
          </p:cNvPicPr>
          <p:nvPr/>
        </p:nvPicPr>
        <p:blipFill>
          <a:blip r:embed="rId4"/>
          <a:stretch>
            <a:fillRect/>
          </a:stretch>
        </p:blipFill>
        <p:spPr>
          <a:xfrm>
            <a:off x="2143760" y="701040"/>
            <a:ext cx="7502525" cy="2762250"/>
          </a:xfrm>
          <a:prstGeom prst="rect">
            <a:avLst/>
          </a:prstGeom>
        </p:spPr>
      </p:pic>
      <p:pic>
        <p:nvPicPr>
          <p:cNvPr id="6" name="图片 5" descr="blueze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970" y="-9525"/>
            <a:ext cx="5765800" cy="1611630"/>
          </a:xfrm>
          <a:prstGeom prst="rect">
            <a:avLst/>
          </a:prstGeom>
        </p:spPr>
      </p:pic>
      <p:sp>
        <p:nvSpPr>
          <p:cNvPr id="50" name="TextBox 49"/>
          <p:cNvSpPr txBox="1"/>
          <p:nvPr/>
        </p:nvSpPr>
        <p:spPr>
          <a:xfrm>
            <a:off x="2760028" y="2772093"/>
            <a:ext cx="6939915"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dirty="0" smtClean="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纪念长征胜</a:t>
            </a:r>
            <a:r>
              <a:rPr lang="zh-CN" altLang="en-US" sz="4800" b="1" dirty="0" smtClean="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利</a:t>
            </a:r>
            <a:r>
              <a:rPr lang="en-US" altLang="zh-CN" sz="4800" b="1" dirty="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XX</a:t>
            </a:r>
            <a:r>
              <a:rPr lang="zh-CN" altLang="en-US" sz="4800" b="1" dirty="0" smtClean="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周</a:t>
            </a:r>
            <a:r>
              <a:rPr lang="zh-CN" altLang="en-US" sz="4800" b="1" dirty="0" smtClean="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年</a:t>
            </a:r>
          </a:p>
        </p:txBody>
      </p:sp>
      <p:sp>
        <p:nvSpPr>
          <p:cNvPr id="2" name="TextBox 84"/>
          <p:cNvSpPr txBox="1"/>
          <p:nvPr/>
        </p:nvSpPr>
        <p:spPr>
          <a:xfrm>
            <a:off x="3788728" y="3522980"/>
            <a:ext cx="4211955" cy="384810"/>
          </a:xfrm>
          <a:prstGeom prst="rect">
            <a:avLst/>
          </a:prstGeom>
          <a:noFill/>
        </p:spPr>
        <p:txBody>
          <a:bodyPr wrap="square" rtlCol="0">
            <a:spAutoFit/>
          </a:bodyPr>
          <a:lstStyle/>
          <a:p>
            <a:pPr algn="ctr"/>
            <a:r>
              <a:rPr lang="zh-CN" altLang="en-US" dirty="0" smtClean="0">
                <a:solidFill>
                  <a:srgbClr val="C00000"/>
                </a:solidFill>
                <a:latin typeface="微软雅黑" panose="020B0503020204020204" charset="-122"/>
                <a:ea typeface="微软雅黑" panose="020B0503020204020204" charset="-122"/>
              </a:rPr>
              <a:t>适用于总结计划工作汇报述职报告等</a:t>
            </a:r>
          </a:p>
        </p:txBody>
      </p:sp>
      <p:sp>
        <p:nvSpPr>
          <p:cNvPr id="3" name="PA_文本框 45"/>
          <p:cNvSpPr txBox="1"/>
          <p:nvPr/>
        </p:nvSpPr>
        <p:spPr>
          <a:xfrm>
            <a:off x="3459865" y="3798501"/>
            <a:ext cx="4869682" cy="4267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altLang="zh-CN" sz="1100" dirty="0">
                <a:solidFill>
                  <a:srgbClr val="C00000"/>
                </a:solidFill>
                <a:latin typeface="黑体" panose="02010600030101010101" charset="-122"/>
                <a:ea typeface="黑体" panose="02010600030101010101" charset="-122"/>
              </a:rPr>
              <a:t>Talents come from diligence, </a:t>
            </a:r>
            <a:endParaRPr lang="en-US" altLang="zh-CN" sz="1100" dirty="0" smtClean="0">
              <a:solidFill>
                <a:srgbClr val="C00000"/>
              </a:solidFill>
              <a:latin typeface="黑体" panose="02010600030101010101" charset="-122"/>
              <a:ea typeface="黑体" panose="02010600030101010101" charset="-122"/>
            </a:endParaRPr>
          </a:p>
          <a:p>
            <a:pPr algn="ctr">
              <a:lnSpc>
                <a:spcPct val="100000"/>
              </a:lnSpc>
            </a:pPr>
            <a:r>
              <a:rPr lang="en-US" altLang="zh-CN" sz="1100" dirty="0" smtClean="0">
                <a:solidFill>
                  <a:srgbClr val="C00000"/>
                </a:solidFill>
                <a:latin typeface="黑体" panose="02010600030101010101" charset="-122"/>
                <a:ea typeface="黑体" panose="02010600030101010101" charset="-122"/>
              </a:rPr>
              <a:t>and </a:t>
            </a:r>
            <a:r>
              <a:rPr lang="en-US" altLang="zh-CN" sz="1100" dirty="0">
                <a:solidFill>
                  <a:srgbClr val="C00000"/>
                </a:solidFill>
                <a:latin typeface="黑体" panose="02010600030101010101" charset="-122"/>
                <a:ea typeface="黑体" panose="02010600030101010101" charset="-122"/>
              </a:rPr>
              <a:t>knowledge is gained by accumulation.</a:t>
            </a:r>
            <a:endParaRPr lang="en-US" altLang="zh-CN" sz="1100" b="1" dirty="0">
              <a:solidFill>
                <a:srgbClr val="C00000"/>
              </a:solidFill>
              <a:latin typeface="黑体" panose="02010600030101010101" charset="-122"/>
              <a:ea typeface="黑体" panose="02010600030101010101" charset="-122"/>
              <a:cs typeface="+mn-ea"/>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78" name="任意多边形 77"/>
          <p:cNvSpPr/>
          <p:nvPr/>
        </p:nvSpPr>
        <p:spPr bwMode="auto">
          <a:xfrm>
            <a:off x="6897444" y="2005656"/>
            <a:ext cx="3559792" cy="85460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sp>
        <p:nvSpPr>
          <p:cNvPr id="79" name="任意多边形 78"/>
          <p:cNvSpPr/>
          <p:nvPr/>
        </p:nvSpPr>
        <p:spPr bwMode="auto">
          <a:xfrm>
            <a:off x="7032492" y="2101120"/>
            <a:ext cx="3304837" cy="66368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C000"/>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grpSp>
        <p:nvGrpSpPr>
          <p:cNvPr id="80" name="组合 79"/>
          <p:cNvGrpSpPr/>
          <p:nvPr/>
        </p:nvGrpSpPr>
        <p:grpSpPr>
          <a:xfrm rot="16200000">
            <a:off x="6483974" y="1890256"/>
            <a:ext cx="961991" cy="1085408"/>
            <a:chOff x="8439634" y="3544648"/>
            <a:chExt cx="1611146" cy="1817848"/>
          </a:xfrm>
        </p:grpSpPr>
        <p:sp>
          <p:nvSpPr>
            <p:cNvPr id="8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C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83" name="任意多边形 82"/>
          <p:cNvSpPr/>
          <p:nvPr/>
        </p:nvSpPr>
        <p:spPr bwMode="auto">
          <a:xfrm>
            <a:off x="1735964" y="2005656"/>
            <a:ext cx="3559792" cy="85460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sp>
        <p:nvSpPr>
          <p:cNvPr id="84" name="任意多边形 83"/>
          <p:cNvSpPr/>
          <p:nvPr/>
        </p:nvSpPr>
        <p:spPr bwMode="auto">
          <a:xfrm>
            <a:off x="1855872" y="2101120"/>
            <a:ext cx="3304837" cy="66368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30000"/>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grpSp>
        <p:nvGrpSpPr>
          <p:cNvPr id="85" name="组合 84"/>
          <p:cNvGrpSpPr/>
          <p:nvPr/>
        </p:nvGrpSpPr>
        <p:grpSpPr>
          <a:xfrm rot="5400000" flipH="1">
            <a:off x="4747238" y="1890256"/>
            <a:ext cx="961991" cy="1085408"/>
            <a:chOff x="8439634" y="3544648"/>
            <a:chExt cx="1611146" cy="1817848"/>
          </a:xfrm>
        </p:grpSpPr>
        <p:sp>
          <p:nvSpPr>
            <p:cNvPr id="86"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7"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30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88" name="任意多边形 87"/>
          <p:cNvSpPr/>
          <p:nvPr/>
        </p:nvSpPr>
        <p:spPr bwMode="auto">
          <a:xfrm>
            <a:off x="6897444" y="3345507"/>
            <a:ext cx="3559792" cy="85460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sp>
        <p:nvSpPr>
          <p:cNvPr id="89" name="任意多边形 88"/>
          <p:cNvSpPr/>
          <p:nvPr/>
        </p:nvSpPr>
        <p:spPr bwMode="auto">
          <a:xfrm>
            <a:off x="7032492" y="3440969"/>
            <a:ext cx="3304837" cy="66368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30000"/>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grpSp>
        <p:nvGrpSpPr>
          <p:cNvPr id="90" name="组合 89"/>
          <p:cNvGrpSpPr/>
          <p:nvPr/>
        </p:nvGrpSpPr>
        <p:grpSpPr>
          <a:xfrm rot="16200000">
            <a:off x="6483974" y="3230107"/>
            <a:ext cx="961991" cy="1085408"/>
            <a:chOff x="8439634" y="3544648"/>
            <a:chExt cx="1611146" cy="1817848"/>
          </a:xfrm>
        </p:grpSpPr>
        <p:sp>
          <p:nvSpPr>
            <p:cNvPr id="9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9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30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93" name="任意多边形 92"/>
          <p:cNvSpPr/>
          <p:nvPr/>
        </p:nvSpPr>
        <p:spPr bwMode="auto">
          <a:xfrm>
            <a:off x="1735964" y="3345507"/>
            <a:ext cx="3559792" cy="85460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sp>
        <p:nvSpPr>
          <p:cNvPr id="94" name="任意多边形 93"/>
          <p:cNvSpPr/>
          <p:nvPr/>
        </p:nvSpPr>
        <p:spPr bwMode="auto">
          <a:xfrm>
            <a:off x="1855872" y="3440969"/>
            <a:ext cx="3304837" cy="663681"/>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C000"/>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noAutofit/>
          </a:bodyPr>
          <a:lstStyle/>
          <a:p>
            <a:endParaRPr lang="zh-CN" altLang="en-US" sz="1865">
              <a:solidFill>
                <a:schemeClr val="tx1"/>
              </a:solidFill>
              <a:latin typeface="黑体" panose="02010600030101010101" charset="-122"/>
              <a:ea typeface="黑体" panose="02010600030101010101" charset="-122"/>
            </a:endParaRPr>
          </a:p>
        </p:txBody>
      </p:sp>
      <p:grpSp>
        <p:nvGrpSpPr>
          <p:cNvPr id="95" name="组合 94"/>
          <p:cNvGrpSpPr/>
          <p:nvPr/>
        </p:nvGrpSpPr>
        <p:grpSpPr>
          <a:xfrm rot="5400000" flipH="1">
            <a:off x="4747238" y="3230107"/>
            <a:ext cx="961991" cy="1085408"/>
            <a:chOff x="8439634" y="3544648"/>
            <a:chExt cx="1611146" cy="1817848"/>
          </a:xfrm>
        </p:grpSpPr>
        <p:sp>
          <p:nvSpPr>
            <p:cNvPr id="96" name="Freeform 5"/>
            <p:cNvSpPr/>
            <p:nvPr/>
          </p:nvSpPr>
          <p:spPr bwMode="auto">
            <a:xfrm rot="5400000" flipH="1">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97" name="Freeform 5"/>
            <p:cNvSpPr/>
            <p:nvPr/>
          </p:nvSpPr>
          <p:spPr bwMode="auto">
            <a:xfrm rot="5400000" flipH="1">
              <a:off x="8582835"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C000"/>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98" name="Freeform 987"/>
          <p:cNvSpPr>
            <a:spLocks noEditPoints="1"/>
          </p:cNvSpPr>
          <p:nvPr/>
        </p:nvSpPr>
        <p:spPr bwMode="auto">
          <a:xfrm>
            <a:off x="6821890" y="2175805"/>
            <a:ext cx="292588" cy="470643"/>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99" name="Freeform 975"/>
          <p:cNvSpPr>
            <a:spLocks noEditPoints="1"/>
          </p:cNvSpPr>
          <p:nvPr/>
        </p:nvSpPr>
        <p:spPr bwMode="auto">
          <a:xfrm>
            <a:off x="5065258" y="2248045"/>
            <a:ext cx="299465" cy="369828"/>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chemeClr val="bg1"/>
          </a:solidFill>
          <a:ln>
            <a:noFill/>
          </a:ln>
          <a:effectLst/>
        </p:spPr>
        <p:txBody>
          <a:bodyPr vert="horz" wrap="square" lIns="91440" tIns="45720" rIns="91440" bIns="4572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0" name="Freeform 979"/>
          <p:cNvSpPr>
            <a:spLocks noEditPoints="1"/>
          </p:cNvSpPr>
          <p:nvPr/>
        </p:nvSpPr>
        <p:spPr bwMode="auto">
          <a:xfrm>
            <a:off x="6749923" y="3584356"/>
            <a:ext cx="425953" cy="380908"/>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42" name="Freeform 983"/>
          <p:cNvSpPr>
            <a:spLocks noEditPoints="1"/>
          </p:cNvSpPr>
          <p:nvPr/>
        </p:nvSpPr>
        <p:spPr bwMode="auto">
          <a:xfrm>
            <a:off x="5027724" y="3583651"/>
            <a:ext cx="399929" cy="410332"/>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nvGrpSpPr>
          <p:cNvPr id="143" name="组合 142"/>
          <p:cNvGrpSpPr/>
          <p:nvPr/>
        </p:nvGrpSpPr>
        <p:grpSpPr>
          <a:xfrm>
            <a:off x="2418442" y="2118367"/>
            <a:ext cx="1951476" cy="657062"/>
            <a:chOff x="3457192" y="3906440"/>
            <a:chExt cx="1951476" cy="657062"/>
          </a:xfrm>
        </p:grpSpPr>
        <p:sp>
          <p:nvSpPr>
            <p:cNvPr id="144" name="文本框 143"/>
            <p:cNvSpPr txBox="1"/>
            <p:nvPr/>
          </p:nvSpPr>
          <p:spPr>
            <a:xfrm>
              <a:off x="3457511" y="3906440"/>
              <a:ext cx="1725052" cy="314960"/>
            </a:xfrm>
            <a:prstGeom prst="rect">
              <a:avLst/>
            </a:prstGeom>
            <a:noFill/>
          </p:spPr>
          <p:txBody>
            <a:bodyPr wrap="square" rtlCol="0">
              <a:spAutoFit/>
            </a:bodyPr>
            <a:lstStyle/>
            <a:p>
              <a:r>
                <a:rPr lang="zh-CN" altLang="en-US" sz="1465" dirty="0">
                  <a:solidFill>
                    <a:schemeClr val="bg1"/>
                  </a:solidFill>
                  <a:latin typeface="黑体" panose="02010600030101010101" charset="-122"/>
                  <a:ea typeface="黑体" panose="02010600030101010101" charset="-122"/>
                </a:rPr>
                <a:t>在此添加标题</a:t>
              </a:r>
            </a:p>
          </p:txBody>
        </p:sp>
        <p:sp>
          <p:nvSpPr>
            <p:cNvPr id="145" name="文本框 144"/>
            <p:cNvSpPr txBox="1"/>
            <p:nvPr/>
          </p:nvSpPr>
          <p:spPr>
            <a:xfrm>
              <a:off x="3457192" y="4135512"/>
              <a:ext cx="1951476" cy="427990"/>
            </a:xfrm>
            <a:prstGeom prst="rect">
              <a:avLst/>
            </a:prstGeom>
            <a:noFill/>
          </p:spPr>
          <p:txBody>
            <a:bodyPr wrap="square" rtlCol="0">
              <a:spAutoFit/>
            </a:bodyPr>
            <a:lstStyle/>
            <a:p>
              <a:r>
                <a:rPr lang="zh-CN" altLang="en-US" sz="1065" dirty="0">
                  <a:solidFill>
                    <a:schemeClr val="bg1"/>
                  </a:solidFill>
                  <a:latin typeface="黑体" panose="02010600030101010101" charset="-122"/>
                  <a:ea typeface="黑体" panose="02010600030101010101" charset="-122"/>
                </a:rPr>
                <a:t>单击此处添加文本单击此处添加单击此处添加文本</a:t>
              </a:r>
            </a:p>
          </p:txBody>
        </p:sp>
      </p:grpSp>
      <p:grpSp>
        <p:nvGrpSpPr>
          <p:cNvPr id="146" name="组合 145"/>
          <p:cNvGrpSpPr/>
          <p:nvPr/>
        </p:nvGrpSpPr>
        <p:grpSpPr>
          <a:xfrm>
            <a:off x="2418442" y="3464891"/>
            <a:ext cx="1951476" cy="657062"/>
            <a:chOff x="3457192" y="3906440"/>
            <a:chExt cx="1951476" cy="657062"/>
          </a:xfrm>
        </p:grpSpPr>
        <p:sp>
          <p:nvSpPr>
            <p:cNvPr id="147" name="文本框 146"/>
            <p:cNvSpPr txBox="1"/>
            <p:nvPr/>
          </p:nvSpPr>
          <p:spPr>
            <a:xfrm>
              <a:off x="3457511" y="3906440"/>
              <a:ext cx="1725052" cy="314960"/>
            </a:xfrm>
            <a:prstGeom prst="rect">
              <a:avLst/>
            </a:prstGeom>
            <a:noFill/>
          </p:spPr>
          <p:txBody>
            <a:bodyPr wrap="square" rtlCol="0">
              <a:spAutoFit/>
            </a:bodyPr>
            <a:lstStyle/>
            <a:p>
              <a:r>
                <a:rPr lang="zh-CN" altLang="en-US" sz="1465" dirty="0">
                  <a:solidFill>
                    <a:schemeClr val="tx1"/>
                  </a:solidFill>
                  <a:latin typeface="黑体" panose="02010600030101010101" charset="-122"/>
                  <a:ea typeface="黑体" panose="02010600030101010101" charset="-122"/>
                </a:rPr>
                <a:t>在此添加标题</a:t>
              </a:r>
            </a:p>
          </p:txBody>
        </p:sp>
        <p:sp>
          <p:nvSpPr>
            <p:cNvPr id="148" name="文本框 147"/>
            <p:cNvSpPr txBox="1"/>
            <p:nvPr/>
          </p:nvSpPr>
          <p:spPr>
            <a:xfrm>
              <a:off x="3457192" y="4135512"/>
              <a:ext cx="1951476" cy="427990"/>
            </a:xfrm>
            <a:prstGeom prst="rect">
              <a:avLst/>
            </a:prstGeom>
            <a:noFill/>
          </p:spPr>
          <p:txBody>
            <a:bodyPr wrap="square" rtlCol="0">
              <a:spAutoFit/>
            </a:bodyPr>
            <a:lstStyle/>
            <a:p>
              <a:r>
                <a:rPr lang="zh-CN" altLang="en-US" sz="1065"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149" name="组合 148"/>
          <p:cNvGrpSpPr/>
          <p:nvPr/>
        </p:nvGrpSpPr>
        <p:grpSpPr>
          <a:xfrm>
            <a:off x="7835639" y="2118365"/>
            <a:ext cx="1951476" cy="657062"/>
            <a:chOff x="3457192" y="3906440"/>
            <a:chExt cx="1951476" cy="657062"/>
          </a:xfrm>
        </p:grpSpPr>
        <p:sp>
          <p:nvSpPr>
            <p:cNvPr id="150" name="文本框 149"/>
            <p:cNvSpPr txBox="1"/>
            <p:nvPr/>
          </p:nvSpPr>
          <p:spPr>
            <a:xfrm>
              <a:off x="3457511" y="3906440"/>
              <a:ext cx="1725052" cy="314960"/>
            </a:xfrm>
            <a:prstGeom prst="rect">
              <a:avLst/>
            </a:prstGeom>
            <a:noFill/>
          </p:spPr>
          <p:txBody>
            <a:bodyPr wrap="square" rtlCol="0">
              <a:spAutoFit/>
            </a:bodyPr>
            <a:lstStyle/>
            <a:p>
              <a:r>
                <a:rPr lang="zh-CN" altLang="en-US" sz="1465" dirty="0">
                  <a:solidFill>
                    <a:schemeClr val="tx1"/>
                  </a:solidFill>
                  <a:latin typeface="黑体" panose="02010600030101010101" charset="-122"/>
                  <a:ea typeface="黑体" panose="02010600030101010101" charset="-122"/>
                </a:rPr>
                <a:t>在此添加标题</a:t>
              </a:r>
            </a:p>
          </p:txBody>
        </p:sp>
        <p:sp>
          <p:nvSpPr>
            <p:cNvPr id="151" name="文本框 150"/>
            <p:cNvSpPr txBox="1"/>
            <p:nvPr/>
          </p:nvSpPr>
          <p:spPr>
            <a:xfrm>
              <a:off x="3457192" y="4135512"/>
              <a:ext cx="1951476" cy="427990"/>
            </a:xfrm>
            <a:prstGeom prst="rect">
              <a:avLst/>
            </a:prstGeom>
            <a:noFill/>
          </p:spPr>
          <p:txBody>
            <a:bodyPr wrap="square" rtlCol="0">
              <a:spAutoFit/>
            </a:bodyPr>
            <a:lstStyle/>
            <a:p>
              <a:r>
                <a:rPr lang="zh-CN" altLang="en-US" sz="1065"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152" name="组合 151"/>
          <p:cNvGrpSpPr/>
          <p:nvPr/>
        </p:nvGrpSpPr>
        <p:grpSpPr>
          <a:xfrm>
            <a:off x="7835639" y="3464891"/>
            <a:ext cx="1951476" cy="657062"/>
            <a:chOff x="3457192" y="3906440"/>
            <a:chExt cx="1951476" cy="657062"/>
          </a:xfrm>
        </p:grpSpPr>
        <p:sp>
          <p:nvSpPr>
            <p:cNvPr id="153" name="文本框 152"/>
            <p:cNvSpPr txBox="1"/>
            <p:nvPr/>
          </p:nvSpPr>
          <p:spPr>
            <a:xfrm>
              <a:off x="3457511" y="3906440"/>
              <a:ext cx="1725052" cy="314960"/>
            </a:xfrm>
            <a:prstGeom prst="rect">
              <a:avLst/>
            </a:prstGeom>
            <a:noFill/>
          </p:spPr>
          <p:txBody>
            <a:bodyPr wrap="square" rtlCol="0">
              <a:spAutoFit/>
            </a:bodyPr>
            <a:lstStyle/>
            <a:p>
              <a:r>
                <a:rPr lang="zh-CN" altLang="en-US" sz="1465" dirty="0">
                  <a:solidFill>
                    <a:schemeClr val="bg1"/>
                  </a:solidFill>
                  <a:latin typeface="黑体" panose="02010600030101010101" charset="-122"/>
                  <a:ea typeface="黑体" panose="02010600030101010101" charset="-122"/>
                </a:rPr>
                <a:t>在此添加标题</a:t>
              </a:r>
            </a:p>
          </p:txBody>
        </p:sp>
        <p:sp>
          <p:nvSpPr>
            <p:cNvPr id="154" name="文本框 153"/>
            <p:cNvSpPr txBox="1"/>
            <p:nvPr/>
          </p:nvSpPr>
          <p:spPr>
            <a:xfrm>
              <a:off x="3457192" y="4135512"/>
              <a:ext cx="1951476" cy="427990"/>
            </a:xfrm>
            <a:prstGeom prst="rect">
              <a:avLst/>
            </a:prstGeom>
            <a:noFill/>
          </p:spPr>
          <p:txBody>
            <a:bodyPr wrap="square" rtlCol="0">
              <a:spAutoFit/>
            </a:bodyPr>
            <a:lstStyle/>
            <a:p>
              <a:r>
                <a:rPr lang="zh-CN" altLang="en-US" sz="1065" dirty="0">
                  <a:solidFill>
                    <a:schemeClr val="bg1"/>
                  </a:solidFill>
                  <a:latin typeface="黑体" panose="02010600030101010101" charset="-122"/>
                  <a:ea typeface="黑体" panose="02010600030101010101" charset="-122"/>
                </a:rPr>
                <a:t>单击此处添加文本单击此处添加单击此处添加文本</a:t>
              </a:r>
            </a:p>
          </p:txBody>
        </p:sp>
      </p:grpSp>
      <p:cxnSp>
        <p:nvCxnSpPr>
          <p:cNvPr id="155" name="直接连接符 154"/>
          <p:cNvCxnSpPr/>
          <p:nvPr/>
        </p:nvCxnSpPr>
        <p:spPr>
          <a:xfrm>
            <a:off x="1710791" y="448718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6" name="矩形 155"/>
          <p:cNvSpPr/>
          <p:nvPr/>
        </p:nvSpPr>
        <p:spPr>
          <a:xfrm>
            <a:off x="1990524" y="4774256"/>
            <a:ext cx="8014047" cy="908050"/>
          </a:xfrm>
          <a:prstGeom prst="rect">
            <a:avLst/>
          </a:prstGeom>
        </p:spPr>
        <p:txBody>
          <a:bodyPr wrap="square" lIns="91440" tIns="45720" rIns="91440" bIns="45720">
            <a:spAutoFit/>
          </a:bodyPr>
          <a:lstStyle/>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additive="base">
                                        <p:cTn id="12" dur="500" fill="hold"/>
                                        <p:tgtEl>
                                          <p:spTgt spid="83"/>
                                        </p:tgtEl>
                                        <p:attrNameLst>
                                          <p:attrName>ppt_x</p:attrName>
                                        </p:attrNameLst>
                                      </p:cBhvr>
                                      <p:tavLst>
                                        <p:tav tm="0">
                                          <p:val>
                                            <p:strVal val="0-#ppt_w/2"/>
                                          </p:val>
                                        </p:tav>
                                        <p:tav tm="100000">
                                          <p:val>
                                            <p:strVal val="#ppt_x"/>
                                          </p:val>
                                        </p:tav>
                                      </p:tavLst>
                                    </p:anim>
                                    <p:anim calcmode="lin" valueType="num">
                                      <p:cBhvr additive="base">
                                        <p:cTn id="13" dur="500" fill="hold"/>
                                        <p:tgtEl>
                                          <p:spTgt spid="8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4"/>
                                        </p:tgtEl>
                                        <p:attrNameLst>
                                          <p:attrName>style.visibility</p:attrName>
                                        </p:attrNameLst>
                                      </p:cBhvr>
                                      <p:to>
                                        <p:strVal val="visible"/>
                                      </p:to>
                                    </p:set>
                                    <p:anim calcmode="lin" valueType="num">
                                      <p:cBhvr additive="base">
                                        <p:cTn id="16" dur="500" fill="hold"/>
                                        <p:tgtEl>
                                          <p:spTgt spid="84"/>
                                        </p:tgtEl>
                                        <p:attrNameLst>
                                          <p:attrName>ppt_x</p:attrName>
                                        </p:attrNameLst>
                                      </p:cBhvr>
                                      <p:tavLst>
                                        <p:tav tm="0">
                                          <p:val>
                                            <p:strVal val="0-#ppt_w/2"/>
                                          </p:val>
                                        </p:tav>
                                        <p:tav tm="100000">
                                          <p:val>
                                            <p:strVal val="#ppt_x"/>
                                          </p:val>
                                        </p:tav>
                                      </p:tavLst>
                                    </p:anim>
                                    <p:anim calcmode="lin" valueType="num">
                                      <p:cBhvr additive="base">
                                        <p:cTn id="17" dur="500" fill="hold"/>
                                        <p:tgtEl>
                                          <p:spTgt spid="84"/>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85"/>
                                        </p:tgtEl>
                                        <p:attrNameLst>
                                          <p:attrName>style.visibility</p:attrName>
                                        </p:attrNameLst>
                                      </p:cBhvr>
                                      <p:to>
                                        <p:strVal val="visible"/>
                                      </p:to>
                                    </p:set>
                                    <p:anim calcmode="lin" valueType="num">
                                      <p:cBhvr additive="base">
                                        <p:cTn id="20" dur="500" fill="hold"/>
                                        <p:tgtEl>
                                          <p:spTgt spid="85"/>
                                        </p:tgtEl>
                                        <p:attrNameLst>
                                          <p:attrName>ppt_x</p:attrName>
                                        </p:attrNameLst>
                                      </p:cBhvr>
                                      <p:tavLst>
                                        <p:tav tm="0">
                                          <p:val>
                                            <p:strVal val="0-#ppt_w/2"/>
                                          </p:val>
                                        </p:tav>
                                        <p:tav tm="100000">
                                          <p:val>
                                            <p:strVal val="#ppt_x"/>
                                          </p:val>
                                        </p:tav>
                                      </p:tavLst>
                                    </p:anim>
                                    <p:anim calcmode="lin" valueType="num">
                                      <p:cBhvr additive="base">
                                        <p:cTn id="21" dur="500" fill="hold"/>
                                        <p:tgtEl>
                                          <p:spTgt spid="8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93"/>
                                        </p:tgtEl>
                                        <p:attrNameLst>
                                          <p:attrName>style.visibility</p:attrName>
                                        </p:attrNameLst>
                                      </p:cBhvr>
                                      <p:to>
                                        <p:strVal val="visible"/>
                                      </p:to>
                                    </p:set>
                                    <p:anim calcmode="lin" valueType="num">
                                      <p:cBhvr additive="base">
                                        <p:cTn id="24" dur="500" fill="hold"/>
                                        <p:tgtEl>
                                          <p:spTgt spid="93"/>
                                        </p:tgtEl>
                                        <p:attrNameLst>
                                          <p:attrName>ppt_x</p:attrName>
                                        </p:attrNameLst>
                                      </p:cBhvr>
                                      <p:tavLst>
                                        <p:tav tm="0">
                                          <p:val>
                                            <p:strVal val="0-#ppt_w/2"/>
                                          </p:val>
                                        </p:tav>
                                        <p:tav tm="100000">
                                          <p:val>
                                            <p:strVal val="#ppt_x"/>
                                          </p:val>
                                        </p:tav>
                                      </p:tavLst>
                                    </p:anim>
                                    <p:anim calcmode="lin" valueType="num">
                                      <p:cBhvr additive="base">
                                        <p:cTn id="25" dur="500" fill="hold"/>
                                        <p:tgtEl>
                                          <p:spTgt spid="9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94"/>
                                        </p:tgtEl>
                                        <p:attrNameLst>
                                          <p:attrName>style.visibility</p:attrName>
                                        </p:attrNameLst>
                                      </p:cBhvr>
                                      <p:to>
                                        <p:strVal val="visible"/>
                                      </p:to>
                                    </p:set>
                                    <p:anim calcmode="lin" valueType="num">
                                      <p:cBhvr additive="base">
                                        <p:cTn id="28" dur="500" fill="hold"/>
                                        <p:tgtEl>
                                          <p:spTgt spid="94"/>
                                        </p:tgtEl>
                                        <p:attrNameLst>
                                          <p:attrName>ppt_x</p:attrName>
                                        </p:attrNameLst>
                                      </p:cBhvr>
                                      <p:tavLst>
                                        <p:tav tm="0">
                                          <p:val>
                                            <p:strVal val="0-#ppt_w/2"/>
                                          </p:val>
                                        </p:tav>
                                        <p:tav tm="100000">
                                          <p:val>
                                            <p:strVal val="#ppt_x"/>
                                          </p:val>
                                        </p:tav>
                                      </p:tavLst>
                                    </p:anim>
                                    <p:anim calcmode="lin" valueType="num">
                                      <p:cBhvr additive="base">
                                        <p:cTn id="29" dur="500" fill="hold"/>
                                        <p:tgtEl>
                                          <p:spTgt spid="9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95"/>
                                        </p:tgtEl>
                                        <p:attrNameLst>
                                          <p:attrName>style.visibility</p:attrName>
                                        </p:attrNameLst>
                                      </p:cBhvr>
                                      <p:to>
                                        <p:strVal val="visible"/>
                                      </p:to>
                                    </p:set>
                                    <p:anim calcmode="lin" valueType="num">
                                      <p:cBhvr additive="base">
                                        <p:cTn id="32" dur="500" fill="hold"/>
                                        <p:tgtEl>
                                          <p:spTgt spid="95"/>
                                        </p:tgtEl>
                                        <p:attrNameLst>
                                          <p:attrName>ppt_x</p:attrName>
                                        </p:attrNameLst>
                                      </p:cBhvr>
                                      <p:tavLst>
                                        <p:tav tm="0">
                                          <p:val>
                                            <p:strVal val="0-#ppt_w/2"/>
                                          </p:val>
                                        </p:tav>
                                        <p:tav tm="100000">
                                          <p:val>
                                            <p:strVal val="#ppt_x"/>
                                          </p:val>
                                        </p:tav>
                                      </p:tavLst>
                                    </p:anim>
                                    <p:anim calcmode="lin" valueType="num">
                                      <p:cBhvr additive="base">
                                        <p:cTn id="33" dur="500" fill="hold"/>
                                        <p:tgtEl>
                                          <p:spTgt spid="9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99"/>
                                        </p:tgtEl>
                                        <p:attrNameLst>
                                          <p:attrName>style.visibility</p:attrName>
                                        </p:attrNameLst>
                                      </p:cBhvr>
                                      <p:to>
                                        <p:strVal val="visible"/>
                                      </p:to>
                                    </p:set>
                                    <p:anim calcmode="lin" valueType="num">
                                      <p:cBhvr additive="base">
                                        <p:cTn id="36" dur="500" fill="hold"/>
                                        <p:tgtEl>
                                          <p:spTgt spid="99"/>
                                        </p:tgtEl>
                                        <p:attrNameLst>
                                          <p:attrName>ppt_x</p:attrName>
                                        </p:attrNameLst>
                                      </p:cBhvr>
                                      <p:tavLst>
                                        <p:tav tm="0">
                                          <p:val>
                                            <p:strVal val="0-#ppt_w/2"/>
                                          </p:val>
                                        </p:tav>
                                        <p:tav tm="100000">
                                          <p:val>
                                            <p:strVal val="#ppt_x"/>
                                          </p:val>
                                        </p:tav>
                                      </p:tavLst>
                                    </p:anim>
                                    <p:anim calcmode="lin" valueType="num">
                                      <p:cBhvr additive="base">
                                        <p:cTn id="37" dur="500" fill="hold"/>
                                        <p:tgtEl>
                                          <p:spTgt spid="99"/>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142"/>
                                        </p:tgtEl>
                                        <p:attrNameLst>
                                          <p:attrName>style.visibility</p:attrName>
                                        </p:attrNameLst>
                                      </p:cBhvr>
                                      <p:to>
                                        <p:strVal val="visible"/>
                                      </p:to>
                                    </p:set>
                                    <p:anim calcmode="lin" valueType="num">
                                      <p:cBhvr additive="base">
                                        <p:cTn id="40" dur="500" fill="hold"/>
                                        <p:tgtEl>
                                          <p:spTgt spid="142"/>
                                        </p:tgtEl>
                                        <p:attrNameLst>
                                          <p:attrName>ppt_x</p:attrName>
                                        </p:attrNameLst>
                                      </p:cBhvr>
                                      <p:tavLst>
                                        <p:tav tm="0">
                                          <p:val>
                                            <p:strVal val="0-#ppt_w/2"/>
                                          </p:val>
                                        </p:tav>
                                        <p:tav tm="100000">
                                          <p:val>
                                            <p:strVal val="#ppt_x"/>
                                          </p:val>
                                        </p:tav>
                                      </p:tavLst>
                                    </p:anim>
                                    <p:anim calcmode="lin" valueType="num">
                                      <p:cBhvr additive="base">
                                        <p:cTn id="41" dur="500" fill="hold"/>
                                        <p:tgtEl>
                                          <p:spTgt spid="14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43"/>
                                        </p:tgtEl>
                                        <p:attrNameLst>
                                          <p:attrName>style.visibility</p:attrName>
                                        </p:attrNameLst>
                                      </p:cBhvr>
                                      <p:to>
                                        <p:strVal val="visible"/>
                                      </p:to>
                                    </p:set>
                                    <p:anim calcmode="lin" valueType="num">
                                      <p:cBhvr additive="base">
                                        <p:cTn id="44" dur="500" fill="hold"/>
                                        <p:tgtEl>
                                          <p:spTgt spid="143"/>
                                        </p:tgtEl>
                                        <p:attrNameLst>
                                          <p:attrName>ppt_x</p:attrName>
                                        </p:attrNameLst>
                                      </p:cBhvr>
                                      <p:tavLst>
                                        <p:tav tm="0">
                                          <p:val>
                                            <p:strVal val="0-#ppt_w/2"/>
                                          </p:val>
                                        </p:tav>
                                        <p:tav tm="100000">
                                          <p:val>
                                            <p:strVal val="#ppt_x"/>
                                          </p:val>
                                        </p:tav>
                                      </p:tavLst>
                                    </p:anim>
                                    <p:anim calcmode="lin" valueType="num">
                                      <p:cBhvr additive="base">
                                        <p:cTn id="45" dur="500" fill="hold"/>
                                        <p:tgtEl>
                                          <p:spTgt spid="143"/>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146"/>
                                        </p:tgtEl>
                                        <p:attrNameLst>
                                          <p:attrName>style.visibility</p:attrName>
                                        </p:attrNameLst>
                                      </p:cBhvr>
                                      <p:to>
                                        <p:strVal val="visible"/>
                                      </p:to>
                                    </p:set>
                                    <p:anim calcmode="lin" valueType="num">
                                      <p:cBhvr additive="base">
                                        <p:cTn id="48" dur="500" fill="hold"/>
                                        <p:tgtEl>
                                          <p:spTgt spid="146"/>
                                        </p:tgtEl>
                                        <p:attrNameLst>
                                          <p:attrName>ppt_x</p:attrName>
                                        </p:attrNameLst>
                                      </p:cBhvr>
                                      <p:tavLst>
                                        <p:tav tm="0">
                                          <p:val>
                                            <p:strVal val="0-#ppt_w/2"/>
                                          </p:val>
                                        </p:tav>
                                        <p:tav tm="100000">
                                          <p:val>
                                            <p:strVal val="#ppt_x"/>
                                          </p:val>
                                        </p:tav>
                                      </p:tavLst>
                                    </p:anim>
                                    <p:anim calcmode="lin" valueType="num">
                                      <p:cBhvr additive="base">
                                        <p:cTn id="49" dur="500" fill="hold"/>
                                        <p:tgtEl>
                                          <p:spTgt spid="146"/>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grpId="0" nodeType="clickEffect">
                                  <p:stCondLst>
                                    <p:cond delay="0"/>
                                  </p:stCondLst>
                                  <p:childTnLst>
                                    <p:set>
                                      <p:cBhvr>
                                        <p:cTn id="53" dur="1" fill="hold">
                                          <p:stCondLst>
                                            <p:cond delay="0"/>
                                          </p:stCondLst>
                                        </p:cTn>
                                        <p:tgtEl>
                                          <p:spTgt spid="78"/>
                                        </p:tgtEl>
                                        <p:attrNameLst>
                                          <p:attrName>style.visibility</p:attrName>
                                        </p:attrNameLst>
                                      </p:cBhvr>
                                      <p:to>
                                        <p:strVal val="visible"/>
                                      </p:to>
                                    </p:set>
                                    <p:anim calcmode="lin" valueType="num">
                                      <p:cBhvr additive="base">
                                        <p:cTn id="54" dur="500" fill="hold"/>
                                        <p:tgtEl>
                                          <p:spTgt spid="78"/>
                                        </p:tgtEl>
                                        <p:attrNameLst>
                                          <p:attrName>ppt_x</p:attrName>
                                        </p:attrNameLst>
                                      </p:cBhvr>
                                      <p:tavLst>
                                        <p:tav tm="0">
                                          <p:val>
                                            <p:strVal val="1+#ppt_w/2"/>
                                          </p:val>
                                        </p:tav>
                                        <p:tav tm="100000">
                                          <p:val>
                                            <p:strVal val="#ppt_x"/>
                                          </p:val>
                                        </p:tav>
                                      </p:tavLst>
                                    </p:anim>
                                    <p:anim calcmode="lin" valueType="num">
                                      <p:cBhvr additive="base">
                                        <p:cTn id="55" dur="500" fill="hold"/>
                                        <p:tgtEl>
                                          <p:spTgt spid="78"/>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additive="base">
                                        <p:cTn id="58" dur="500" fill="hold"/>
                                        <p:tgtEl>
                                          <p:spTgt spid="79"/>
                                        </p:tgtEl>
                                        <p:attrNameLst>
                                          <p:attrName>ppt_x</p:attrName>
                                        </p:attrNameLst>
                                      </p:cBhvr>
                                      <p:tavLst>
                                        <p:tav tm="0">
                                          <p:val>
                                            <p:strVal val="1+#ppt_w/2"/>
                                          </p:val>
                                        </p:tav>
                                        <p:tav tm="100000">
                                          <p:val>
                                            <p:strVal val="#ppt_x"/>
                                          </p:val>
                                        </p:tav>
                                      </p:tavLst>
                                    </p:anim>
                                    <p:anim calcmode="lin" valueType="num">
                                      <p:cBhvr additive="base">
                                        <p:cTn id="59" dur="500" fill="hold"/>
                                        <p:tgtEl>
                                          <p:spTgt spid="79"/>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additive="base">
                                        <p:cTn id="62" dur="500" fill="hold"/>
                                        <p:tgtEl>
                                          <p:spTgt spid="80"/>
                                        </p:tgtEl>
                                        <p:attrNameLst>
                                          <p:attrName>ppt_x</p:attrName>
                                        </p:attrNameLst>
                                      </p:cBhvr>
                                      <p:tavLst>
                                        <p:tav tm="0">
                                          <p:val>
                                            <p:strVal val="1+#ppt_w/2"/>
                                          </p:val>
                                        </p:tav>
                                        <p:tav tm="100000">
                                          <p:val>
                                            <p:strVal val="#ppt_x"/>
                                          </p:val>
                                        </p:tav>
                                      </p:tavLst>
                                    </p:anim>
                                    <p:anim calcmode="lin" valueType="num">
                                      <p:cBhvr additive="base">
                                        <p:cTn id="63" dur="500" fill="hold"/>
                                        <p:tgtEl>
                                          <p:spTgt spid="80"/>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 calcmode="lin" valueType="num">
                                      <p:cBhvr additive="base">
                                        <p:cTn id="66" dur="500" fill="hold"/>
                                        <p:tgtEl>
                                          <p:spTgt spid="88"/>
                                        </p:tgtEl>
                                        <p:attrNameLst>
                                          <p:attrName>ppt_x</p:attrName>
                                        </p:attrNameLst>
                                      </p:cBhvr>
                                      <p:tavLst>
                                        <p:tav tm="0">
                                          <p:val>
                                            <p:strVal val="1+#ppt_w/2"/>
                                          </p:val>
                                        </p:tav>
                                        <p:tav tm="100000">
                                          <p:val>
                                            <p:strVal val="#ppt_x"/>
                                          </p:val>
                                        </p:tav>
                                      </p:tavLst>
                                    </p:anim>
                                    <p:anim calcmode="lin" valueType="num">
                                      <p:cBhvr additive="base">
                                        <p:cTn id="67" dur="500" fill="hold"/>
                                        <p:tgtEl>
                                          <p:spTgt spid="8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additive="base">
                                        <p:cTn id="70" dur="500" fill="hold"/>
                                        <p:tgtEl>
                                          <p:spTgt spid="89"/>
                                        </p:tgtEl>
                                        <p:attrNameLst>
                                          <p:attrName>ppt_x</p:attrName>
                                        </p:attrNameLst>
                                      </p:cBhvr>
                                      <p:tavLst>
                                        <p:tav tm="0">
                                          <p:val>
                                            <p:strVal val="1+#ppt_w/2"/>
                                          </p:val>
                                        </p:tav>
                                        <p:tav tm="100000">
                                          <p:val>
                                            <p:strVal val="#ppt_x"/>
                                          </p:val>
                                        </p:tav>
                                      </p:tavLst>
                                    </p:anim>
                                    <p:anim calcmode="lin" valueType="num">
                                      <p:cBhvr additive="base">
                                        <p:cTn id="71" dur="500" fill="hold"/>
                                        <p:tgtEl>
                                          <p:spTgt spid="89"/>
                                        </p:tgtEl>
                                        <p:attrNameLst>
                                          <p:attrName>ppt_y</p:attrName>
                                        </p:attrNameLst>
                                      </p:cBhvr>
                                      <p:tavLst>
                                        <p:tav tm="0">
                                          <p:val>
                                            <p:strVal val="#ppt_y"/>
                                          </p:val>
                                        </p:tav>
                                        <p:tav tm="100000">
                                          <p:val>
                                            <p:strVal val="#ppt_y"/>
                                          </p:val>
                                        </p:tav>
                                      </p:tavLst>
                                    </p:anim>
                                  </p:childTnLst>
                                </p:cTn>
                              </p:par>
                              <p:par>
                                <p:cTn id="72" presetID="2" presetClass="entr" presetSubtype="2" fill="hold" nodeType="with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1+#ppt_w/2"/>
                                          </p:val>
                                        </p:tav>
                                        <p:tav tm="100000">
                                          <p:val>
                                            <p:strVal val="#ppt_x"/>
                                          </p:val>
                                        </p:tav>
                                      </p:tavLst>
                                    </p:anim>
                                    <p:anim calcmode="lin" valueType="num">
                                      <p:cBhvr additive="base">
                                        <p:cTn id="75" dur="500" fill="hold"/>
                                        <p:tgtEl>
                                          <p:spTgt spid="90"/>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98"/>
                                        </p:tgtEl>
                                        <p:attrNameLst>
                                          <p:attrName>style.visibility</p:attrName>
                                        </p:attrNameLst>
                                      </p:cBhvr>
                                      <p:to>
                                        <p:strVal val="visible"/>
                                      </p:to>
                                    </p:set>
                                    <p:anim calcmode="lin" valueType="num">
                                      <p:cBhvr additive="base">
                                        <p:cTn id="78" dur="500" fill="hold"/>
                                        <p:tgtEl>
                                          <p:spTgt spid="98"/>
                                        </p:tgtEl>
                                        <p:attrNameLst>
                                          <p:attrName>ppt_x</p:attrName>
                                        </p:attrNameLst>
                                      </p:cBhvr>
                                      <p:tavLst>
                                        <p:tav tm="0">
                                          <p:val>
                                            <p:strVal val="1+#ppt_w/2"/>
                                          </p:val>
                                        </p:tav>
                                        <p:tav tm="100000">
                                          <p:val>
                                            <p:strVal val="#ppt_x"/>
                                          </p:val>
                                        </p:tav>
                                      </p:tavLst>
                                    </p:anim>
                                    <p:anim calcmode="lin" valueType="num">
                                      <p:cBhvr additive="base">
                                        <p:cTn id="79" dur="500" fill="hold"/>
                                        <p:tgtEl>
                                          <p:spTgt spid="98"/>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100"/>
                                        </p:tgtEl>
                                        <p:attrNameLst>
                                          <p:attrName>style.visibility</p:attrName>
                                        </p:attrNameLst>
                                      </p:cBhvr>
                                      <p:to>
                                        <p:strVal val="visible"/>
                                      </p:to>
                                    </p:set>
                                    <p:anim calcmode="lin" valueType="num">
                                      <p:cBhvr additive="base">
                                        <p:cTn id="82" dur="500" fill="hold"/>
                                        <p:tgtEl>
                                          <p:spTgt spid="100"/>
                                        </p:tgtEl>
                                        <p:attrNameLst>
                                          <p:attrName>ppt_x</p:attrName>
                                        </p:attrNameLst>
                                      </p:cBhvr>
                                      <p:tavLst>
                                        <p:tav tm="0">
                                          <p:val>
                                            <p:strVal val="1+#ppt_w/2"/>
                                          </p:val>
                                        </p:tav>
                                        <p:tav tm="100000">
                                          <p:val>
                                            <p:strVal val="#ppt_x"/>
                                          </p:val>
                                        </p:tav>
                                      </p:tavLst>
                                    </p:anim>
                                    <p:anim calcmode="lin" valueType="num">
                                      <p:cBhvr additive="base">
                                        <p:cTn id="83" dur="500" fill="hold"/>
                                        <p:tgtEl>
                                          <p:spTgt spid="100"/>
                                        </p:tgtEl>
                                        <p:attrNameLst>
                                          <p:attrName>ppt_y</p:attrName>
                                        </p:attrNameLst>
                                      </p:cBhvr>
                                      <p:tavLst>
                                        <p:tav tm="0">
                                          <p:val>
                                            <p:strVal val="#ppt_y"/>
                                          </p:val>
                                        </p:tav>
                                        <p:tav tm="100000">
                                          <p:val>
                                            <p:strVal val="#ppt_y"/>
                                          </p:val>
                                        </p:tav>
                                      </p:tavLst>
                                    </p:anim>
                                  </p:childTnLst>
                                </p:cTn>
                              </p:par>
                              <p:par>
                                <p:cTn id="84" presetID="2" presetClass="entr" presetSubtype="2" fill="hold" nodeType="withEffect">
                                  <p:stCondLst>
                                    <p:cond delay="0"/>
                                  </p:stCondLst>
                                  <p:childTnLst>
                                    <p:set>
                                      <p:cBhvr>
                                        <p:cTn id="85" dur="1" fill="hold">
                                          <p:stCondLst>
                                            <p:cond delay="0"/>
                                          </p:stCondLst>
                                        </p:cTn>
                                        <p:tgtEl>
                                          <p:spTgt spid="149"/>
                                        </p:tgtEl>
                                        <p:attrNameLst>
                                          <p:attrName>style.visibility</p:attrName>
                                        </p:attrNameLst>
                                      </p:cBhvr>
                                      <p:to>
                                        <p:strVal val="visible"/>
                                      </p:to>
                                    </p:set>
                                    <p:anim calcmode="lin" valueType="num">
                                      <p:cBhvr additive="base">
                                        <p:cTn id="86" dur="500" fill="hold"/>
                                        <p:tgtEl>
                                          <p:spTgt spid="149"/>
                                        </p:tgtEl>
                                        <p:attrNameLst>
                                          <p:attrName>ppt_x</p:attrName>
                                        </p:attrNameLst>
                                      </p:cBhvr>
                                      <p:tavLst>
                                        <p:tav tm="0">
                                          <p:val>
                                            <p:strVal val="1+#ppt_w/2"/>
                                          </p:val>
                                        </p:tav>
                                        <p:tav tm="100000">
                                          <p:val>
                                            <p:strVal val="#ppt_x"/>
                                          </p:val>
                                        </p:tav>
                                      </p:tavLst>
                                    </p:anim>
                                    <p:anim calcmode="lin" valueType="num">
                                      <p:cBhvr additive="base">
                                        <p:cTn id="87" dur="500" fill="hold"/>
                                        <p:tgtEl>
                                          <p:spTgt spid="149"/>
                                        </p:tgtEl>
                                        <p:attrNameLst>
                                          <p:attrName>ppt_y</p:attrName>
                                        </p:attrNameLst>
                                      </p:cBhvr>
                                      <p:tavLst>
                                        <p:tav tm="0">
                                          <p:val>
                                            <p:strVal val="#ppt_y"/>
                                          </p:val>
                                        </p:tav>
                                        <p:tav tm="100000">
                                          <p:val>
                                            <p:strVal val="#ppt_y"/>
                                          </p:val>
                                        </p:tav>
                                      </p:tavLst>
                                    </p:anim>
                                  </p:childTnLst>
                                </p:cTn>
                              </p:par>
                              <p:par>
                                <p:cTn id="88" presetID="2" presetClass="entr" presetSubtype="2" fill="hold" nodeType="withEffect">
                                  <p:stCondLst>
                                    <p:cond delay="0"/>
                                  </p:stCondLst>
                                  <p:childTnLst>
                                    <p:set>
                                      <p:cBhvr>
                                        <p:cTn id="89" dur="1" fill="hold">
                                          <p:stCondLst>
                                            <p:cond delay="0"/>
                                          </p:stCondLst>
                                        </p:cTn>
                                        <p:tgtEl>
                                          <p:spTgt spid="152"/>
                                        </p:tgtEl>
                                        <p:attrNameLst>
                                          <p:attrName>style.visibility</p:attrName>
                                        </p:attrNameLst>
                                      </p:cBhvr>
                                      <p:to>
                                        <p:strVal val="visible"/>
                                      </p:to>
                                    </p:set>
                                    <p:anim calcmode="lin" valueType="num">
                                      <p:cBhvr additive="base">
                                        <p:cTn id="90" dur="500" fill="hold"/>
                                        <p:tgtEl>
                                          <p:spTgt spid="152"/>
                                        </p:tgtEl>
                                        <p:attrNameLst>
                                          <p:attrName>ppt_x</p:attrName>
                                        </p:attrNameLst>
                                      </p:cBhvr>
                                      <p:tavLst>
                                        <p:tav tm="0">
                                          <p:val>
                                            <p:strVal val="1+#ppt_w/2"/>
                                          </p:val>
                                        </p:tav>
                                        <p:tav tm="100000">
                                          <p:val>
                                            <p:strVal val="#ppt_x"/>
                                          </p:val>
                                        </p:tav>
                                      </p:tavLst>
                                    </p:anim>
                                    <p:anim calcmode="lin" valueType="num">
                                      <p:cBhvr additive="base">
                                        <p:cTn id="91" dur="500" fill="hold"/>
                                        <p:tgtEl>
                                          <p:spTgt spid="152"/>
                                        </p:tgtEl>
                                        <p:attrNameLst>
                                          <p:attrName>ppt_y</p:attrName>
                                        </p:attrNameLst>
                                      </p:cBhvr>
                                      <p:tavLst>
                                        <p:tav tm="0">
                                          <p:val>
                                            <p:strVal val="#ppt_y"/>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2" presetClass="entr" presetSubtype="8" fill="hold" nodeType="clickEffect">
                                  <p:stCondLst>
                                    <p:cond delay="0"/>
                                  </p:stCondLst>
                                  <p:childTnLst>
                                    <p:set>
                                      <p:cBhvr>
                                        <p:cTn id="95" dur="1" fill="hold">
                                          <p:stCondLst>
                                            <p:cond delay="0"/>
                                          </p:stCondLst>
                                        </p:cTn>
                                        <p:tgtEl>
                                          <p:spTgt spid="155"/>
                                        </p:tgtEl>
                                        <p:attrNameLst>
                                          <p:attrName>style.visibility</p:attrName>
                                        </p:attrNameLst>
                                      </p:cBhvr>
                                      <p:to>
                                        <p:strVal val="visible"/>
                                      </p:to>
                                    </p:set>
                                    <p:animEffect transition="in" filter="wipe(left)">
                                      <p:cBhvr>
                                        <p:cTn id="96" dur="500"/>
                                        <p:tgtEl>
                                          <p:spTgt spid="155"/>
                                        </p:tgtEl>
                                      </p:cBhvr>
                                    </p:animEffect>
                                  </p:childTnLst>
                                </p:cTn>
                              </p:par>
                              <p:par>
                                <p:cTn id="97" presetID="2" presetClass="entr" presetSubtype="8" fill="hold" grpId="0" nodeType="withEffect">
                                  <p:stCondLst>
                                    <p:cond delay="0"/>
                                  </p:stCondLst>
                                  <p:childTnLst>
                                    <p:set>
                                      <p:cBhvr>
                                        <p:cTn id="98" dur="1" fill="hold">
                                          <p:stCondLst>
                                            <p:cond delay="0"/>
                                          </p:stCondLst>
                                        </p:cTn>
                                        <p:tgtEl>
                                          <p:spTgt spid="156"/>
                                        </p:tgtEl>
                                        <p:attrNameLst>
                                          <p:attrName>style.visibility</p:attrName>
                                        </p:attrNameLst>
                                      </p:cBhvr>
                                      <p:to>
                                        <p:strVal val="visible"/>
                                      </p:to>
                                    </p:set>
                                    <p:anim calcmode="lin" valueType="num">
                                      <p:cBhvr additive="base">
                                        <p:cTn id="99" dur="500" fill="hold"/>
                                        <p:tgtEl>
                                          <p:spTgt spid="156"/>
                                        </p:tgtEl>
                                        <p:attrNameLst>
                                          <p:attrName>ppt_x</p:attrName>
                                        </p:attrNameLst>
                                      </p:cBhvr>
                                      <p:tavLst>
                                        <p:tav tm="0">
                                          <p:val>
                                            <p:strVal val="0-#ppt_w/2"/>
                                          </p:val>
                                        </p:tav>
                                        <p:tav tm="100000">
                                          <p:val>
                                            <p:strVal val="#ppt_x"/>
                                          </p:val>
                                        </p:tav>
                                      </p:tavLst>
                                    </p:anim>
                                    <p:anim calcmode="lin" valueType="num">
                                      <p:cBhvr additive="base">
                                        <p:cTn id="100" dur="500" fill="hold"/>
                                        <p:tgtEl>
                                          <p:spTgt spid="1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bldLvl="0" animBg="1"/>
      <p:bldP spid="79" grpId="0" bldLvl="0" animBg="1"/>
      <p:bldP spid="83" grpId="0" bldLvl="0" animBg="1"/>
      <p:bldP spid="84" grpId="0" bldLvl="0" animBg="1"/>
      <p:bldP spid="88" grpId="0" bldLvl="0" animBg="1"/>
      <p:bldP spid="89" grpId="0" bldLvl="0" animBg="1"/>
      <p:bldP spid="93" grpId="0" bldLvl="0" animBg="1"/>
      <p:bldP spid="94" grpId="0" bldLvl="0" animBg="1"/>
      <p:bldP spid="98" grpId="0" bldLvl="0" animBg="1"/>
      <p:bldP spid="99" grpId="0" bldLvl="0" animBg="1"/>
      <p:bldP spid="100" grpId="0" bldLvl="0" animBg="1"/>
      <p:bldP spid="142" grpId="0" bldLvl="0" animBg="1"/>
      <p:bldP spid="15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52" name="椭圆 51"/>
          <p:cNvSpPr/>
          <p:nvPr/>
        </p:nvSpPr>
        <p:spPr>
          <a:xfrm>
            <a:off x="1314007" y="2719607"/>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3" name="椭圆 52"/>
          <p:cNvSpPr/>
          <p:nvPr/>
        </p:nvSpPr>
        <p:spPr>
          <a:xfrm>
            <a:off x="1405882" y="2788635"/>
            <a:ext cx="1069003" cy="1069003"/>
          </a:xfrm>
          <a:prstGeom prst="ellipse">
            <a:avLst/>
          </a:prstGeom>
          <a:blipFill rotWithShape="1">
            <a:blip r:embed="rId4"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4" name="椭圆 53"/>
          <p:cNvSpPr/>
          <p:nvPr/>
        </p:nvSpPr>
        <p:spPr>
          <a:xfrm>
            <a:off x="2876106" y="2484864"/>
            <a:ext cx="1689468" cy="168946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5" name="椭圆 54"/>
          <p:cNvSpPr/>
          <p:nvPr/>
        </p:nvSpPr>
        <p:spPr>
          <a:xfrm>
            <a:off x="2964327" y="2566623"/>
            <a:ext cx="1513027" cy="1513027"/>
          </a:xfrm>
          <a:prstGeom prst="ellipse">
            <a:avLst/>
          </a:prstGeom>
          <a:blipFill rotWithShape="1">
            <a:blip r:embed="rId5"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6" name="椭圆 55"/>
          <p:cNvSpPr/>
          <p:nvPr/>
        </p:nvSpPr>
        <p:spPr>
          <a:xfrm flipH="1">
            <a:off x="9630206" y="2719607"/>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7" name="椭圆 56"/>
          <p:cNvSpPr/>
          <p:nvPr/>
        </p:nvSpPr>
        <p:spPr>
          <a:xfrm>
            <a:off x="9714938" y="2788635"/>
            <a:ext cx="1069003" cy="1069003"/>
          </a:xfrm>
          <a:prstGeom prst="ellipse">
            <a:avLst/>
          </a:prstGeom>
          <a:blipFill rotWithShape="1">
            <a:blip r:embed="rId6"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8" name="椭圆 57"/>
          <p:cNvSpPr/>
          <p:nvPr/>
        </p:nvSpPr>
        <p:spPr>
          <a:xfrm flipH="1">
            <a:off x="7624247" y="2484864"/>
            <a:ext cx="1689468" cy="168946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9" name="椭圆 58"/>
          <p:cNvSpPr/>
          <p:nvPr/>
        </p:nvSpPr>
        <p:spPr>
          <a:xfrm>
            <a:off x="7712468" y="2566623"/>
            <a:ext cx="1513027" cy="1513027"/>
          </a:xfrm>
          <a:prstGeom prst="ellipse">
            <a:avLst/>
          </a:prstGeom>
          <a:blipFill rotWithShape="1">
            <a:blip r:embed="rId7" cstate="screen">
              <a:extLst>
                <a:ext uri="{28A0092B-C50C-407E-A947-70E740481C1C}">
                  <a14:useLocalDpi xmlns:a14="http://schemas.microsoft.com/office/drawing/2010/main"/>
                </a:ext>
              </a:extLst>
            </a:blip>
            <a:stretch>
              <a:fillRect/>
            </a:stretch>
          </a:blip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60" name="直接连接符 59"/>
          <p:cNvCxnSpPr/>
          <p:nvPr/>
        </p:nvCxnSpPr>
        <p:spPr>
          <a:xfrm>
            <a:off x="1710791" y="5826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4982975" y="2208496"/>
            <a:ext cx="2227648" cy="2227648"/>
            <a:chOff x="4982374" y="2208496"/>
            <a:chExt cx="2227648" cy="2227648"/>
          </a:xfrm>
          <a:effectLst>
            <a:outerShdw blurRad="101600" dist="50800" dir="2700000" algn="tl" rotWithShape="0">
              <a:prstClr val="black">
                <a:alpha val="40000"/>
              </a:prstClr>
            </a:outerShdw>
          </a:effectLst>
        </p:grpSpPr>
        <p:sp>
          <p:nvSpPr>
            <p:cNvPr id="62" name="椭圆 61"/>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63" name="Group 35"/>
            <p:cNvGrpSpPr>
              <a:grpSpLocks noChangeAspect="1"/>
            </p:cNvGrpSpPr>
            <p:nvPr/>
          </p:nvGrpSpPr>
          <p:grpSpPr bwMode="auto">
            <a:xfrm>
              <a:off x="5112459" y="2218471"/>
              <a:ext cx="2016983" cy="1955861"/>
              <a:chOff x="3477" y="1809"/>
              <a:chExt cx="726" cy="704"/>
            </a:xfrm>
            <a:noFill/>
          </p:grpSpPr>
          <p:sp>
            <p:nvSpPr>
              <p:cNvPr id="64" name="Freeform 36"/>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5" name="Freeform 37"/>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6" name="Freeform 38"/>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7" name="Freeform 39"/>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8" name="Freeform 40"/>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9"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0"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1"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2" name="Freeform 44"/>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ln>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grpSp>
      <p:grpSp>
        <p:nvGrpSpPr>
          <p:cNvPr id="148" name="组合 147"/>
          <p:cNvGrpSpPr/>
          <p:nvPr/>
        </p:nvGrpSpPr>
        <p:grpSpPr>
          <a:xfrm>
            <a:off x="2528946" y="3291863"/>
            <a:ext cx="375275" cy="60915"/>
            <a:chOff x="2490242" y="3398543"/>
            <a:chExt cx="375275" cy="60914"/>
          </a:xfrm>
        </p:grpSpPr>
        <p:sp>
          <p:nvSpPr>
            <p:cNvPr id="149" name="椭圆 148"/>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50" name="椭圆 149"/>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51" name="直接连接符 150"/>
            <p:cNvCxnSpPr>
              <a:stCxn id="149" idx="6"/>
              <a:endCxn id="150"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2" name="组合 151"/>
          <p:cNvGrpSpPr/>
          <p:nvPr/>
        </p:nvGrpSpPr>
        <p:grpSpPr>
          <a:xfrm>
            <a:off x="4543638" y="3291863"/>
            <a:ext cx="375275" cy="60915"/>
            <a:chOff x="2490242" y="3398543"/>
            <a:chExt cx="375275" cy="60914"/>
          </a:xfrm>
        </p:grpSpPr>
        <p:sp>
          <p:nvSpPr>
            <p:cNvPr id="153" name="椭圆 152"/>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54" name="椭圆 153"/>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55" name="直接连接符 154"/>
            <p:cNvCxnSpPr>
              <a:stCxn id="153" idx="6"/>
              <a:endCxn id="154"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6" name="组合 155"/>
          <p:cNvGrpSpPr/>
          <p:nvPr/>
        </p:nvGrpSpPr>
        <p:grpSpPr>
          <a:xfrm>
            <a:off x="7273330" y="3291863"/>
            <a:ext cx="375275" cy="60915"/>
            <a:chOff x="2490242" y="3398543"/>
            <a:chExt cx="375275" cy="60914"/>
          </a:xfrm>
        </p:grpSpPr>
        <p:sp>
          <p:nvSpPr>
            <p:cNvPr id="157" name="椭圆 156"/>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58" name="椭圆 157"/>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59" name="直接连接符 158"/>
            <p:cNvCxnSpPr>
              <a:stCxn id="157" idx="6"/>
              <a:endCxn id="158"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60" name="组合 159"/>
          <p:cNvGrpSpPr/>
          <p:nvPr/>
        </p:nvGrpSpPr>
        <p:grpSpPr>
          <a:xfrm>
            <a:off x="9287906" y="3291863"/>
            <a:ext cx="375275" cy="60915"/>
            <a:chOff x="2490242" y="3398543"/>
            <a:chExt cx="375275" cy="60914"/>
          </a:xfrm>
        </p:grpSpPr>
        <p:sp>
          <p:nvSpPr>
            <p:cNvPr id="161" name="椭圆 160"/>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62" name="椭圆 161"/>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63" name="直接连接符 162"/>
            <p:cNvCxnSpPr>
              <a:stCxn id="161" idx="6"/>
              <a:endCxn id="162"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164" name="椭圆 163"/>
          <p:cNvSpPr/>
          <p:nvPr/>
        </p:nvSpPr>
        <p:spPr>
          <a:xfrm>
            <a:off x="2684662" y="3294392"/>
            <a:ext cx="60915" cy="6091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65" name="直接连接符 164"/>
          <p:cNvCxnSpPr>
            <a:stCxn id="164" idx="4"/>
          </p:cNvCxnSpPr>
          <p:nvPr/>
        </p:nvCxnSpPr>
        <p:spPr>
          <a:xfrm>
            <a:off x="2715119" y="3355307"/>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6" name="椭圆 165"/>
          <p:cNvSpPr/>
          <p:nvPr/>
        </p:nvSpPr>
        <p:spPr>
          <a:xfrm>
            <a:off x="9438706" y="3294392"/>
            <a:ext cx="60915" cy="6091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67" name="直接连接符 166"/>
          <p:cNvCxnSpPr>
            <a:stCxn id="166" idx="4"/>
          </p:cNvCxnSpPr>
          <p:nvPr/>
        </p:nvCxnSpPr>
        <p:spPr>
          <a:xfrm>
            <a:off x="9469163" y="3355307"/>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68" name="组合 167"/>
          <p:cNvGrpSpPr/>
          <p:nvPr/>
        </p:nvGrpSpPr>
        <p:grpSpPr>
          <a:xfrm>
            <a:off x="2371620" y="4481227"/>
            <a:ext cx="686879" cy="686879"/>
            <a:chOff x="1313407" y="4404486"/>
            <a:chExt cx="1245608" cy="1245608"/>
          </a:xfrm>
        </p:grpSpPr>
        <p:sp>
          <p:nvSpPr>
            <p:cNvPr id="169" name="椭圆 168"/>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70" name="椭圆 169"/>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171" name="椭圆 170"/>
          <p:cNvSpPr/>
          <p:nvPr/>
        </p:nvSpPr>
        <p:spPr>
          <a:xfrm>
            <a:off x="2687874" y="4441608"/>
            <a:ext cx="60915" cy="6091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172" name="组合 171"/>
          <p:cNvGrpSpPr/>
          <p:nvPr/>
        </p:nvGrpSpPr>
        <p:grpSpPr>
          <a:xfrm>
            <a:off x="9126224" y="4481227"/>
            <a:ext cx="686879" cy="686879"/>
            <a:chOff x="1313407" y="4404486"/>
            <a:chExt cx="1245608" cy="1245608"/>
          </a:xfrm>
        </p:grpSpPr>
        <p:sp>
          <p:nvSpPr>
            <p:cNvPr id="173" name="椭圆 172"/>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74" name="椭圆 173"/>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175" name="椭圆 174"/>
          <p:cNvSpPr/>
          <p:nvPr/>
        </p:nvSpPr>
        <p:spPr>
          <a:xfrm>
            <a:off x="9442478" y="4441608"/>
            <a:ext cx="60915" cy="6091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176" name="组合 175"/>
          <p:cNvGrpSpPr/>
          <p:nvPr/>
        </p:nvGrpSpPr>
        <p:grpSpPr>
          <a:xfrm>
            <a:off x="3056792" y="4510157"/>
            <a:ext cx="1977759" cy="672937"/>
            <a:chOff x="3451161" y="3890565"/>
            <a:chExt cx="1977759" cy="672937"/>
          </a:xfrm>
        </p:grpSpPr>
        <p:sp>
          <p:nvSpPr>
            <p:cNvPr id="177" name="文本框 176"/>
            <p:cNvSpPr txBox="1"/>
            <p:nvPr/>
          </p:nvSpPr>
          <p:spPr>
            <a:xfrm>
              <a:off x="3451161" y="3890565"/>
              <a:ext cx="1725052" cy="335280"/>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rPr>
                <a:t>在此添加标题</a:t>
              </a:r>
            </a:p>
          </p:txBody>
        </p:sp>
        <p:sp>
          <p:nvSpPr>
            <p:cNvPr id="178" name="文本框 177"/>
            <p:cNvSpPr txBox="1"/>
            <p:nvPr/>
          </p:nvSpPr>
          <p:spPr>
            <a:xfrm>
              <a:off x="3457190" y="4135512"/>
              <a:ext cx="1971730" cy="427990"/>
            </a:xfrm>
            <a:prstGeom prst="rect">
              <a:avLst/>
            </a:prstGeom>
            <a:noFill/>
          </p:spPr>
          <p:txBody>
            <a:bodyPr wrap="square" rtlCol="0">
              <a:spAutoFit/>
            </a:bodyPr>
            <a:lstStyle/>
            <a:p>
              <a:r>
                <a:rPr lang="zh-CN" altLang="en-US" sz="1065"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179" name="组合 178"/>
          <p:cNvGrpSpPr/>
          <p:nvPr/>
        </p:nvGrpSpPr>
        <p:grpSpPr>
          <a:xfrm>
            <a:off x="7161072" y="4510157"/>
            <a:ext cx="1971729" cy="672937"/>
            <a:chOff x="3457191" y="3890565"/>
            <a:chExt cx="1971729" cy="672937"/>
          </a:xfrm>
        </p:grpSpPr>
        <p:sp>
          <p:nvSpPr>
            <p:cNvPr id="180" name="文本框 179"/>
            <p:cNvSpPr txBox="1"/>
            <p:nvPr/>
          </p:nvSpPr>
          <p:spPr>
            <a:xfrm>
              <a:off x="3692462" y="3890565"/>
              <a:ext cx="1725052" cy="335280"/>
            </a:xfrm>
            <a:prstGeom prst="rect">
              <a:avLst/>
            </a:prstGeom>
            <a:noFill/>
          </p:spPr>
          <p:txBody>
            <a:bodyPr wrap="square" rtlCol="0">
              <a:spAutoFit/>
            </a:bodyPr>
            <a:lstStyle/>
            <a:p>
              <a:pPr algn="r"/>
              <a:r>
                <a:rPr lang="zh-CN" altLang="en-US" sz="1600" dirty="0">
                  <a:solidFill>
                    <a:schemeClr val="tx1"/>
                  </a:solidFill>
                  <a:latin typeface="黑体" panose="02010600030101010101" charset="-122"/>
                  <a:ea typeface="黑体" panose="02010600030101010101" charset="-122"/>
                </a:rPr>
                <a:t>在此添加标题</a:t>
              </a:r>
            </a:p>
          </p:txBody>
        </p:sp>
        <p:sp>
          <p:nvSpPr>
            <p:cNvPr id="181" name="文本框 180"/>
            <p:cNvSpPr txBox="1"/>
            <p:nvPr/>
          </p:nvSpPr>
          <p:spPr>
            <a:xfrm>
              <a:off x="3457191" y="4135512"/>
              <a:ext cx="1971729" cy="427990"/>
            </a:xfrm>
            <a:prstGeom prst="rect">
              <a:avLst/>
            </a:prstGeom>
            <a:noFill/>
          </p:spPr>
          <p:txBody>
            <a:bodyPr wrap="square" rtlCol="0">
              <a:spAutoFit/>
            </a:bodyPr>
            <a:lstStyle/>
            <a:p>
              <a:r>
                <a:rPr lang="zh-CN" altLang="en-US" sz="1065" dirty="0">
                  <a:solidFill>
                    <a:schemeClr val="tx1"/>
                  </a:solidFill>
                  <a:latin typeface="黑体" panose="02010600030101010101" charset="-122"/>
                  <a:ea typeface="黑体" panose="02010600030101010101" charset="-122"/>
                </a:rPr>
                <a:t>单击此处添加文本单击此处添加单击此处添加文本</a:t>
              </a:r>
            </a:p>
          </p:txBody>
        </p:sp>
      </p:grpSp>
      <p:sp>
        <p:nvSpPr>
          <p:cNvPr id="182" name="文本框 181"/>
          <p:cNvSpPr txBox="1"/>
          <p:nvPr/>
        </p:nvSpPr>
        <p:spPr>
          <a:xfrm>
            <a:off x="2417454" y="4595663"/>
            <a:ext cx="580087"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黑体" panose="02010600030101010101" charset="-122"/>
                <a:ea typeface="黑体" panose="02010600030101010101" charset="-122"/>
              </a:rPr>
              <a:t>01</a:t>
            </a:r>
          </a:p>
        </p:txBody>
      </p:sp>
      <p:sp>
        <p:nvSpPr>
          <p:cNvPr id="183" name="文本框 182"/>
          <p:cNvSpPr txBox="1"/>
          <p:nvPr/>
        </p:nvSpPr>
        <p:spPr>
          <a:xfrm>
            <a:off x="9184220" y="4595663"/>
            <a:ext cx="580087"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黑体" panose="02010600030101010101" charset="-122"/>
                <a:ea typeface="黑体" panose="02010600030101010101" charset="-122"/>
              </a:rPr>
              <a:t>02</a:t>
            </a:r>
          </a:p>
        </p:txBody>
      </p:sp>
      <p:sp>
        <p:nvSpPr>
          <p:cNvPr id="184" name="弧形 183"/>
          <p:cNvSpPr/>
          <p:nvPr/>
        </p:nvSpPr>
        <p:spPr>
          <a:xfrm>
            <a:off x="4883974" y="2117728"/>
            <a:ext cx="2416139" cy="2409184"/>
          </a:xfrm>
          <a:prstGeom prst="arc">
            <a:avLst>
              <a:gd name="adj1" fmla="val 49290"/>
              <a:gd name="adj2" fmla="val 16215601"/>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cxnSp>
        <p:nvCxnSpPr>
          <p:cNvPr id="185" name="直接连接符 184"/>
          <p:cNvCxnSpPr>
            <a:stCxn id="184" idx="2"/>
          </p:cNvCxnSpPr>
          <p:nvPr/>
        </p:nvCxnSpPr>
        <p:spPr>
          <a:xfrm flipV="1">
            <a:off x="6097510" y="2117728"/>
            <a:ext cx="1551095" cy="12"/>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6" name="组合 185"/>
          <p:cNvGrpSpPr/>
          <p:nvPr/>
        </p:nvGrpSpPr>
        <p:grpSpPr>
          <a:xfrm>
            <a:off x="7640886" y="1796181"/>
            <a:ext cx="686879" cy="686879"/>
            <a:chOff x="1313407" y="4404486"/>
            <a:chExt cx="1245608" cy="1245608"/>
          </a:xfrm>
        </p:grpSpPr>
        <p:sp>
          <p:nvSpPr>
            <p:cNvPr id="187" name="椭圆 186"/>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88" name="椭圆 187"/>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189" name="椭圆 188"/>
          <p:cNvSpPr/>
          <p:nvPr/>
        </p:nvSpPr>
        <p:spPr>
          <a:xfrm>
            <a:off x="7603275" y="2092328"/>
            <a:ext cx="60915" cy="6091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90" name="文本框 189"/>
          <p:cNvSpPr txBox="1"/>
          <p:nvPr/>
        </p:nvSpPr>
        <p:spPr>
          <a:xfrm>
            <a:off x="7704590" y="1899152"/>
            <a:ext cx="580087" cy="460375"/>
          </a:xfrm>
          <a:prstGeom prst="rect">
            <a:avLst/>
          </a:prstGeom>
          <a:noFill/>
        </p:spPr>
        <p:txBody>
          <a:bodyPr wrap="square" lIns="91440" tIns="45720" rIns="91440" bIns="45720" rtlCol="0">
            <a:spAutoFit/>
          </a:bodyPr>
          <a:lstStyle/>
          <a:p>
            <a:pPr algn="ctr"/>
            <a:r>
              <a:rPr lang="en-US" altLang="zh-CN" sz="2400" dirty="0">
                <a:solidFill>
                  <a:schemeClr val="tx1"/>
                </a:solidFill>
                <a:latin typeface="黑体" panose="02010600030101010101" charset="-122"/>
                <a:ea typeface="黑体" panose="02010600030101010101" charset="-122"/>
              </a:rPr>
              <a:t>03</a:t>
            </a:r>
          </a:p>
        </p:txBody>
      </p:sp>
      <p:grpSp>
        <p:nvGrpSpPr>
          <p:cNvPr id="191" name="组合 190"/>
          <p:cNvGrpSpPr/>
          <p:nvPr/>
        </p:nvGrpSpPr>
        <p:grpSpPr>
          <a:xfrm>
            <a:off x="8330818" y="1802225"/>
            <a:ext cx="1977759" cy="672936"/>
            <a:chOff x="3451161" y="3890565"/>
            <a:chExt cx="1977759" cy="672935"/>
          </a:xfrm>
        </p:grpSpPr>
        <p:sp>
          <p:nvSpPr>
            <p:cNvPr id="192" name="文本框 191"/>
            <p:cNvSpPr txBox="1"/>
            <p:nvPr/>
          </p:nvSpPr>
          <p:spPr>
            <a:xfrm>
              <a:off x="3451161" y="3890565"/>
              <a:ext cx="1725052" cy="335280"/>
            </a:xfrm>
            <a:prstGeom prst="rect">
              <a:avLst/>
            </a:prstGeom>
            <a:noFill/>
          </p:spPr>
          <p:txBody>
            <a:bodyPr wrap="square" rtlCol="0">
              <a:spAutoFit/>
            </a:bodyPr>
            <a:lstStyle/>
            <a:p>
              <a:r>
                <a:rPr lang="zh-CN" altLang="en-US" sz="1600" dirty="0">
                  <a:solidFill>
                    <a:schemeClr val="tx1"/>
                  </a:solidFill>
                  <a:latin typeface="黑体" panose="02010600030101010101" charset="-122"/>
                  <a:ea typeface="黑体" panose="02010600030101010101" charset="-122"/>
                </a:rPr>
                <a:t>在此添加标题</a:t>
              </a:r>
            </a:p>
          </p:txBody>
        </p:sp>
        <p:sp>
          <p:nvSpPr>
            <p:cNvPr id="193" name="文本框 192"/>
            <p:cNvSpPr txBox="1"/>
            <p:nvPr/>
          </p:nvSpPr>
          <p:spPr>
            <a:xfrm>
              <a:off x="3457190" y="4135511"/>
              <a:ext cx="1971730" cy="427989"/>
            </a:xfrm>
            <a:prstGeom prst="rect">
              <a:avLst/>
            </a:prstGeom>
            <a:noFill/>
          </p:spPr>
          <p:txBody>
            <a:bodyPr wrap="square" rtlCol="0">
              <a:spAutoFit/>
            </a:bodyPr>
            <a:lstStyle/>
            <a:p>
              <a:r>
                <a:rPr lang="zh-CN" altLang="en-US" sz="1065" dirty="0">
                  <a:solidFill>
                    <a:schemeClr val="tx1"/>
                  </a:solidFill>
                  <a:latin typeface="黑体" panose="02010600030101010101" charset="-122"/>
                  <a:ea typeface="黑体" panose="02010600030101010101" charset="-122"/>
                </a:rPr>
                <a:t>单击此处添加文本单击此处添加单击此处添加文本</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ppt_w</p:attrName>
                                        </p:attrNameLst>
                                      </p:cBhvr>
                                      <p:tavLst>
                                        <p:tav tm="0">
                                          <p:val>
                                            <p:fltVal val="0"/>
                                          </p:val>
                                        </p:tav>
                                        <p:tav tm="100000">
                                          <p:val>
                                            <p:strVal val="#ppt_w"/>
                                          </p:val>
                                        </p:tav>
                                      </p:tavLst>
                                    </p:anim>
                                    <p:anim calcmode="lin" valueType="num">
                                      <p:cBhvr>
                                        <p:cTn id="18" dur="500" fill="hold"/>
                                        <p:tgtEl>
                                          <p:spTgt spid="53"/>
                                        </p:tgtEl>
                                        <p:attrNameLst>
                                          <p:attrName>ppt_h</p:attrName>
                                        </p:attrNameLst>
                                      </p:cBhvr>
                                      <p:tavLst>
                                        <p:tav tm="0">
                                          <p:val>
                                            <p:fltVal val="0"/>
                                          </p:val>
                                        </p:tav>
                                        <p:tav tm="100000">
                                          <p:val>
                                            <p:strVal val="#ppt_h"/>
                                          </p:val>
                                        </p:tav>
                                      </p:tavLst>
                                    </p:anim>
                                    <p:animEffect transition="in" filter="fade">
                                      <p:cBhvr>
                                        <p:cTn id="19" dur="500"/>
                                        <p:tgtEl>
                                          <p:spTgt spid="5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4"/>
                                        </p:tgtEl>
                                        <p:attrNameLst>
                                          <p:attrName>style.visibility</p:attrName>
                                        </p:attrNameLst>
                                      </p:cBhvr>
                                      <p:to>
                                        <p:strVal val="visible"/>
                                      </p:to>
                                    </p:set>
                                    <p:anim calcmode="lin" valueType="num">
                                      <p:cBhvr>
                                        <p:cTn id="22" dur="500" fill="hold"/>
                                        <p:tgtEl>
                                          <p:spTgt spid="54"/>
                                        </p:tgtEl>
                                        <p:attrNameLst>
                                          <p:attrName>ppt_w</p:attrName>
                                        </p:attrNameLst>
                                      </p:cBhvr>
                                      <p:tavLst>
                                        <p:tav tm="0">
                                          <p:val>
                                            <p:fltVal val="0"/>
                                          </p:val>
                                        </p:tav>
                                        <p:tav tm="100000">
                                          <p:val>
                                            <p:strVal val="#ppt_w"/>
                                          </p:val>
                                        </p:tav>
                                      </p:tavLst>
                                    </p:anim>
                                    <p:anim calcmode="lin" valueType="num">
                                      <p:cBhvr>
                                        <p:cTn id="23" dur="500" fill="hold"/>
                                        <p:tgtEl>
                                          <p:spTgt spid="54"/>
                                        </p:tgtEl>
                                        <p:attrNameLst>
                                          <p:attrName>ppt_h</p:attrName>
                                        </p:attrNameLst>
                                      </p:cBhvr>
                                      <p:tavLst>
                                        <p:tav tm="0">
                                          <p:val>
                                            <p:fltVal val="0"/>
                                          </p:val>
                                        </p:tav>
                                        <p:tav tm="100000">
                                          <p:val>
                                            <p:strVal val="#ppt_h"/>
                                          </p:val>
                                        </p:tav>
                                      </p:tavLst>
                                    </p:anim>
                                    <p:animEffect transition="in" filter="fade">
                                      <p:cBhvr>
                                        <p:cTn id="24" dur="500"/>
                                        <p:tgtEl>
                                          <p:spTgt spid="5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500" fill="hold"/>
                                        <p:tgtEl>
                                          <p:spTgt spid="55"/>
                                        </p:tgtEl>
                                        <p:attrNameLst>
                                          <p:attrName>ppt_w</p:attrName>
                                        </p:attrNameLst>
                                      </p:cBhvr>
                                      <p:tavLst>
                                        <p:tav tm="0">
                                          <p:val>
                                            <p:fltVal val="0"/>
                                          </p:val>
                                        </p:tav>
                                        <p:tav tm="100000">
                                          <p:val>
                                            <p:strVal val="#ppt_w"/>
                                          </p:val>
                                        </p:tav>
                                      </p:tavLst>
                                    </p:anim>
                                    <p:anim calcmode="lin" valueType="num">
                                      <p:cBhvr>
                                        <p:cTn id="28" dur="500" fill="hold"/>
                                        <p:tgtEl>
                                          <p:spTgt spid="55"/>
                                        </p:tgtEl>
                                        <p:attrNameLst>
                                          <p:attrName>ppt_h</p:attrName>
                                        </p:attrNameLst>
                                      </p:cBhvr>
                                      <p:tavLst>
                                        <p:tav tm="0">
                                          <p:val>
                                            <p:fltVal val="0"/>
                                          </p:val>
                                        </p:tav>
                                        <p:tav tm="100000">
                                          <p:val>
                                            <p:strVal val="#ppt_h"/>
                                          </p:val>
                                        </p:tav>
                                      </p:tavLst>
                                    </p:anim>
                                    <p:animEffect transition="in" filter="fade">
                                      <p:cBhvr>
                                        <p:cTn id="29" dur="500"/>
                                        <p:tgtEl>
                                          <p:spTgt spid="5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p:cTn id="32" dur="500" fill="hold"/>
                                        <p:tgtEl>
                                          <p:spTgt spid="56"/>
                                        </p:tgtEl>
                                        <p:attrNameLst>
                                          <p:attrName>ppt_w</p:attrName>
                                        </p:attrNameLst>
                                      </p:cBhvr>
                                      <p:tavLst>
                                        <p:tav tm="0">
                                          <p:val>
                                            <p:fltVal val="0"/>
                                          </p:val>
                                        </p:tav>
                                        <p:tav tm="100000">
                                          <p:val>
                                            <p:strVal val="#ppt_w"/>
                                          </p:val>
                                        </p:tav>
                                      </p:tavLst>
                                    </p:anim>
                                    <p:anim calcmode="lin" valueType="num">
                                      <p:cBhvr>
                                        <p:cTn id="33" dur="500" fill="hold"/>
                                        <p:tgtEl>
                                          <p:spTgt spid="56"/>
                                        </p:tgtEl>
                                        <p:attrNameLst>
                                          <p:attrName>ppt_h</p:attrName>
                                        </p:attrNameLst>
                                      </p:cBhvr>
                                      <p:tavLst>
                                        <p:tav tm="0">
                                          <p:val>
                                            <p:fltVal val="0"/>
                                          </p:val>
                                        </p:tav>
                                        <p:tav tm="100000">
                                          <p:val>
                                            <p:strVal val="#ppt_h"/>
                                          </p:val>
                                        </p:tav>
                                      </p:tavLst>
                                    </p:anim>
                                    <p:animEffect transition="in" filter="fade">
                                      <p:cBhvr>
                                        <p:cTn id="34" dur="500"/>
                                        <p:tgtEl>
                                          <p:spTgt spid="5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 calcmode="lin" valueType="num">
                                      <p:cBhvr>
                                        <p:cTn id="37" dur="500" fill="hold"/>
                                        <p:tgtEl>
                                          <p:spTgt spid="57"/>
                                        </p:tgtEl>
                                        <p:attrNameLst>
                                          <p:attrName>ppt_w</p:attrName>
                                        </p:attrNameLst>
                                      </p:cBhvr>
                                      <p:tavLst>
                                        <p:tav tm="0">
                                          <p:val>
                                            <p:fltVal val="0"/>
                                          </p:val>
                                        </p:tav>
                                        <p:tav tm="100000">
                                          <p:val>
                                            <p:strVal val="#ppt_w"/>
                                          </p:val>
                                        </p:tav>
                                      </p:tavLst>
                                    </p:anim>
                                    <p:anim calcmode="lin" valueType="num">
                                      <p:cBhvr>
                                        <p:cTn id="38" dur="500" fill="hold"/>
                                        <p:tgtEl>
                                          <p:spTgt spid="57"/>
                                        </p:tgtEl>
                                        <p:attrNameLst>
                                          <p:attrName>ppt_h</p:attrName>
                                        </p:attrNameLst>
                                      </p:cBhvr>
                                      <p:tavLst>
                                        <p:tav tm="0">
                                          <p:val>
                                            <p:fltVal val="0"/>
                                          </p:val>
                                        </p:tav>
                                        <p:tav tm="100000">
                                          <p:val>
                                            <p:strVal val="#ppt_h"/>
                                          </p:val>
                                        </p:tav>
                                      </p:tavLst>
                                    </p:anim>
                                    <p:animEffect transition="in" filter="fade">
                                      <p:cBhvr>
                                        <p:cTn id="39" dur="500"/>
                                        <p:tgtEl>
                                          <p:spTgt spid="5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Effect transition="in" filter="fade">
                                      <p:cBhvr>
                                        <p:cTn id="49" dur="500"/>
                                        <p:tgtEl>
                                          <p:spTgt spid="59"/>
                                        </p:tgtEl>
                                      </p:cBhvr>
                                    </p:animEffect>
                                  </p:childTnLst>
                                </p:cTn>
                              </p:par>
                              <p:par>
                                <p:cTn id="50" presetID="53" presetClass="entr" presetSubtype="16"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nodeType="withEffect">
                                  <p:stCondLst>
                                    <p:cond delay="0"/>
                                  </p:stCondLst>
                                  <p:childTnLst>
                                    <p:set>
                                      <p:cBhvr>
                                        <p:cTn id="56" dur="1" fill="hold">
                                          <p:stCondLst>
                                            <p:cond delay="0"/>
                                          </p:stCondLst>
                                        </p:cTn>
                                        <p:tgtEl>
                                          <p:spTgt spid="148"/>
                                        </p:tgtEl>
                                        <p:attrNameLst>
                                          <p:attrName>style.visibility</p:attrName>
                                        </p:attrNameLst>
                                      </p:cBhvr>
                                      <p:to>
                                        <p:strVal val="visible"/>
                                      </p:to>
                                    </p:set>
                                    <p:anim calcmode="lin" valueType="num">
                                      <p:cBhvr>
                                        <p:cTn id="57" dur="500" fill="hold"/>
                                        <p:tgtEl>
                                          <p:spTgt spid="148"/>
                                        </p:tgtEl>
                                        <p:attrNameLst>
                                          <p:attrName>ppt_w</p:attrName>
                                        </p:attrNameLst>
                                      </p:cBhvr>
                                      <p:tavLst>
                                        <p:tav tm="0">
                                          <p:val>
                                            <p:fltVal val="0"/>
                                          </p:val>
                                        </p:tav>
                                        <p:tav tm="100000">
                                          <p:val>
                                            <p:strVal val="#ppt_w"/>
                                          </p:val>
                                        </p:tav>
                                      </p:tavLst>
                                    </p:anim>
                                    <p:anim calcmode="lin" valueType="num">
                                      <p:cBhvr>
                                        <p:cTn id="58" dur="500" fill="hold"/>
                                        <p:tgtEl>
                                          <p:spTgt spid="148"/>
                                        </p:tgtEl>
                                        <p:attrNameLst>
                                          <p:attrName>ppt_h</p:attrName>
                                        </p:attrNameLst>
                                      </p:cBhvr>
                                      <p:tavLst>
                                        <p:tav tm="0">
                                          <p:val>
                                            <p:fltVal val="0"/>
                                          </p:val>
                                        </p:tav>
                                        <p:tav tm="100000">
                                          <p:val>
                                            <p:strVal val="#ppt_h"/>
                                          </p:val>
                                        </p:tav>
                                      </p:tavLst>
                                    </p:anim>
                                    <p:animEffect transition="in" filter="fade">
                                      <p:cBhvr>
                                        <p:cTn id="59" dur="500"/>
                                        <p:tgtEl>
                                          <p:spTgt spid="148"/>
                                        </p:tgtEl>
                                      </p:cBhvr>
                                    </p:animEffect>
                                  </p:childTnLst>
                                </p:cTn>
                              </p:par>
                              <p:par>
                                <p:cTn id="60" presetID="53" presetClass="entr" presetSubtype="16" fill="hold" nodeType="withEffect">
                                  <p:stCondLst>
                                    <p:cond delay="0"/>
                                  </p:stCondLst>
                                  <p:childTnLst>
                                    <p:set>
                                      <p:cBhvr>
                                        <p:cTn id="61" dur="1" fill="hold">
                                          <p:stCondLst>
                                            <p:cond delay="0"/>
                                          </p:stCondLst>
                                        </p:cTn>
                                        <p:tgtEl>
                                          <p:spTgt spid="152"/>
                                        </p:tgtEl>
                                        <p:attrNameLst>
                                          <p:attrName>style.visibility</p:attrName>
                                        </p:attrNameLst>
                                      </p:cBhvr>
                                      <p:to>
                                        <p:strVal val="visible"/>
                                      </p:to>
                                    </p:set>
                                    <p:anim calcmode="lin" valueType="num">
                                      <p:cBhvr>
                                        <p:cTn id="62" dur="500" fill="hold"/>
                                        <p:tgtEl>
                                          <p:spTgt spid="152"/>
                                        </p:tgtEl>
                                        <p:attrNameLst>
                                          <p:attrName>ppt_w</p:attrName>
                                        </p:attrNameLst>
                                      </p:cBhvr>
                                      <p:tavLst>
                                        <p:tav tm="0">
                                          <p:val>
                                            <p:fltVal val="0"/>
                                          </p:val>
                                        </p:tav>
                                        <p:tav tm="100000">
                                          <p:val>
                                            <p:strVal val="#ppt_w"/>
                                          </p:val>
                                        </p:tav>
                                      </p:tavLst>
                                    </p:anim>
                                    <p:anim calcmode="lin" valueType="num">
                                      <p:cBhvr>
                                        <p:cTn id="63" dur="500" fill="hold"/>
                                        <p:tgtEl>
                                          <p:spTgt spid="152"/>
                                        </p:tgtEl>
                                        <p:attrNameLst>
                                          <p:attrName>ppt_h</p:attrName>
                                        </p:attrNameLst>
                                      </p:cBhvr>
                                      <p:tavLst>
                                        <p:tav tm="0">
                                          <p:val>
                                            <p:fltVal val="0"/>
                                          </p:val>
                                        </p:tav>
                                        <p:tav tm="100000">
                                          <p:val>
                                            <p:strVal val="#ppt_h"/>
                                          </p:val>
                                        </p:tav>
                                      </p:tavLst>
                                    </p:anim>
                                    <p:animEffect transition="in" filter="fade">
                                      <p:cBhvr>
                                        <p:cTn id="64" dur="500"/>
                                        <p:tgtEl>
                                          <p:spTgt spid="152"/>
                                        </p:tgtEl>
                                      </p:cBhvr>
                                    </p:animEffect>
                                  </p:childTnLst>
                                </p:cTn>
                              </p:par>
                              <p:par>
                                <p:cTn id="65" presetID="53" presetClass="entr" presetSubtype="16" fill="hold" nodeType="withEffect">
                                  <p:stCondLst>
                                    <p:cond delay="0"/>
                                  </p:stCondLst>
                                  <p:childTnLst>
                                    <p:set>
                                      <p:cBhvr>
                                        <p:cTn id="66" dur="1" fill="hold">
                                          <p:stCondLst>
                                            <p:cond delay="0"/>
                                          </p:stCondLst>
                                        </p:cTn>
                                        <p:tgtEl>
                                          <p:spTgt spid="156"/>
                                        </p:tgtEl>
                                        <p:attrNameLst>
                                          <p:attrName>style.visibility</p:attrName>
                                        </p:attrNameLst>
                                      </p:cBhvr>
                                      <p:to>
                                        <p:strVal val="visible"/>
                                      </p:to>
                                    </p:set>
                                    <p:anim calcmode="lin" valueType="num">
                                      <p:cBhvr>
                                        <p:cTn id="67" dur="500" fill="hold"/>
                                        <p:tgtEl>
                                          <p:spTgt spid="156"/>
                                        </p:tgtEl>
                                        <p:attrNameLst>
                                          <p:attrName>ppt_w</p:attrName>
                                        </p:attrNameLst>
                                      </p:cBhvr>
                                      <p:tavLst>
                                        <p:tav tm="0">
                                          <p:val>
                                            <p:fltVal val="0"/>
                                          </p:val>
                                        </p:tav>
                                        <p:tav tm="100000">
                                          <p:val>
                                            <p:strVal val="#ppt_w"/>
                                          </p:val>
                                        </p:tav>
                                      </p:tavLst>
                                    </p:anim>
                                    <p:anim calcmode="lin" valueType="num">
                                      <p:cBhvr>
                                        <p:cTn id="68" dur="500" fill="hold"/>
                                        <p:tgtEl>
                                          <p:spTgt spid="156"/>
                                        </p:tgtEl>
                                        <p:attrNameLst>
                                          <p:attrName>ppt_h</p:attrName>
                                        </p:attrNameLst>
                                      </p:cBhvr>
                                      <p:tavLst>
                                        <p:tav tm="0">
                                          <p:val>
                                            <p:fltVal val="0"/>
                                          </p:val>
                                        </p:tav>
                                        <p:tav tm="100000">
                                          <p:val>
                                            <p:strVal val="#ppt_h"/>
                                          </p:val>
                                        </p:tav>
                                      </p:tavLst>
                                    </p:anim>
                                    <p:animEffect transition="in" filter="fade">
                                      <p:cBhvr>
                                        <p:cTn id="69" dur="500"/>
                                        <p:tgtEl>
                                          <p:spTgt spid="156"/>
                                        </p:tgtEl>
                                      </p:cBhvr>
                                    </p:animEffect>
                                  </p:childTnLst>
                                </p:cTn>
                              </p:par>
                              <p:par>
                                <p:cTn id="70" presetID="53" presetClass="entr" presetSubtype="16" fill="hold" nodeType="withEffect">
                                  <p:stCondLst>
                                    <p:cond delay="0"/>
                                  </p:stCondLst>
                                  <p:childTnLst>
                                    <p:set>
                                      <p:cBhvr>
                                        <p:cTn id="71" dur="1" fill="hold">
                                          <p:stCondLst>
                                            <p:cond delay="0"/>
                                          </p:stCondLst>
                                        </p:cTn>
                                        <p:tgtEl>
                                          <p:spTgt spid="160"/>
                                        </p:tgtEl>
                                        <p:attrNameLst>
                                          <p:attrName>style.visibility</p:attrName>
                                        </p:attrNameLst>
                                      </p:cBhvr>
                                      <p:to>
                                        <p:strVal val="visible"/>
                                      </p:to>
                                    </p:set>
                                    <p:anim calcmode="lin" valueType="num">
                                      <p:cBhvr>
                                        <p:cTn id="72" dur="500" fill="hold"/>
                                        <p:tgtEl>
                                          <p:spTgt spid="160"/>
                                        </p:tgtEl>
                                        <p:attrNameLst>
                                          <p:attrName>ppt_w</p:attrName>
                                        </p:attrNameLst>
                                      </p:cBhvr>
                                      <p:tavLst>
                                        <p:tav tm="0">
                                          <p:val>
                                            <p:fltVal val="0"/>
                                          </p:val>
                                        </p:tav>
                                        <p:tav tm="100000">
                                          <p:val>
                                            <p:strVal val="#ppt_w"/>
                                          </p:val>
                                        </p:tav>
                                      </p:tavLst>
                                    </p:anim>
                                    <p:anim calcmode="lin" valueType="num">
                                      <p:cBhvr>
                                        <p:cTn id="73" dur="500" fill="hold"/>
                                        <p:tgtEl>
                                          <p:spTgt spid="160"/>
                                        </p:tgtEl>
                                        <p:attrNameLst>
                                          <p:attrName>ppt_h</p:attrName>
                                        </p:attrNameLst>
                                      </p:cBhvr>
                                      <p:tavLst>
                                        <p:tav tm="0">
                                          <p:val>
                                            <p:fltVal val="0"/>
                                          </p:val>
                                        </p:tav>
                                        <p:tav tm="100000">
                                          <p:val>
                                            <p:strVal val="#ppt_h"/>
                                          </p:val>
                                        </p:tav>
                                      </p:tavLst>
                                    </p:anim>
                                    <p:animEffect transition="in" filter="fade">
                                      <p:cBhvr>
                                        <p:cTn id="74" dur="500"/>
                                        <p:tgtEl>
                                          <p:spTgt spid="16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164"/>
                                        </p:tgtEl>
                                        <p:attrNameLst>
                                          <p:attrName>style.visibility</p:attrName>
                                        </p:attrNameLst>
                                      </p:cBhvr>
                                      <p:to>
                                        <p:strVal val="visible"/>
                                      </p:to>
                                    </p:set>
                                    <p:anim calcmode="lin" valueType="num">
                                      <p:cBhvr>
                                        <p:cTn id="77" dur="500" fill="hold"/>
                                        <p:tgtEl>
                                          <p:spTgt spid="164"/>
                                        </p:tgtEl>
                                        <p:attrNameLst>
                                          <p:attrName>ppt_w</p:attrName>
                                        </p:attrNameLst>
                                      </p:cBhvr>
                                      <p:tavLst>
                                        <p:tav tm="0">
                                          <p:val>
                                            <p:fltVal val="0"/>
                                          </p:val>
                                        </p:tav>
                                        <p:tav tm="100000">
                                          <p:val>
                                            <p:strVal val="#ppt_w"/>
                                          </p:val>
                                        </p:tav>
                                      </p:tavLst>
                                    </p:anim>
                                    <p:anim calcmode="lin" valueType="num">
                                      <p:cBhvr>
                                        <p:cTn id="78" dur="500" fill="hold"/>
                                        <p:tgtEl>
                                          <p:spTgt spid="164"/>
                                        </p:tgtEl>
                                        <p:attrNameLst>
                                          <p:attrName>ppt_h</p:attrName>
                                        </p:attrNameLst>
                                      </p:cBhvr>
                                      <p:tavLst>
                                        <p:tav tm="0">
                                          <p:val>
                                            <p:fltVal val="0"/>
                                          </p:val>
                                        </p:tav>
                                        <p:tav tm="100000">
                                          <p:val>
                                            <p:strVal val="#ppt_h"/>
                                          </p:val>
                                        </p:tav>
                                      </p:tavLst>
                                    </p:anim>
                                    <p:animEffect transition="in" filter="fade">
                                      <p:cBhvr>
                                        <p:cTn id="79" dur="500"/>
                                        <p:tgtEl>
                                          <p:spTgt spid="164"/>
                                        </p:tgtEl>
                                      </p:cBhvr>
                                    </p:animEffect>
                                  </p:childTnLst>
                                </p:cTn>
                              </p:par>
                              <p:par>
                                <p:cTn id="80" presetID="53" presetClass="entr" presetSubtype="16" fill="hold" nodeType="withEffect">
                                  <p:stCondLst>
                                    <p:cond delay="0"/>
                                  </p:stCondLst>
                                  <p:childTnLst>
                                    <p:set>
                                      <p:cBhvr>
                                        <p:cTn id="81" dur="1" fill="hold">
                                          <p:stCondLst>
                                            <p:cond delay="0"/>
                                          </p:stCondLst>
                                        </p:cTn>
                                        <p:tgtEl>
                                          <p:spTgt spid="165"/>
                                        </p:tgtEl>
                                        <p:attrNameLst>
                                          <p:attrName>style.visibility</p:attrName>
                                        </p:attrNameLst>
                                      </p:cBhvr>
                                      <p:to>
                                        <p:strVal val="visible"/>
                                      </p:to>
                                    </p:set>
                                    <p:anim calcmode="lin" valueType="num">
                                      <p:cBhvr>
                                        <p:cTn id="82" dur="500" fill="hold"/>
                                        <p:tgtEl>
                                          <p:spTgt spid="165"/>
                                        </p:tgtEl>
                                        <p:attrNameLst>
                                          <p:attrName>ppt_w</p:attrName>
                                        </p:attrNameLst>
                                      </p:cBhvr>
                                      <p:tavLst>
                                        <p:tav tm="0">
                                          <p:val>
                                            <p:fltVal val="0"/>
                                          </p:val>
                                        </p:tav>
                                        <p:tav tm="100000">
                                          <p:val>
                                            <p:strVal val="#ppt_w"/>
                                          </p:val>
                                        </p:tav>
                                      </p:tavLst>
                                    </p:anim>
                                    <p:anim calcmode="lin" valueType="num">
                                      <p:cBhvr>
                                        <p:cTn id="83" dur="500" fill="hold"/>
                                        <p:tgtEl>
                                          <p:spTgt spid="165"/>
                                        </p:tgtEl>
                                        <p:attrNameLst>
                                          <p:attrName>ppt_h</p:attrName>
                                        </p:attrNameLst>
                                      </p:cBhvr>
                                      <p:tavLst>
                                        <p:tav tm="0">
                                          <p:val>
                                            <p:fltVal val="0"/>
                                          </p:val>
                                        </p:tav>
                                        <p:tav tm="100000">
                                          <p:val>
                                            <p:strVal val="#ppt_h"/>
                                          </p:val>
                                        </p:tav>
                                      </p:tavLst>
                                    </p:anim>
                                    <p:animEffect transition="in" filter="fade">
                                      <p:cBhvr>
                                        <p:cTn id="84" dur="500"/>
                                        <p:tgtEl>
                                          <p:spTgt spid="16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66"/>
                                        </p:tgtEl>
                                        <p:attrNameLst>
                                          <p:attrName>style.visibility</p:attrName>
                                        </p:attrNameLst>
                                      </p:cBhvr>
                                      <p:to>
                                        <p:strVal val="visible"/>
                                      </p:to>
                                    </p:set>
                                    <p:anim calcmode="lin" valueType="num">
                                      <p:cBhvr>
                                        <p:cTn id="87" dur="500" fill="hold"/>
                                        <p:tgtEl>
                                          <p:spTgt spid="166"/>
                                        </p:tgtEl>
                                        <p:attrNameLst>
                                          <p:attrName>ppt_w</p:attrName>
                                        </p:attrNameLst>
                                      </p:cBhvr>
                                      <p:tavLst>
                                        <p:tav tm="0">
                                          <p:val>
                                            <p:fltVal val="0"/>
                                          </p:val>
                                        </p:tav>
                                        <p:tav tm="100000">
                                          <p:val>
                                            <p:strVal val="#ppt_w"/>
                                          </p:val>
                                        </p:tav>
                                      </p:tavLst>
                                    </p:anim>
                                    <p:anim calcmode="lin" valueType="num">
                                      <p:cBhvr>
                                        <p:cTn id="88" dur="500" fill="hold"/>
                                        <p:tgtEl>
                                          <p:spTgt spid="166"/>
                                        </p:tgtEl>
                                        <p:attrNameLst>
                                          <p:attrName>ppt_h</p:attrName>
                                        </p:attrNameLst>
                                      </p:cBhvr>
                                      <p:tavLst>
                                        <p:tav tm="0">
                                          <p:val>
                                            <p:fltVal val="0"/>
                                          </p:val>
                                        </p:tav>
                                        <p:tav tm="100000">
                                          <p:val>
                                            <p:strVal val="#ppt_h"/>
                                          </p:val>
                                        </p:tav>
                                      </p:tavLst>
                                    </p:anim>
                                    <p:animEffect transition="in" filter="fade">
                                      <p:cBhvr>
                                        <p:cTn id="89" dur="500"/>
                                        <p:tgtEl>
                                          <p:spTgt spid="166"/>
                                        </p:tgtEl>
                                      </p:cBhvr>
                                    </p:animEffect>
                                  </p:childTnLst>
                                </p:cTn>
                              </p:par>
                              <p:par>
                                <p:cTn id="90" presetID="53" presetClass="entr" presetSubtype="16" fill="hold" nodeType="withEffect">
                                  <p:stCondLst>
                                    <p:cond delay="0"/>
                                  </p:stCondLst>
                                  <p:childTnLst>
                                    <p:set>
                                      <p:cBhvr>
                                        <p:cTn id="91" dur="1" fill="hold">
                                          <p:stCondLst>
                                            <p:cond delay="0"/>
                                          </p:stCondLst>
                                        </p:cTn>
                                        <p:tgtEl>
                                          <p:spTgt spid="167"/>
                                        </p:tgtEl>
                                        <p:attrNameLst>
                                          <p:attrName>style.visibility</p:attrName>
                                        </p:attrNameLst>
                                      </p:cBhvr>
                                      <p:to>
                                        <p:strVal val="visible"/>
                                      </p:to>
                                    </p:set>
                                    <p:anim calcmode="lin" valueType="num">
                                      <p:cBhvr>
                                        <p:cTn id="92" dur="500" fill="hold"/>
                                        <p:tgtEl>
                                          <p:spTgt spid="167"/>
                                        </p:tgtEl>
                                        <p:attrNameLst>
                                          <p:attrName>ppt_w</p:attrName>
                                        </p:attrNameLst>
                                      </p:cBhvr>
                                      <p:tavLst>
                                        <p:tav tm="0">
                                          <p:val>
                                            <p:fltVal val="0"/>
                                          </p:val>
                                        </p:tav>
                                        <p:tav tm="100000">
                                          <p:val>
                                            <p:strVal val="#ppt_w"/>
                                          </p:val>
                                        </p:tav>
                                      </p:tavLst>
                                    </p:anim>
                                    <p:anim calcmode="lin" valueType="num">
                                      <p:cBhvr>
                                        <p:cTn id="93" dur="500" fill="hold"/>
                                        <p:tgtEl>
                                          <p:spTgt spid="167"/>
                                        </p:tgtEl>
                                        <p:attrNameLst>
                                          <p:attrName>ppt_h</p:attrName>
                                        </p:attrNameLst>
                                      </p:cBhvr>
                                      <p:tavLst>
                                        <p:tav tm="0">
                                          <p:val>
                                            <p:fltVal val="0"/>
                                          </p:val>
                                        </p:tav>
                                        <p:tav tm="100000">
                                          <p:val>
                                            <p:strVal val="#ppt_h"/>
                                          </p:val>
                                        </p:tav>
                                      </p:tavLst>
                                    </p:anim>
                                    <p:animEffect transition="in" filter="fade">
                                      <p:cBhvr>
                                        <p:cTn id="94" dur="500"/>
                                        <p:tgtEl>
                                          <p:spTgt spid="167"/>
                                        </p:tgtEl>
                                      </p:cBhvr>
                                    </p:animEffect>
                                  </p:childTnLst>
                                </p:cTn>
                              </p:par>
                              <p:par>
                                <p:cTn id="95" presetID="53" presetClass="entr" presetSubtype="16" fill="hold" nodeType="withEffect">
                                  <p:stCondLst>
                                    <p:cond delay="0"/>
                                  </p:stCondLst>
                                  <p:childTnLst>
                                    <p:set>
                                      <p:cBhvr>
                                        <p:cTn id="96" dur="1" fill="hold">
                                          <p:stCondLst>
                                            <p:cond delay="0"/>
                                          </p:stCondLst>
                                        </p:cTn>
                                        <p:tgtEl>
                                          <p:spTgt spid="168"/>
                                        </p:tgtEl>
                                        <p:attrNameLst>
                                          <p:attrName>style.visibility</p:attrName>
                                        </p:attrNameLst>
                                      </p:cBhvr>
                                      <p:to>
                                        <p:strVal val="visible"/>
                                      </p:to>
                                    </p:set>
                                    <p:anim calcmode="lin" valueType="num">
                                      <p:cBhvr>
                                        <p:cTn id="97" dur="500" fill="hold"/>
                                        <p:tgtEl>
                                          <p:spTgt spid="168"/>
                                        </p:tgtEl>
                                        <p:attrNameLst>
                                          <p:attrName>ppt_w</p:attrName>
                                        </p:attrNameLst>
                                      </p:cBhvr>
                                      <p:tavLst>
                                        <p:tav tm="0">
                                          <p:val>
                                            <p:fltVal val="0"/>
                                          </p:val>
                                        </p:tav>
                                        <p:tav tm="100000">
                                          <p:val>
                                            <p:strVal val="#ppt_w"/>
                                          </p:val>
                                        </p:tav>
                                      </p:tavLst>
                                    </p:anim>
                                    <p:anim calcmode="lin" valueType="num">
                                      <p:cBhvr>
                                        <p:cTn id="98" dur="500" fill="hold"/>
                                        <p:tgtEl>
                                          <p:spTgt spid="168"/>
                                        </p:tgtEl>
                                        <p:attrNameLst>
                                          <p:attrName>ppt_h</p:attrName>
                                        </p:attrNameLst>
                                      </p:cBhvr>
                                      <p:tavLst>
                                        <p:tav tm="0">
                                          <p:val>
                                            <p:fltVal val="0"/>
                                          </p:val>
                                        </p:tav>
                                        <p:tav tm="100000">
                                          <p:val>
                                            <p:strVal val="#ppt_h"/>
                                          </p:val>
                                        </p:tav>
                                      </p:tavLst>
                                    </p:anim>
                                    <p:animEffect transition="in" filter="fade">
                                      <p:cBhvr>
                                        <p:cTn id="99" dur="500"/>
                                        <p:tgtEl>
                                          <p:spTgt spid="16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71"/>
                                        </p:tgtEl>
                                        <p:attrNameLst>
                                          <p:attrName>style.visibility</p:attrName>
                                        </p:attrNameLst>
                                      </p:cBhvr>
                                      <p:to>
                                        <p:strVal val="visible"/>
                                      </p:to>
                                    </p:set>
                                    <p:anim calcmode="lin" valueType="num">
                                      <p:cBhvr>
                                        <p:cTn id="102" dur="500" fill="hold"/>
                                        <p:tgtEl>
                                          <p:spTgt spid="171"/>
                                        </p:tgtEl>
                                        <p:attrNameLst>
                                          <p:attrName>ppt_w</p:attrName>
                                        </p:attrNameLst>
                                      </p:cBhvr>
                                      <p:tavLst>
                                        <p:tav tm="0">
                                          <p:val>
                                            <p:fltVal val="0"/>
                                          </p:val>
                                        </p:tav>
                                        <p:tav tm="100000">
                                          <p:val>
                                            <p:strVal val="#ppt_w"/>
                                          </p:val>
                                        </p:tav>
                                      </p:tavLst>
                                    </p:anim>
                                    <p:anim calcmode="lin" valueType="num">
                                      <p:cBhvr>
                                        <p:cTn id="103" dur="500" fill="hold"/>
                                        <p:tgtEl>
                                          <p:spTgt spid="171"/>
                                        </p:tgtEl>
                                        <p:attrNameLst>
                                          <p:attrName>ppt_h</p:attrName>
                                        </p:attrNameLst>
                                      </p:cBhvr>
                                      <p:tavLst>
                                        <p:tav tm="0">
                                          <p:val>
                                            <p:fltVal val="0"/>
                                          </p:val>
                                        </p:tav>
                                        <p:tav tm="100000">
                                          <p:val>
                                            <p:strVal val="#ppt_h"/>
                                          </p:val>
                                        </p:tav>
                                      </p:tavLst>
                                    </p:anim>
                                    <p:animEffect transition="in" filter="fade">
                                      <p:cBhvr>
                                        <p:cTn id="104" dur="500"/>
                                        <p:tgtEl>
                                          <p:spTgt spid="171"/>
                                        </p:tgtEl>
                                      </p:cBhvr>
                                    </p:animEffect>
                                  </p:childTnLst>
                                </p:cTn>
                              </p:par>
                              <p:par>
                                <p:cTn id="105" presetID="53" presetClass="entr" presetSubtype="16" fill="hold" nodeType="withEffect">
                                  <p:stCondLst>
                                    <p:cond delay="0"/>
                                  </p:stCondLst>
                                  <p:childTnLst>
                                    <p:set>
                                      <p:cBhvr>
                                        <p:cTn id="106" dur="1" fill="hold">
                                          <p:stCondLst>
                                            <p:cond delay="0"/>
                                          </p:stCondLst>
                                        </p:cTn>
                                        <p:tgtEl>
                                          <p:spTgt spid="172"/>
                                        </p:tgtEl>
                                        <p:attrNameLst>
                                          <p:attrName>style.visibility</p:attrName>
                                        </p:attrNameLst>
                                      </p:cBhvr>
                                      <p:to>
                                        <p:strVal val="visible"/>
                                      </p:to>
                                    </p:set>
                                    <p:anim calcmode="lin" valueType="num">
                                      <p:cBhvr>
                                        <p:cTn id="107" dur="500" fill="hold"/>
                                        <p:tgtEl>
                                          <p:spTgt spid="172"/>
                                        </p:tgtEl>
                                        <p:attrNameLst>
                                          <p:attrName>ppt_w</p:attrName>
                                        </p:attrNameLst>
                                      </p:cBhvr>
                                      <p:tavLst>
                                        <p:tav tm="0">
                                          <p:val>
                                            <p:fltVal val="0"/>
                                          </p:val>
                                        </p:tav>
                                        <p:tav tm="100000">
                                          <p:val>
                                            <p:strVal val="#ppt_w"/>
                                          </p:val>
                                        </p:tav>
                                      </p:tavLst>
                                    </p:anim>
                                    <p:anim calcmode="lin" valueType="num">
                                      <p:cBhvr>
                                        <p:cTn id="108" dur="500" fill="hold"/>
                                        <p:tgtEl>
                                          <p:spTgt spid="172"/>
                                        </p:tgtEl>
                                        <p:attrNameLst>
                                          <p:attrName>ppt_h</p:attrName>
                                        </p:attrNameLst>
                                      </p:cBhvr>
                                      <p:tavLst>
                                        <p:tav tm="0">
                                          <p:val>
                                            <p:fltVal val="0"/>
                                          </p:val>
                                        </p:tav>
                                        <p:tav tm="100000">
                                          <p:val>
                                            <p:strVal val="#ppt_h"/>
                                          </p:val>
                                        </p:tav>
                                      </p:tavLst>
                                    </p:anim>
                                    <p:animEffect transition="in" filter="fade">
                                      <p:cBhvr>
                                        <p:cTn id="109" dur="500"/>
                                        <p:tgtEl>
                                          <p:spTgt spid="172"/>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175"/>
                                        </p:tgtEl>
                                        <p:attrNameLst>
                                          <p:attrName>style.visibility</p:attrName>
                                        </p:attrNameLst>
                                      </p:cBhvr>
                                      <p:to>
                                        <p:strVal val="visible"/>
                                      </p:to>
                                    </p:set>
                                    <p:anim calcmode="lin" valueType="num">
                                      <p:cBhvr>
                                        <p:cTn id="112" dur="500" fill="hold"/>
                                        <p:tgtEl>
                                          <p:spTgt spid="175"/>
                                        </p:tgtEl>
                                        <p:attrNameLst>
                                          <p:attrName>ppt_w</p:attrName>
                                        </p:attrNameLst>
                                      </p:cBhvr>
                                      <p:tavLst>
                                        <p:tav tm="0">
                                          <p:val>
                                            <p:fltVal val="0"/>
                                          </p:val>
                                        </p:tav>
                                        <p:tav tm="100000">
                                          <p:val>
                                            <p:strVal val="#ppt_w"/>
                                          </p:val>
                                        </p:tav>
                                      </p:tavLst>
                                    </p:anim>
                                    <p:anim calcmode="lin" valueType="num">
                                      <p:cBhvr>
                                        <p:cTn id="113" dur="500" fill="hold"/>
                                        <p:tgtEl>
                                          <p:spTgt spid="175"/>
                                        </p:tgtEl>
                                        <p:attrNameLst>
                                          <p:attrName>ppt_h</p:attrName>
                                        </p:attrNameLst>
                                      </p:cBhvr>
                                      <p:tavLst>
                                        <p:tav tm="0">
                                          <p:val>
                                            <p:fltVal val="0"/>
                                          </p:val>
                                        </p:tav>
                                        <p:tav tm="100000">
                                          <p:val>
                                            <p:strVal val="#ppt_h"/>
                                          </p:val>
                                        </p:tav>
                                      </p:tavLst>
                                    </p:anim>
                                    <p:animEffect transition="in" filter="fade">
                                      <p:cBhvr>
                                        <p:cTn id="114" dur="500"/>
                                        <p:tgtEl>
                                          <p:spTgt spid="175"/>
                                        </p:tgtEl>
                                      </p:cBhvr>
                                    </p:animEffect>
                                  </p:childTnLst>
                                </p:cTn>
                              </p:par>
                              <p:par>
                                <p:cTn id="115" presetID="53" presetClass="entr" presetSubtype="16" fill="hold" nodeType="withEffect">
                                  <p:stCondLst>
                                    <p:cond delay="0"/>
                                  </p:stCondLst>
                                  <p:childTnLst>
                                    <p:set>
                                      <p:cBhvr>
                                        <p:cTn id="116" dur="1" fill="hold">
                                          <p:stCondLst>
                                            <p:cond delay="0"/>
                                          </p:stCondLst>
                                        </p:cTn>
                                        <p:tgtEl>
                                          <p:spTgt spid="176"/>
                                        </p:tgtEl>
                                        <p:attrNameLst>
                                          <p:attrName>style.visibility</p:attrName>
                                        </p:attrNameLst>
                                      </p:cBhvr>
                                      <p:to>
                                        <p:strVal val="visible"/>
                                      </p:to>
                                    </p:set>
                                    <p:anim calcmode="lin" valueType="num">
                                      <p:cBhvr>
                                        <p:cTn id="117" dur="500" fill="hold"/>
                                        <p:tgtEl>
                                          <p:spTgt spid="176"/>
                                        </p:tgtEl>
                                        <p:attrNameLst>
                                          <p:attrName>ppt_w</p:attrName>
                                        </p:attrNameLst>
                                      </p:cBhvr>
                                      <p:tavLst>
                                        <p:tav tm="0">
                                          <p:val>
                                            <p:fltVal val="0"/>
                                          </p:val>
                                        </p:tav>
                                        <p:tav tm="100000">
                                          <p:val>
                                            <p:strVal val="#ppt_w"/>
                                          </p:val>
                                        </p:tav>
                                      </p:tavLst>
                                    </p:anim>
                                    <p:anim calcmode="lin" valueType="num">
                                      <p:cBhvr>
                                        <p:cTn id="118" dur="500" fill="hold"/>
                                        <p:tgtEl>
                                          <p:spTgt spid="176"/>
                                        </p:tgtEl>
                                        <p:attrNameLst>
                                          <p:attrName>ppt_h</p:attrName>
                                        </p:attrNameLst>
                                      </p:cBhvr>
                                      <p:tavLst>
                                        <p:tav tm="0">
                                          <p:val>
                                            <p:fltVal val="0"/>
                                          </p:val>
                                        </p:tav>
                                        <p:tav tm="100000">
                                          <p:val>
                                            <p:strVal val="#ppt_h"/>
                                          </p:val>
                                        </p:tav>
                                      </p:tavLst>
                                    </p:anim>
                                    <p:animEffect transition="in" filter="fade">
                                      <p:cBhvr>
                                        <p:cTn id="119" dur="500"/>
                                        <p:tgtEl>
                                          <p:spTgt spid="176"/>
                                        </p:tgtEl>
                                      </p:cBhvr>
                                    </p:animEffect>
                                  </p:childTnLst>
                                </p:cTn>
                              </p:par>
                              <p:par>
                                <p:cTn id="120" presetID="53" presetClass="entr" presetSubtype="16" fill="hold" nodeType="withEffect">
                                  <p:stCondLst>
                                    <p:cond delay="0"/>
                                  </p:stCondLst>
                                  <p:childTnLst>
                                    <p:set>
                                      <p:cBhvr>
                                        <p:cTn id="121" dur="1" fill="hold">
                                          <p:stCondLst>
                                            <p:cond delay="0"/>
                                          </p:stCondLst>
                                        </p:cTn>
                                        <p:tgtEl>
                                          <p:spTgt spid="179"/>
                                        </p:tgtEl>
                                        <p:attrNameLst>
                                          <p:attrName>style.visibility</p:attrName>
                                        </p:attrNameLst>
                                      </p:cBhvr>
                                      <p:to>
                                        <p:strVal val="visible"/>
                                      </p:to>
                                    </p:set>
                                    <p:anim calcmode="lin" valueType="num">
                                      <p:cBhvr>
                                        <p:cTn id="122" dur="500" fill="hold"/>
                                        <p:tgtEl>
                                          <p:spTgt spid="179"/>
                                        </p:tgtEl>
                                        <p:attrNameLst>
                                          <p:attrName>ppt_w</p:attrName>
                                        </p:attrNameLst>
                                      </p:cBhvr>
                                      <p:tavLst>
                                        <p:tav tm="0">
                                          <p:val>
                                            <p:fltVal val="0"/>
                                          </p:val>
                                        </p:tav>
                                        <p:tav tm="100000">
                                          <p:val>
                                            <p:strVal val="#ppt_w"/>
                                          </p:val>
                                        </p:tav>
                                      </p:tavLst>
                                    </p:anim>
                                    <p:anim calcmode="lin" valueType="num">
                                      <p:cBhvr>
                                        <p:cTn id="123" dur="500" fill="hold"/>
                                        <p:tgtEl>
                                          <p:spTgt spid="179"/>
                                        </p:tgtEl>
                                        <p:attrNameLst>
                                          <p:attrName>ppt_h</p:attrName>
                                        </p:attrNameLst>
                                      </p:cBhvr>
                                      <p:tavLst>
                                        <p:tav tm="0">
                                          <p:val>
                                            <p:fltVal val="0"/>
                                          </p:val>
                                        </p:tav>
                                        <p:tav tm="100000">
                                          <p:val>
                                            <p:strVal val="#ppt_h"/>
                                          </p:val>
                                        </p:tav>
                                      </p:tavLst>
                                    </p:anim>
                                    <p:animEffect transition="in" filter="fade">
                                      <p:cBhvr>
                                        <p:cTn id="124" dur="500"/>
                                        <p:tgtEl>
                                          <p:spTgt spid="179"/>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182"/>
                                        </p:tgtEl>
                                        <p:attrNameLst>
                                          <p:attrName>style.visibility</p:attrName>
                                        </p:attrNameLst>
                                      </p:cBhvr>
                                      <p:to>
                                        <p:strVal val="visible"/>
                                      </p:to>
                                    </p:set>
                                    <p:anim calcmode="lin" valueType="num">
                                      <p:cBhvr>
                                        <p:cTn id="127" dur="500" fill="hold"/>
                                        <p:tgtEl>
                                          <p:spTgt spid="182"/>
                                        </p:tgtEl>
                                        <p:attrNameLst>
                                          <p:attrName>ppt_w</p:attrName>
                                        </p:attrNameLst>
                                      </p:cBhvr>
                                      <p:tavLst>
                                        <p:tav tm="0">
                                          <p:val>
                                            <p:fltVal val="0"/>
                                          </p:val>
                                        </p:tav>
                                        <p:tav tm="100000">
                                          <p:val>
                                            <p:strVal val="#ppt_w"/>
                                          </p:val>
                                        </p:tav>
                                      </p:tavLst>
                                    </p:anim>
                                    <p:anim calcmode="lin" valueType="num">
                                      <p:cBhvr>
                                        <p:cTn id="128" dur="500" fill="hold"/>
                                        <p:tgtEl>
                                          <p:spTgt spid="182"/>
                                        </p:tgtEl>
                                        <p:attrNameLst>
                                          <p:attrName>ppt_h</p:attrName>
                                        </p:attrNameLst>
                                      </p:cBhvr>
                                      <p:tavLst>
                                        <p:tav tm="0">
                                          <p:val>
                                            <p:fltVal val="0"/>
                                          </p:val>
                                        </p:tav>
                                        <p:tav tm="100000">
                                          <p:val>
                                            <p:strVal val="#ppt_h"/>
                                          </p:val>
                                        </p:tav>
                                      </p:tavLst>
                                    </p:anim>
                                    <p:animEffect transition="in" filter="fade">
                                      <p:cBhvr>
                                        <p:cTn id="129" dur="500"/>
                                        <p:tgtEl>
                                          <p:spTgt spid="182"/>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183"/>
                                        </p:tgtEl>
                                        <p:attrNameLst>
                                          <p:attrName>style.visibility</p:attrName>
                                        </p:attrNameLst>
                                      </p:cBhvr>
                                      <p:to>
                                        <p:strVal val="visible"/>
                                      </p:to>
                                    </p:set>
                                    <p:anim calcmode="lin" valueType="num">
                                      <p:cBhvr>
                                        <p:cTn id="132" dur="500" fill="hold"/>
                                        <p:tgtEl>
                                          <p:spTgt spid="183"/>
                                        </p:tgtEl>
                                        <p:attrNameLst>
                                          <p:attrName>ppt_w</p:attrName>
                                        </p:attrNameLst>
                                      </p:cBhvr>
                                      <p:tavLst>
                                        <p:tav tm="0">
                                          <p:val>
                                            <p:fltVal val="0"/>
                                          </p:val>
                                        </p:tav>
                                        <p:tav tm="100000">
                                          <p:val>
                                            <p:strVal val="#ppt_w"/>
                                          </p:val>
                                        </p:tav>
                                      </p:tavLst>
                                    </p:anim>
                                    <p:anim calcmode="lin" valueType="num">
                                      <p:cBhvr>
                                        <p:cTn id="133" dur="500" fill="hold"/>
                                        <p:tgtEl>
                                          <p:spTgt spid="183"/>
                                        </p:tgtEl>
                                        <p:attrNameLst>
                                          <p:attrName>ppt_h</p:attrName>
                                        </p:attrNameLst>
                                      </p:cBhvr>
                                      <p:tavLst>
                                        <p:tav tm="0">
                                          <p:val>
                                            <p:fltVal val="0"/>
                                          </p:val>
                                        </p:tav>
                                        <p:tav tm="100000">
                                          <p:val>
                                            <p:strVal val="#ppt_h"/>
                                          </p:val>
                                        </p:tav>
                                      </p:tavLst>
                                    </p:anim>
                                    <p:animEffect transition="in" filter="fade">
                                      <p:cBhvr>
                                        <p:cTn id="134" dur="500"/>
                                        <p:tgtEl>
                                          <p:spTgt spid="183"/>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184"/>
                                        </p:tgtEl>
                                        <p:attrNameLst>
                                          <p:attrName>style.visibility</p:attrName>
                                        </p:attrNameLst>
                                      </p:cBhvr>
                                      <p:to>
                                        <p:strVal val="visible"/>
                                      </p:to>
                                    </p:set>
                                    <p:anim calcmode="lin" valueType="num">
                                      <p:cBhvr>
                                        <p:cTn id="137" dur="500" fill="hold"/>
                                        <p:tgtEl>
                                          <p:spTgt spid="184"/>
                                        </p:tgtEl>
                                        <p:attrNameLst>
                                          <p:attrName>ppt_w</p:attrName>
                                        </p:attrNameLst>
                                      </p:cBhvr>
                                      <p:tavLst>
                                        <p:tav tm="0">
                                          <p:val>
                                            <p:fltVal val="0"/>
                                          </p:val>
                                        </p:tav>
                                        <p:tav tm="100000">
                                          <p:val>
                                            <p:strVal val="#ppt_w"/>
                                          </p:val>
                                        </p:tav>
                                      </p:tavLst>
                                    </p:anim>
                                    <p:anim calcmode="lin" valueType="num">
                                      <p:cBhvr>
                                        <p:cTn id="138" dur="500" fill="hold"/>
                                        <p:tgtEl>
                                          <p:spTgt spid="184"/>
                                        </p:tgtEl>
                                        <p:attrNameLst>
                                          <p:attrName>ppt_h</p:attrName>
                                        </p:attrNameLst>
                                      </p:cBhvr>
                                      <p:tavLst>
                                        <p:tav tm="0">
                                          <p:val>
                                            <p:fltVal val="0"/>
                                          </p:val>
                                        </p:tav>
                                        <p:tav tm="100000">
                                          <p:val>
                                            <p:strVal val="#ppt_h"/>
                                          </p:val>
                                        </p:tav>
                                      </p:tavLst>
                                    </p:anim>
                                    <p:animEffect transition="in" filter="fade">
                                      <p:cBhvr>
                                        <p:cTn id="139" dur="500"/>
                                        <p:tgtEl>
                                          <p:spTgt spid="184"/>
                                        </p:tgtEl>
                                      </p:cBhvr>
                                    </p:animEffect>
                                  </p:childTnLst>
                                </p:cTn>
                              </p:par>
                              <p:par>
                                <p:cTn id="140" presetID="53" presetClass="entr" presetSubtype="16" fill="hold" nodeType="withEffect">
                                  <p:stCondLst>
                                    <p:cond delay="0"/>
                                  </p:stCondLst>
                                  <p:childTnLst>
                                    <p:set>
                                      <p:cBhvr>
                                        <p:cTn id="141" dur="1" fill="hold">
                                          <p:stCondLst>
                                            <p:cond delay="0"/>
                                          </p:stCondLst>
                                        </p:cTn>
                                        <p:tgtEl>
                                          <p:spTgt spid="185"/>
                                        </p:tgtEl>
                                        <p:attrNameLst>
                                          <p:attrName>style.visibility</p:attrName>
                                        </p:attrNameLst>
                                      </p:cBhvr>
                                      <p:to>
                                        <p:strVal val="visible"/>
                                      </p:to>
                                    </p:set>
                                    <p:anim calcmode="lin" valueType="num">
                                      <p:cBhvr>
                                        <p:cTn id="142" dur="500" fill="hold"/>
                                        <p:tgtEl>
                                          <p:spTgt spid="185"/>
                                        </p:tgtEl>
                                        <p:attrNameLst>
                                          <p:attrName>ppt_w</p:attrName>
                                        </p:attrNameLst>
                                      </p:cBhvr>
                                      <p:tavLst>
                                        <p:tav tm="0">
                                          <p:val>
                                            <p:fltVal val="0"/>
                                          </p:val>
                                        </p:tav>
                                        <p:tav tm="100000">
                                          <p:val>
                                            <p:strVal val="#ppt_w"/>
                                          </p:val>
                                        </p:tav>
                                      </p:tavLst>
                                    </p:anim>
                                    <p:anim calcmode="lin" valueType="num">
                                      <p:cBhvr>
                                        <p:cTn id="143" dur="500" fill="hold"/>
                                        <p:tgtEl>
                                          <p:spTgt spid="185"/>
                                        </p:tgtEl>
                                        <p:attrNameLst>
                                          <p:attrName>ppt_h</p:attrName>
                                        </p:attrNameLst>
                                      </p:cBhvr>
                                      <p:tavLst>
                                        <p:tav tm="0">
                                          <p:val>
                                            <p:fltVal val="0"/>
                                          </p:val>
                                        </p:tav>
                                        <p:tav tm="100000">
                                          <p:val>
                                            <p:strVal val="#ppt_h"/>
                                          </p:val>
                                        </p:tav>
                                      </p:tavLst>
                                    </p:anim>
                                    <p:animEffect transition="in" filter="fade">
                                      <p:cBhvr>
                                        <p:cTn id="144" dur="500"/>
                                        <p:tgtEl>
                                          <p:spTgt spid="185"/>
                                        </p:tgtEl>
                                      </p:cBhvr>
                                    </p:animEffect>
                                  </p:childTnLst>
                                </p:cTn>
                              </p:par>
                              <p:par>
                                <p:cTn id="145" presetID="53" presetClass="entr" presetSubtype="16" fill="hold" nodeType="withEffect">
                                  <p:stCondLst>
                                    <p:cond delay="0"/>
                                  </p:stCondLst>
                                  <p:childTnLst>
                                    <p:set>
                                      <p:cBhvr>
                                        <p:cTn id="146" dur="1" fill="hold">
                                          <p:stCondLst>
                                            <p:cond delay="0"/>
                                          </p:stCondLst>
                                        </p:cTn>
                                        <p:tgtEl>
                                          <p:spTgt spid="186"/>
                                        </p:tgtEl>
                                        <p:attrNameLst>
                                          <p:attrName>style.visibility</p:attrName>
                                        </p:attrNameLst>
                                      </p:cBhvr>
                                      <p:to>
                                        <p:strVal val="visible"/>
                                      </p:to>
                                    </p:set>
                                    <p:anim calcmode="lin" valueType="num">
                                      <p:cBhvr>
                                        <p:cTn id="147" dur="500" fill="hold"/>
                                        <p:tgtEl>
                                          <p:spTgt spid="186"/>
                                        </p:tgtEl>
                                        <p:attrNameLst>
                                          <p:attrName>ppt_w</p:attrName>
                                        </p:attrNameLst>
                                      </p:cBhvr>
                                      <p:tavLst>
                                        <p:tav tm="0">
                                          <p:val>
                                            <p:fltVal val="0"/>
                                          </p:val>
                                        </p:tav>
                                        <p:tav tm="100000">
                                          <p:val>
                                            <p:strVal val="#ppt_w"/>
                                          </p:val>
                                        </p:tav>
                                      </p:tavLst>
                                    </p:anim>
                                    <p:anim calcmode="lin" valueType="num">
                                      <p:cBhvr>
                                        <p:cTn id="148" dur="500" fill="hold"/>
                                        <p:tgtEl>
                                          <p:spTgt spid="186"/>
                                        </p:tgtEl>
                                        <p:attrNameLst>
                                          <p:attrName>ppt_h</p:attrName>
                                        </p:attrNameLst>
                                      </p:cBhvr>
                                      <p:tavLst>
                                        <p:tav tm="0">
                                          <p:val>
                                            <p:fltVal val="0"/>
                                          </p:val>
                                        </p:tav>
                                        <p:tav tm="100000">
                                          <p:val>
                                            <p:strVal val="#ppt_h"/>
                                          </p:val>
                                        </p:tav>
                                      </p:tavLst>
                                    </p:anim>
                                    <p:animEffect transition="in" filter="fade">
                                      <p:cBhvr>
                                        <p:cTn id="149" dur="500"/>
                                        <p:tgtEl>
                                          <p:spTgt spid="186"/>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189"/>
                                        </p:tgtEl>
                                        <p:attrNameLst>
                                          <p:attrName>style.visibility</p:attrName>
                                        </p:attrNameLst>
                                      </p:cBhvr>
                                      <p:to>
                                        <p:strVal val="visible"/>
                                      </p:to>
                                    </p:set>
                                    <p:anim calcmode="lin" valueType="num">
                                      <p:cBhvr>
                                        <p:cTn id="152" dur="500" fill="hold"/>
                                        <p:tgtEl>
                                          <p:spTgt spid="189"/>
                                        </p:tgtEl>
                                        <p:attrNameLst>
                                          <p:attrName>ppt_w</p:attrName>
                                        </p:attrNameLst>
                                      </p:cBhvr>
                                      <p:tavLst>
                                        <p:tav tm="0">
                                          <p:val>
                                            <p:fltVal val="0"/>
                                          </p:val>
                                        </p:tav>
                                        <p:tav tm="100000">
                                          <p:val>
                                            <p:strVal val="#ppt_w"/>
                                          </p:val>
                                        </p:tav>
                                      </p:tavLst>
                                    </p:anim>
                                    <p:anim calcmode="lin" valueType="num">
                                      <p:cBhvr>
                                        <p:cTn id="153" dur="500" fill="hold"/>
                                        <p:tgtEl>
                                          <p:spTgt spid="189"/>
                                        </p:tgtEl>
                                        <p:attrNameLst>
                                          <p:attrName>ppt_h</p:attrName>
                                        </p:attrNameLst>
                                      </p:cBhvr>
                                      <p:tavLst>
                                        <p:tav tm="0">
                                          <p:val>
                                            <p:fltVal val="0"/>
                                          </p:val>
                                        </p:tav>
                                        <p:tav tm="100000">
                                          <p:val>
                                            <p:strVal val="#ppt_h"/>
                                          </p:val>
                                        </p:tav>
                                      </p:tavLst>
                                    </p:anim>
                                    <p:animEffect transition="in" filter="fade">
                                      <p:cBhvr>
                                        <p:cTn id="154" dur="500"/>
                                        <p:tgtEl>
                                          <p:spTgt spid="189"/>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190"/>
                                        </p:tgtEl>
                                        <p:attrNameLst>
                                          <p:attrName>style.visibility</p:attrName>
                                        </p:attrNameLst>
                                      </p:cBhvr>
                                      <p:to>
                                        <p:strVal val="visible"/>
                                      </p:to>
                                    </p:set>
                                    <p:anim calcmode="lin" valueType="num">
                                      <p:cBhvr>
                                        <p:cTn id="157" dur="500" fill="hold"/>
                                        <p:tgtEl>
                                          <p:spTgt spid="190"/>
                                        </p:tgtEl>
                                        <p:attrNameLst>
                                          <p:attrName>ppt_w</p:attrName>
                                        </p:attrNameLst>
                                      </p:cBhvr>
                                      <p:tavLst>
                                        <p:tav tm="0">
                                          <p:val>
                                            <p:fltVal val="0"/>
                                          </p:val>
                                        </p:tav>
                                        <p:tav tm="100000">
                                          <p:val>
                                            <p:strVal val="#ppt_w"/>
                                          </p:val>
                                        </p:tav>
                                      </p:tavLst>
                                    </p:anim>
                                    <p:anim calcmode="lin" valueType="num">
                                      <p:cBhvr>
                                        <p:cTn id="158" dur="500" fill="hold"/>
                                        <p:tgtEl>
                                          <p:spTgt spid="190"/>
                                        </p:tgtEl>
                                        <p:attrNameLst>
                                          <p:attrName>ppt_h</p:attrName>
                                        </p:attrNameLst>
                                      </p:cBhvr>
                                      <p:tavLst>
                                        <p:tav tm="0">
                                          <p:val>
                                            <p:fltVal val="0"/>
                                          </p:val>
                                        </p:tav>
                                        <p:tav tm="100000">
                                          <p:val>
                                            <p:strVal val="#ppt_h"/>
                                          </p:val>
                                        </p:tav>
                                      </p:tavLst>
                                    </p:anim>
                                    <p:animEffect transition="in" filter="fade">
                                      <p:cBhvr>
                                        <p:cTn id="159" dur="500"/>
                                        <p:tgtEl>
                                          <p:spTgt spid="190"/>
                                        </p:tgtEl>
                                      </p:cBhvr>
                                    </p:animEffect>
                                  </p:childTnLst>
                                </p:cTn>
                              </p:par>
                              <p:par>
                                <p:cTn id="160" presetID="53" presetClass="entr" presetSubtype="16" fill="hold" nodeType="withEffect">
                                  <p:stCondLst>
                                    <p:cond delay="0"/>
                                  </p:stCondLst>
                                  <p:childTnLst>
                                    <p:set>
                                      <p:cBhvr>
                                        <p:cTn id="161" dur="1" fill="hold">
                                          <p:stCondLst>
                                            <p:cond delay="0"/>
                                          </p:stCondLst>
                                        </p:cTn>
                                        <p:tgtEl>
                                          <p:spTgt spid="191"/>
                                        </p:tgtEl>
                                        <p:attrNameLst>
                                          <p:attrName>style.visibility</p:attrName>
                                        </p:attrNameLst>
                                      </p:cBhvr>
                                      <p:to>
                                        <p:strVal val="visible"/>
                                      </p:to>
                                    </p:set>
                                    <p:anim calcmode="lin" valueType="num">
                                      <p:cBhvr>
                                        <p:cTn id="162" dur="500" fill="hold"/>
                                        <p:tgtEl>
                                          <p:spTgt spid="191"/>
                                        </p:tgtEl>
                                        <p:attrNameLst>
                                          <p:attrName>ppt_w</p:attrName>
                                        </p:attrNameLst>
                                      </p:cBhvr>
                                      <p:tavLst>
                                        <p:tav tm="0">
                                          <p:val>
                                            <p:fltVal val="0"/>
                                          </p:val>
                                        </p:tav>
                                        <p:tav tm="100000">
                                          <p:val>
                                            <p:strVal val="#ppt_w"/>
                                          </p:val>
                                        </p:tav>
                                      </p:tavLst>
                                    </p:anim>
                                    <p:anim calcmode="lin" valueType="num">
                                      <p:cBhvr>
                                        <p:cTn id="163" dur="500" fill="hold"/>
                                        <p:tgtEl>
                                          <p:spTgt spid="191"/>
                                        </p:tgtEl>
                                        <p:attrNameLst>
                                          <p:attrName>ppt_h</p:attrName>
                                        </p:attrNameLst>
                                      </p:cBhvr>
                                      <p:tavLst>
                                        <p:tav tm="0">
                                          <p:val>
                                            <p:fltVal val="0"/>
                                          </p:val>
                                        </p:tav>
                                        <p:tav tm="100000">
                                          <p:val>
                                            <p:strVal val="#ppt_h"/>
                                          </p:val>
                                        </p:tav>
                                      </p:tavLst>
                                    </p:anim>
                                    <p:animEffect transition="in" filter="fade">
                                      <p:cBhvr>
                                        <p:cTn id="164" dur="500"/>
                                        <p:tgtEl>
                                          <p:spTgt spid="191"/>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8" fill="hold" nodeType="clickEffect">
                                  <p:stCondLst>
                                    <p:cond delay="0"/>
                                  </p:stCondLst>
                                  <p:childTnLst>
                                    <p:set>
                                      <p:cBhvr>
                                        <p:cTn id="168" dur="1" fill="hold">
                                          <p:stCondLst>
                                            <p:cond delay="0"/>
                                          </p:stCondLst>
                                        </p:cTn>
                                        <p:tgtEl>
                                          <p:spTgt spid="60"/>
                                        </p:tgtEl>
                                        <p:attrNameLst>
                                          <p:attrName>style.visibility</p:attrName>
                                        </p:attrNameLst>
                                      </p:cBhvr>
                                      <p:to>
                                        <p:strVal val="visible"/>
                                      </p:to>
                                    </p:set>
                                    <p:animEffect transition="in" filter="wipe(left)">
                                      <p:cBhvr>
                                        <p:cTn id="16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ldLvl="0" animBg="1"/>
      <p:bldP spid="53" grpId="0" bldLvl="0" animBg="1"/>
      <p:bldP spid="54" grpId="0" bldLvl="0" animBg="1"/>
      <p:bldP spid="55" grpId="0" bldLvl="0" animBg="1"/>
      <p:bldP spid="56" grpId="0" bldLvl="0" animBg="1"/>
      <p:bldP spid="57" grpId="0" bldLvl="0" animBg="1"/>
      <p:bldP spid="58" grpId="0" bldLvl="0" animBg="1"/>
      <p:bldP spid="59" grpId="0" bldLvl="0" animBg="1"/>
      <p:bldP spid="164" grpId="0" bldLvl="0" animBg="1"/>
      <p:bldP spid="166" grpId="0" bldLvl="0" animBg="1"/>
      <p:bldP spid="171" grpId="0" bldLvl="0" animBg="1"/>
      <p:bldP spid="175" grpId="0" bldLvl="0" animBg="1"/>
      <p:bldP spid="182" grpId="0"/>
      <p:bldP spid="183" grpId="0"/>
      <p:bldP spid="184" grpId="0" bldLvl="0" animBg="1"/>
      <p:bldP spid="189" grpId="0" bldLvl="0" animBg="1"/>
      <p:bldP spid="1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2" name="组合 1"/>
          <p:cNvGrpSpPr/>
          <p:nvPr/>
        </p:nvGrpSpPr>
        <p:grpSpPr>
          <a:xfrm>
            <a:off x="1721451" y="2057953"/>
            <a:ext cx="1930401" cy="2894060"/>
            <a:chOff x="1290638" y="1543465"/>
            <a:chExt cx="1447801" cy="2170545"/>
          </a:xfrm>
        </p:grpSpPr>
        <p:grpSp>
          <p:nvGrpSpPr>
            <p:cNvPr id="104" name="组合 103"/>
            <p:cNvGrpSpPr/>
            <p:nvPr/>
          </p:nvGrpSpPr>
          <p:grpSpPr>
            <a:xfrm>
              <a:off x="1290638" y="1543465"/>
              <a:ext cx="1447801" cy="2170545"/>
              <a:chOff x="1874403" y="1921782"/>
              <a:chExt cx="1930401" cy="2894060"/>
            </a:xfrm>
          </p:grpSpPr>
          <p:grpSp>
            <p:nvGrpSpPr>
              <p:cNvPr id="105" name="组合 104"/>
              <p:cNvGrpSpPr/>
              <p:nvPr/>
            </p:nvGrpSpPr>
            <p:grpSpPr>
              <a:xfrm>
                <a:off x="1874403" y="2409826"/>
                <a:ext cx="1930401" cy="2406016"/>
                <a:chOff x="1874403" y="2409826"/>
                <a:chExt cx="1930401" cy="2406016"/>
              </a:xfrm>
            </p:grpSpPr>
            <p:sp>
              <p:nvSpPr>
                <p:cNvPr id="111" name="圆角矩形 110"/>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2" name="圆角矩形 111"/>
                <p:cNvSpPr/>
                <p:nvPr/>
              </p:nvSpPr>
              <p:spPr>
                <a:xfrm>
                  <a:off x="1874403" y="2415542"/>
                  <a:ext cx="1930400" cy="2400300"/>
                </a:xfrm>
                <a:prstGeom prst="roundRect">
                  <a:avLst>
                    <a:gd name="adj" fmla="val 5220"/>
                  </a:avLst>
                </a:prstGeom>
                <a:solidFill>
                  <a:srgbClr val="F30000"/>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106" name="任意多边形 105"/>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7" name="任意多边形 106"/>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8" name="椭圆 107"/>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9" name="文本框 108"/>
              <p:cNvSpPr txBox="1"/>
              <p:nvPr/>
            </p:nvSpPr>
            <p:spPr>
              <a:xfrm>
                <a:off x="1942666" y="1978281"/>
                <a:ext cx="1793874" cy="375920"/>
              </a:xfrm>
              <a:prstGeom prst="rect">
                <a:avLst/>
              </a:prstGeom>
              <a:noFill/>
            </p:spPr>
            <p:txBody>
              <a:bodyPr wrap="square" rtlCol="0">
                <a:spAutoFit/>
              </a:bodyPr>
              <a:lstStyle/>
              <a:p>
                <a:pPr algn="ctr"/>
                <a:r>
                  <a:rPr lang="zh-CN" altLang="en-US" sz="1865" dirty="0">
                    <a:solidFill>
                      <a:schemeClr val="tx1"/>
                    </a:solidFill>
                    <a:latin typeface="黑体" panose="02010600030101010101" charset="-122"/>
                    <a:ea typeface="黑体" panose="02010600030101010101" charset="-122"/>
                  </a:rPr>
                  <a:t>在此添加标题</a:t>
                </a:r>
              </a:p>
            </p:txBody>
          </p:sp>
          <p:sp>
            <p:nvSpPr>
              <p:cNvPr id="110" name="文本框 109"/>
              <p:cNvSpPr txBox="1"/>
              <p:nvPr/>
            </p:nvSpPr>
            <p:spPr>
              <a:xfrm>
                <a:off x="1995606" y="3628749"/>
                <a:ext cx="1687992" cy="6527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137" name="Group 8"/>
            <p:cNvGrpSpPr>
              <a:grpSpLocks noChangeAspect="1"/>
            </p:cNvGrpSpPr>
            <p:nvPr/>
          </p:nvGrpSpPr>
          <p:grpSpPr bwMode="auto">
            <a:xfrm>
              <a:off x="1863720" y="2222126"/>
              <a:ext cx="273060" cy="299199"/>
              <a:chOff x="3437" y="2282"/>
              <a:chExt cx="679" cy="744"/>
            </a:xfrm>
            <a:solidFill>
              <a:srgbClr val="FFB850"/>
            </a:solidFill>
          </p:grpSpPr>
          <p:sp>
            <p:nvSpPr>
              <p:cNvPr id="138"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39"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217" name="文本框 216"/>
            <p:cNvSpPr txBox="1"/>
            <p:nvPr/>
          </p:nvSpPr>
          <p:spPr>
            <a:xfrm>
              <a:off x="1690688" y="3308993"/>
              <a:ext cx="657225" cy="391478"/>
            </a:xfrm>
            <a:prstGeom prst="rect">
              <a:avLst/>
            </a:prstGeom>
            <a:noFill/>
          </p:spPr>
          <p:txBody>
            <a:bodyPr wrap="square" lIns="91440" tIns="45720" rIns="91440" bIns="45720" rtlCol="0">
              <a:spAutoFit/>
            </a:bodyPr>
            <a:lstStyle/>
            <a:p>
              <a:pPr algn="ctr"/>
              <a:r>
                <a:rPr lang="en-US" altLang="zh-CN" sz="2800" dirty="0">
                  <a:solidFill>
                    <a:schemeClr val="tx1"/>
                  </a:solidFill>
                  <a:latin typeface="黑体" panose="02010600030101010101" charset="-122"/>
                  <a:ea typeface="黑体" panose="02010600030101010101" charset="-122"/>
                </a:rPr>
                <a:t>01</a:t>
              </a:r>
            </a:p>
          </p:txBody>
        </p:sp>
      </p:grpSp>
      <p:grpSp>
        <p:nvGrpSpPr>
          <p:cNvPr id="4" name="组合 3"/>
          <p:cNvGrpSpPr/>
          <p:nvPr/>
        </p:nvGrpSpPr>
        <p:grpSpPr>
          <a:xfrm>
            <a:off x="3994751" y="2057953"/>
            <a:ext cx="1930401" cy="2894060"/>
            <a:chOff x="2995613" y="1543465"/>
            <a:chExt cx="1447801" cy="2170545"/>
          </a:xfrm>
        </p:grpSpPr>
        <p:grpSp>
          <p:nvGrpSpPr>
            <p:cNvPr id="103" name="组合 102"/>
            <p:cNvGrpSpPr/>
            <p:nvPr/>
          </p:nvGrpSpPr>
          <p:grpSpPr>
            <a:xfrm>
              <a:off x="2995613" y="1543465"/>
              <a:ext cx="1447801" cy="2170545"/>
              <a:chOff x="1874403" y="1921782"/>
              <a:chExt cx="1930401" cy="2894060"/>
            </a:xfrm>
          </p:grpSpPr>
          <p:grpSp>
            <p:nvGrpSpPr>
              <p:cNvPr id="113" name="组合 112"/>
              <p:cNvGrpSpPr/>
              <p:nvPr/>
            </p:nvGrpSpPr>
            <p:grpSpPr>
              <a:xfrm>
                <a:off x="1874403" y="2409826"/>
                <a:ext cx="1930401" cy="2406016"/>
                <a:chOff x="1874403" y="2409826"/>
                <a:chExt cx="1930401" cy="2406016"/>
              </a:xfrm>
            </p:grpSpPr>
            <p:sp>
              <p:nvSpPr>
                <p:cNvPr id="119" name="圆角矩形 118"/>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0" name="圆角矩形 119"/>
                <p:cNvSpPr/>
                <p:nvPr/>
              </p:nvSpPr>
              <p:spPr>
                <a:xfrm>
                  <a:off x="1874403" y="2415542"/>
                  <a:ext cx="1930400" cy="2400300"/>
                </a:xfrm>
                <a:prstGeom prst="roundRect">
                  <a:avLst>
                    <a:gd name="adj" fmla="val 5220"/>
                  </a:avLst>
                </a:prstGeom>
                <a:solidFill>
                  <a:srgbClr val="FFC000"/>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114" name="任意多边形 113"/>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5" name="任意多边形 114"/>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6" name="椭圆 115"/>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7" name="文本框 116"/>
              <p:cNvSpPr txBox="1"/>
              <p:nvPr/>
            </p:nvSpPr>
            <p:spPr>
              <a:xfrm>
                <a:off x="1942666" y="1978281"/>
                <a:ext cx="1793874" cy="375920"/>
              </a:xfrm>
              <a:prstGeom prst="rect">
                <a:avLst/>
              </a:prstGeom>
              <a:noFill/>
            </p:spPr>
            <p:txBody>
              <a:bodyPr wrap="square" rtlCol="0">
                <a:spAutoFit/>
              </a:bodyPr>
              <a:lstStyle/>
              <a:p>
                <a:pPr algn="ctr"/>
                <a:r>
                  <a:rPr lang="zh-CN" altLang="en-US" sz="1865" dirty="0">
                    <a:solidFill>
                      <a:schemeClr val="tx1"/>
                    </a:solidFill>
                    <a:latin typeface="黑体" panose="02010600030101010101" charset="-122"/>
                    <a:ea typeface="黑体" panose="02010600030101010101" charset="-122"/>
                  </a:rPr>
                  <a:t>在此添加标题</a:t>
                </a:r>
              </a:p>
            </p:txBody>
          </p:sp>
          <p:sp>
            <p:nvSpPr>
              <p:cNvPr id="118" name="文本框 117"/>
              <p:cNvSpPr txBox="1"/>
              <p:nvPr/>
            </p:nvSpPr>
            <p:spPr>
              <a:xfrm>
                <a:off x="1995606" y="3628749"/>
                <a:ext cx="1687992" cy="6527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140" name="Group 13"/>
            <p:cNvGrpSpPr>
              <a:grpSpLocks noChangeAspect="1"/>
            </p:cNvGrpSpPr>
            <p:nvPr/>
          </p:nvGrpSpPr>
          <p:grpSpPr bwMode="auto">
            <a:xfrm>
              <a:off x="3561860" y="2220243"/>
              <a:ext cx="299430" cy="302965"/>
              <a:chOff x="2426" y="2781"/>
              <a:chExt cx="593" cy="600"/>
            </a:xfrm>
            <a:solidFill>
              <a:schemeClr val="bg2"/>
            </a:solidFill>
          </p:grpSpPr>
          <p:sp>
            <p:nvSpPr>
              <p:cNvPr id="141"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9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218" name="文本框 217"/>
            <p:cNvSpPr txBox="1"/>
            <p:nvPr/>
          </p:nvSpPr>
          <p:spPr>
            <a:xfrm>
              <a:off x="3402013" y="3308993"/>
              <a:ext cx="657225" cy="391478"/>
            </a:xfrm>
            <a:prstGeom prst="rect">
              <a:avLst/>
            </a:prstGeom>
            <a:noFill/>
          </p:spPr>
          <p:txBody>
            <a:bodyPr wrap="square" lIns="91440" tIns="45720" rIns="91440" bIns="45720" rtlCol="0">
              <a:spAutoFit/>
            </a:bodyPr>
            <a:lstStyle/>
            <a:p>
              <a:pPr algn="ctr"/>
              <a:r>
                <a:rPr lang="en-US" altLang="zh-CN" sz="2800" dirty="0">
                  <a:solidFill>
                    <a:schemeClr val="tx1"/>
                  </a:solidFill>
                  <a:latin typeface="黑体" panose="02010600030101010101" charset="-122"/>
                  <a:ea typeface="黑体" panose="02010600030101010101" charset="-122"/>
                </a:rPr>
                <a:t>02</a:t>
              </a:r>
            </a:p>
          </p:txBody>
        </p:sp>
      </p:grpSp>
      <p:grpSp>
        <p:nvGrpSpPr>
          <p:cNvPr id="6" name="组合 5"/>
          <p:cNvGrpSpPr/>
          <p:nvPr/>
        </p:nvGrpSpPr>
        <p:grpSpPr>
          <a:xfrm>
            <a:off x="6268051" y="2057953"/>
            <a:ext cx="1930401" cy="2894060"/>
            <a:chOff x="4700588" y="1543465"/>
            <a:chExt cx="1447801" cy="2170545"/>
          </a:xfrm>
        </p:grpSpPr>
        <p:grpSp>
          <p:nvGrpSpPr>
            <p:cNvPr id="102" name="组合 101"/>
            <p:cNvGrpSpPr/>
            <p:nvPr/>
          </p:nvGrpSpPr>
          <p:grpSpPr>
            <a:xfrm>
              <a:off x="4700588" y="1543465"/>
              <a:ext cx="1447801" cy="2170545"/>
              <a:chOff x="1874403" y="1921782"/>
              <a:chExt cx="1930401" cy="2894060"/>
            </a:xfrm>
          </p:grpSpPr>
          <p:grpSp>
            <p:nvGrpSpPr>
              <p:cNvPr id="121" name="组合 120"/>
              <p:cNvGrpSpPr/>
              <p:nvPr/>
            </p:nvGrpSpPr>
            <p:grpSpPr>
              <a:xfrm>
                <a:off x="1874403" y="2409826"/>
                <a:ext cx="1930401" cy="2406016"/>
                <a:chOff x="1874403" y="2409826"/>
                <a:chExt cx="1930401" cy="2406016"/>
              </a:xfrm>
            </p:grpSpPr>
            <p:sp>
              <p:nvSpPr>
                <p:cNvPr id="127" name="圆角矩形 126"/>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8" name="圆角矩形 127"/>
                <p:cNvSpPr/>
                <p:nvPr/>
              </p:nvSpPr>
              <p:spPr>
                <a:xfrm>
                  <a:off x="1874403" y="2415542"/>
                  <a:ext cx="1930400" cy="2400300"/>
                </a:xfrm>
                <a:prstGeom prst="roundRect">
                  <a:avLst>
                    <a:gd name="adj" fmla="val 5220"/>
                  </a:avLst>
                </a:prstGeom>
                <a:solidFill>
                  <a:srgbClr val="F30000"/>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7" name="任意多边形 6"/>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3" name="任意多边形 122"/>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4" name="椭圆 123"/>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5" name="文本框 124"/>
              <p:cNvSpPr txBox="1"/>
              <p:nvPr/>
            </p:nvSpPr>
            <p:spPr>
              <a:xfrm>
                <a:off x="1942666" y="1978281"/>
                <a:ext cx="1793874" cy="375920"/>
              </a:xfrm>
              <a:prstGeom prst="rect">
                <a:avLst/>
              </a:prstGeom>
              <a:noFill/>
            </p:spPr>
            <p:txBody>
              <a:bodyPr wrap="square" rtlCol="0">
                <a:spAutoFit/>
              </a:bodyPr>
              <a:lstStyle/>
              <a:p>
                <a:pPr algn="ctr"/>
                <a:r>
                  <a:rPr lang="zh-CN" altLang="en-US" sz="1865" dirty="0">
                    <a:solidFill>
                      <a:schemeClr val="tx1"/>
                    </a:solidFill>
                    <a:latin typeface="黑体" panose="02010600030101010101" charset="-122"/>
                    <a:ea typeface="黑体" panose="02010600030101010101" charset="-122"/>
                  </a:rPr>
                  <a:t>在此添加标题</a:t>
                </a:r>
              </a:p>
            </p:txBody>
          </p:sp>
          <p:sp>
            <p:nvSpPr>
              <p:cNvPr id="126" name="文本框 125"/>
              <p:cNvSpPr txBox="1"/>
              <p:nvPr/>
            </p:nvSpPr>
            <p:spPr>
              <a:xfrm>
                <a:off x="1995606" y="3628749"/>
                <a:ext cx="1687992" cy="6527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195" name="Group 18"/>
            <p:cNvGrpSpPr>
              <a:grpSpLocks noChangeAspect="1"/>
            </p:cNvGrpSpPr>
            <p:nvPr/>
          </p:nvGrpSpPr>
          <p:grpSpPr bwMode="auto">
            <a:xfrm>
              <a:off x="5267379" y="2226807"/>
              <a:ext cx="311044" cy="289836"/>
              <a:chOff x="3802" y="2858"/>
              <a:chExt cx="616" cy="574"/>
            </a:xfrm>
            <a:solidFill>
              <a:schemeClr val="tx2"/>
            </a:solidFill>
          </p:grpSpPr>
          <p:sp>
            <p:nvSpPr>
              <p:cNvPr id="19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9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9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9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0"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219" name="文本框 218"/>
            <p:cNvSpPr txBox="1"/>
            <p:nvPr/>
          </p:nvSpPr>
          <p:spPr>
            <a:xfrm>
              <a:off x="5113337" y="3308993"/>
              <a:ext cx="657225" cy="391478"/>
            </a:xfrm>
            <a:prstGeom prst="rect">
              <a:avLst/>
            </a:prstGeom>
            <a:noFill/>
          </p:spPr>
          <p:txBody>
            <a:bodyPr wrap="square" lIns="91440" tIns="45720" rIns="91440" bIns="45720" rtlCol="0">
              <a:spAutoFit/>
            </a:bodyPr>
            <a:lstStyle/>
            <a:p>
              <a:pPr algn="ctr"/>
              <a:r>
                <a:rPr lang="en-US" altLang="zh-CN" sz="2800" dirty="0">
                  <a:solidFill>
                    <a:schemeClr val="tx1"/>
                  </a:solidFill>
                  <a:latin typeface="黑体" panose="02010600030101010101" charset="-122"/>
                  <a:ea typeface="黑体" panose="02010600030101010101" charset="-122"/>
                </a:rPr>
                <a:t>03</a:t>
              </a:r>
            </a:p>
          </p:txBody>
        </p:sp>
      </p:grpSp>
      <p:grpSp>
        <p:nvGrpSpPr>
          <p:cNvPr id="8" name="组合 7"/>
          <p:cNvGrpSpPr/>
          <p:nvPr/>
        </p:nvGrpSpPr>
        <p:grpSpPr>
          <a:xfrm>
            <a:off x="8541350" y="2057953"/>
            <a:ext cx="1930401" cy="2894060"/>
            <a:chOff x="6405562" y="1543465"/>
            <a:chExt cx="1447801" cy="2170545"/>
          </a:xfrm>
        </p:grpSpPr>
        <p:grpSp>
          <p:nvGrpSpPr>
            <p:cNvPr id="101" name="组合 100"/>
            <p:cNvGrpSpPr/>
            <p:nvPr/>
          </p:nvGrpSpPr>
          <p:grpSpPr>
            <a:xfrm>
              <a:off x="6405562" y="1543465"/>
              <a:ext cx="1447801" cy="2170545"/>
              <a:chOff x="1874403" y="1921782"/>
              <a:chExt cx="1930401" cy="2894060"/>
            </a:xfrm>
          </p:grpSpPr>
          <p:grpSp>
            <p:nvGrpSpPr>
              <p:cNvPr id="129" name="组合 128"/>
              <p:cNvGrpSpPr/>
              <p:nvPr/>
            </p:nvGrpSpPr>
            <p:grpSpPr>
              <a:xfrm>
                <a:off x="1874403" y="2409826"/>
                <a:ext cx="1930401" cy="2406016"/>
                <a:chOff x="1874403" y="2409826"/>
                <a:chExt cx="1930401" cy="2406016"/>
              </a:xfrm>
            </p:grpSpPr>
            <p:sp>
              <p:nvSpPr>
                <p:cNvPr id="135" name="圆角矩形 134"/>
                <p:cNvSpPr/>
                <p:nvPr/>
              </p:nvSpPr>
              <p:spPr>
                <a:xfrm>
                  <a:off x="1874404" y="2409826"/>
                  <a:ext cx="1930400" cy="2400300"/>
                </a:xfrm>
                <a:prstGeom prst="roundRect">
                  <a:avLst>
                    <a:gd name="adj" fmla="val 5220"/>
                  </a:avLst>
                </a:pr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6" name="圆角矩形 135"/>
                <p:cNvSpPr/>
                <p:nvPr/>
              </p:nvSpPr>
              <p:spPr>
                <a:xfrm>
                  <a:off x="1874403" y="2415542"/>
                  <a:ext cx="1930400" cy="2400300"/>
                </a:xfrm>
                <a:prstGeom prst="roundRect">
                  <a:avLst>
                    <a:gd name="adj" fmla="val 5220"/>
                  </a:avLst>
                </a:prstGeom>
                <a:solidFill>
                  <a:srgbClr val="FFC000"/>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130" name="任意多边形 129"/>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1" name="任意多边形 130"/>
              <p:cNvSpPr/>
              <p:nvPr/>
            </p:nvSpPr>
            <p:spPr>
              <a:xfrm>
                <a:off x="1874403" y="1921782"/>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2" name="椭圆 131"/>
              <p:cNvSpPr/>
              <p:nvPr/>
            </p:nvSpPr>
            <p:spPr>
              <a:xfrm>
                <a:off x="2440888" y="2646300"/>
                <a:ext cx="797430" cy="797430"/>
              </a:xfrm>
              <a:prstGeom prst="ellipse">
                <a:avLst/>
              </a:prstGeom>
              <a:gradFill flip="none" rotWithShape="1">
                <a:gsLst>
                  <a:gs pos="100000">
                    <a:schemeClr val="bg1">
                      <a:lumMod val="100000"/>
                    </a:schemeClr>
                  </a:gs>
                  <a:gs pos="0">
                    <a:schemeClr val="bg1">
                      <a:lumMod val="72000"/>
                    </a:schemeClr>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3" name="文本框 132"/>
              <p:cNvSpPr txBox="1"/>
              <p:nvPr/>
            </p:nvSpPr>
            <p:spPr>
              <a:xfrm>
                <a:off x="1942666" y="1978281"/>
                <a:ext cx="1793874" cy="375920"/>
              </a:xfrm>
              <a:prstGeom prst="rect">
                <a:avLst/>
              </a:prstGeom>
              <a:noFill/>
            </p:spPr>
            <p:txBody>
              <a:bodyPr wrap="square" rtlCol="0">
                <a:spAutoFit/>
              </a:bodyPr>
              <a:lstStyle/>
              <a:p>
                <a:pPr algn="ctr"/>
                <a:r>
                  <a:rPr lang="zh-CN" altLang="en-US" sz="1865" dirty="0">
                    <a:solidFill>
                      <a:schemeClr val="tx1"/>
                    </a:solidFill>
                    <a:latin typeface="黑体" panose="02010600030101010101" charset="-122"/>
                    <a:ea typeface="黑体" panose="02010600030101010101" charset="-122"/>
                  </a:rPr>
                  <a:t>在此添加标题</a:t>
                </a:r>
              </a:p>
            </p:txBody>
          </p:sp>
          <p:sp>
            <p:nvSpPr>
              <p:cNvPr id="134" name="文本框 133"/>
              <p:cNvSpPr txBox="1"/>
              <p:nvPr/>
            </p:nvSpPr>
            <p:spPr>
              <a:xfrm>
                <a:off x="1995606" y="3628749"/>
                <a:ext cx="1687992" cy="65278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a:t>
                </a:r>
              </a:p>
            </p:txBody>
          </p:sp>
        </p:grpSp>
        <p:grpSp>
          <p:nvGrpSpPr>
            <p:cNvPr id="201" name="Group 26"/>
            <p:cNvGrpSpPr>
              <a:grpSpLocks noChangeAspect="1"/>
            </p:cNvGrpSpPr>
            <p:nvPr/>
          </p:nvGrpSpPr>
          <p:grpSpPr bwMode="auto">
            <a:xfrm>
              <a:off x="6932969" y="2271951"/>
              <a:ext cx="402512" cy="199549"/>
              <a:chOff x="5676" y="2597"/>
              <a:chExt cx="1061" cy="526"/>
            </a:xfrm>
            <a:solidFill>
              <a:schemeClr val="bg2"/>
            </a:solidFill>
          </p:grpSpPr>
          <p:sp>
            <p:nvSpPr>
              <p:cNvPr id="202" name="Freeform 27"/>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3"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4" name="Freeform 29"/>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5"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6"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7" name="Freeform 32"/>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8"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09"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0"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1"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2" name="Freeform 37"/>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3"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4" name="Freeform 39"/>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5"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216"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220" name="文本框 219"/>
            <p:cNvSpPr txBox="1"/>
            <p:nvPr/>
          </p:nvSpPr>
          <p:spPr>
            <a:xfrm>
              <a:off x="6824663" y="3308993"/>
              <a:ext cx="657225" cy="391478"/>
            </a:xfrm>
            <a:prstGeom prst="rect">
              <a:avLst/>
            </a:prstGeom>
            <a:noFill/>
          </p:spPr>
          <p:txBody>
            <a:bodyPr wrap="square" lIns="91440" tIns="45720" rIns="91440" bIns="45720" rtlCol="0">
              <a:spAutoFit/>
            </a:bodyPr>
            <a:lstStyle/>
            <a:p>
              <a:pPr algn="ctr"/>
              <a:r>
                <a:rPr lang="en-US" altLang="zh-CN" sz="2800" dirty="0">
                  <a:solidFill>
                    <a:schemeClr val="tx1"/>
                  </a:solidFill>
                  <a:latin typeface="黑体" panose="02010600030101010101" charset="-122"/>
                  <a:ea typeface="黑体" panose="02010600030101010101" charset="-122"/>
                </a:rPr>
                <a:t>04</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95" name="圆角矩形 94"/>
          <p:cNvSpPr/>
          <p:nvPr/>
        </p:nvSpPr>
        <p:spPr>
          <a:xfrm>
            <a:off x="4571965" y="1819632"/>
            <a:ext cx="1740311" cy="1740311"/>
          </a:xfrm>
          <a:prstGeom prst="roundRect">
            <a:avLst>
              <a:gd name="adj" fmla="val 3969"/>
            </a:avLst>
          </a:prstGeom>
          <a:blipFill rotWithShape="1">
            <a:blip r:embed="rId4"/>
            <a:stretch>
              <a:fillRect/>
            </a:stretch>
          </a:blip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6" name="圆角矩形 95"/>
          <p:cNvSpPr/>
          <p:nvPr/>
        </p:nvSpPr>
        <p:spPr>
          <a:xfrm>
            <a:off x="6428295" y="3664362"/>
            <a:ext cx="1740311" cy="1740311"/>
          </a:xfrm>
          <a:prstGeom prst="roundRect">
            <a:avLst>
              <a:gd name="adj" fmla="val 3969"/>
            </a:avLst>
          </a:prstGeom>
          <a:blipFill rotWithShape="1">
            <a:blip r:embed="rId5"/>
            <a:stretch>
              <a:fillRect/>
            </a:stretch>
          </a:blip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7" name="圆角矩形 96"/>
          <p:cNvSpPr/>
          <p:nvPr/>
        </p:nvSpPr>
        <p:spPr>
          <a:xfrm>
            <a:off x="6428295" y="2391035"/>
            <a:ext cx="1168908" cy="1168908"/>
          </a:xfrm>
          <a:prstGeom prst="roundRect">
            <a:avLst>
              <a:gd name="adj" fmla="val 3969"/>
            </a:avLst>
          </a:prstGeom>
          <a:blipFill rotWithShape="1">
            <a:blip r:embed="rId6" cstate="screen">
              <a:extLst>
                <a:ext uri="{28A0092B-C50C-407E-A947-70E740481C1C}">
                  <a14:useLocalDpi xmlns:a14="http://schemas.microsoft.com/office/drawing/2010/main"/>
                </a:ext>
              </a:extLst>
            </a:blip>
            <a:stretch>
              <a:fillRect/>
            </a:stretch>
          </a:blip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8" name="圆角矩形 97"/>
          <p:cNvSpPr/>
          <p:nvPr/>
        </p:nvSpPr>
        <p:spPr>
          <a:xfrm>
            <a:off x="5143367" y="3668712"/>
            <a:ext cx="1168908" cy="1168908"/>
          </a:xfrm>
          <a:prstGeom prst="roundRect">
            <a:avLst>
              <a:gd name="adj" fmla="val 3969"/>
            </a:avLst>
          </a:prstGeom>
          <a:blipFill rotWithShape="1">
            <a:blip r:embed="rId7" cstate="screen">
              <a:extLst>
                <a:ext uri="{28A0092B-C50C-407E-A947-70E740481C1C}">
                  <a14:useLocalDpi xmlns:a14="http://schemas.microsoft.com/office/drawing/2010/main"/>
                </a:ext>
              </a:extLst>
            </a:blip>
            <a:stretch>
              <a:fillRect/>
            </a:stretch>
          </a:blipFill>
          <a:ln w="22225">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7" name="圆角矩形 126"/>
          <p:cNvSpPr/>
          <p:nvPr/>
        </p:nvSpPr>
        <p:spPr>
          <a:xfrm>
            <a:off x="6017777" y="3297010"/>
            <a:ext cx="720575" cy="720575"/>
          </a:xfrm>
          <a:prstGeom prst="roundRect">
            <a:avLst>
              <a:gd name="adj" fmla="val 3969"/>
            </a:avLst>
          </a:prstGeom>
          <a:gradFill flip="none" rotWithShape="1">
            <a:gsLst>
              <a:gs pos="100000">
                <a:schemeClr val="bg1">
                  <a:lumMod val="97000"/>
                </a:schemeClr>
              </a:gs>
              <a:gs pos="0">
                <a:schemeClr val="bg1">
                  <a:lumMod val="85000"/>
                </a:schemeClr>
              </a:gs>
            </a:gsLst>
            <a:lin ang="2700000" scaled="1"/>
            <a:tileRect/>
          </a:gradFill>
          <a:ln w="22225">
            <a:gradFill flip="none" rotWithShape="1">
              <a:gsLst>
                <a:gs pos="0">
                  <a:schemeClr val="bg1"/>
                </a:gs>
                <a:gs pos="100000">
                  <a:schemeClr val="bg1">
                    <a:lumMod val="75000"/>
                  </a:schemeClr>
                </a:gs>
              </a:gsLst>
              <a:lin ang="2700000" scaled="1"/>
              <a:tileRect/>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chemeClr val="tx1"/>
              </a:solidFill>
              <a:latin typeface="黑体" panose="02010600030101010101" charset="-122"/>
              <a:ea typeface="黑体" panose="02010600030101010101" charset="-122"/>
            </a:endParaRPr>
          </a:p>
        </p:txBody>
      </p:sp>
      <p:sp>
        <p:nvSpPr>
          <p:cNvPr id="128" name="Freeform 48"/>
          <p:cNvSpPr>
            <a:spLocks noEditPoints="1"/>
          </p:cNvSpPr>
          <p:nvPr/>
        </p:nvSpPr>
        <p:spPr bwMode="auto">
          <a:xfrm>
            <a:off x="6162774" y="3420920"/>
            <a:ext cx="434675" cy="4727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29" name="圆角矩形 128"/>
          <p:cNvSpPr/>
          <p:nvPr/>
        </p:nvSpPr>
        <p:spPr>
          <a:xfrm>
            <a:off x="5905996" y="3206253"/>
            <a:ext cx="947808" cy="947808"/>
          </a:xfrm>
          <a:prstGeom prst="roundRect">
            <a:avLst>
              <a:gd name="adj" fmla="val 3969"/>
            </a:avLst>
          </a:prstGeom>
          <a:solidFill>
            <a:schemeClr val="bg1">
              <a:alpha val="25000"/>
            </a:schemeClr>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dirty="0">
              <a:solidFill>
                <a:schemeClr val="tx1"/>
              </a:solidFill>
              <a:latin typeface="黑体" panose="02010600030101010101" charset="-122"/>
              <a:ea typeface="黑体" panose="02010600030101010101" charset="-122"/>
            </a:endParaRPr>
          </a:p>
        </p:txBody>
      </p:sp>
      <p:grpSp>
        <p:nvGrpSpPr>
          <p:cNvPr id="130" name="组合 129"/>
          <p:cNvGrpSpPr/>
          <p:nvPr/>
        </p:nvGrpSpPr>
        <p:grpSpPr>
          <a:xfrm>
            <a:off x="1561729" y="2172499"/>
            <a:ext cx="2357633" cy="1033620"/>
            <a:chOff x="1256119" y="1638320"/>
            <a:chExt cx="1923767" cy="775215"/>
          </a:xfrm>
        </p:grpSpPr>
        <p:sp>
          <p:nvSpPr>
            <p:cNvPr id="131"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3" name="组合 132"/>
          <p:cNvGrpSpPr/>
          <p:nvPr/>
        </p:nvGrpSpPr>
        <p:grpSpPr>
          <a:xfrm>
            <a:off x="1601954" y="3481700"/>
            <a:ext cx="2357633" cy="1033620"/>
            <a:chOff x="1256119" y="1638320"/>
            <a:chExt cx="1923767" cy="775215"/>
          </a:xfrm>
        </p:grpSpPr>
        <p:sp>
          <p:nvSpPr>
            <p:cNvPr id="134"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5"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6" name="组合 135"/>
          <p:cNvGrpSpPr/>
          <p:nvPr/>
        </p:nvGrpSpPr>
        <p:grpSpPr>
          <a:xfrm>
            <a:off x="8789843" y="2172499"/>
            <a:ext cx="2357633" cy="1033620"/>
            <a:chOff x="1256119" y="1638320"/>
            <a:chExt cx="1923767" cy="775215"/>
          </a:xfrm>
        </p:grpSpPr>
        <p:sp>
          <p:nvSpPr>
            <p:cNvPr id="137"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38"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39" name="组合 138"/>
          <p:cNvGrpSpPr/>
          <p:nvPr/>
        </p:nvGrpSpPr>
        <p:grpSpPr>
          <a:xfrm>
            <a:off x="8830069" y="3481700"/>
            <a:ext cx="2357633" cy="1033620"/>
            <a:chOff x="1256119" y="1638320"/>
            <a:chExt cx="1923767" cy="775215"/>
          </a:xfrm>
        </p:grpSpPr>
        <p:sp>
          <p:nvSpPr>
            <p:cNvPr id="140"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41"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95"/>
                                        </p:tgtEl>
                                        <p:attrNameLst>
                                          <p:attrName>style.visibility</p:attrName>
                                        </p:attrNameLst>
                                      </p:cBhvr>
                                      <p:to>
                                        <p:strVal val="visible"/>
                                      </p:to>
                                    </p:set>
                                    <p:anim calcmode="lin" valueType="num">
                                      <p:cBhvr>
                                        <p:cTn id="12" dur="500" fill="hold"/>
                                        <p:tgtEl>
                                          <p:spTgt spid="95"/>
                                        </p:tgtEl>
                                        <p:attrNameLst>
                                          <p:attrName>ppt_w</p:attrName>
                                        </p:attrNameLst>
                                      </p:cBhvr>
                                      <p:tavLst>
                                        <p:tav tm="0">
                                          <p:val>
                                            <p:fltVal val="0"/>
                                          </p:val>
                                        </p:tav>
                                        <p:tav tm="100000">
                                          <p:val>
                                            <p:strVal val="#ppt_w"/>
                                          </p:val>
                                        </p:tav>
                                      </p:tavLst>
                                    </p:anim>
                                    <p:anim calcmode="lin" valueType="num">
                                      <p:cBhvr>
                                        <p:cTn id="13" dur="500" fill="hold"/>
                                        <p:tgtEl>
                                          <p:spTgt spid="95"/>
                                        </p:tgtEl>
                                        <p:attrNameLst>
                                          <p:attrName>ppt_h</p:attrName>
                                        </p:attrNameLst>
                                      </p:cBhvr>
                                      <p:tavLst>
                                        <p:tav tm="0">
                                          <p:val>
                                            <p:fltVal val="0"/>
                                          </p:val>
                                        </p:tav>
                                        <p:tav tm="100000">
                                          <p:val>
                                            <p:strVal val="#ppt_h"/>
                                          </p:val>
                                        </p:tav>
                                      </p:tavLst>
                                    </p:anim>
                                    <p:animEffect transition="in" filter="fade">
                                      <p:cBhvr>
                                        <p:cTn id="14" dur="500"/>
                                        <p:tgtEl>
                                          <p:spTgt spid="9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6"/>
                                        </p:tgtEl>
                                        <p:attrNameLst>
                                          <p:attrName>style.visibility</p:attrName>
                                        </p:attrNameLst>
                                      </p:cBhvr>
                                      <p:to>
                                        <p:strVal val="visible"/>
                                      </p:to>
                                    </p:set>
                                    <p:anim calcmode="lin" valueType="num">
                                      <p:cBhvr>
                                        <p:cTn id="17" dur="500" fill="hold"/>
                                        <p:tgtEl>
                                          <p:spTgt spid="96"/>
                                        </p:tgtEl>
                                        <p:attrNameLst>
                                          <p:attrName>ppt_w</p:attrName>
                                        </p:attrNameLst>
                                      </p:cBhvr>
                                      <p:tavLst>
                                        <p:tav tm="0">
                                          <p:val>
                                            <p:fltVal val="0"/>
                                          </p:val>
                                        </p:tav>
                                        <p:tav tm="100000">
                                          <p:val>
                                            <p:strVal val="#ppt_w"/>
                                          </p:val>
                                        </p:tav>
                                      </p:tavLst>
                                    </p:anim>
                                    <p:anim calcmode="lin" valueType="num">
                                      <p:cBhvr>
                                        <p:cTn id="18" dur="500" fill="hold"/>
                                        <p:tgtEl>
                                          <p:spTgt spid="96"/>
                                        </p:tgtEl>
                                        <p:attrNameLst>
                                          <p:attrName>ppt_h</p:attrName>
                                        </p:attrNameLst>
                                      </p:cBhvr>
                                      <p:tavLst>
                                        <p:tav tm="0">
                                          <p:val>
                                            <p:fltVal val="0"/>
                                          </p:val>
                                        </p:tav>
                                        <p:tav tm="100000">
                                          <p:val>
                                            <p:strVal val="#ppt_h"/>
                                          </p:val>
                                        </p:tav>
                                      </p:tavLst>
                                    </p:anim>
                                    <p:animEffect transition="in" filter="fade">
                                      <p:cBhvr>
                                        <p:cTn id="19" dur="500"/>
                                        <p:tgtEl>
                                          <p:spTgt spid="9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p:cTn id="22" dur="500" fill="hold"/>
                                        <p:tgtEl>
                                          <p:spTgt spid="97"/>
                                        </p:tgtEl>
                                        <p:attrNameLst>
                                          <p:attrName>ppt_w</p:attrName>
                                        </p:attrNameLst>
                                      </p:cBhvr>
                                      <p:tavLst>
                                        <p:tav tm="0">
                                          <p:val>
                                            <p:fltVal val="0"/>
                                          </p:val>
                                        </p:tav>
                                        <p:tav tm="100000">
                                          <p:val>
                                            <p:strVal val="#ppt_w"/>
                                          </p:val>
                                        </p:tav>
                                      </p:tavLst>
                                    </p:anim>
                                    <p:anim calcmode="lin" valueType="num">
                                      <p:cBhvr>
                                        <p:cTn id="23" dur="500" fill="hold"/>
                                        <p:tgtEl>
                                          <p:spTgt spid="97"/>
                                        </p:tgtEl>
                                        <p:attrNameLst>
                                          <p:attrName>ppt_h</p:attrName>
                                        </p:attrNameLst>
                                      </p:cBhvr>
                                      <p:tavLst>
                                        <p:tav tm="0">
                                          <p:val>
                                            <p:fltVal val="0"/>
                                          </p:val>
                                        </p:tav>
                                        <p:tav tm="100000">
                                          <p:val>
                                            <p:strVal val="#ppt_h"/>
                                          </p:val>
                                        </p:tav>
                                      </p:tavLst>
                                    </p:anim>
                                    <p:animEffect transition="in" filter="fade">
                                      <p:cBhvr>
                                        <p:cTn id="24" dur="500"/>
                                        <p:tgtEl>
                                          <p:spTgt spid="9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8"/>
                                        </p:tgtEl>
                                        <p:attrNameLst>
                                          <p:attrName>style.visibility</p:attrName>
                                        </p:attrNameLst>
                                      </p:cBhvr>
                                      <p:to>
                                        <p:strVal val="visible"/>
                                      </p:to>
                                    </p:set>
                                    <p:anim calcmode="lin" valueType="num">
                                      <p:cBhvr>
                                        <p:cTn id="27" dur="500" fill="hold"/>
                                        <p:tgtEl>
                                          <p:spTgt spid="98"/>
                                        </p:tgtEl>
                                        <p:attrNameLst>
                                          <p:attrName>ppt_w</p:attrName>
                                        </p:attrNameLst>
                                      </p:cBhvr>
                                      <p:tavLst>
                                        <p:tav tm="0">
                                          <p:val>
                                            <p:fltVal val="0"/>
                                          </p:val>
                                        </p:tav>
                                        <p:tav tm="100000">
                                          <p:val>
                                            <p:strVal val="#ppt_w"/>
                                          </p:val>
                                        </p:tav>
                                      </p:tavLst>
                                    </p:anim>
                                    <p:anim calcmode="lin" valueType="num">
                                      <p:cBhvr>
                                        <p:cTn id="28" dur="500" fill="hold"/>
                                        <p:tgtEl>
                                          <p:spTgt spid="98"/>
                                        </p:tgtEl>
                                        <p:attrNameLst>
                                          <p:attrName>ppt_h</p:attrName>
                                        </p:attrNameLst>
                                      </p:cBhvr>
                                      <p:tavLst>
                                        <p:tav tm="0">
                                          <p:val>
                                            <p:fltVal val="0"/>
                                          </p:val>
                                        </p:tav>
                                        <p:tav tm="100000">
                                          <p:val>
                                            <p:strVal val="#ppt_h"/>
                                          </p:val>
                                        </p:tav>
                                      </p:tavLst>
                                    </p:anim>
                                    <p:animEffect transition="in" filter="fade">
                                      <p:cBhvr>
                                        <p:cTn id="29" dur="500"/>
                                        <p:tgtEl>
                                          <p:spTgt spid="9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7"/>
                                        </p:tgtEl>
                                        <p:attrNameLst>
                                          <p:attrName>style.visibility</p:attrName>
                                        </p:attrNameLst>
                                      </p:cBhvr>
                                      <p:to>
                                        <p:strVal val="visible"/>
                                      </p:to>
                                    </p:set>
                                    <p:anim calcmode="lin" valueType="num">
                                      <p:cBhvr>
                                        <p:cTn id="32" dur="500" fill="hold"/>
                                        <p:tgtEl>
                                          <p:spTgt spid="127"/>
                                        </p:tgtEl>
                                        <p:attrNameLst>
                                          <p:attrName>ppt_w</p:attrName>
                                        </p:attrNameLst>
                                      </p:cBhvr>
                                      <p:tavLst>
                                        <p:tav tm="0">
                                          <p:val>
                                            <p:fltVal val="0"/>
                                          </p:val>
                                        </p:tav>
                                        <p:tav tm="100000">
                                          <p:val>
                                            <p:strVal val="#ppt_w"/>
                                          </p:val>
                                        </p:tav>
                                      </p:tavLst>
                                    </p:anim>
                                    <p:anim calcmode="lin" valueType="num">
                                      <p:cBhvr>
                                        <p:cTn id="33" dur="500" fill="hold"/>
                                        <p:tgtEl>
                                          <p:spTgt spid="127"/>
                                        </p:tgtEl>
                                        <p:attrNameLst>
                                          <p:attrName>ppt_h</p:attrName>
                                        </p:attrNameLst>
                                      </p:cBhvr>
                                      <p:tavLst>
                                        <p:tav tm="0">
                                          <p:val>
                                            <p:fltVal val="0"/>
                                          </p:val>
                                        </p:tav>
                                        <p:tav tm="100000">
                                          <p:val>
                                            <p:strVal val="#ppt_h"/>
                                          </p:val>
                                        </p:tav>
                                      </p:tavLst>
                                    </p:anim>
                                    <p:animEffect transition="in" filter="fade">
                                      <p:cBhvr>
                                        <p:cTn id="34" dur="500"/>
                                        <p:tgtEl>
                                          <p:spTgt spid="1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28"/>
                                        </p:tgtEl>
                                        <p:attrNameLst>
                                          <p:attrName>style.visibility</p:attrName>
                                        </p:attrNameLst>
                                      </p:cBhvr>
                                      <p:to>
                                        <p:strVal val="visible"/>
                                      </p:to>
                                    </p:set>
                                    <p:anim calcmode="lin" valueType="num">
                                      <p:cBhvr>
                                        <p:cTn id="37" dur="500" fill="hold"/>
                                        <p:tgtEl>
                                          <p:spTgt spid="128"/>
                                        </p:tgtEl>
                                        <p:attrNameLst>
                                          <p:attrName>ppt_w</p:attrName>
                                        </p:attrNameLst>
                                      </p:cBhvr>
                                      <p:tavLst>
                                        <p:tav tm="0">
                                          <p:val>
                                            <p:fltVal val="0"/>
                                          </p:val>
                                        </p:tav>
                                        <p:tav tm="100000">
                                          <p:val>
                                            <p:strVal val="#ppt_w"/>
                                          </p:val>
                                        </p:tav>
                                      </p:tavLst>
                                    </p:anim>
                                    <p:anim calcmode="lin" valueType="num">
                                      <p:cBhvr>
                                        <p:cTn id="38" dur="500" fill="hold"/>
                                        <p:tgtEl>
                                          <p:spTgt spid="128"/>
                                        </p:tgtEl>
                                        <p:attrNameLst>
                                          <p:attrName>ppt_h</p:attrName>
                                        </p:attrNameLst>
                                      </p:cBhvr>
                                      <p:tavLst>
                                        <p:tav tm="0">
                                          <p:val>
                                            <p:fltVal val="0"/>
                                          </p:val>
                                        </p:tav>
                                        <p:tav tm="100000">
                                          <p:val>
                                            <p:strVal val="#ppt_h"/>
                                          </p:val>
                                        </p:tav>
                                      </p:tavLst>
                                    </p:anim>
                                    <p:animEffect transition="in" filter="fade">
                                      <p:cBhvr>
                                        <p:cTn id="39" dur="500"/>
                                        <p:tgtEl>
                                          <p:spTgt spid="1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29"/>
                                        </p:tgtEl>
                                        <p:attrNameLst>
                                          <p:attrName>style.visibility</p:attrName>
                                        </p:attrNameLst>
                                      </p:cBhvr>
                                      <p:to>
                                        <p:strVal val="visible"/>
                                      </p:to>
                                    </p:set>
                                    <p:anim calcmode="lin" valueType="num">
                                      <p:cBhvr>
                                        <p:cTn id="42" dur="500" fill="hold"/>
                                        <p:tgtEl>
                                          <p:spTgt spid="129"/>
                                        </p:tgtEl>
                                        <p:attrNameLst>
                                          <p:attrName>ppt_w</p:attrName>
                                        </p:attrNameLst>
                                      </p:cBhvr>
                                      <p:tavLst>
                                        <p:tav tm="0">
                                          <p:val>
                                            <p:fltVal val="0"/>
                                          </p:val>
                                        </p:tav>
                                        <p:tav tm="100000">
                                          <p:val>
                                            <p:strVal val="#ppt_w"/>
                                          </p:val>
                                        </p:tav>
                                      </p:tavLst>
                                    </p:anim>
                                    <p:anim calcmode="lin" valueType="num">
                                      <p:cBhvr>
                                        <p:cTn id="43" dur="500" fill="hold"/>
                                        <p:tgtEl>
                                          <p:spTgt spid="129"/>
                                        </p:tgtEl>
                                        <p:attrNameLst>
                                          <p:attrName>ppt_h</p:attrName>
                                        </p:attrNameLst>
                                      </p:cBhvr>
                                      <p:tavLst>
                                        <p:tav tm="0">
                                          <p:val>
                                            <p:fltVal val="0"/>
                                          </p:val>
                                        </p:tav>
                                        <p:tav tm="100000">
                                          <p:val>
                                            <p:strVal val="#ppt_h"/>
                                          </p:val>
                                        </p:tav>
                                      </p:tavLst>
                                    </p:anim>
                                    <p:animEffect transition="in" filter="fade">
                                      <p:cBhvr>
                                        <p:cTn id="44" dur="500"/>
                                        <p:tgtEl>
                                          <p:spTgt spid="129"/>
                                        </p:tgtEl>
                                      </p:cBhvr>
                                    </p:animEffect>
                                  </p:childTnLst>
                                </p:cTn>
                              </p:par>
                              <p:par>
                                <p:cTn id="45" presetID="2" presetClass="entr" presetSubtype="4" fill="hold" nodeType="withEffect">
                                  <p:stCondLst>
                                    <p:cond delay="0"/>
                                  </p:stCondLst>
                                  <p:childTnLst>
                                    <p:set>
                                      <p:cBhvr>
                                        <p:cTn id="46" dur="1" fill="hold">
                                          <p:stCondLst>
                                            <p:cond delay="0"/>
                                          </p:stCondLst>
                                        </p:cTn>
                                        <p:tgtEl>
                                          <p:spTgt spid="130"/>
                                        </p:tgtEl>
                                        <p:attrNameLst>
                                          <p:attrName>style.visibility</p:attrName>
                                        </p:attrNameLst>
                                      </p:cBhvr>
                                      <p:to>
                                        <p:strVal val="visible"/>
                                      </p:to>
                                    </p:set>
                                    <p:anim calcmode="lin" valueType="num">
                                      <p:cBhvr additive="base">
                                        <p:cTn id="47" dur="500" fill="hold"/>
                                        <p:tgtEl>
                                          <p:spTgt spid="130"/>
                                        </p:tgtEl>
                                        <p:attrNameLst>
                                          <p:attrName>ppt_x</p:attrName>
                                        </p:attrNameLst>
                                      </p:cBhvr>
                                      <p:tavLst>
                                        <p:tav tm="0">
                                          <p:val>
                                            <p:strVal val="#ppt_x"/>
                                          </p:val>
                                        </p:tav>
                                        <p:tav tm="100000">
                                          <p:val>
                                            <p:strVal val="#ppt_x"/>
                                          </p:val>
                                        </p:tav>
                                      </p:tavLst>
                                    </p:anim>
                                    <p:anim calcmode="lin" valueType="num">
                                      <p:cBhvr additive="base">
                                        <p:cTn id="48" dur="500" fill="hold"/>
                                        <p:tgtEl>
                                          <p:spTgt spid="13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33"/>
                                        </p:tgtEl>
                                        <p:attrNameLst>
                                          <p:attrName>style.visibility</p:attrName>
                                        </p:attrNameLst>
                                      </p:cBhvr>
                                      <p:to>
                                        <p:strVal val="visible"/>
                                      </p:to>
                                    </p:set>
                                    <p:anim calcmode="lin" valueType="num">
                                      <p:cBhvr additive="base">
                                        <p:cTn id="51" dur="500" fill="hold"/>
                                        <p:tgtEl>
                                          <p:spTgt spid="133"/>
                                        </p:tgtEl>
                                        <p:attrNameLst>
                                          <p:attrName>ppt_x</p:attrName>
                                        </p:attrNameLst>
                                      </p:cBhvr>
                                      <p:tavLst>
                                        <p:tav tm="0">
                                          <p:val>
                                            <p:strVal val="#ppt_x"/>
                                          </p:val>
                                        </p:tav>
                                        <p:tav tm="100000">
                                          <p:val>
                                            <p:strVal val="#ppt_x"/>
                                          </p:val>
                                        </p:tav>
                                      </p:tavLst>
                                    </p:anim>
                                    <p:anim calcmode="lin" valueType="num">
                                      <p:cBhvr additive="base">
                                        <p:cTn id="52" dur="500" fill="hold"/>
                                        <p:tgtEl>
                                          <p:spTgt spid="13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36"/>
                                        </p:tgtEl>
                                        <p:attrNameLst>
                                          <p:attrName>style.visibility</p:attrName>
                                        </p:attrNameLst>
                                      </p:cBhvr>
                                      <p:to>
                                        <p:strVal val="visible"/>
                                      </p:to>
                                    </p:set>
                                    <p:anim calcmode="lin" valueType="num">
                                      <p:cBhvr additive="base">
                                        <p:cTn id="55" dur="500" fill="hold"/>
                                        <p:tgtEl>
                                          <p:spTgt spid="136"/>
                                        </p:tgtEl>
                                        <p:attrNameLst>
                                          <p:attrName>ppt_x</p:attrName>
                                        </p:attrNameLst>
                                      </p:cBhvr>
                                      <p:tavLst>
                                        <p:tav tm="0">
                                          <p:val>
                                            <p:strVal val="#ppt_x"/>
                                          </p:val>
                                        </p:tav>
                                        <p:tav tm="100000">
                                          <p:val>
                                            <p:strVal val="#ppt_x"/>
                                          </p:val>
                                        </p:tav>
                                      </p:tavLst>
                                    </p:anim>
                                    <p:anim calcmode="lin" valueType="num">
                                      <p:cBhvr additive="base">
                                        <p:cTn id="56" dur="500" fill="hold"/>
                                        <p:tgtEl>
                                          <p:spTgt spid="136"/>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39"/>
                                        </p:tgtEl>
                                        <p:attrNameLst>
                                          <p:attrName>style.visibility</p:attrName>
                                        </p:attrNameLst>
                                      </p:cBhvr>
                                      <p:to>
                                        <p:strVal val="visible"/>
                                      </p:to>
                                    </p:set>
                                    <p:anim calcmode="lin" valueType="num">
                                      <p:cBhvr additive="base">
                                        <p:cTn id="59" dur="500" fill="hold"/>
                                        <p:tgtEl>
                                          <p:spTgt spid="139"/>
                                        </p:tgtEl>
                                        <p:attrNameLst>
                                          <p:attrName>ppt_x</p:attrName>
                                        </p:attrNameLst>
                                      </p:cBhvr>
                                      <p:tavLst>
                                        <p:tav tm="0">
                                          <p:val>
                                            <p:strVal val="#ppt_x"/>
                                          </p:val>
                                        </p:tav>
                                        <p:tav tm="100000">
                                          <p:val>
                                            <p:strVal val="#ppt_x"/>
                                          </p:val>
                                        </p:tav>
                                      </p:tavLst>
                                    </p:anim>
                                    <p:anim calcmode="lin" valueType="num">
                                      <p:cBhvr additive="base">
                                        <p:cTn id="60" dur="500" fill="hold"/>
                                        <p:tgtEl>
                                          <p:spTgt spid="1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bldLvl="0" animBg="1"/>
      <p:bldP spid="96" grpId="0" bldLvl="0" animBg="1"/>
      <p:bldP spid="97" grpId="0" bldLvl="0" animBg="1"/>
      <p:bldP spid="98" grpId="0" bldLvl="0" animBg="1"/>
      <p:bldP spid="127" grpId="0" bldLvl="0" animBg="1"/>
      <p:bldP spid="128" grpId="0" bldLvl="0" animBg="1"/>
      <p:bldP spid="129"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a0a6d5db8915042517a352217988f45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375920"/>
            <a:ext cx="12218035" cy="6518910"/>
          </a:xfrm>
          <a:prstGeom prst="rect">
            <a:avLst/>
          </a:prstGeom>
        </p:spPr>
      </p:pic>
      <p:pic>
        <p:nvPicPr>
          <p:cNvPr id="6" name="图片 5" descr="blueze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9525"/>
            <a:ext cx="5765800" cy="1611630"/>
          </a:xfrm>
          <a:prstGeom prst="rect">
            <a:avLst/>
          </a:prstGeom>
        </p:spPr>
      </p:pic>
      <p:sp>
        <p:nvSpPr>
          <p:cNvPr id="219" name=" 219"/>
          <p:cNvSpPr/>
          <p:nvPr/>
        </p:nvSpPr>
        <p:spPr>
          <a:xfrm>
            <a:off x="3385820" y="2550795"/>
            <a:ext cx="6250940" cy="74930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TextBox 5"/>
          <p:cNvSpPr txBox="1"/>
          <p:nvPr/>
        </p:nvSpPr>
        <p:spPr>
          <a:xfrm>
            <a:off x="4761619" y="2683901"/>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第三章    单击此处添加标题</a:t>
            </a:r>
          </a:p>
        </p:txBody>
      </p:sp>
      <p:pic>
        <p:nvPicPr>
          <p:cNvPr id="5" name="图片 4" descr="995939c73c8e6933e9a3da38a65a8d7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78430" y="1926590"/>
            <a:ext cx="2083435" cy="1684655"/>
          </a:xfrm>
          <a:prstGeom prst="rect">
            <a:avLst/>
          </a:prstGeom>
        </p:spPr>
      </p:pic>
      <p:sp>
        <p:nvSpPr>
          <p:cNvPr id="2" name="TextBox 5"/>
          <p:cNvSpPr txBox="1"/>
          <p:nvPr/>
        </p:nvSpPr>
        <p:spPr>
          <a:xfrm>
            <a:off x="5014984"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3" name="TextBox 5"/>
          <p:cNvSpPr txBox="1"/>
          <p:nvPr/>
        </p:nvSpPr>
        <p:spPr>
          <a:xfrm>
            <a:off x="7078099"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7" name="五角星 6"/>
          <p:cNvSpPr/>
          <p:nvPr/>
        </p:nvSpPr>
        <p:spPr>
          <a:xfrm>
            <a:off x="4884420"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角星 7"/>
          <p:cNvSpPr/>
          <p:nvPr/>
        </p:nvSpPr>
        <p:spPr>
          <a:xfrm>
            <a:off x="6892925"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
          <p:cNvSpPr txBox="1"/>
          <p:nvPr/>
        </p:nvSpPr>
        <p:spPr>
          <a:xfrm>
            <a:off x="5014984"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0" name="TextBox 5"/>
          <p:cNvSpPr txBox="1"/>
          <p:nvPr/>
        </p:nvSpPr>
        <p:spPr>
          <a:xfrm>
            <a:off x="7078099"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1" name="五角星 10"/>
          <p:cNvSpPr/>
          <p:nvPr/>
        </p:nvSpPr>
        <p:spPr>
          <a:xfrm>
            <a:off x="4884420"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角星 11"/>
          <p:cNvSpPr/>
          <p:nvPr/>
        </p:nvSpPr>
        <p:spPr>
          <a:xfrm>
            <a:off x="6892925"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1+#ppt_w/2"/>
                                          </p:val>
                                        </p:tav>
                                        <p:tav tm="100000">
                                          <p:val>
                                            <p:strVal val="#ppt_x"/>
                                          </p:val>
                                        </p:tav>
                                      </p:tavLst>
                                    </p:anim>
                                    <p:anim calcmode="lin" valueType="num">
                                      <p:cBhvr additive="base">
                                        <p:cTn id="8" dur="2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50" fill="hold"/>
                                        <p:tgtEl>
                                          <p:spTgt spid="2"/>
                                        </p:tgtEl>
                                        <p:attrNameLst>
                                          <p:attrName>ppt_x</p:attrName>
                                        </p:attrNameLst>
                                      </p:cBhvr>
                                      <p:tavLst>
                                        <p:tav tm="0">
                                          <p:val>
                                            <p:strVal val="1+#ppt_w/2"/>
                                          </p:val>
                                        </p:tav>
                                        <p:tav tm="100000">
                                          <p:val>
                                            <p:strVal val="#ppt_x"/>
                                          </p:val>
                                        </p:tav>
                                      </p:tavLst>
                                    </p:anim>
                                    <p:anim calcmode="lin" valueType="num">
                                      <p:cBhvr additive="base">
                                        <p:cTn id="13" dur="25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1+#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1+#ppt_w/2"/>
                                          </p:val>
                                        </p:tav>
                                        <p:tav tm="100000">
                                          <p:val>
                                            <p:strVal val="#ppt_x"/>
                                          </p:val>
                                        </p:tav>
                                      </p:tavLst>
                                    </p:anim>
                                    <p:anim calcmode="lin" valueType="num">
                                      <p:cBhvr additive="base">
                                        <p:cTn id="23" dur="25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fill="hold"/>
                                        <p:tgtEl>
                                          <p:spTgt spid="10"/>
                                        </p:tgtEl>
                                        <p:attrNameLst>
                                          <p:attrName>ppt_x</p:attrName>
                                        </p:attrNameLst>
                                      </p:cBhvr>
                                      <p:tavLst>
                                        <p:tav tm="0">
                                          <p:val>
                                            <p:strVal val="1+#ppt_w/2"/>
                                          </p:val>
                                        </p:tav>
                                        <p:tav tm="100000">
                                          <p:val>
                                            <p:strVal val="#ppt_x"/>
                                          </p:val>
                                        </p:tav>
                                      </p:tavLst>
                                    </p:anim>
                                    <p:anim calcmode="lin" valueType="num">
                                      <p:cBhvr additive="base">
                                        <p:cTn id="28"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25" name="组合 24"/>
          <p:cNvGrpSpPr/>
          <p:nvPr/>
        </p:nvGrpSpPr>
        <p:grpSpPr>
          <a:xfrm>
            <a:off x="1016300" y="2928875"/>
            <a:ext cx="9936781" cy="1367051"/>
            <a:chOff x="1015699" y="2928875"/>
            <a:chExt cx="9936781" cy="1367050"/>
          </a:xfrm>
        </p:grpSpPr>
        <p:cxnSp>
          <p:nvCxnSpPr>
            <p:cNvPr id="29"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30" name="Straight Connector 31"/>
            <p:cNvCxnSpPr>
              <a:endCxn id="49"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1" name="Oval 5"/>
            <p:cNvSpPr/>
            <p:nvPr/>
          </p:nvSpPr>
          <p:spPr>
            <a:xfrm>
              <a:off x="2247244"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latin typeface="黑体" panose="02010600030101010101" charset="-122"/>
                <a:ea typeface="黑体" panose="02010600030101010101" charset="-122"/>
              </a:endParaRPr>
            </a:p>
          </p:txBody>
        </p:sp>
        <p:cxnSp>
          <p:nvCxnSpPr>
            <p:cNvPr id="32"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latin typeface="黑体" panose="02010600030101010101" charset="-122"/>
                <a:ea typeface="黑体" panose="02010600030101010101" charset="-122"/>
              </a:endParaRPr>
            </a:p>
          </p:txBody>
        </p:sp>
        <p:cxnSp>
          <p:nvCxnSpPr>
            <p:cNvPr id="3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5" name="Oval 5"/>
            <p:cNvSpPr/>
            <p:nvPr/>
          </p:nvSpPr>
          <p:spPr>
            <a:xfrm>
              <a:off x="4713341"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latin typeface="黑体" panose="02010600030101010101" charset="-122"/>
                <a:ea typeface="黑体" panose="02010600030101010101" charset="-122"/>
              </a:endParaRPr>
            </a:p>
          </p:txBody>
        </p:sp>
        <p:cxnSp>
          <p:nvCxnSpPr>
            <p:cNvPr id="36"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solidFill>
                <a:latin typeface="黑体" panose="02010600030101010101" charset="-122"/>
                <a:ea typeface="黑体" panose="02010600030101010101" charset="-122"/>
              </a:endParaRPr>
            </a:p>
          </p:txBody>
        </p:sp>
      </p:grpSp>
      <p:sp>
        <p:nvSpPr>
          <p:cNvPr id="38" name="矩形 37"/>
          <p:cNvSpPr/>
          <p:nvPr/>
        </p:nvSpPr>
        <p:spPr>
          <a:xfrm>
            <a:off x="3059055" y="203178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39" name="矩形 38"/>
          <p:cNvSpPr/>
          <p:nvPr/>
        </p:nvSpPr>
        <p:spPr>
          <a:xfrm>
            <a:off x="8026060" y="203178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0" name="矩形 39"/>
          <p:cNvSpPr/>
          <p:nvPr/>
        </p:nvSpPr>
        <p:spPr>
          <a:xfrm>
            <a:off x="973838"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41" name="矩形 40"/>
          <p:cNvSpPr/>
          <p:nvPr/>
        </p:nvSpPr>
        <p:spPr>
          <a:xfrm>
            <a:off x="5750344"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grpSp>
        <p:nvGrpSpPr>
          <p:cNvPr id="42" name="组合 41"/>
          <p:cNvGrpSpPr/>
          <p:nvPr/>
        </p:nvGrpSpPr>
        <p:grpSpPr>
          <a:xfrm>
            <a:off x="1683303" y="1845933"/>
            <a:ext cx="1251019" cy="1253549"/>
            <a:chOff x="1771602" y="1706233"/>
            <a:chExt cx="1251019" cy="1253549"/>
          </a:xfrm>
        </p:grpSpPr>
        <p:grpSp>
          <p:nvGrpSpPr>
            <p:cNvPr id="43" name="Group 38"/>
            <p:cNvGrpSpPr/>
            <p:nvPr/>
          </p:nvGrpSpPr>
          <p:grpSpPr>
            <a:xfrm>
              <a:off x="1771602" y="1706233"/>
              <a:ext cx="1251019" cy="1253549"/>
              <a:chOff x="3692576" y="1742634"/>
              <a:chExt cx="2790379" cy="2796023"/>
            </a:xfrm>
          </p:grpSpPr>
          <p:grpSp>
            <p:nvGrpSpPr>
              <p:cNvPr id="45" name="组合 79"/>
              <p:cNvGrpSpPr/>
              <p:nvPr/>
            </p:nvGrpSpPr>
            <p:grpSpPr bwMode="auto">
              <a:xfrm>
                <a:off x="3692576" y="1742634"/>
                <a:ext cx="2790379" cy="2796023"/>
                <a:chOff x="6379729" y="2488774"/>
                <a:chExt cx="2513016" cy="2513016"/>
              </a:xfrm>
            </p:grpSpPr>
            <p:sp>
              <p:nvSpPr>
                <p:cNvPr id="5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5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49" name="椭圆 80"/>
              <p:cNvSpPr/>
              <p:nvPr/>
            </p:nvSpPr>
            <p:spPr bwMode="auto">
              <a:xfrm>
                <a:off x="4101618" y="2137562"/>
                <a:ext cx="2016471" cy="2020558"/>
              </a:xfrm>
              <a:prstGeom prst="ellipse">
                <a:avLst/>
              </a:prstGeom>
              <a:solidFill>
                <a:srgbClr val="F3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pic>
          <p:nvPicPr>
            <p:cNvPr id="44" name="Picture 5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53" name="组合 52"/>
          <p:cNvGrpSpPr/>
          <p:nvPr/>
        </p:nvGrpSpPr>
        <p:grpSpPr>
          <a:xfrm>
            <a:off x="6618450" y="1844168"/>
            <a:ext cx="1251019" cy="1253549"/>
            <a:chOff x="6706749" y="1704468"/>
            <a:chExt cx="1251019" cy="1253549"/>
          </a:xfrm>
        </p:grpSpPr>
        <p:grpSp>
          <p:nvGrpSpPr>
            <p:cNvPr id="54" name="Group 43"/>
            <p:cNvGrpSpPr/>
            <p:nvPr/>
          </p:nvGrpSpPr>
          <p:grpSpPr>
            <a:xfrm>
              <a:off x="6706749" y="1704468"/>
              <a:ext cx="1251019" cy="1253549"/>
              <a:chOff x="3692576" y="1742634"/>
              <a:chExt cx="2790379" cy="2796023"/>
            </a:xfrm>
          </p:grpSpPr>
          <p:grpSp>
            <p:nvGrpSpPr>
              <p:cNvPr id="84" name="组合 79"/>
              <p:cNvGrpSpPr/>
              <p:nvPr/>
            </p:nvGrpSpPr>
            <p:grpSpPr bwMode="auto">
              <a:xfrm>
                <a:off x="3692576" y="1742634"/>
                <a:ext cx="2790379" cy="2796023"/>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8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85" name="椭圆 80"/>
              <p:cNvSpPr/>
              <p:nvPr/>
            </p:nvSpPr>
            <p:spPr bwMode="auto">
              <a:xfrm>
                <a:off x="4101618" y="2137562"/>
                <a:ext cx="2016471" cy="2020558"/>
              </a:xfrm>
              <a:prstGeom prst="ellipse">
                <a:avLst/>
              </a:prstGeom>
              <a:solidFill>
                <a:srgbClr val="F30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grpSp>
          <p:nvGrpSpPr>
            <p:cNvPr id="55" name="Group 24"/>
            <p:cNvGrpSpPr>
              <a:grpSpLocks noChangeAspect="1"/>
            </p:cNvGrpSpPr>
            <p:nvPr/>
          </p:nvGrpSpPr>
          <p:grpSpPr>
            <a:xfrm>
              <a:off x="7152542" y="2112972"/>
              <a:ext cx="404336" cy="404336"/>
              <a:chOff x="6111586" y="318800"/>
              <a:chExt cx="490538" cy="490538"/>
            </a:xfrm>
            <a:solidFill>
              <a:srgbClr val="FFFFFF"/>
            </a:solidFill>
          </p:grpSpPr>
          <p:sp>
            <p:nvSpPr>
              <p:cNvPr id="56"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57"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3"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4"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5"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6"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7"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8"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79"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80"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81"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82"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83"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grpSp>
      </p:grpSp>
      <p:grpSp>
        <p:nvGrpSpPr>
          <p:cNvPr id="88" name="组合 87"/>
          <p:cNvGrpSpPr/>
          <p:nvPr/>
        </p:nvGrpSpPr>
        <p:grpSpPr>
          <a:xfrm>
            <a:off x="9125666" y="4155995"/>
            <a:ext cx="1251019" cy="1253549"/>
            <a:chOff x="9213965" y="4016294"/>
            <a:chExt cx="1251019" cy="1253549"/>
          </a:xfrm>
        </p:grpSpPr>
        <p:grpSp>
          <p:nvGrpSpPr>
            <p:cNvPr id="89" name="Group 48"/>
            <p:cNvGrpSpPr/>
            <p:nvPr/>
          </p:nvGrpSpPr>
          <p:grpSpPr>
            <a:xfrm>
              <a:off x="9213965" y="4016294"/>
              <a:ext cx="1251019" cy="1253549"/>
              <a:chOff x="3692576" y="1742634"/>
              <a:chExt cx="2790379" cy="2796023"/>
            </a:xfrm>
          </p:grpSpPr>
          <p:grpSp>
            <p:nvGrpSpPr>
              <p:cNvPr id="95" name="组合 79"/>
              <p:cNvGrpSpPr/>
              <p:nvPr/>
            </p:nvGrpSpPr>
            <p:grpSpPr bwMode="auto">
              <a:xfrm>
                <a:off x="3692576" y="1742634"/>
                <a:ext cx="2790379" cy="2796023"/>
                <a:chOff x="6379729" y="2488774"/>
                <a:chExt cx="2513016" cy="2513016"/>
              </a:xfrm>
            </p:grpSpPr>
            <p:sp>
              <p:nvSpPr>
                <p:cNvPr id="9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9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96" name="椭圆 80"/>
              <p:cNvSpPr/>
              <p:nvPr/>
            </p:nvSpPr>
            <p:spPr bwMode="auto">
              <a:xfrm>
                <a:off x="4101618" y="2137562"/>
                <a:ext cx="2016471" cy="2020558"/>
              </a:xfrm>
              <a:prstGeom prst="ellipse">
                <a:avLst/>
              </a:prstGeom>
              <a:solidFill>
                <a:srgbClr val="FFC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grpSp>
          <p:nvGrpSpPr>
            <p:cNvPr id="90" name="Group 132"/>
            <p:cNvGrpSpPr>
              <a:grpSpLocks noChangeAspect="1"/>
            </p:cNvGrpSpPr>
            <p:nvPr/>
          </p:nvGrpSpPr>
          <p:grpSpPr>
            <a:xfrm>
              <a:off x="9613622" y="4409789"/>
              <a:ext cx="471510" cy="461033"/>
              <a:chOff x="-6349" y="-1587"/>
              <a:chExt cx="500062" cy="488950"/>
            </a:xfrm>
            <a:solidFill>
              <a:srgbClr val="FFFFFF"/>
            </a:solidFill>
          </p:grpSpPr>
          <p:sp>
            <p:nvSpPr>
              <p:cNvPr id="91"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92"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93"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sp>
            <p:nvSpPr>
              <p:cNvPr id="94"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chemeClr val="tx1"/>
                  </a:solidFill>
                  <a:latin typeface="黑体" panose="02010600030101010101" charset="-122"/>
                  <a:ea typeface="黑体" panose="02010600030101010101" charset="-122"/>
                </a:endParaRPr>
              </a:p>
            </p:txBody>
          </p:sp>
        </p:grpSp>
      </p:grpSp>
      <p:grpSp>
        <p:nvGrpSpPr>
          <p:cNvPr id="99" name="组合 98"/>
          <p:cNvGrpSpPr/>
          <p:nvPr/>
        </p:nvGrpSpPr>
        <p:grpSpPr>
          <a:xfrm>
            <a:off x="4172666" y="4155995"/>
            <a:ext cx="1251019" cy="1253549"/>
            <a:chOff x="4260965" y="4016294"/>
            <a:chExt cx="1251019" cy="1253549"/>
          </a:xfrm>
        </p:grpSpPr>
        <p:grpSp>
          <p:nvGrpSpPr>
            <p:cNvPr id="100" name="Group 48"/>
            <p:cNvGrpSpPr/>
            <p:nvPr/>
          </p:nvGrpSpPr>
          <p:grpSpPr>
            <a:xfrm>
              <a:off x="4260965" y="4016294"/>
              <a:ext cx="1251019" cy="1253549"/>
              <a:chOff x="3692576" y="1742634"/>
              <a:chExt cx="2790379" cy="2796023"/>
            </a:xfrm>
          </p:grpSpPr>
          <p:grpSp>
            <p:nvGrpSpPr>
              <p:cNvPr id="113" name="组合 79"/>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114" name="椭圆 80"/>
              <p:cNvSpPr/>
              <p:nvPr/>
            </p:nvSpPr>
            <p:spPr bwMode="auto">
              <a:xfrm>
                <a:off x="4101618" y="2137562"/>
                <a:ext cx="2016471" cy="2020558"/>
              </a:xfrm>
              <a:prstGeom prst="ellipse">
                <a:avLst/>
              </a:prstGeom>
              <a:solidFill>
                <a:srgbClr val="FFC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grpSp>
          <p:nvGrpSpPr>
            <p:cNvPr id="101" name="组合 100"/>
            <p:cNvGrpSpPr/>
            <p:nvPr/>
          </p:nvGrpSpPr>
          <p:grpSpPr>
            <a:xfrm>
              <a:off x="4665262" y="4441971"/>
              <a:ext cx="476042" cy="437541"/>
              <a:chOff x="4470401" y="1481138"/>
              <a:chExt cx="215900" cy="198438"/>
            </a:xfrm>
            <a:solidFill>
              <a:schemeClr val="bg1"/>
            </a:solidFill>
          </p:grpSpPr>
          <p:sp>
            <p:nvSpPr>
              <p:cNvPr id="102"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3"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4"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5"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6"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7"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8"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09"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10"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11"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112"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0-#ppt_w/2"/>
                                          </p:val>
                                        </p:tav>
                                        <p:tav tm="100000">
                                          <p:val>
                                            <p:strVal val="#ppt_x"/>
                                          </p:val>
                                        </p:tav>
                                      </p:tavLst>
                                    </p:anim>
                                    <p:anim calcmode="lin" valueType="num">
                                      <p:cBhvr additive="base">
                                        <p:cTn id="13"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anim calcmode="lin" valueType="num">
                                      <p:cBhvr>
                                        <p:cTn id="19" dur="500" fill="hold"/>
                                        <p:tgtEl>
                                          <p:spTgt spid="53"/>
                                        </p:tgtEl>
                                        <p:attrNameLst>
                                          <p:attrName>ppt_x</p:attrName>
                                        </p:attrNameLst>
                                      </p:cBhvr>
                                      <p:tavLst>
                                        <p:tav tm="0">
                                          <p:val>
                                            <p:strVal val="#ppt_x"/>
                                          </p:val>
                                        </p:tav>
                                        <p:tav tm="100000">
                                          <p:val>
                                            <p:strVal val="#ppt_x"/>
                                          </p:val>
                                        </p:tav>
                                      </p:tavLst>
                                    </p:anim>
                                    <p:anim calcmode="lin" valueType="num">
                                      <p:cBhvr>
                                        <p:cTn id="20" dur="500" fill="hold"/>
                                        <p:tgtEl>
                                          <p:spTgt spid="5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anim calcmode="lin" valueType="num">
                                      <p:cBhvr>
                                        <p:cTn id="24" dur="500" fill="hold"/>
                                        <p:tgtEl>
                                          <p:spTgt spid="42"/>
                                        </p:tgtEl>
                                        <p:attrNameLst>
                                          <p:attrName>ppt_x</p:attrName>
                                        </p:attrNameLst>
                                      </p:cBhvr>
                                      <p:tavLst>
                                        <p:tav tm="0">
                                          <p:val>
                                            <p:strVal val="#ppt_x"/>
                                          </p:val>
                                        </p:tav>
                                        <p:tav tm="100000">
                                          <p:val>
                                            <p:strVal val="#ppt_x"/>
                                          </p:val>
                                        </p:tav>
                                      </p:tavLst>
                                    </p:anim>
                                    <p:anim calcmode="lin" valueType="num">
                                      <p:cBhvr>
                                        <p:cTn id="25" dur="500" fill="hold"/>
                                        <p:tgtEl>
                                          <p:spTgt spid="42"/>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99"/>
                                        </p:tgtEl>
                                        <p:attrNameLst>
                                          <p:attrName>style.visibility</p:attrName>
                                        </p:attrNameLst>
                                      </p:cBhvr>
                                      <p:to>
                                        <p:strVal val="visible"/>
                                      </p:to>
                                    </p:set>
                                    <p:animEffect transition="in" filter="fade">
                                      <p:cBhvr>
                                        <p:cTn id="28" dur="1000"/>
                                        <p:tgtEl>
                                          <p:spTgt spid="99"/>
                                        </p:tgtEl>
                                      </p:cBhvr>
                                    </p:animEffect>
                                    <p:anim calcmode="lin" valueType="num">
                                      <p:cBhvr>
                                        <p:cTn id="29" dur="1000" fill="hold"/>
                                        <p:tgtEl>
                                          <p:spTgt spid="99"/>
                                        </p:tgtEl>
                                        <p:attrNameLst>
                                          <p:attrName>ppt_x</p:attrName>
                                        </p:attrNameLst>
                                      </p:cBhvr>
                                      <p:tavLst>
                                        <p:tav tm="0">
                                          <p:val>
                                            <p:strVal val="#ppt_x"/>
                                          </p:val>
                                        </p:tav>
                                        <p:tav tm="100000">
                                          <p:val>
                                            <p:strVal val="#ppt_x"/>
                                          </p:val>
                                        </p:tav>
                                      </p:tavLst>
                                    </p:anim>
                                    <p:anim calcmode="lin" valueType="num">
                                      <p:cBhvr>
                                        <p:cTn id="30" dur="1000" fill="hold"/>
                                        <p:tgtEl>
                                          <p:spTgt spid="99"/>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fade">
                                      <p:cBhvr>
                                        <p:cTn id="33" dur="1000"/>
                                        <p:tgtEl>
                                          <p:spTgt spid="88"/>
                                        </p:tgtEl>
                                      </p:cBhvr>
                                    </p:animEffect>
                                    <p:anim calcmode="lin" valueType="num">
                                      <p:cBhvr>
                                        <p:cTn id="34" dur="1000" fill="hold"/>
                                        <p:tgtEl>
                                          <p:spTgt spid="88"/>
                                        </p:tgtEl>
                                        <p:attrNameLst>
                                          <p:attrName>ppt_x</p:attrName>
                                        </p:attrNameLst>
                                      </p:cBhvr>
                                      <p:tavLst>
                                        <p:tav tm="0">
                                          <p:val>
                                            <p:strVal val="#ppt_x"/>
                                          </p:val>
                                        </p:tav>
                                        <p:tav tm="100000">
                                          <p:val>
                                            <p:strVal val="#ppt_x"/>
                                          </p:val>
                                        </p:tav>
                                      </p:tavLst>
                                    </p:anim>
                                    <p:anim calcmode="lin" valueType="num">
                                      <p:cBhvr>
                                        <p:cTn id="35"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2"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1+#ppt_w/2"/>
                                          </p:val>
                                        </p:tav>
                                        <p:tav tm="100000">
                                          <p:val>
                                            <p:strVal val="#ppt_x"/>
                                          </p:val>
                                        </p:tav>
                                      </p:tavLst>
                                    </p:anim>
                                    <p:anim calcmode="lin" valueType="num">
                                      <p:cBhvr additive="base">
                                        <p:cTn id="41" dur="500" fill="hold"/>
                                        <p:tgtEl>
                                          <p:spTgt spid="39"/>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fill="hold"/>
                                        <p:tgtEl>
                                          <p:spTgt spid="38"/>
                                        </p:tgtEl>
                                        <p:attrNameLst>
                                          <p:attrName>ppt_x</p:attrName>
                                        </p:attrNameLst>
                                      </p:cBhvr>
                                      <p:tavLst>
                                        <p:tav tm="0">
                                          <p:val>
                                            <p:strVal val="1+#ppt_w/2"/>
                                          </p:val>
                                        </p:tav>
                                        <p:tav tm="100000">
                                          <p:val>
                                            <p:strVal val="#ppt_x"/>
                                          </p:val>
                                        </p:tav>
                                      </p:tavLst>
                                    </p:anim>
                                    <p:anim calcmode="lin" valueType="num">
                                      <p:cBhvr additive="base">
                                        <p:cTn id="45"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8" fill="hold" grpId="0" nodeType="click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0-#ppt_w/2"/>
                                          </p:val>
                                        </p:tav>
                                        <p:tav tm="100000">
                                          <p:val>
                                            <p:strVal val="#ppt_x"/>
                                          </p:val>
                                        </p:tav>
                                      </p:tavLst>
                                    </p:anim>
                                    <p:anim calcmode="lin" valueType="num">
                                      <p:cBhvr additive="base">
                                        <p:cTn id="51" dur="500" fill="hold"/>
                                        <p:tgtEl>
                                          <p:spTgt spid="40"/>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0-#ppt_w/2"/>
                                          </p:val>
                                        </p:tav>
                                        <p:tav tm="100000">
                                          <p:val>
                                            <p:strVal val="#ppt_x"/>
                                          </p:val>
                                        </p:tav>
                                      </p:tavLst>
                                    </p:anim>
                                    <p:anim calcmode="lin" valueType="num">
                                      <p:cBhvr additive="base">
                                        <p:cTn id="5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77" name="组合 76"/>
          <p:cNvGrpSpPr/>
          <p:nvPr/>
        </p:nvGrpSpPr>
        <p:grpSpPr>
          <a:xfrm>
            <a:off x="1772251" y="1869895"/>
            <a:ext cx="2153019" cy="1983832"/>
            <a:chOff x="2067317" y="1810431"/>
            <a:chExt cx="2488837" cy="2293259"/>
          </a:xfrm>
          <a:effectLst>
            <a:outerShdw blurRad="139700" dist="63500" dir="2700000" algn="tl" rotWithShape="0">
              <a:prstClr val="black">
                <a:alpha val="40000"/>
              </a:prstClr>
            </a:outerShdw>
          </a:effectLst>
        </p:grpSpPr>
        <p:sp>
          <p:nvSpPr>
            <p:cNvPr id="78" name="圆角矩形 77"/>
            <p:cNvSpPr/>
            <p:nvPr/>
          </p:nvSpPr>
          <p:spPr>
            <a:xfrm rot="2700000">
              <a:off x="2262896" y="1810432"/>
              <a:ext cx="2293258" cy="2293258"/>
            </a:xfrm>
            <a:prstGeom prst="roundRect">
              <a:avLst>
                <a:gd name="adj" fmla="val 12083"/>
              </a:avLst>
            </a:prstGeom>
            <a:solidFill>
              <a:srgbClr val="F300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79" name="圆角矩形 78"/>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80" name="组合 79"/>
          <p:cNvGrpSpPr/>
          <p:nvPr/>
        </p:nvGrpSpPr>
        <p:grpSpPr>
          <a:xfrm>
            <a:off x="5020092" y="1869895"/>
            <a:ext cx="2153019" cy="1983832"/>
            <a:chOff x="2067317" y="1810431"/>
            <a:chExt cx="2488837" cy="2293259"/>
          </a:xfrm>
          <a:effectLst>
            <a:outerShdw blurRad="139700" dist="63500" dir="2700000" algn="tl" rotWithShape="0">
              <a:prstClr val="black">
                <a:alpha val="40000"/>
              </a:prstClr>
            </a:outerShdw>
          </a:effectLst>
        </p:grpSpPr>
        <p:sp>
          <p:nvSpPr>
            <p:cNvPr id="81" name="圆角矩形 80"/>
            <p:cNvSpPr/>
            <p:nvPr/>
          </p:nvSpPr>
          <p:spPr>
            <a:xfrm rot="2700000">
              <a:off x="2262896" y="1810432"/>
              <a:ext cx="2293258" cy="2293258"/>
            </a:xfrm>
            <a:prstGeom prst="roundRect">
              <a:avLst>
                <a:gd name="adj" fmla="val 12083"/>
              </a:avLst>
            </a:prstGeom>
            <a:solidFill>
              <a:srgbClr val="FFC0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2" name="圆角矩形 81"/>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83" name="组合 82"/>
          <p:cNvGrpSpPr/>
          <p:nvPr/>
        </p:nvGrpSpPr>
        <p:grpSpPr>
          <a:xfrm>
            <a:off x="8267932" y="1869895"/>
            <a:ext cx="2153019" cy="1983832"/>
            <a:chOff x="2067317" y="1810431"/>
            <a:chExt cx="2488837" cy="2293259"/>
          </a:xfrm>
          <a:effectLst>
            <a:outerShdw blurRad="139700" dist="63500" dir="2700000" algn="tl" rotWithShape="0">
              <a:prstClr val="black">
                <a:alpha val="40000"/>
              </a:prstClr>
            </a:outerShdw>
          </a:effectLst>
        </p:grpSpPr>
        <p:sp>
          <p:nvSpPr>
            <p:cNvPr id="84" name="圆角矩形 83"/>
            <p:cNvSpPr/>
            <p:nvPr/>
          </p:nvSpPr>
          <p:spPr>
            <a:xfrm rot="2700000">
              <a:off x="2262896" y="1810432"/>
              <a:ext cx="2293258" cy="2293258"/>
            </a:xfrm>
            <a:prstGeom prst="roundRect">
              <a:avLst>
                <a:gd name="adj" fmla="val 12083"/>
              </a:avLst>
            </a:prstGeom>
            <a:solidFill>
              <a:srgbClr val="FFC0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5" name="圆角矩形 84"/>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86" name="文本框 85"/>
          <p:cNvSpPr txBox="1"/>
          <p:nvPr/>
        </p:nvSpPr>
        <p:spPr>
          <a:xfrm>
            <a:off x="2119352" y="1993900"/>
            <a:ext cx="1442024" cy="767715"/>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rPr>
              <a:t>01</a:t>
            </a:r>
          </a:p>
        </p:txBody>
      </p:sp>
      <p:sp>
        <p:nvSpPr>
          <p:cNvPr id="87" name="文本框 86"/>
          <p:cNvSpPr txBox="1"/>
          <p:nvPr/>
        </p:nvSpPr>
        <p:spPr>
          <a:xfrm>
            <a:off x="5275011" y="1993900"/>
            <a:ext cx="1442024" cy="767715"/>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rPr>
              <a:t>02</a:t>
            </a:r>
          </a:p>
        </p:txBody>
      </p:sp>
      <p:sp>
        <p:nvSpPr>
          <p:cNvPr id="88" name="文本框 87"/>
          <p:cNvSpPr txBox="1"/>
          <p:nvPr/>
        </p:nvSpPr>
        <p:spPr>
          <a:xfrm>
            <a:off x="8615034" y="1993900"/>
            <a:ext cx="1442024" cy="767715"/>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rPr>
              <a:t>03</a:t>
            </a:r>
          </a:p>
        </p:txBody>
      </p:sp>
      <p:sp>
        <p:nvSpPr>
          <p:cNvPr id="89" name="文本框 88"/>
          <p:cNvSpPr txBox="1"/>
          <p:nvPr/>
        </p:nvSpPr>
        <p:spPr>
          <a:xfrm>
            <a:off x="2040179"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sp>
        <p:nvSpPr>
          <p:cNvPr id="90" name="文本框 89"/>
          <p:cNvSpPr txBox="1"/>
          <p:nvPr/>
        </p:nvSpPr>
        <p:spPr>
          <a:xfrm>
            <a:off x="5195838"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sp>
        <p:nvSpPr>
          <p:cNvPr id="91" name="文本框 90"/>
          <p:cNvSpPr txBox="1"/>
          <p:nvPr/>
        </p:nvSpPr>
        <p:spPr>
          <a:xfrm>
            <a:off x="8538046"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nvGrpSpPr>
          <p:cNvPr id="101" name="组合 100"/>
          <p:cNvGrpSpPr/>
          <p:nvPr/>
        </p:nvGrpSpPr>
        <p:grpSpPr>
          <a:xfrm>
            <a:off x="1696803" y="4577683"/>
            <a:ext cx="2357633" cy="1033620"/>
            <a:chOff x="1256119" y="1638320"/>
            <a:chExt cx="1923767" cy="775215"/>
          </a:xfrm>
        </p:grpSpPr>
        <p:sp>
          <p:nvSpPr>
            <p:cNvPr id="102"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3"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4" name="组合 103"/>
          <p:cNvGrpSpPr/>
          <p:nvPr/>
        </p:nvGrpSpPr>
        <p:grpSpPr>
          <a:xfrm>
            <a:off x="5048687" y="4577683"/>
            <a:ext cx="2357633" cy="1033620"/>
            <a:chOff x="1256119" y="1638320"/>
            <a:chExt cx="1923767" cy="775215"/>
          </a:xfrm>
        </p:grpSpPr>
        <p:sp>
          <p:nvSpPr>
            <p:cNvPr id="105"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6"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7" name="组合 106"/>
          <p:cNvGrpSpPr/>
          <p:nvPr/>
        </p:nvGrpSpPr>
        <p:grpSpPr>
          <a:xfrm>
            <a:off x="8423600" y="4577683"/>
            <a:ext cx="2357633" cy="1033620"/>
            <a:chOff x="1256119" y="1638320"/>
            <a:chExt cx="1923767" cy="775215"/>
          </a:xfrm>
        </p:grpSpPr>
        <p:sp>
          <p:nvSpPr>
            <p:cNvPr id="108" name="TextBox 216"/>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9" name="TextBox 217"/>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fill="hold"/>
                                        <p:tgtEl>
                                          <p:spTgt spid="77"/>
                                        </p:tgtEl>
                                        <p:attrNameLst>
                                          <p:attrName>ppt_x</p:attrName>
                                        </p:attrNameLst>
                                      </p:cBhvr>
                                      <p:tavLst>
                                        <p:tav tm="0">
                                          <p:val>
                                            <p:strVal val="#ppt_x"/>
                                          </p:val>
                                        </p:tav>
                                        <p:tav tm="100000">
                                          <p:val>
                                            <p:strVal val="#ppt_x"/>
                                          </p:val>
                                        </p:tav>
                                      </p:tavLst>
                                    </p:anim>
                                    <p:anim calcmode="lin" valueType="num">
                                      <p:cBhvr additive="base">
                                        <p:cTn id="13" dur="500" fill="hold"/>
                                        <p:tgtEl>
                                          <p:spTgt spid="7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ppt_x"/>
                                          </p:val>
                                        </p:tav>
                                        <p:tav tm="100000">
                                          <p:val>
                                            <p:strVal val="#ppt_x"/>
                                          </p:val>
                                        </p:tav>
                                      </p:tavLst>
                                    </p:anim>
                                    <p:anim calcmode="lin" valueType="num">
                                      <p:cBhvr additive="base">
                                        <p:cTn id="17" dur="500" fill="hold"/>
                                        <p:tgtEl>
                                          <p:spTgt spid="8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9"/>
                                        </p:tgtEl>
                                        <p:attrNameLst>
                                          <p:attrName>style.visibility</p:attrName>
                                        </p:attrNameLst>
                                      </p:cBhvr>
                                      <p:to>
                                        <p:strVal val="visible"/>
                                      </p:to>
                                    </p:set>
                                    <p:anim calcmode="lin" valueType="num">
                                      <p:cBhvr additive="base">
                                        <p:cTn id="20" dur="500" fill="hold"/>
                                        <p:tgtEl>
                                          <p:spTgt spid="89"/>
                                        </p:tgtEl>
                                        <p:attrNameLst>
                                          <p:attrName>ppt_x</p:attrName>
                                        </p:attrNameLst>
                                      </p:cBhvr>
                                      <p:tavLst>
                                        <p:tav tm="0">
                                          <p:val>
                                            <p:strVal val="#ppt_x"/>
                                          </p:val>
                                        </p:tav>
                                        <p:tav tm="100000">
                                          <p:val>
                                            <p:strVal val="#ppt_x"/>
                                          </p:val>
                                        </p:tav>
                                      </p:tavLst>
                                    </p:anim>
                                    <p:anim calcmode="lin" valueType="num">
                                      <p:cBhvr additive="base">
                                        <p:cTn id="21" dur="500" fill="hold"/>
                                        <p:tgtEl>
                                          <p:spTgt spid="89"/>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01"/>
                                        </p:tgtEl>
                                        <p:attrNameLst>
                                          <p:attrName>style.visibility</p:attrName>
                                        </p:attrNameLst>
                                      </p:cBhvr>
                                      <p:to>
                                        <p:strVal val="visible"/>
                                      </p:to>
                                    </p:set>
                                    <p:anim calcmode="lin" valueType="num">
                                      <p:cBhvr additive="base">
                                        <p:cTn id="24" dur="500" fill="hold"/>
                                        <p:tgtEl>
                                          <p:spTgt spid="101"/>
                                        </p:tgtEl>
                                        <p:attrNameLst>
                                          <p:attrName>ppt_x</p:attrName>
                                        </p:attrNameLst>
                                      </p:cBhvr>
                                      <p:tavLst>
                                        <p:tav tm="0">
                                          <p:val>
                                            <p:strVal val="#ppt_x"/>
                                          </p:val>
                                        </p:tav>
                                        <p:tav tm="100000">
                                          <p:val>
                                            <p:strVal val="#ppt_x"/>
                                          </p:val>
                                        </p:tav>
                                      </p:tavLst>
                                    </p:anim>
                                    <p:anim calcmode="lin" valueType="num">
                                      <p:cBhvr additive="base">
                                        <p:cTn id="25"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additive="base">
                                        <p:cTn id="30" dur="500" fill="hold"/>
                                        <p:tgtEl>
                                          <p:spTgt spid="80"/>
                                        </p:tgtEl>
                                        <p:attrNameLst>
                                          <p:attrName>ppt_x</p:attrName>
                                        </p:attrNameLst>
                                      </p:cBhvr>
                                      <p:tavLst>
                                        <p:tav tm="0">
                                          <p:val>
                                            <p:strVal val="#ppt_x"/>
                                          </p:val>
                                        </p:tav>
                                        <p:tav tm="100000">
                                          <p:val>
                                            <p:strVal val="#ppt_x"/>
                                          </p:val>
                                        </p:tav>
                                      </p:tavLst>
                                    </p:anim>
                                    <p:anim calcmode="lin" valueType="num">
                                      <p:cBhvr additive="base">
                                        <p:cTn id="31" dur="500" fill="hold"/>
                                        <p:tgtEl>
                                          <p:spTgt spid="8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fill="hold"/>
                                        <p:tgtEl>
                                          <p:spTgt spid="87"/>
                                        </p:tgtEl>
                                        <p:attrNameLst>
                                          <p:attrName>ppt_x</p:attrName>
                                        </p:attrNameLst>
                                      </p:cBhvr>
                                      <p:tavLst>
                                        <p:tav tm="0">
                                          <p:val>
                                            <p:strVal val="#ppt_x"/>
                                          </p:val>
                                        </p:tav>
                                        <p:tav tm="100000">
                                          <p:val>
                                            <p:strVal val="#ppt_x"/>
                                          </p:val>
                                        </p:tav>
                                      </p:tavLst>
                                    </p:anim>
                                    <p:anim calcmode="lin" valueType="num">
                                      <p:cBhvr additive="base">
                                        <p:cTn id="35" dur="500" fill="hold"/>
                                        <p:tgtEl>
                                          <p:spTgt spid="8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additive="base">
                                        <p:cTn id="42" dur="500" fill="hold"/>
                                        <p:tgtEl>
                                          <p:spTgt spid="104"/>
                                        </p:tgtEl>
                                        <p:attrNameLst>
                                          <p:attrName>ppt_x</p:attrName>
                                        </p:attrNameLst>
                                      </p:cBhvr>
                                      <p:tavLst>
                                        <p:tav tm="0">
                                          <p:val>
                                            <p:strVal val="#ppt_x"/>
                                          </p:val>
                                        </p:tav>
                                        <p:tav tm="100000">
                                          <p:val>
                                            <p:strVal val="#ppt_x"/>
                                          </p:val>
                                        </p:tav>
                                      </p:tavLst>
                                    </p:anim>
                                    <p:anim calcmode="lin" valueType="num">
                                      <p:cBhvr additive="base">
                                        <p:cTn id="43"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fill="hold"/>
                                        <p:tgtEl>
                                          <p:spTgt spid="83"/>
                                        </p:tgtEl>
                                        <p:attrNameLst>
                                          <p:attrName>ppt_x</p:attrName>
                                        </p:attrNameLst>
                                      </p:cBhvr>
                                      <p:tavLst>
                                        <p:tav tm="0">
                                          <p:val>
                                            <p:strVal val="#ppt_x"/>
                                          </p:val>
                                        </p:tav>
                                        <p:tav tm="100000">
                                          <p:val>
                                            <p:strVal val="#ppt_x"/>
                                          </p:val>
                                        </p:tav>
                                      </p:tavLst>
                                    </p:anim>
                                    <p:anim calcmode="lin" valueType="num">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88"/>
                                        </p:tgtEl>
                                        <p:attrNameLst>
                                          <p:attrName>style.visibility</p:attrName>
                                        </p:attrNameLst>
                                      </p:cBhvr>
                                      <p:to>
                                        <p:strVal val="visible"/>
                                      </p:to>
                                    </p:set>
                                    <p:anim calcmode="lin" valueType="num">
                                      <p:cBhvr additive="base">
                                        <p:cTn id="52" dur="500" fill="hold"/>
                                        <p:tgtEl>
                                          <p:spTgt spid="88"/>
                                        </p:tgtEl>
                                        <p:attrNameLst>
                                          <p:attrName>ppt_x</p:attrName>
                                        </p:attrNameLst>
                                      </p:cBhvr>
                                      <p:tavLst>
                                        <p:tav tm="0">
                                          <p:val>
                                            <p:strVal val="#ppt_x"/>
                                          </p:val>
                                        </p:tav>
                                        <p:tav tm="100000">
                                          <p:val>
                                            <p:strVal val="#ppt_x"/>
                                          </p:val>
                                        </p:tav>
                                      </p:tavLst>
                                    </p:anim>
                                    <p:anim calcmode="lin" valueType="num">
                                      <p:cBhvr additive="base">
                                        <p:cTn id="53" dur="500" fill="hold"/>
                                        <p:tgtEl>
                                          <p:spTgt spid="88"/>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additive="base">
                                        <p:cTn id="56" dur="500" fill="hold"/>
                                        <p:tgtEl>
                                          <p:spTgt spid="91"/>
                                        </p:tgtEl>
                                        <p:attrNameLst>
                                          <p:attrName>ppt_x</p:attrName>
                                        </p:attrNameLst>
                                      </p:cBhvr>
                                      <p:tavLst>
                                        <p:tav tm="0">
                                          <p:val>
                                            <p:strVal val="#ppt_x"/>
                                          </p:val>
                                        </p:tav>
                                        <p:tav tm="100000">
                                          <p:val>
                                            <p:strVal val="#ppt_x"/>
                                          </p:val>
                                        </p:tav>
                                      </p:tavLst>
                                    </p:anim>
                                    <p:anim calcmode="lin" valueType="num">
                                      <p:cBhvr additive="base">
                                        <p:cTn id="57" dur="500" fill="hold"/>
                                        <p:tgtEl>
                                          <p:spTgt spid="91"/>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07"/>
                                        </p:tgtEl>
                                        <p:attrNameLst>
                                          <p:attrName>style.visibility</p:attrName>
                                        </p:attrNameLst>
                                      </p:cBhvr>
                                      <p:to>
                                        <p:strVal val="visible"/>
                                      </p:to>
                                    </p:set>
                                    <p:anim calcmode="lin" valueType="num">
                                      <p:cBhvr additive="base">
                                        <p:cTn id="60" dur="500" fill="hold"/>
                                        <p:tgtEl>
                                          <p:spTgt spid="107"/>
                                        </p:tgtEl>
                                        <p:attrNameLst>
                                          <p:attrName>ppt_x</p:attrName>
                                        </p:attrNameLst>
                                      </p:cBhvr>
                                      <p:tavLst>
                                        <p:tav tm="0">
                                          <p:val>
                                            <p:strVal val="#ppt_x"/>
                                          </p:val>
                                        </p:tav>
                                        <p:tav tm="100000">
                                          <p:val>
                                            <p:strVal val="#ppt_x"/>
                                          </p:val>
                                        </p:tav>
                                      </p:tavLst>
                                    </p:anim>
                                    <p:anim calcmode="lin" valueType="num">
                                      <p:cBhvr additive="base">
                                        <p:cTn id="61"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29" name="组合 28"/>
          <p:cNvGrpSpPr/>
          <p:nvPr/>
        </p:nvGrpSpPr>
        <p:grpSpPr>
          <a:xfrm>
            <a:off x="848780" y="1100441"/>
            <a:ext cx="5194580" cy="4730491"/>
            <a:chOff x="2638696" y="526547"/>
            <a:chExt cx="6346736" cy="5779709"/>
          </a:xfrm>
        </p:grpSpPr>
        <p:grpSp>
          <p:nvGrpSpPr>
            <p:cNvPr id="30" name="组合 29"/>
            <p:cNvGrpSpPr/>
            <p:nvPr/>
          </p:nvGrpSpPr>
          <p:grpSpPr>
            <a:xfrm>
              <a:off x="2638696" y="526547"/>
              <a:ext cx="3383280" cy="3383640"/>
              <a:chOff x="2987040" y="1497648"/>
              <a:chExt cx="3383280" cy="3383640"/>
            </a:xfrm>
          </p:grpSpPr>
          <p:sp>
            <p:nvSpPr>
              <p:cNvPr id="44" name="任意多边形 43"/>
              <p:cNvSpPr/>
              <p:nvPr/>
            </p:nvSpPr>
            <p:spPr>
              <a:xfrm flipH="1">
                <a:off x="298704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8100000" scaled="1"/>
                <a:tileRect/>
              </a:gradFill>
              <a:ln w="28575">
                <a:gradFill flip="none" rotWithShape="1">
                  <a:gsLst>
                    <a:gs pos="0">
                      <a:schemeClr val="bg1"/>
                    </a:gs>
                    <a:gs pos="100000">
                      <a:schemeClr val="bg1">
                        <a:lumMod val="85000"/>
                      </a:schemeClr>
                    </a:gs>
                  </a:gsLst>
                  <a:lin ang="81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5" name="椭圆 44"/>
              <p:cNvSpPr/>
              <p:nvPr/>
            </p:nvSpPr>
            <p:spPr>
              <a:xfrm>
                <a:off x="3197860" y="1708648"/>
                <a:ext cx="2961640" cy="2961640"/>
              </a:xfrm>
              <a:prstGeom prst="ellipse">
                <a:avLst/>
              </a:prstGeom>
              <a:blipFill rotWithShape="1">
                <a:blip r:embed="rId4"/>
                <a:stretch>
                  <a:fillRect/>
                </a:stretch>
              </a:blipFill>
              <a:ln>
                <a:noFill/>
              </a:ln>
              <a:effectLst>
                <a:innerShdw blurRad="114300" dist="254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grpSp>
          <p:nvGrpSpPr>
            <p:cNvPr id="31" name="组合 30"/>
            <p:cNvGrpSpPr/>
            <p:nvPr/>
          </p:nvGrpSpPr>
          <p:grpSpPr>
            <a:xfrm flipH="1">
              <a:off x="6145712" y="1070165"/>
              <a:ext cx="2839720" cy="2840022"/>
              <a:chOff x="6748780" y="1497648"/>
              <a:chExt cx="3383280" cy="3383640"/>
            </a:xfrm>
          </p:grpSpPr>
          <p:sp>
            <p:nvSpPr>
              <p:cNvPr id="42" name="任意多边形 41"/>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2700000" scaled="1"/>
                <a:tileRect/>
              </a:gradFill>
              <a:ln w="28575">
                <a:gradFill flip="none" rotWithShape="1">
                  <a:gsLst>
                    <a:gs pos="0">
                      <a:schemeClr val="bg1"/>
                    </a:gs>
                    <a:gs pos="100000">
                      <a:schemeClr val="bg1">
                        <a:lumMod val="8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3" name="椭圆 42"/>
              <p:cNvSpPr/>
              <p:nvPr/>
            </p:nvSpPr>
            <p:spPr>
              <a:xfrm>
                <a:off x="6959600" y="1708648"/>
                <a:ext cx="2961640" cy="2961640"/>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a:effectLst>
                <a:innerShdw blurRad="114300" dist="25400" dir="189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grpSp>
          <p:nvGrpSpPr>
            <p:cNvPr id="32" name="组合 31"/>
            <p:cNvGrpSpPr/>
            <p:nvPr/>
          </p:nvGrpSpPr>
          <p:grpSpPr>
            <a:xfrm flipH="1" flipV="1">
              <a:off x="6145712" y="4029232"/>
              <a:ext cx="2276782" cy="2277024"/>
              <a:chOff x="6748780" y="1497648"/>
              <a:chExt cx="3383280" cy="3383640"/>
            </a:xfrm>
          </p:grpSpPr>
          <p:sp>
            <p:nvSpPr>
              <p:cNvPr id="40" name="任意多边形 39"/>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8900000" scaled="1"/>
                <a:tileRect/>
              </a:gradFill>
              <a:ln w="28575">
                <a:gradFill flip="none" rotWithShape="1">
                  <a:gsLst>
                    <a:gs pos="0">
                      <a:schemeClr val="bg1"/>
                    </a:gs>
                    <a:gs pos="100000">
                      <a:schemeClr val="bg1">
                        <a:lumMod val="85000"/>
                      </a:schemeClr>
                    </a:gs>
                  </a:gsLst>
                  <a:lin ang="189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41" name="椭圆 40"/>
              <p:cNvSpPr/>
              <p:nvPr/>
            </p:nvSpPr>
            <p:spPr>
              <a:xfrm rot="10800000">
                <a:off x="6959600" y="1708648"/>
                <a:ext cx="2961640" cy="2961640"/>
              </a:xfrm>
              <a:prstGeom prst="ellipse">
                <a:avLst/>
              </a:prstGeom>
              <a:blipFill rotWithShape="1">
                <a:blip r:embed="rId6" cstate="screen">
                  <a:extLst>
                    <a:ext uri="{28A0092B-C50C-407E-A947-70E740481C1C}">
                      <a14:useLocalDpi xmlns:a14="http://schemas.microsoft.com/office/drawing/2010/main"/>
                    </a:ext>
                  </a:extLst>
                </a:blip>
                <a:stretch>
                  <a:fillRect/>
                </a:stretch>
              </a:blipFill>
              <a:ln>
                <a:noFill/>
              </a:ln>
              <a:effectLst>
                <a:innerShdw blurRad="114300" dist="25400" dir="27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grpSp>
          <p:nvGrpSpPr>
            <p:cNvPr id="33" name="组合 32"/>
            <p:cNvGrpSpPr/>
            <p:nvPr/>
          </p:nvGrpSpPr>
          <p:grpSpPr>
            <a:xfrm flipV="1">
              <a:off x="4310634" y="4018644"/>
              <a:ext cx="1708764" cy="1708946"/>
              <a:chOff x="6748780" y="1497648"/>
              <a:chExt cx="3383280" cy="3383640"/>
            </a:xfrm>
          </p:grpSpPr>
          <p:sp>
            <p:nvSpPr>
              <p:cNvPr id="38" name="任意多边形 37"/>
              <p:cNvSpPr/>
              <p:nvPr/>
            </p:nvSpPr>
            <p:spPr>
              <a:xfrm flipH="1">
                <a:off x="6748780" y="1497648"/>
                <a:ext cx="3383280" cy="3383640"/>
              </a:xfrm>
              <a:custGeom>
                <a:avLst/>
                <a:gdLst>
                  <a:gd name="connsiteX0" fmla="*/ 1691640 w 3383280"/>
                  <a:gd name="connsiteY0" fmla="*/ 0 h 3383640"/>
                  <a:gd name="connsiteX1" fmla="*/ 3383280 w 3383280"/>
                  <a:gd name="connsiteY1" fmla="*/ 1691640 h 3383640"/>
                  <a:gd name="connsiteX2" fmla="*/ 1864601 w 3383280"/>
                  <a:gd name="connsiteY2" fmla="*/ 3374547 h 3383640"/>
                  <a:gd name="connsiteX3" fmla="*/ 1725867 w 3383280"/>
                  <a:gd name="connsiteY3" fmla="*/ 3381552 h 3383640"/>
                  <a:gd name="connsiteX4" fmla="*/ 1728000 w 3383280"/>
                  <a:gd name="connsiteY4" fmla="*/ 3383640 h 3383640"/>
                  <a:gd name="connsiteX5" fmla="*/ 0 w 3383280"/>
                  <a:gd name="connsiteY5" fmla="*/ 3383640 h 3383640"/>
                  <a:gd name="connsiteX6" fmla="*/ 0 w 3383280"/>
                  <a:gd name="connsiteY6" fmla="*/ 1691640 h 3383640"/>
                  <a:gd name="connsiteX7" fmla="*/ 1691640 w 3383280"/>
                  <a:gd name="connsiteY7" fmla="*/ 0 h 3383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83280" h="3383640">
                    <a:moveTo>
                      <a:pt x="1691640" y="0"/>
                    </a:moveTo>
                    <a:cubicBezTo>
                      <a:pt x="2625907" y="0"/>
                      <a:pt x="3383280" y="757373"/>
                      <a:pt x="3383280" y="1691640"/>
                    </a:cubicBezTo>
                    <a:cubicBezTo>
                      <a:pt x="3383280" y="2567515"/>
                      <a:pt x="2717620" y="3287918"/>
                      <a:pt x="1864601" y="3374547"/>
                    </a:cubicBezTo>
                    <a:lnTo>
                      <a:pt x="1725867" y="3381552"/>
                    </a:lnTo>
                    <a:lnTo>
                      <a:pt x="1728000" y="3383640"/>
                    </a:lnTo>
                    <a:lnTo>
                      <a:pt x="0" y="3383640"/>
                    </a:lnTo>
                    <a:lnTo>
                      <a:pt x="0" y="1691640"/>
                    </a:lnTo>
                    <a:cubicBezTo>
                      <a:pt x="0" y="757373"/>
                      <a:pt x="757373" y="0"/>
                      <a:pt x="1691640" y="0"/>
                    </a:cubicBezTo>
                    <a:close/>
                  </a:path>
                </a:pathLst>
              </a:custGeom>
              <a:gradFill flip="none" rotWithShape="1">
                <a:gsLst>
                  <a:gs pos="100000">
                    <a:schemeClr val="bg1">
                      <a:lumMod val="95000"/>
                    </a:schemeClr>
                  </a:gs>
                  <a:gs pos="0">
                    <a:srgbClr val="D1D1D1"/>
                  </a:gs>
                </a:gsLst>
                <a:lin ang="13500000" scaled="0"/>
                <a:tileRect/>
              </a:gradFill>
              <a:ln w="28575">
                <a:gradFill flip="none" rotWithShape="1">
                  <a:gsLst>
                    <a:gs pos="0">
                      <a:schemeClr val="bg1"/>
                    </a:gs>
                    <a:gs pos="100000">
                      <a:schemeClr val="bg1">
                        <a:lumMod val="85000"/>
                      </a:schemeClr>
                    </a:gs>
                  </a:gsLst>
                  <a:lin ang="13500000" scaled="0"/>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sp>
            <p:nvSpPr>
              <p:cNvPr id="39" name="椭圆 38"/>
              <p:cNvSpPr/>
              <p:nvPr/>
            </p:nvSpPr>
            <p:spPr>
              <a:xfrm>
                <a:off x="6959600" y="1708648"/>
                <a:ext cx="2961640" cy="2961640"/>
              </a:xfrm>
              <a:prstGeom prst="ellipse">
                <a:avLst/>
              </a:prstGeom>
              <a:blipFill rotWithShape="1">
                <a:blip r:embed="rId7" cstate="screen">
                  <a:extLst>
                    <a:ext uri="{28A0092B-C50C-407E-A947-70E740481C1C}">
                      <a14:useLocalDpi xmlns:a14="http://schemas.microsoft.com/office/drawing/2010/main"/>
                    </a:ext>
                  </a:extLst>
                </a:blip>
                <a:stretch>
                  <a:fillRect/>
                </a:stretch>
              </a:blipFill>
              <a:ln>
                <a:noFill/>
              </a:ln>
              <a:effectLst>
                <a:innerShdw blurRad="114300" dist="25400" dir="81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p>
            </p:txBody>
          </p:sp>
        </p:grpSp>
      </p:grpSp>
      <p:grpSp>
        <p:nvGrpSpPr>
          <p:cNvPr id="58" name="组合 57"/>
          <p:cNvGrpSpPr/>
          <p:nvPr/>
        </p:nvGrpSpPr>
        <p:grpSpPr>
          <a:xfrm>
            <a:off x="6452730" y="2872801"/>
            <a:ext cx="1512285" cy="514351"/>
            <a:chOff x="4452173" y="720606"/>
            <a:chExt cx="1134214" cy="385763"/>
          </a:xfrm>
        </p:grpSpPr>
        <p:grpSp>
          <p:nvGrpSpPr>
            <p:cNvPr id="59" name="组合 58"/>
            <p:cNvGrpSpPr/>
            <p:nvPr/>
          </p:nvGrpSpPr>
          <p:grpSpPr>
            <a:xfrm>
              <a:off x="4452173" y="720606"/>
              <a:ext cx="1134214" cy="385763"/>
              <a:chOff x="2099498" y="1186788"/>
              <a:chExt cx="1134214" cy="385763"/>
            </a:xfrm>
          </p:grpSpPr>
          <p:sp>
            <p:nvSpPr>
              <p:cNvPr id="61" name="圆角矩形 60"/>
              <p:cNvSpPr/>
              <p:nvPr/>
            </p:nvSpPr>
            <p:spPr>
              <a:xfrm>
                <a:off x="2099498" y="1186788"/>
                <a:ext cx="1134214" cy="385763"/>
              </a:xfrm>
              <a:prstGeom prst="roundRect">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endParaRPr>
              </a:p>
            </p:txBody>
          </p:sp>
          <p:sp>
            <p:nvSpPr>
              <p:cNvPr id="62" name="圆角矩形 61"/>
              <p:cNvSpPr/>
              <p:nvPr/>
            </p:nvSpPr>
            <p:spPr>
              <a:xfrm>
                <a:off x="2140499" y="1219916"/>
                <a:ext cx="1052212" cy="319506"/>
              </a:xfrm>
              <a:prstGeom prst="roundRect">
                <a:avLst/>
              </a:prstGeom>
              <a:solidFill>
                <a:srgbClr val="F30000"/>
              </a:soli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dirty="0">
                  <a:solidFill>
                    <a:srgbClr val="FFFFFF"/>
                  </a:solidFill>
                  <a:ea typeface="宋体" panose="02010600030101010101" pitchFamily="2" charset="-122"/>
                </a:endParaRPr>
              </a:p>
            </p:txBody>
          </p:sp>
        </p:grpSp>
        <p:sp>
          <p:nvSpPr>
            <p:cNvPr id="60" name="矩形 59"/>
            <p:cNvSpPr/>
            <p:nvPr/>
          </p:nvSpPr>
          <p:spPr>
            <a:xfrm>
              <a:off x="4543031" y="759599"/>
              <a:ext cx="952500" cy="330041"/>
            </a:xfrm>
            <a:prstGeom prst="rect">
              <a:avLst/>
            </a:prstGeom>
          </p:spPr>
          <p:txBody>
            <a:bodyPr wrap="none">
              <a:spAutoFit/>
            </a:bodyPr>
            <a:lstStyle/>
            <a:p>
              <a:pPr algn="ctr"/>
              <a:r>
                <a:rPr lang="zh-CN" altLang="en-US" sz="2135" dirty="0">
                  <a:solidFill>
                    <a:prstClr val="white"/>
                  </a:solidFill>
                  <a:latin typeface="微软雅黑" panose="020B0503020204020204" charset="-122"/>
                </a:rPr>
                <a:t>添加标题</a:t>
              </a:r>
            </a:p>
          </p:txBody>
        </p:sp>
      </p:grpSp>
      <p:sp>
        <p:nvSpPr>
          <p:cNvPr id="63" name="矩形 62"/>
          <p:cNvSpPr/>
          <p:nvPr/>
        </p:nvSpPr>
        <p:spPr>
          <a:xfrm>
            <a:off x="6432410" y="3619716"/>
            <a:ext cx="4797589" cy="70358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p:txBody>
      </p:sp>
      <p:sp>
        <p:nvSpPr>
          <p:cNvPr id="64" name="矩形 63"/>
          <p:cNvSpPr/>
          <p:nvPr/>
        </p:nvSpPr>
        <p:spPr>
          <a:xfrm>
            <a:off x="6432410" y="4452900"/>
            <a:ext cx="4797589" cy="70358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0-#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500" fill="hold"/>
                                        <p:tgtEl>
                                          <p:spTgt spid="63"/>
                                        </p:tgtEl>
                                        <p:attrNameLst>
                                          <p:attrName>ppt_x</p:attrName>
                                        </p:attrNameLst>
                                      </p:cBhvr>
                                      <p:tavLst>
                                        <p:tav tm="0">
                                          <p:val>
                                            <p:strVal val="0-#ppt_w/2"/>
                                          </p:val>
                                        </p:tav>
                                        <p:tav tm="100000">
                                          <p:val>
                                            <p:strVal val="#ppt_x"/>
                                          </p:val>
                                        </p:tav>
                                      </p:tavLst>
                                    </p:anim>
                                    <p:anim calcmode="lin" valueType="num">
                                      <p:cBhvr additive="base">
                                        <p:cTn id="24" dur="500" fill="hold"/>
                                        <p:tgtEl>
                                          <p:spTgt spid="63"/>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77" name="组合 76"/>
          <p:cNvGrpSpPr/>
          <p:nvPr/>
        </p:nvGrpSpPr>
        <p:grpSpPr>
          <a:xfrm>
            <a:off x="1772251" y="1869895"/>
            <a:ext cx="2153019" cy="1983832"/>
            <a:chOff x="2067317" y="1810431"/>
            <a:chExt cx="2488837" cy="2293259"/>
          </a:xfrm>
          <a:effectLst>
            <a:outerShdw blurRad="139700" dist="63500" dir="2700000" algn="tl" rotWithShape="0">
              <a:prstClr val="black">
                <a:alpha val="40000"/>
              </a:prstClr>
            </a:outerShdw>
          </a:effectLst>
        </p:grpSpPr>
        <p:sp>
          <p:nvSpPr>
            <p:cNvPr id="78" name="圆角矩形 77"/>
            <p:cNvSpPr/>
            <p:nvPr/>
          </p:nvSpPr>
          <p:spPr>
            <a:xfrm rot="2700000">
              <a:off x="2262896" y="1810432"/>
              <a:ext cx="2293258" cy="2293258"/>
            </a:xfrm>
            <a:prstGeom prst="roundRect">
              <a:avLst>
                <a:gd name="adj" fmla="val 12083"/>
              </a:avLst>
            </a:prstGeom>
            <a:solidFill>
              <a:srgbClr val="F300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79" name="圆角矩形 78"/>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80" name="组合 79"/>
          <p:cNvGrpSpPr/>
          <p:nvPr/>
        </p:nvGrpSpPr>
        <p:grpSpPr>
          <a:xfrm>
            <a:off x="5020092" y="1869895"/>
            <a:ext cx="2153019" cy="1983832"/>
            <a:chOff x="2067317" y="1810431"/>
            <a:chExt cx="2488837" cy="2293259"/>
          </a:xfrm>
          <a:effectLst>
            <a:outerShdw blurRad="139700" dist="63500" dir="2700000" algn="tl" rotWithShape="0">
              <a:prstClr val="black">
                <a:alpha val="40000"/>
              </a:prstClr>
            </a:outerShdw>
          </a:effectLst>
        </p:grpSpPr>
        <p:sp>
          <p:nvSpPr>
            <p:cNvPr id="81" name="圆角矩形 80"/>
            <p:cNvSpPr/>
            <p:nvPr/>
          </p:nvSpPr>
          <p:spPr>
            <a:xfrm rot="2700000">
              <a:off x="2262896" y="1810432"/>
              <a:ext cx="2293258" cy="2293258"/>
            </a:xfrm>
            <a:prstGeom prst="roundRect">
              <a:avLst>
                <a:gd name="adj" fmla="val 12083"/>
              </a:avLst>
            </a:prstGeom>
            <a:solidFill>
              <a:srgbClr val="FFC0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2" name="圆角矩形 81"/>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83" name="组合 82"/>
          <p:cNvGrpSpPr/>
          <p:nvPr/>
        </p:nvGrpSpPr>
        <p:grpSpPr>
          <a:xfrm>
            <a:off x="8267932" y="1869895"/>
            <a:ext cx="2153019" cy="1983832"/>
            <a:chOff x="2067317" y="1810431"/>
            <a:chExt cx="2488837" cy="2293259"/>
          </a:xfrm>
          <a:effectLst>
            <a:outerShdw blurRad="139700" dist="63500" dir="2700000" algn="tl" rotWithShape="0">
              <a:prstClr val="black">
                <a:alpha val="40000"/>
              </a:prstClr>
            </a:outerShdw>
          </a:effectLst>
        </p:grpSpPr>
        <p:sp>
          <p:nvSpPr>
            <p:cNvPr id="84" name="圆角矩形 83"/>
            <p:cNvSpPr/>
            <p:nvPr/>
          </p:nvSpPr>
          <p:spPr>
            <a:xfrm rot="2700000">
              <a:off x="2262896" y="1810432"/>
              <a:ext cx="2293258" cy="2293258"/>
            </a:xfrm>
            <a:prstGeom prst="roundRect">
              <a:avLst>
                <a:gd name="adj" fmla="val 12083"/>
              </a:avLst>
            </a:prstGeom>
            <a:solidFill>
              <a:srgbClr val="F300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5" name="圆角矩形 84"/>
            <p:cNvSpPr/>
            <p:nvPr/>
          </p:nvSpPr>
          <p:spPr>
            <a:xfrm rot="2700000">
              <a:off x="2067317" y="1810431"/>
              <a:ext cx="2293258" cy="2293258"/>
            </a:xfrm>
            <a:prstGeom prst="roundRect">
              <a:avLst>
                <a:gd name="adj" fmla="val 12083"/>
              </a:avLst>
            </a:prstGeom>
            <a:gradFill>
              <a:gsLst>
                <a:gs pos="100000">
                  <a:srgbClr val="F5F5F5"/>
                </a:gs>
                <a:gs pos="0">
                  <a:schemeClr val="bg1">
                    <a:lumMod val="85000"/>
                  </a:schemeClr>
                </a:gs>
              </a:gsLst>
              <a:lin ang="0" scaled="0"/>
            </a:gradFill>
            <a:ln w="22225">
              <a:gradFill>
                <a:gsLst>
                  <a:gs pos="0">
                    <a:schemeClr val="bg1"/>
                  </a:gs>
                  <a:gs pos="100000">
                    <a:schemeClr val="bg1">
                      <a:lumMod val="75000"/>
                    </a:schemeClr>
                  </a:gs>
                </a:gsLst>
                <a:lin ang="0" scaled="0"/>
              </a:gradFill>
            </a:ln>
            <a:effectLst>
              <a:outerShdw blurRad="635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86" name="文本框 85"/>
          <p:cNvSpPr txBox="1"/>
          <p:nvPr/>
        </p:nvSpPr>
        <p:spPr>
          <a:xfrm>
            <a:off x="2119352" y="1993900"/>
            <a:ext cx="1442024" cy="767715"/>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rPr>
              <a:t>01</a:t>
            </a:r>
          </a:p>
        </p:txBody>
      </p:sp>
      <p:sp>
        <p:nvSpPr>
          <p:cNvPr id="87" name="文本框 86"/>
          <p:cNvSpPr txBox="1"/>
          <p:nvPr/>
        </p:nvSpPr>
        <p:spPr>
          <a:xfrm>
            <a:off x="5275011" y="1993900"/>
            <a:ext cx="1442024" cy="767715"/>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rPr>
              <a:t>02</a:t>
            </a:r>
          </a:p>
        </p:txBody>
      </p:sp>
      <p:sp>
        <p:nvSpPr>
          <p:cNvPr id="88" name="文本框 87"/>
          <p:cNvSpPr txBox="1"/>
          <p:nvPr/>
        </p:nvSpPr>
        <p:spPr>
          <a:xfrm>
            <a:off x="8615034" y="1993900"/>
            <a:ext cx="1442024" cy="767715"/>
          </a:xfrm>
          <a:prstGeom prst="rect">
            <a:avLst/>
          </a:prstGeom>
          <a:noFill/>
        </p:spPr>
        <p:txBody>
          <a:bodyPr wrap="square" lIns="91440" tIns="45720" rIns="91440" bIns="45720" rtlCol="0">
            <a:spAutoFit/>
          </a:bodyPr>
          <a:lstStyle/>
          <a:p>
            <a:pPr algn="ctr"/>
            <a:r>
              <a:rPr lang="en-US" altLang="zh-CN" sz="4400" dirty="0">
                <a:solidFill>
                  <a:schemeClr val="tx1"/>
                </a:solidFill>
                <a:latin typeface="黑体" panose="02010600030101010101" charset="-122"/>
                <a:ea typeface="黑体" panose="02010600030101010101" charset="-122"/>
              </a:rPr>
              <a:t>03</a:t>
            </a:r>
          </a:p>
        </p:txBody>
      </p:sp>
      <p:sp>
        <p:nvSpPr>
          <p:cNvPr id="89" name="文本框 88"/>
          <p:cNvSpPr txBox="1"/>
          <p:nvPr/>
        </p:nvSpPr>
        <p:spPr>
          <a:xfrm>
            <a:off x="2040179"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sp>
        <p:nvSpPr>
          <p:cNvPr id="90" name="文本框 89"/>
          <p:cNvSpPr txBox="1"/>
          <p:nvPr/>
        </p:nvSpPr>
        <p:spPr>
          <a:xfrm>
            <a:off x="5195838"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sp>
        <p:nvSpPr>
          <p:cNvPr id="91" name="文本框 90"/>
          <p:cNvSpPr txBox="1"/>
          <p:nvPr/>
        </p:nvSpPr>
        <p:spPr>
          <a:xfrm>
            <a:off x="8538046" y="2763341"/>
            <a:ext cx="1595999" cy="652780"/>
          </a:xfrm>
          <a:prstGeom prst="rect">
            <a:avLst/>
          </a:prstGeom>
          <a:noFill/>
        </p:spPr>
        <p:txBody>
          <a:bodyPr wrap="square" lIns="91440" tIns="45720" rIns="91440" bIns="45720"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nvGrpSpPr>
          <p:cNvPr id="101" name="组合 100"/>
          <p:cNvGrpSpPr/>
          <p:nvPr/>
        </p:nvGrpSpPr>
        <p:grpSpPr>
          <a:xfrm>
            <a:off x="1696803" y="4577683"/>
            <a:ext cx="2357633" cy="1033620"/>
            <a:chOff x="1256119" y="1638320"/>
            <a:chExt cx="1923767" cy="775215"/>
          </a:xfrm>
        </p:grpSpPr>
        <p:sp>
          <p:nvSpPr>
            <p:cNvPr id="102" name="TextBox 210"/>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3"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4" name="组合 103"/>
          <p:cNvGrpSpPr/>
          <p:nvPr/>
        </p:nvGrpSpPr>
        <p:grpSpPr>
          <a:xfrm>
            <a:off x="5048687" y="4577683"/>
            <a:ext cx="2357633" cy="1033620"/>
            <a:chOff x="1256119" y="1638320"/>
            <a:chExt cx="1923767" cy="775215"/>
          </a:xfrm>
        </p:grpSpPr>
        <p:sp>
          <p:nvSpPr>
            <p:cNvPr id="105" name="TextBox 21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6" name="TextBox 21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07" name="组合 106"/>
          <p:cNvGrpSpPr/>
          <p:nvPr/>
        </p:nvGrpSpPr>
        <p:grpSpPr>
          <a:xfrm>
            <a:off x="8423600" y="4577683"/>
            <a:ext cx="2357633" cy="1033620"/>
            <a:chOff x="1256119" y="1638320"/>
            <a:chExt cx="1923767" cy="775215"/>
          </a:xfrm>
        </p:grpSpPr>
        <p:sp>
          <p:nvSpPr>
            <p:cNvPr id="108" name="TextBox 216"/>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109" name="TextBox 217"/>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additive="base">
                                        <p:cTn id="12" dur="500" fill="hold"/>
                                        <p:tgtEl>
                                          <p:spTgt spid="77"/>
                                        </p:tgtEl>
                                        <p:attrNameLst>
                                          <p:attrName>ppt_x</p:attrName>
                                        </p:attrNameLst>
                                      </p:cBhvr>
                                      <p:tavLst>
                                        <p:tav tm="0">
                                          <p:val>
                                            <p:strVal val="#ppt_x"/>
                                          </p:val>
                                        </p:tav>
                                        <p:tav tm="100000">
                                          <p:val>
                                            <p:strVal val="#ppt_x"/>
                                          </p:val>
                                        </p:tav>
                                      </p:tavLst>
                                    </p:anim>
                                    <p:anim calcmode="lin" valueType="num">
                                      <p:cBhvr additive="base">
                                        <p:cTn id="13" dur="500" fill="hold"/>
                                        <p:tgtEl>
                                          <p:spTgt spid="7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ppt_x"/>
                                          </p:val>
                                        </p:tav>
                                        <p:tav tm="100000">
                                          <p:val>
                                            <p:strVal val="#ppt_x"/>
                                          </p:val>
                                        </p:tav>
                                      </p:tavLst>
                                    </p:anim>
                                    <p:anim calcmode="lin" valueType="num">
                                      <p:cBhvr additive="base">
                                        <p:cTn id="17" dur="500" fill="hold"/>
                                        <p:tgtEl>
                                          <p:spTgt spid="8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9"/>
                                        </p:tgtEl>
                                        <p:attrNameLst>
                                          <p:attrName>style.visibility</p:attrName>
                                        </p:attrNameLst>
                                      </p:cBhvr>
                                      <p:to>
                                        <p:strVal val="visible"/>
                                      </p:to>
                                    </p:set>
                                    <p:anim calcmode="lin" valueType="num">
                                      <p:cBhvr additive="base">
                                        <p:cTn id="20" dur="500" fill="hold"/>
                                        <p:tgtEl>
                                          <p:spTgt spid="89"/>
                                        </p:tgtEl>
                                        <p:attrNameLst>
                                          <p:attrName>ppt_x</p:attrName>
                                        </p:attrNameLst>
                                      </p:cBhvr>
                                      <p:tavLst>
                                        <p:tav tm="0">
                                          <p:val>
                                            <p:strVal val="#ppt_x"/>
                                          </p:val>
                                        </p:tav>
                                        <p:tav tm="100000">
                                          <p:val>
                                            <p:strVal val="#ppt_x"/>
                                          </p:val>
                                        </p:tav>
                                      </p:tavLst>
                                    </p:anim>
                                    <p:anim calcmode="lin" valueType="num">
                                      <p:cBhvr additive="base">
                                        <p:cTn id="21" dur="500" fill="hold"/>
                                        <p:tgtEl>
                                          <p:spTgt spid="89"/>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01"/>
                                        </p:tgtEl>
                                        <p:attrNameLst>
                                          <p:attrName>style.visibility</p:attrName>
                                        </p:attrNameLst>
                                      </p:cBhvr>
                                      <p:to>
                                        <p:strVal val="visible"/>
                                      </p:to>
                                    </p:set>
                                    <p:anim calcmode="lin" valueType="num">
                                      <p:cBhvr additive="base">
                                        <p:cTn id="24" dur="500" fill="hold"/>
                                        <p:tgtEl>
                                          <p:spTgt spid="101"/>
                                        </p:tgtEl>
                                        <p:attrNameLst>
                                          <p:attrName>ppt_x</p:attrName>
                                        </p:attrNameLst>
                                      </p:cBhvr>
                                      <p:tavLst>
                                        <p:tav tm="0">
                                          <p:val>
                                            <p:strVal val="#ppt_x"/>
                                          </p:val>
                                        </p:tav>
                                        <p:tav tm="100000">
                                          <p:val>
                                            <p:strVal val="#ppt_x"/>
                                          </p:val>
                                        </p:tav>
                                      </p:tavLst>
                                    </p:anim>
                                    <p:anim calcmode="lin" valueType="num">
                                      <p:cBhvr additive="base">
                                        <p:cTn id="25" dur="500" fill="hold"/>
                                        <p:tgtEl>
                                          <p:spTgt spid="10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additive="base">
                                        <p:cTn id="30" dur="500" fill="hold"/>
                                        <p:tgtEl>
                                          <p:spTgt spid="80"/>
                                        </p:tgtEl>
                                        <p:attrNameLst>
                                          <p:attrName>ppt_x</p:attrName>
                                        </p:attrNameLst>
                                      </p:cBhvr>
                                      <p:tavLst>
                                        <p:tav tm="0">
                                          <p:val>
                                            <p:strVal val="#ppt_x"/>
                                          </p:val>
                                        </p:tav>
                                        <p:tav tm="100000">
                                          <p:val>
                                            <p:strVal val="#ppt_x"/>
                                          </p:val>
                                        </p:tav>
                                      </p:tavLst>
                                    </p:anim>
                                    <p:anim calcmode="lin" valueType="num">
                                      <p:cBhvr additive="base">
                                        <p:cTn id="31" dur="500" fill="hold"/>
                                        <p:tgtEl>
                                          <p:spTgt spid="8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7"/>
                                        </p:tgtEl>
                                        <p:attrNameLst>
                                          <p:attrName>style.visibility</p:attrName>
                                        </p:attrNameLst>
                                      </p:cBhvr>
                                      <p:to>
                                        <p:strVal val="visible"/>
                                      </p:to>
                                    </p:set>
                                    <p:anim calcmode="lin" valueType="num">
                                      <p:cBhvr additive="base">
                                        <p:cTn id="34" dur="500" fill="hold"/>
                                        <p:tgtEl>
                                          <p:spTgt spid="87"/>
                                        </p:tgtEl>
                                        <p:attrNameLst>
                                          <p:attrName>ppt_x</p:attrName>
                                        </p:attrNameLst>
                                      </p:cBhvr>
                                      <p:tavLst>
                                        <p:tav tm="0">
                                          <p:val>
                                            <p:strVal val="#ppt_x"/>
                                          </p:val>
                                        </p:tav>
                                        <p:tav tm="100000">
                                          <p:val>
                                            <p:strVal val="#ppt_x"/>
                                          </p:val>
                                        </p:tav>
                                      </p:tavLst>
                                    </p:anim>
                                    <p:anim calcmode="lin" valueType="num">
                                      <p:cBhvr additive="base">
                                        <p:cTn id="35" dur="500" fill="hold"/>
                                        <p:tgtEl>
                                          <p:spTgt spid="87"/>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90"/>
                                        </p:tgtEl>
                                        <p:attrNameLst>
                                          <p:attrName>style.visibility</p:attrName>
                                        </p:attrNameLst>
                                      </p:cBhvr>
                                      <p:to>
                                        <p:strVal val="visible"/>
                                      </p:to>
                                    </p:set>
                                    <p:anim calcmode="lin" valueType="num">
                                      <p:cBhvr additive="base">
                                        <p:cTn id="38" dur="500" fill="hold"/>
                                        <p:tgtEl>
                                          <p:spTgt spid="90"/>
                                        </p:tgtEl>
                                        <p:attrNameLst>
                                          <p:attrName>ppt_x</p:attrName>
                                        </p:attrNameLst>
                                      </p:cBhvr>
                                      <p:tavLst>
                                        <p:tav tm="0">
                                          <p:val>
                                            <p:strVal val="#ppt_x"/>
                                          </p:val>
                                        </p:tav>
                                        <p:tav tm="100000">
                                          <p:val>
                                            <p:strVal val="#ppt_x"/>
                                          </p:val>
                                        </p:tav>
                                      </p:tavLst>
                                    </p:anim>
                                    <p:anim calcmode="lin" valueType="num">
                                      <p:cBhvr additive="base">
                                        <p:cTn id="39" dur="500" fill="hold"/>
                                        <p:tgtEl>
                                          <p:spTgt spid="90"/>
                                        </p:tgtEl>
                                        <p:attrNameLst>
                                          <p:attrName>ppt_y</p:attrName>
                                        </p:attrNameLst>
                                      </p:cBhvr>
                                      <p:tavLst>
                                        <p:tav tm="0">
                                          <p:val>
                                            <p:strVal val="1+#ppt_h/2"/>
                                          </p:val>
                                        </p:tav>
                                        <p:tav tm="100000">
                                          <p:val>
                                            <p:strVal val="#ppt_y"/>
                                          </p:val>
                                        </p:tav>
                                      </p:tavLst>
                                    </p:anim>
                                  </p:childTnLst>
                                </p:cTn>
                              </p:par>
                              <p:par>
                                <p:cTn id="40" presetID="2" presetClass="entr" presetSubtype="4" fill="hold" nodeType="withEffect">
                                  <p:stCondLst>
                                    <p:cond delay="0"/>
                                  </p:stCondLst>
                                  <p:childTnLst>
                                    <p:set>
                                      <p:cBhvr>
                                        <p:cTn id="41" dur="1" fill="hold">
                                          <p:stCondLst>
                                            <p:cond delay="0"/>
                                          </p:stCondLst>
                                        </p:cTn>
                                        <p:tgtEl>
                                          <p:spTgt spid="104"/>
                                        </p:tgtEl>
                                        <p:attrNameLst>
                                          <p:attrName>style.visibility</p:attrName>
                                        </p:attrNameLst>
                                      </p:cBhvr>
                                      <p:to>
                                        <p:strVal val="visible"/>
                                      </p:to>
                                    </p:set>
                                    <p:anim calcmode="lin" valueType="num">
                                      <p:cBhvr additive="base">
                                        <p:cTn id="42" dur="500" fill="hold"/>
                                        <p:tgtEl>
                                          <p:spTgt spid="104"/>
                                        </p:tgtEl>
                                        <p:attrNameLst>
                                          <p:attrName>ppt_x</p:attrName>
                                        </p:attrNameLst>
                                      </p:cBhvr>
                                      <p:tavLst>
                                        <p:tav tm="0">
                                          <p:val>
                                            <p:strVal val="#ppt_x"/>
                                          </p:val>
                                        </p:tav>
                                        <p:tav tm="100000">
                                          <p:val>
                                            <p:strVal val="#ppt_x"/>
                                          </p:val>
                                        </p:tav>
                                      </p:tavLst>
                                    </p:anim>
                                    <p:anim calcmode="lin" valueType="num">
                                      <p:cBhvr additive="base">
                                        <p:cTn id="43" dur="500" fill="hold"/>
                                        <p:tgtEl>
                                          <p:spTgt spid="104"/>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nodeType="click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fill="hold"/>
                                        <p:tgtEl>
                                          <p:spTgt spid="83"/>
                                        </p:tgtEl>
                                        <p:attrNameLst>
                                          <p:attrName>ppt_x</p:attrName>
                                        </p:attrNameLst>
                                      </p:cBhvr>
                                      <p:tavLst>
                                        <p:tav tm="0">
                                          <p:val>
                                            <p:strVal val="#ppt_x"/>
                                          </p:val>
                                        </p:tav>
                                        <p:tav tm="100000">
                                          <p:val>
                                            <p:strVal val="#ppt_x"/>
                                          </p:val>
                                        </p:tav>
                                      </p:tavLst>
                                    </p:anim>
                                    <p:anim calcmode="lin" valueType="num">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88"/>
                                        </p:tgtEl>
                                        <p:attrNameLst>
                                          <p:attrName>style.visibility</p:attrName>
                                        </p:attrNameLst>
                                      </p:cBhvr>
                                      <p:to>
                                        <p:strVal val="visible"/>
                                      </p:to>
                                    </p:set>
                                    <p:anim calcmode="lin" valueType="num">
                                      <p:cBhvr additive="base">
                                        <p:cTn id="52" dur="500" fill="hold"/>
                                        <p:tgtEl>
                                          <p:spTgt spid="88"/>
                                        </p:tgtEl>
                                        <p:attrNameLst>
                                          <p:attrName>ppt_x</p:attrName>
                                        </p:attrNameLst>
                                      </p:cBhvr>
                                      <p:tavLst>
                                        <p:tav tm="0">
                                          <p:val>
                                            <p:strVal val="#ppt_x"/>
                                          </p:val>
                                        </p:tav>
                                        <p:tav tm="100000">
                                          <p:val>
                                            <p:strVal val="#ppt_x"/>
                                          </p:val>
                                        </p:tav>
                                      </p:tavLst>
                                    </p:anim>
                                    <p:anim calcmode="lin" valueType="num">
                                      <p:cBhvr additive="base">
                                        <p:cTn id="53" dur="500" fill="hold"/>
                                        <p:tgtEl>
                                          <p:spTgt spid="88"/>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additive="base">
                                        <p:cTn id="56" dur="500" fill="hold"/>
                                        <p:tgtEl>
                                          <p:spTgt spid="91"/>
                                        </p:tgtEl>
                                        <p:attrNameLst>
                                          <p:attrName>ppt_x</p:attrName>
                                        </p:attrNameLst>
                                      </p:cBhvr>
                                      <p:tavLst>
                                        <p:tav tm="0">
                                          <p:val>
                                            <p:strVal val="#ppt_x"/>
                                          </p:val>
                                        </p:tav>
                                        <p:tav tm="100000">
                                          <p:val>
                                            <p:strVal val="#ppt_x"/>
                                          </p:val>
                                        </p:tav>
                                      </p:tavLst>
                                    </p:anim>
                                    <p:anim calcmode="lin" valueType="num">
                                      <p:cBhvr additive="base">
                                        <p:cTn id="57" dur="500" fill="hold"/>
                                        <p:tgtEl>
                                          <p:spTgt spid="91"/>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107"/>
                                        </p:tgtEl>
                                        <p:attrNameLst>
                                          <p:attrName>style.visibility</p:attrName>
                                        </p:attrNameLst>
                                      </p:cBhvr>
                                      <p:to>
                                        <p:strVal val="visible"/>
                                      </p:to>
                                    </p:set>
                                    <p:anim calcmode="lin" valueType="num">
                                      <p:cBhvr additive="base">
                                        <p:cTn id="60" dur="500" fill="hold"/>
                                        <p:tgtEl>
                                          <p:spTgt spid="107"/>
                                        </p:tgtEl>
                                        <p:attrNameLst>
                                          <p:attrName>ppt_x</p:attrName>
                                        </p:attrNameLst>
                                      </p:cBhvr>
                                      <p:tavLst>
                                        <p:tav tm="0">
                                          <p:val>
                                            <p:strVal val="#ppt_x"/>
                                          </p:val>
                                        </p:tav>
                                        <p:tav tm="100000">
                                          <p:val>
                                            <p:strVal val="#ppt_x"/>
                                          </p:val>
                                        </p:tav>
                                      </p:tavLst>
                                    </p:anim>
                                    <p:anim calcmode="lin" valueType="num">
                                      <p:cBhvr additive="base">
                                        <p:cTn id="61" dur="500" fill="hold"/>
                                        <p:tgtEl>
                                          <p:spTgt spid="1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27" name="组合 26"/>
          <p:cNvGrpSpPr/>
          <p:nvPr/>
        </p:nvGrpSpPr>
        <p:grpSpPr>
          <a:xfrm>
            <a:off x="1342930" y="1587797"/>
            <a:ext cx="8928100" cy="872067"/>
            <a:chOff x="1006747" y="1190848"/>
            <a:chExt cx="6696075" cy="654050"/>
          </a:xfrm>
        </p:grpSpPr>
        <p:sp>
          <p:nvSpPr>
            <p:cNvPr id="28" name="矩形 1"/>
            <p:cNvSpPr>
              <a:spLocks noChangeArrowheads="1"/>
            </p:cNvSpPr>
            <p:nvPr/>
          </p:nvSpPr>
          <p:spPr bwMode="auto">
            <a:xfrm>
              <a:off x="1006747" y="1190848"/>
              <a:ext cx="4132263" cy="44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spcBef>
                  <a:spcPct val="0"/>
                </a:spcBef>
              </a:pPr>
              <a:r>
                <a:rPr lang="zh-CN" altLang="en-US" sz="1600"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a:t>
              </a:r>
            </a:p>
          </p:txBody>
        </p:sp>
        <p:sp>
          <p:nvSpPr>
            <p:cNvPr id="29" name="任意多边形 577"/>
            <p:cNvSpPr>
              <a:spLocks noChangeArrowheads="1"/>
            </p:cNvSpPr>
            <p:nvPr/>
          </p:nvSpPr>
          <p:spPr bwMode="auto">
            <a:xfrm>
              <a:off x="1024210" y="1798861"/>
              <a:ext cx="6678612" cy="46037"/>
            </a:xfrm>
            <a:custGeom>
              <a:avLst/>
              <a:gdLst>
                <a:gd name="T0" fmla="*/ 6678612 w 4397828"/>
                <a:gd name="T1" fmla="*/ 0 h 46990"/>
                <a:gd name="T2" fmla="*/ 6678612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tx2"/>
            </a:solidFill>
            <a:ln w="12700" cap="flat" cmpd="sng">
              <a:solidFill>
                <a:schemeClr val="tx2"/>
              </a:solidFill>
              <a:prstDash val="solid"/>
              <a:bevel/>
            </a:ln>
          </p:spPr>
          <p:txBody>
            <a:bodyPr anchor="ctr"/>
            <a:lstStyle/>
            <a:p>
              <a:endParaRPr lang="zh-CN" altLang="en-US" sz="1865">
                <a:solidFill>
                  <a:schemeClr val="tx1"/>
                </a:solidFill>
                <a:latin typeface="黑体" panose="02010600030101010101" charset="-122"/>
                <a:ea typeface="黑体" panose="02010600030101010101" charset="-122"/>
              </a:endParaRPr>
            </a:p>
          </p:txBody>
        </p:sp>
      </p:grpSp>
      <p:grpSp>
        <p:nvGrpSpPr>
          <p:cNvPr id="49" name="组合 48"/>
          <p:cNvGrpSpPr/>
          <p:nvPr/>
        </p:nvGrpSpPr>
        <p:grpSpPr>
          <a:xfrm>
            <a:off x="1342930" y="2747731"/>
            <a:ext cx="8841317" cy="1030817"/>
            <a:chOff x="1006747" y="2060798"/>
            <a:chExt cx="6630988" cy="773113"/>
          </a:xfrm>
        </p:grpSpPr>
        <p:sp>
          <p:nvSpPr>
            <p:cNvPr id="50" name="矩形 1"/>
            <p:cNvSpPr>
              <a:spLocks noChangeArrowheads="1"/>
            </p:cNvSpPr>
            <p:nvPr/>
          </p:nvSpPr>
          <p:spPr bwMode="auto">
            <a:xfrm>
              <a:off x="1006747" y="2060798"/>
              <a:ext cx="3876675" cy="44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spcBef>
                  <a:spcPct val="0"/>
                </a:spcBef>
              </a:pPr>
              <a:r>
                <a:rPr lang="zh-CN" altLang="en-US" sz="1600"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a:t>
              </a:r>
            </a:p>
          </p:txBody>
        </p:sp>
        <p:sp>
          <p:nvSpPr>
            <p:cNvPr id="51" name="任意多边形 631"/>
            <p:cNvSpPr>
              <a:spLocks noChangeArrowheads="1"/>
            </p:cNvSpPr>
            <p:nvPr/>
          </p:nvSpPr>
          <p:spPr bwMode="auto">
            <a:xfrm>
              <a:off x="1024210" y="2786286"/>
              <a:ext cx="6613525" cy="47625"/>
            </a:xfrm>
            <a:custGeom>
              <a:avLst/>
              <a:gdLst>
                <a:gd name="T0" fmla="*/ 6613525 w 4397828"/>
                <a:gd name="T1" fmla="*/ 0 h 46990"/>
                <a:gd name="T2" fmla="*/ 6613525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accent3"/>
            </a:solidFill>
            <a:ln w="12700" cap="flat" cmpd="sng">
              <a:solidFill>
                <a:schemeClr val="bg2"/>
              </a:solidFill>
              <a:prstDash val="solid"/>
              <a:bevel/>
            </a:ln>
          </p:spPr>
          <p:txBody>
            <a:bodyPr anchor="ctr"/>
            <a:lstStyle/>
            <a:p>
              <a:endParaRPr lang="zh-CN" altLang="en-US" sz="1865">
                <a:solidFill>
                  <a:schemeClr val="tx1"/>
                </a:solidFill>
                <a:latin typeface="黑体" panose="02010600030101010101" charset="-122"/>
                <a:ea typeface="黑体" panose="02010600030101010101" charset="-122"/>
              </a:endParaRPr>
            </a:p>
          </p:txBody>
        </p:sp>
      </p:grpSp>
      <p:grpSp>
        <p:nvGrpSpPr>
          <p:cNvPr id="52" name="组合 51"/>
          <p:cNvGrpSpPr/>
          <p:nvPr/>
        </p:nvGrpSpPr>
        <p:grpSpPr>
          <a:xfrm>
            <a:off x="1342930" y="4163781"/>
            <a:ext cx="8426451" cy="924983"/>
            <a:chOff x="1006747" y="3122836"/>
            <a:chExt cx="6319838" cy="693737"/>
          </a:xfrm>
        </p:grpSpPr>
        <p:sp>
          <p:nvSpPr>
            <p:cNvPr id="53" name="矩形 1"/>
            <p:cNvSpPr>
              <a:spLocks noChangeArrowheads="1"/>
            </p:cNvSpPr>
            <p:nvPr/>
          </p:nvSpPr>
          <p:spPr bwMode="auto">
            <a:xfrm>
              <a:off x="1006747" y="3122836"/>
              <a:ext cx="4075113" cy="44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spcBef>
                  <a:spcPct val="0"/>
                </a:spcBef>
              </a:pPr>
              <a:r>
                <a:rPr lang="zh-CN" altLang="en-US" sz="1600"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a:t>
              </a:r>
            </a:p>
          </p:txBody>
        </p:sp>
        <p:sp>
          <p:nvSpPr>
            <p:cNvPr id="54" name="任意多边形 634"/>
            <p:cNvSpPr>
              <a:spLocks noChangeArrowheads="1"/>
            </p:cNvSpPr>
            <p:nvPr/>
          </p:nvSpPr>
          <p:spPr bwMode="auto">
            <a:xfrm>
              <a:off x="1024210" y="3773711"/>
              <a:ext cx="6302375" cy="42862"/>
            </a:xfrm>
            <a:custGeom>
              <a:avLst/>
              <a:gdLst>
                <a:gd name="T0" fmla="*/ 6302375 w 4397828"/>
                <a:gd name="T1" fmla="*/ 0 h 43180"/>
                <a:gd name="T2" fmla="*/ 6302375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solidFill>
              <a:schemeClr val="tx2"/>
            </a:solidFill>
            <a:ln w="12700" cap="flat" cmpd="sng">
              <a:solidFill>
                <a:schemeClr val="tx2"/>
              </a:solidFill>
              <a:prstDash val="solid"/>
              <a:bevel/>
            </a:ln>
          </p:spPr>
          <p:txBody>
            <a:bodyPr anchor="ctr"/>
            <a:lstStyle/>
            <a:p>
              <a:endParaRPr lang="zh-CN" altLang="en-US" sz="1865">
                <a:solidFill>
                  <a:schemeClr val="tx1"/>
                </a:solidFill>
                <a:latin typeface="黑体" panose="02010600030101010101" charset="-122"/>
                <a:ea typeface="黑体" panose="02010600030101010101" charset="-122"/>
              </a:endParaRPr>
            </a:p>
          </p:txBody>
        </p:sp>
      </p:grpSp>
      <p:grpSp>
        <p:nvGrpSpPr>
          <p:cNvPr id="55" name="组合 54"/>
          <p:cNvGrpSpPr/>
          <p:nvPr/>
        </p:nvGrpSpPr>
        <p:grpSpPr>
          <a:xfrm>
            <a:off x="1342930" y="5281381"/>
            <a:ext cx="8966200" cy="1123949"/>
            <a:chOff x="1006747" y="3961036"/>
            <a:chExt cx="6724650" cy="842962"/>
          </a:xfrm>
        </p:grpSpPr>
        <p:sp>
          <p:nvSpPr>
            <p:cNvPr id="56" name="矩形 1"/>
            <p:cNvSpPr>
              <a:spLocks noChangeArrowheads="1"/>
            </p:cNvSpPr>
            <p:nvPr/>
          </p:nvSpPr>
          <p:spPr bwMode="auto">
            <a:xfrm>
              <a:off x="1006747" y="3961036"/>
              <a:ext cx="4822825" cy="44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spcBef>
                  <a:spcPct val="0"/>
                </a:spcBef>
              </a:pPr>
              <a:r>
                <a:rPr lang="zh-CN" altLang="en-US" sz="1600" dirty="0">
                  <a:solidFill>
                    <a:schemeClr val="tx1"/>
                  </a:solidFill>
                  <a:latin typeface="黑体" panose="02010600030101010101" charset="-122"/>
                  <a:ea typeface="黑体" panose="02010600030101010101" charset="-122"/>
                  <a:sym typeface="方正兰亭黑_GBK" panose="02000000000000000000" pitchFamily="2" charset="-122"/>
                </a:rPr>
                <a:t>在此录入上述图表的综合描述说明，在此录入上述图表的综合描述说明，在此录入上述图表的综合描述说明，</a:t>
              </a:r>
            </a:p>
          </p:txBody>
        </p:sp>
        <p:sp>
          <p:nvSpPr>
            <p:cNvPr id="57" name="任意多边形 636"/>
            <p:cNvSpPr>
              <a:spLocks noChangeArrowheads="1"/>
            </p:cNvSpPr>
            <p:nvPr/>
          </p:nvSpPr>
          <p:spPr bwMode="auto">
            <a:xfrm>
              <a:off x="1024210" y="4759548"/>
              <a:ext cx="6707187" cy="44450"/>
            </a:xfrm>
            <a:custGeom>
              <a:avLst/>
              <a:gdLst>
                <a:gd name="T0" fmla="*/ 6707187 w 4397828"/>
                <a:gd name="T1" fmla="*/ 0 h 45720"/>
                <a:gd name="T2" fmla="*/ 6707187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solidFill>
              <a:schemeClr val="accent3"/>
            </a:solidFill>
            <a:ln w="12700" cap="flat" cmpd="sng">
              <a:solidFill>
                <a:schemeClr val="bg1"/>
              </a:solidFill>
              <a:prstDash val="solid"/>
              <a:bevel/>
            </a:ln>
          </p:spPr>
          <p:txBody>
            <a:bodyPr anchor="ctr"/>
            <a:lstStyle/>
            <a:p>
              <a:endParaRPr lang="zh-CN" altLang="en-US" sz="1865">
                <a:solidFill>
                  <a:schemeClr val="tx1"/>
                </a:solidFill>
                <a:latin typeface="黑体" panose="02010600030101010101" charset="-122"/>
                <a:ea typeface="黑体" panose="02010600030101010101" charset="-122"/>
              </a:endParaRPr>
            </a:p>
          </p:txBody>
        </p:sp>
      </p:grpSp>
      <p:sp>
        <p:nvSpPr>
          <p:cNvPr id="58" name="Freeform 5"/>
          <p:cNvSpPr>
            <a:spLocks noChangeArrowheads="1"/>
          </p:cNvSpPr>
          <p:nvPr/>
        </p:nvSpPr>
        <p:spPr bwMode="auto">
          <a:xfrm>
            <a:off x="6626726" y="817331"/>
            <a:ext cx="3452283" cy="1589617"/>
          </a:xfrm>
          <a:custGeom>
            <a:avLst/>
            <a:gdLst>
              <a:gd name="T0" fmla="*/ 2463608 w 1175"/>
              <a:gd name="T1" fmla="*/ 857247 h 541"/>
              <a:gd name="T2" fmla="*/ 1004835 w 1175"/>
              <a:gd name="T3" fmla="*/ 229187 h 541"/>
              <a:gd name="T4" fmla="*/ 0 w 1175"/>
              <a:gd name="T5" fmla="*/ 1192213 h 541"/>
              <a:gd name="T6" fmla="*/ 2589212 w 1175"/>
              <a:gd name="T7" fmla="*/ 1192213 h 541"/>
              <a:gd name="T8" fmla="*/ 2463608 w 1175"/>
              <a:gd name="T9" fmla="*/ 857247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59" name="Freeform 6"/>
          <p:cNvSpPr>
            <a:spLocks noChangeArrowheads="1"/>
          </p:cNvSpPr>
          <p:nvPr/>
        </p:nvSpPr>
        <p:spPr bwMode="auto">
          <a:xfrm>
            <a:off x="6511830" y="2406948"/>
            <a:ext cx="3905251" cy="1312333"/>
          </a:xfrm>
          <a:custGeom>
            <a:avLst/>
            <a:gdLst>
              <a:gd name="T0" fmla="*/ 259861 w 1330"/>
              <a:gd name="T1" fmla="*/ 495428 h 447"/>
              <a:gd name="T2" fmla="*/ 224625 w 1330"/>
              <a:gd name="T3" fmla="*/ 618734 h 447"/>
              <a:gd name="T4" fmla="*/ 17618 w 1330"/>
              <a:gd name="T5" fmla="*/ 955625 h 447"/>
              <a:gd name="T6" fmla="*/ 0 w 1330"/>
              <a:gd name="T7" fmla="*/ 984250 h 447"/>
              <a:gd name="T8" fmla="*/ 2752761 w 1330"/>
              <a:gd name="T9" fmla="*/ 984250 h 447"/>
              <a:gd name="T10" fmla="*/ 2818828 w 1330"/>
              <a:gd name="T11" fmla="*/ 0 h 447"/>
              <a:gd name="T12" fmla="*/ 231232 w 1330"/>
              <a:gd name="T13" fmla="*/ 0 h 447"/>
              <a:gd name="T14" fmla="*/ 259861 w 1330"/>
              <a:gd name="T15" fmla="*/ 495428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0" name="Freeform 7"/>
          <p:cNvSpPr>
            <a:spLocks noChangeArrowheads="1"/>
          </p:cNvSpPr>
          <p:nvPr/>
        </p:nvSpPr>
        <p:spPr bwMode="auto">
          <a:xfrm>
            <a:off x="6486430" y="3719281"/>
            <a:ext cx="3697817" cy="1314449"/>
          </a:xfrm>
          <a:custGeom>
            <a:avLst/>
            <a:gdLst>
              <a:gd name="T0" fmla="*/ 2205 w 1258"/>
              <a:gd name="T1" fmla="*/ 55136 h 447"/>
              <a:gd name="T2" fmla="*/ 44092 w 1258"/>
              <a:gd name="T3" fmla="*/ 143354 h 447"/>
              <a:gd name="T4" fmla="*/ 257936 w 1258"/>
              <a:gd name="T5" fmla="*/ 176436 h 447"/>
              <a:gd name="T6" fmla="*/ 288800 w 1258"/>
              <a:gd name="T7" fmla="*/ 240394 h 447"/>
              <a:gd name="T8" fmla="*/ 242504 w 1258"/>
              <a:gd name="T9" fmla="*/ 286709 h 447"/>
              <a:gd name="T10" fmla="*/ 220458 w 1258"/>
              <a:gd name="T11" fmla="*/ 333023 h 447"/>
              <a:gd name="T12" fmla="*/ 242504 w 1258"/>
              <a:gd name="T13" fmla="*/ 385954 h 447"/>
              <a:gd name="T14" fmla="*/ 304232 w 1258"/>
              <a:gd name="T15" fmla="*/ 476378 h 447"/>
              <a:gd name="T16" fmla="*/ 286596 w 1258"/>
              <a:gd name="T17" fmla="*/ 502843 h 447"/>
              <a:gd name="T18" fmla="*/ 268959 w 1258"/>
              <a:gd name="T19" fmla="*/ 542541 h 447"/>
              <a:gd name="T20" fmla="*/ 273368 w 1258"/>
              <a:gd name="T21" fmla="*/ 602088 h 447"/>
              <a:gd name="T22" fmla="*/ 374779 w 1258"/>
              <a:gd name="T23" fmla="*/ 694717 h 447"/>
              <a:gd name="T24" fmla="*/ 376983 w 1258"/>
              <a:gd name="T25" fmla="*/ 725594 h 447"/>
              <a:gd name="T26" fmla="*/ 394620 w 1258"/>
              <a:gd name="T27" fmla="*/ 985837 h 447"/>
              <a:gd name="T28" fmla="*/ 2460312 w 1258"/>
              <a:gd name="T29" fmla="*/ 985837 h 447"/>
              <a:gd name="T30" fmla="*/ 2387561 w 1258"/>
              <a:gd name="T31" fmla="*/ 730005 h 447"/>
              <a:gd name="T32" fmla="*/ 2623451 w 1258"/>
              <a:gd name="T33" fmla="*/ 222751 h 447"/>
              <a:gd name="T34" fmla="*/ 2773363 w 1258"/>
              <a:gd name="T35" fmla="*/ 0 h 447"/>
              <a:gd name="T36" fmla="*/ 17637 w 1258"/>
              <a:gd name="T37" fmla="*/ 0 h 447"/>
              <a:gd name="T38" fmla="*/ 2205 w 1258"/>
              <a:gd name="T39" fmla="*/ 55136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1" name="Freeform 8"/>
          <p:cNvSpPr>
            <a:spLocks noChangeArrowheads="1"/>
          </p:cNvSpPr>
          <p:nvPr/>
        </p:nvSpPr>
        <p:spPr bwMode="auto">
          <a:xfrm>
            <a:off x="7013480" y="5031615"/>
            <a:ext cx="3295649" cy="1314449"/>
          </a:xfrm>
          <a:custGeom>
            <a:avLst/>
            <a:gdLst>
              <a:gd name="T0" fmla="*/ 48465 w 1122"/>
              <a:gd name="T1" fmla="*/ 63958 h 447"/>
              <a:gd name="T2" fmla="*/ 641065 w 1122"/>
              <a:gd name="T3" fmla="*/ 28671 h 447"/>
              <a:gd name="T4" fmla="*/ 786462 w 1122"/>
              <a:gd name="T5" fmla="*/ 500638 h 447"/>
              <a:gd name="T6" fmla="*/ 777650 w 1122"/>
              <a:gd name="T7" fmla="*/ 500638 h 447"/>
              <a:gd name="T8" fmla="*/ 308416 w 1122"/>
              <a:gd name="T9" fmla="*/ 985837 h 447"/>
              <a:gd name="T10" fmla="*/ 2324138 w 1122"/>
              <a:gd name="T11" fmla="*/ 985837 h 447"/>
              <a:gd name="T12" fmla="*/ 2471737 w 1122"/>
              <a:gd name="T13" fmla="*/ 985837 h 447"/>
              <a:gd name="T14" fmla="*/ 2286687 w 1122"/>
              <a:gd name="T15" fmla="*/ 494021 h 447"/>
              <a:gd name="T16" fmla="*/ 2064187 w 1122"/>
              <a:gd name="T17" fmla="*/ 0 h 447"/>
              <a:gd name="T18" fmla="*/ 0 w 1122"/>
              <a:gd name="T19" fmla="*/ 0 h 447"/>
              <a:gd name="T20" fmla="*/ 48465 w 1122"/>
              <a:gd name="T21" fmla="*/ 63958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2" name="TextBox 614"/>
          <p:cNvSpPr>
            <a:spLocks noChangeArrowheads="1"/>
          </p:cNvSpPr>
          <p:nvPr/>
        </p:nvSpPr>
        <p:spPr bwMode="auto">
          <a:xfrm>
            <a:off x="7299229" y="1630131"/>
            <a:ext cx="12700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zh-CN" altLang="en-US" sz="2135" dirty="0">
                <a:solidFill>
                  <a:schemeClr val="tx1"/>
                </a:solidFill>
                <a:latin typeface="黑体" panose="02010600030101010101" charset="-122"/>
                <a:ea typeface="黑体" panose="02010600030101010101" charset="-122"/>
                <a:sym typeface="Arial" panose="020B0604020202020204" pitchFamily="34" charset="0"/>
              </a:rPr>
              <a:t>添加标题</a:t>
            </a:r>
          </a:p>
        </p:txBody>
      </p:sp>
      <p:sp>
        <p:nvSpPr>
          <p:cNvPr id="63" name="TextBox 626"/>
          <p:cNvSpPr>
            <a:spLocks noChangeArrowheads="1"/>
          </p:cNvSpPr>
          <p:nvPr/>
        </p:nvSpPr>
        <p:spPr bwMode="auto">
          <a:xfrm>
            <a:off x="8427413" y="2840864"/>
            <a:ext cx="12700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zh-CN" altLang="en-US" sz="2135" dirty="0">
                <a:solidFill>
                  <a:schemeClr val="tx1"/>
                </a:solidFill>
                <a:latin typeface="黑体" panose="02010600030101010101" charset="-122"/>
                <a:ea typeface="黑体" panose="02010600030101010101" charset="-122"/>
                <a:sym typeface="Arial" panose="020B0604020202020204" pitchFamily="34" charset="0"/>
              </a:rPr>
              <a:t>添加标题</a:t>
            </a:r>
          </a:p>
        </p:txBody>
      </p:sp>
      <p:sp>
        <p:nvSpPr>
          <p:cNvPr id="64" name="TextBox 627"/>
          <p:cNvSpPr>
            <a:spLocks noChangeArrowheads="1"/>
          </p:cNvSpPr>
          <p:nvPr/>
        </p:nvSpPr>
        <p:spPr bwMode="auto">
          <a:xfrm>
            <a:off x="7478088" y="4163781"/>
            <a:ext cx="12700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zh-CN" altLang="en-US" sz="2135" dirty="0">
                <a:solidFill>
                  <a:schemeClr val="tx1"/>
                </a:solidFill>
                <a:latin typeface="黑体" panose="02010600030101010101" charset="-122"/>
                <a:ea typeface="黑体" panose="02010600030101010101" charset="-122"/>
                <a:sym typeface="Arial" panose="020B0604020202020204" pitchFamily="34" charset="0"/>
              </a:rPr>
              <a:t>添加标题</a:t>
            </a:r>
          </a:p>
        </p:txBody>
      </p:sp>
      <p:sp>
        <p:nvSpPr>
          <p:cNvPr id="65" name="TextBox 628"/>
          <p:cNvSpPr>
            <a:spLocks noChangeArrowheads="1"/>
          </p:cNvSpPr>
          <p:nvPr/>
        </p:nvSpPr>
        <p:spPr bwMode="auto">
          <a:xfrm>
            <a:off x="8716338" y="5512097"/>
            <a:ext cx="1270000" cy="44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charset="0"/>
                <a:ea typeface="宋体" panose="02010600030101010101" pitchFamily="2" charset="-122"/>
              </a:defRPr>
            </a:lvl1pPr>
            <a:lvl2pPr marL="742950" indent="-285750">
              <a:defRPr>
                <a:solidFill>
                  <a:schemeClr val="tx1"/>
                </a:solidFill>
                <a:latin typeface="Calibri" panose="020F0502020204030204" charset="0"/>
                <a:ea typeface="宋体" panose="02010600030101010101" pitchFamily="2" charset="-122"/>
              </a:defRPr>
            </a:lvl2pPr>
            <a:lvl3pPr marL="1143000" indent="-228600">
              <a:defRPr>
                <a:solidFill>
                  <a:schemeClr val="tx1"/>
                </a:solidFill>
                <a:latin typeface="Calibri" panose="020F0502020204030204" charset="0"/>
                <a:ea typeface="宋体" panose="02010600030101010101" pitchFamily="2" charset="-122"/>
              </a:defRPr>
            </a:lvl3pPr>
            <a:lvl4pPr marL="1600200" indent="-228600">
              <a:defRPr>
                <a:solidFill>
                  <a:schemeClr val="tx1"/>
                </a:solidFill>
                <a:latin typeface="Calibri" panose="020F0502020204030204" charset="0"/>
                <a:ea typeface="宋体" panose="02010600030101010101" pitchFamily="2" charset="-122"/>
              </a:defRPr>
            </a:lvl4pPr>
            <a:lvl5pPr marL="2057400" indent="-22860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gn="ctr"/>
            <a:r>
              <a:rPr lang="zh-CN" altLang="en-US" sz="2135" dirty="0">
                <a:solidFill>
                  <a:schemeClr val="tx1"/>
                </a:solidFill>
                <a:latin typeface="黑体" panose="02010600030101010101" charset="-122"/>
                <a:ea typeface="黑体" panose="02010600030101010101" charset="-122"/>
                <a:sym typeface="Arial" panose="020B0604020202020204" pitchFamily="34" charset="0"/>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1+#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1+#ppt_w/2"/>
                                          </p:val>
                                        </p:tav>
                                        <p:tav tm="100000">
                                          <p:val>
                                            <p:strVal val="#ppt_x"/>
                                          </p:val>
                                        </p:tav>
                                      </p:tavLst>
                                    </p:anim>
                                    <p:anim calcmode="lin" valueType="num">
                                      <p:cBhvr additive="base">
                                        <p:cTn id="17" dur="500" fill="hold"/>
                                        <p:tgtEl>
                                          <p:spTgt spid="5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500" fill="hold"/>
                                        <p:tgtEl>
                                          <p:spTgt spid="60"/>
                                        </p:tgtEl>
                                        <p:attrNameLst>
                                          <p:attrName>ppt_x</p:attrName>
                                        </p:attrNameLst>
                                      </p:cBhvr>
                                      <p:tavLst>
                                        <p:tav tm="0">
                                          <p:val>
                                            <p:strVal val="1+#ppt_w/2"/>
                                          </p:val>
                                        </p:tav>
                                        <p:tav tm="100000">
                                          <p:val>
                                            <p:strVal val="#ppt_x"/>
                                          </p:val>
                                        </p:tav>
                                      </p:tavLst>
                                    </p:anim>
                                    <p:anim calcmode="lin" valueType="num">
                                      <p:cBhvr additive="base">
                                        <p:cTn id="21" dur="50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1+#ppt_w/2"/>
                                          </p:val>
                                        </p:tav>
                                        <p:tav tm="100000">
                                          <p:val>
                                            <p:strVal val="#ppt_x"/>
                                          </p:val>
                                        </p:tav>
                                      </p:tavLst>
                                    </p:anim>
                                    <p:anim calcmode="lin" valueType="num">
                                      <p:cBhvr additive="base">
                                        <p:cTn id="25" dur="500" fill="hold"/>
                                        <p:tgtEl>
                                          <p:spTgt spid="61"/>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500" fill="hold"/>
                                        <p:tgtEl>
                                          <p:spTgt spid="62"/>
                                        </p:tgtEl>
                                        <p:attrNameLst>
                                          <p:attrName>ppt_x</p:attrName>
                                        </p:attrNameLst>
                                      </p:cBhvr>
                                      <p:tavLst>
                                        <p:tav tm="0">
                                          <p:val>
                                            <p:strVal val="1+#ppt_w/2"/>
                                          </p:val>
                                        </p:tav>
                                        <p:tav tm="100000">
                                          <p:val>
                                            <p:strVal val="#ppt_x"/>
                                          </p:val>
                                        </p:tav>
                                      </p:tavLst>
                                    </p:anim>
                                    <p:anim calcmode="lin" valueType="num">
                                      <p:cBhvr additive="base">
                                        <p:cTn id="29" dur="500" fill="hold"/>
                                        <p:tgtEl>
                                          <p:spTgt spid="62"/>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additive="base">
                                        <p:cTn id="32" dur="500" fill="hold"/>
                                        <p:tgtEl>
                                          <p:spTgt spid="63"/>
                                        </p:tgtEl>
                                        <p:attrNameLst>
                                          <p:attrName>ppt_x</p:attrName>
                                        </p:attrNameLst>
                                      </p:cBhvr>
                                      <p:tavLst>
                                        <p:tav tm="0">
                                          <p:val>
                                            <p:strVal val="1+#ppt_w/2"/>
                                          </p:val>
                                        </p:tav>
                                        <p:tav tm="100000">
                                          <p:val>
                                            <p:strVal val="#ppt_x"/>
                                          </p:val>
                                        </p:tav>
                                      </p:tavLst>
                                    </p:anim>
                                    <p:anim calcmode="lin" valueType="num">
                                      <p:cBhvr additive="base">
                                        <p:cTn id="33" dur="500" fill="hold"/>
                                        <p:tgtEl>
                                          <p:spTgt spid="6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additive="base">
                                        <p:cTn id="36" dur="500" fill="hold"/>
                                        <p:tgtEl>
                                          <p:spTgt spid="64"/>
                                        </p:tgtEl>
                                        <p:attrNameLst>
                                          <p:attrName>ppt_x</p:attrName>
                                        </p:attrNameLst>
                                      </p:cBhvr>
                                      <p:tavLst>
                                        <p:tav tm="0">
                                          <p:val>
                                            <p:strVal val="1+#ppt_w/2"/>
                                          </p:val>
                                        </p:tav>
                                        <p:tav tm="100000">
                                          <p:val>
                                            <p:strVal val="#ppt_x"/>
                                          </p:val>
                                        </p:tav>
                                      </p:tavLst>
                                    </p:anim>
                                    <p:anim calcmode="lin" valueType="num">
                                      <p:cBhvr additive="base">
                                        <p:cTn id="37" dur="500" fill="hold"/>
                                        <p:tgtEl>
                                          <p:spTgt spid="6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additive="base">
                                        <p:cTn id="40" dur="500" fill="hold"/>
                                        <p:tgtEl>
                                          <p:spTgt spid="65"/>
                                        </p:tgtEl>
                                        <p:attrNameLst>
                                          <p:attrName>ppt_x</p:attrName>
                                        </p:attrNameLst>
                                      </p:cBhvr>
                                      <p:tavLst>
                                        <p:tav tm="0">
                                          <p:val>
                                            <p:strVal val="1+#ppt_w/2"/>
                                          </p:val>
                                        </p:tav>
                                        <p:tav tm="100000">
                                          <p:val>
                                            <p:strVal val="#ppt_x"/>
                                          </p:val>
                                        </p:tav>
                                      </p:tavLst>
                                    </p:anim>
                                    <p:anim calcmode="lin" valueType="num">
                                      <p:cBhvr additive="base">
                                        <p:cTn id="41"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nodeType="click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500" fill="hold"/>
                                        <p:tgtEl>
                                          <p:spTgt spid="27"/>
                                        </p:tgtEl>
                                        <p:attrNameLst>
                                          <p:attrName>ppt_x</p:attrName>
                                        </p:attrNameLst>
                                      </p:cBhvr>
                                      <p:tavLst>
                                        <p:tav tm="0">
                                          <p:val>
                                            <p:strVal val="1+#ppt_w/2"/>
                                          </p:val>
                                        </p:tav>
                                        <p:tav tm="100000">
                                          <p:val>
                                            <p:strVal val="#ppt_x"/>
                                          </p:val>
                                        </p:tav>
                                      </p:tavLst>
                                    </p:anim>
                                    <p:anim calcmode="lin" valueType="num">
                                      <p:cBhvr additive="base">
                                        <p:cTn id="47"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2" fill="hold" nodeType="click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fill="hold"/>
                                        <p:tgtEl>
                                          <p:spTgt spid="49"/>
                                        </p:tgtEl>
                                        <p:attrNameLst>
                                          <p:attrName>ppt_x</p:attrName>
                                        </p:attrNameLst>
                                      </p:cBhvr>
                                      <p:tavLst>
                                        <p:tav tm="0">
                                          <p:val>
                                            <p:strVal val="1+#ppt_w/2"/>
                                          </p:val>
                                        </p:tav>
                                        <p:tav tm="100000">
                                          <p:val>
                                            <p:strVal val="#ppt_x"/>
                                          </p:val>
                                        </p:tav>
                                      </p:tavLst>
                                    </p:anim>
                                    <p:anim calcmode="lin" valueType="num">
                                      <p:cBhvr additive="base">
                                        <p:cTn id="53"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nodeType="click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1+#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nodeType="clickEffect">
                                  <p:stCondLst>
                                    <p:cond delay="0"/>
                                  </p:stCondLst>
                                  <p:childTnLst>
                                    <p:set>
                                      <p:cBhvr>
                                        <p:cTn id="63" dur="1" fill="hold">
                                          <p:stCondLst>
                                            <p:cond delay="0"/>
                                          </p:stCondLst>
                                        </p:cTn>
                                        <p:tgtEl>
                                          <p:spTgt spid="55"/>
                                        </p:tgtEl>
                                        <p:attrNameLst>
                                          <p:attrName>style.visibility</p:attrName>
                                        </p:attrNameLst>
                                      </p:cBhvr>
                                      <p:to>
                                        <p:strVal val="visible"/>
                                      </p:to>
                                    </p:set>
                                    <p:anim calcmode="lin" valueType="num">
                                      <p:cBhvr additive="base">
                                        <p:cTn id="64" dur="500" fill="hold"/>
                                        <p:tgtEl>
                                          <p:spTgt spid="55"/>
                                        </p:tgtEl>
                                        <p:attrNameLst>
                                          <p:attrName>ppt_x</p:attrName>
                                        </p:attrNameLst>
                                      </p:cBhvr>
                                      <p:tavLst>
                                        <p:tav tm="0">
                                          <p:val>
                                            <p:strVal val="1+#ppt_w/2"/>
                                          </p:val>
                                        </p:tav>
                                        <p:tav tm="100000">
                                          <p:val>
                                            <p:strVal val="#ppt_x"/>
                                          </p:val>
                                        </p:tav>
                                      </p:tavLst>
                                    </p:anim>
                                    <p:anim calcmode="lin" valueType="num">
                                      <p:cBhvr additive="base">
                                        <p:cTn id="65"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ldLvl="0" animBg="1"/>
      <p:bldP spid="59" grpId="0" bldLvl="0" animBg="1"/>
      <p:bldP spid="60" grpId="0" bldLvl="0" animBg="1"/>
      <p:bldP spid="61" grpId="0" bldLvl="0" animBg="1"/>
      <p:bldP spid="62" grpId="0"/>
      <p:bldP spid="63" grpId="0"/>
      <p:bldP spid="64" grpId="0"/>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a0a6d5db8915042517a352217988f45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375920"/>
            <a:ext cx="12218035" cy="6518910"/>
          </a:xfrm>
          <a:prstGeom prst="rect">
            <a:avLst/>
          </a:prstGeom>
        </p:spPr>
      </p:pic>
      <p:pic>
        <p:nvPicPr>
          <p:cNvPr id="2" name="图片 1" descr="81e51383a23dfb1c93c33c67406cd26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270" y="2065020"/>
            <a:ext cx="4761230" cy="3181350"/>
          </a:xfrm>
          <a:prstGeom prst="rect">
            <a:avLst/>
          </a:prstGeom>
        </p:spPr>
      </p:pic>
      <p:sp>
        <p:nvSpPr>
          <p:cNvPr id="94" name="TextBox 93"/>
          <p:cNvSpPr txBox="1"/>
          <p:nvPr/>
        </p:nvSpPr>
        <p:spPr>
          <a:xfrm>
            <a:off x="1450340" y="1811020"/>
            <a:ext cx="1119505" cy="2174240"/>
          </a:xfrm>
          <a:prstGeom prst="rect">
            <a:avLst/>
          </a:prstGeom>
          <a:noFill/>
        </p:spPr>
        <p:txBody>
          <a:bodyPr wrap="square" rtlCol="0">
            <a:spAutoFit/>
          </a:bodyPr>
          <a:lstStyle/>
          <a:p>
            <a:r>
              <a:rPr lang="zh-CN" altLang="en-US" sz="6600" b="1" dirty="0">
                <a:solidFill>
                  <a:srgbClr val="C00000"/>
                </a:solidFill>
                <a:latin typeface="微软雅黑" panose="020B0503020204020204" charset="-122"/>
                <a:ea typeface="微软雅黑" panose="020B0503020204020204" charset="-122"/>
              </a:rPr>
              <a:t>目</a:t>
            </a:r>
          </a:p>
          <a:p>
            <a:r>
              <a:rPr lang="zh-CN" altLang="en-US" sz="6600" b="1" dirty="0">
                <a:solidFill>
                  <a:srgbClr val="C00000"/>
                </a:solidFill>
                <a:latin typeface="微软雅黑" panose="020B0503020204020204" charset="-122"/>
                <a:ea typeface="微软雅黑" panose="020B0503020204020204" charset="-122"/>
              </a:rPr>
              <a:t>录</a:t>
            </a:r>
          </a:p>
        </p:txBody>
      </p:sp>
      <p:pic>
        <p:nvPicPr>
          <p:cNvPr id="6" name="图片 5" descr="blueze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970" y="-9525"/>
            <a:ext cx="5765800" cy="1611630"/>
          </a:xfrm>
          <a:prstGeom prst="rect">
            <a:avLst/>
          </a:prstGeom>
        </p:spPr>
      </p:pic>
      <p:sp>
        <p:nvSpPr>
          <p:cNvPr id="219" name=" 219"/>
          <p:cNvSpPr/>
          <p:nvPr/>
        </p:nvSpPr>
        <p:spPr>
          <a:xfrm>
            <a:off x="5532120" y="1628775"/>
            <a:ext cx="5586730" cy="56515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TextBox 5"/>
          <p:cNvSpPr txBox="1"/>
          <p:nvPr/>
        </p:nvSpPr>
        <p:spPr>
          <a:xfrm>
            <a:off x="6464054" y="1671076"/>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第一章    单击此处添加标题</a:t>
            </a:r>
          </a:p>
        </p:txBody>
      </p:sp>
      <p:pic>
        <p:nvPicPr>
          <p:cNvPr id="5" name="图片 4" descr="995939c73c8e6933e9a3da38a65a8d7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14670" y="1559560"/>
            <a:ext cx="735965" cy="594995"/>
          </a:xfrm>
          <a:prstGeom prst="rect">
            <a:avLst/>
          </a:prstGeom>
        </p:spPr>
      </p:pic>
      <p:sp>
        <p:nvSpPr>
          <p:cNvPr id="7" name=" 219"/>
          <p:cNvSpPr/>
          <p:nvPr/>
        </p:nvSpPr>
        <p:spPr>
          <a:xfrm>
            <a:off x="5532120" y="2619375"/>
            <a:ext cx="5586730" cy="56515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TextBox 5"/>
          <p:cNvSpPr txBox="1"/>
          <p:nvPr/>
        </p:nvSpPr>
        <p:spPr>
          <a:xfrm>
            <a:off x="6465324" y="2660406"/>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第二章    单击此处添加标题</a:t>
            </a:r>
          </a:p>
        </p:txBody>
      </p:sp>
      <p:pic>
        <p:nvPicPr>
          <p:cNvPr id="9" name="图片 8" descr="995939c73c8e6933e9a3da38a65a8d7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15940" y="2548890"/>
            <a:ext cx="735965" cy="594995"/>
          </a:xfrm>
          <a:prstGeom prst="rect">
            <a:avLst/>
          </a:prstGeom>
        </p:spPr>
      </p:pic>
      <p:sp>
        <p:nvSpPr>
          <p:cNvPr id="10" name=" 219"/>
          <p:cNvSpPr/>
          <p:nvPr/>
        </p:nvSpPr>
        <p:spPr>
          <a:xfrm>
            <a:off x="5560060" y="3704590"/>
            <a:ext cx="5586730" cy="56515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TextBox 5"/>
          <p:cNvSpPr txBox="1"/>
          <p:nvPr/>
        </p:nvSpPr>
        <p:spPr>
          <a:xfrm>
            <a:off x="6493264" y="3745621"/>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第三章    单击此处添加标题</a:t>
            </a:r>
          </a:p>
        </p:txBody>
      </p:sp>
      <p:pic>
        <p:nvPicPr>
          <p:cNvPr id="12" name="图片 11" descr="995939c73c8e6933e9a3da38a65a8d7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43880" y="3634105"/>
            <a:ext cx="735965" cy="594995"/>
          </a:xfrm>
          <a:prstGeom prst="rect">
            <a:avLst/>
          </a:prstGeom>
        </p:spPr>
      </p:pic>
      <p:sp>
        <p:nvSpPr>
          <p:cNvPr id="13" name=" 219"/>
          <p:cNvSpPr/>
          <p:nvPr/>
        </p:nvSpPr>
        <p:spPr>
          <a:xfrm>
            <a:off x="5560060" y="4667250"/>
            <a:ext cx="5586730" cy="56515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TextBox 5"/>
          <p:cNvSpPr txBox="1"/>
          <p:nvPr/>
        </p:nvSpPr>
        <p:spPr>
          <a:xfrm>
            <a:off x="6494534" y="4734951"/>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第四章    单击此处添加标题</a:t>
            </a:r>
          </a:p>
        </p:txBody>
      </p:sp>
      <p:pic>
        <p:nvPicPr>
          <p:cNvPr id="15" name="图片 14" descr="995939c73c8e6933e9a3da38a65a8d7c"/>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45150" y="4623435"/>
            <a:ext cx="735965" cy="59499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childTnLst>
                          </p:cTn>
                        </p:par>
                        <p:par>
                          <p:cTn id="8" fill="hold">
                            <p:stCondLst>
                              <p:cond delay="750"/>
                            </p:stCondLst>
                            <p:childTnLst>
                              <p:par>
                                <p:cTn id="9" presetID="2" presetClass="entr" presetSubtype="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250" fill="hold"/>
                                        <p:tgtEl>
                                          <p:spTgt spid="4"/>
                                        </p:tgtEl>
                                        <p:attrNameLst>
                                          <p:attrName>ppt_x</p:attrName>
                                        </p:attrNameLst>
                                      </p:cBhvr>
                                      <p:tavLst>
                                        <p:tav tm="0">
                                          <p:val>
                                            <p:strVal val="1+#ppt_w/2"/>
                                          </p:val>
                                        </p:tav>
                                        <p:tav tm="100000">
                                          <p:val>
                                            <p:strVal val="#ppt_x"/>
                                          </p:val>
                                        </p:tav>
                                      </p:tavLst>
                                    </p:anim>
                                    <p:anim calcmode="lin" valueType="num">
                                      <p:cBhvr additive="base">
                                        <p:cTn id="12" dur="2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2"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250" fill="hold"/>
                                        <p:tgtEl>
                                          <p:spTgt spid="8"/>
                                        </p:tgtEl>
                                        <p:attrNameLst>
                                          <p:attrName>ppt_x</p:attrName>
                                        </p:attrNameLst>
                                      </p:cBhvr>
                                      <p:tavLst>
                                        <p:tav tm="0">
                                          <p:val>
                                            <p:strVal val="1+#ppt_w/2"/>
                                          </p:val>
                                        </p:tav>
                                        <p:tav tm="100000">
                                          <p:val>
                                            <p:strVal val="#ppt_x"/>
                                          </p:val>
                                        </p:tav>
                                      </p:tavLst>
                                    </p:anim>
                                    <p:anim calcmode="lin" valueType="num">
                                      <p:cBhvr additive="base">
                                        <p:cTn id="17" dur="250" fill="hold"/>
                                        <p:tgtEl>
                                          <p:spTgt spid="8"/>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 presetClass="entr" presetSubtype="2"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250" fill="hold"/>
                                        <p:tgtEl>
                                          <p:spTgt spid="11"/>
                                        </p:tgtEl>
                                        <p:attrNameLst>
                                          <p:attrName>ppt_x</p:attrName>
                                        </p:attrNameLst>
                                      </p:cBhvr>
                                      <p:tavLst>
                                        <p:tav tm="0">
                                          <p:val>
                                            <p:strVal val="1+#ppt_w/2"/>
                                          </p:val>
                                        </p:tav>
                                        <p:tav tm="100000">
                                          <p:val>
                                            <p:strVal val="#ppt_x"/>
                                          </p:val>
                                        </p:tav>
                                      </p:tavLst>
                                    </p:anim>
                                    <p:anim calcmode="lin" valueType="num">
                                      <p:cBhvr additive="base">
                                        <p:cTn id="22" dur="25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2"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250" fill="hold"/>
                                        <p:tgtEl>
                                          <p:spTgt spid="14"/>
                                        </p:tgtEl>
                                        <p:attrNameLst>
                                          <p:attrName>ppt_x</p:attrName>
                                        </p:attrNameLst>
                                      </p:cBhvr>
                                      <p:tavLst>
                                        <p:tav tm="0">
                                          <p:val>
                                            <p:strVal val="1+#ppt_w/2"/>
                                          </p:val>
                                        </p:tav>
                                        <p:tav tm="100000">
                                          <p:val>
                                            <p:strVal val="#ppt_x"/>
                                          </p:val>
                                        </p:tav>
                                      </p:tavLst>
                                    </p:anim>
                                    <p:anim calcmode="lin" valueType="num">
                                      <p:cBhvr additive="base">
                                        <p:cTn id="27" dur="2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4" grpId="0"/>
      <p:bldP spid="8" grpId="0"/>
      <p:bldP spid="11"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a0a6d5db8915042517a352217988f45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375920"/>
            <a:ext cx="12218035" cy="6518910"/>
          </a:xfrm>
          <a:prstGeom prst="rect">
            <a:avLst/>
          </a:prstGeom>
        </p:spPr>
      </p:pic>
      <p:pic>
        <p:nvPicPr>
          <p:cNvPr id="6" name="图片 5" descr="blueze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9525"/>
            <a:ext cx="5765800" cy="1611630"/>
          </a:xfrm>
          <a:prstGeom prst="rect">
            <a:avLst/>
          </a:prstGeom>
        </p:spPr>
      </p:pic>
      <p:sp>
        <p:nvSpPr>
          <p:cNvPr id="219" name=" 219"/>
          <p:cNvSpPr/>
          <p:nvPr/>
        </p:nvSpPr>
        <p:spPr>
          <a:xfrm>
            <a:off x="3385820" y="2550795"/>
            <a:ext cx="6250940" cy="74930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TextBox 5"/>
          <p:cNvSpPr txBox="1"/>
          <p:nvPr/>
        </p:nvSpPr>
        <p:spPr>
          <a:xfrm>
            <a:off x="4761619" y="2683901"/>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第四章    单击此处添加标题</a:t>
            </a:r>
          </a:p>
        </p:txBody>
      </p:sp>
      <p:pic>
        <p:nvPicPr>
          <p:cNvPr id="5" name="图片 4" descr="995939c73c8e6933e9a3da38a65a8d7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78430" y="1926590"/>
            <a:ext cx="2083435" cy="1684655"/>
          </a:xfrm>
          <a:prstGeom prst="rect">
            <a:avLst/>
          </a:prstGeom>
        </p:spPr>
      </p:pic>
      <p:sp>
        <p:nvSpPr>
          <p:cNvPr id="2" name="TextBox 5"/>
          <p:cNvSpPr txBox="1"/>
          <p:nvPr/>
        </p:nvSpPr>
        <p:spPr>
          <a:xfrm>
            <a:off x="5014984"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3" name="TextBox 5"/>
          <p:cNvSpPr txBox="1"/>
          <p:nvPr/>
        </p:nvSpPr>
        <p:spPr>
          <a:xfrm>
            <a:off x="7078099"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7" name="五角星 6"/>
          <p:cNvSpPr/>
          <p:nvPr/>
        </p:nvSpPr>
        <p:spPr>
          <a:xfrm>
            <a:off x="4884420"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角星 7"/>
          <p:cNvSpPr/>
          <p:nvPr/>
        </p:nvSpPr>
        <p:spPr>
          <a:xfrm>
            <a:off x="6892925"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
          <p:cNvSpPr txBox="1"/>
          <p:nvPr/>
        </p:nvSpPr>
        <p:spPr>
          <a:xfrm>
            <a:off x="5014984"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0" name="TextBox 5"/>
          <p:cNvSpPr txBox="1"/>
          <p:nvPr/>
        </p:nvSpPr>
        <p:spPr>
          <a:xfrm>
            <a:off x="7078099"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1" name="五角星 10"/>
          <p:cNvSpPr/>
          <p:nvPr/>
        </p:nvSpPr>
        <p:spPr>
          <a:xfrm>
            <a:off x="4884420"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角星 11"/>
          <p:cNvSpPr/>
          <p:nvPr/>
        </p:nvSpPr>
        <p:spPr>
          <a:xfrm>
            <a:off x="6892925"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1+#ppt_w/2"/>
                                          </p:val>
                                        </p:tav>
                                        <p:tav tm="100000">
                                          <p:val>
                                            <p:strVal val="#ppt_x"/>
                                          </p:val>
                                        </p:tav>
                                      </p:tavLst>
                                    </p:anim>
                                    <p:anim calcmode="lin" valueType="num">
                                      <p:cBhvr additive="base">
                                        <p:cTn id="8" dur="2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50" fill="hold"/>
                                        <p:tgtEl>
                                          <p:spTgt spid="2"/>
                                        </p:tgtEl>
                                        <p:attrNameLst>
                                          <p:attrName>ppt_x</p:attrName>
                                        </p:attrNameLst>
                                      </p:cBhvr>
                                      <p:tavLst>
                                        <p:tav tm="0">
                                          <p:val>
                                            <p:strVal val="1+#ppt_w/2"/>
                                          </p:val>
                                        </p:tav>
                                        <p:tav tm="100000">
                                          <p:val>
                                            <p:strVal val="#ppt_x"/>
                                          </p:val>
                                        </p:tav>
                                      </p:tavLst>
                                    </p:anim>
                                    <p:anim calcmode="lin" valueType="num">
                                      <p:cBhvr additive="base">
                                        <p:cTn id="13" dur="25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1+#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1+#ppt_w/2"/>
                                          </p:val>
                                        </p:tav>
                                        <p:tav tm="100000">
                                          <p:val>
                                            <p:strVal val="#ppt_x"/>
                                          </p:val>
                                        </p:tav>
                                      </p:tavLst>
                                    </p:anim>
                                    <p:anim calcmode="lin" valueType="num">
                                      <p:cBhvr additive="base">
                                        <p:cTn id="23" dur="25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fill="hold"/>
                                        <p:tgtEl>
                                          <p:spTgt spid="10"/>
                                        </p:tgtEl>
                                        <p:attrNameLst>
                                          <p:attrName>ppt_x</p:attrName>
                                        </p:attrNameLst>
                                      </p:cBhvr>
                                      <p:tavLst>
                                        <p:tav tm="0">
                                          <p:val>
                                            <p:strVal val="1+#ppt_w/2"/>
                                          </p:val>
                                        </p:tav>
                                        <p:tav tm="100000">
                                          <p:val>
                                            <p:strVal val="#ppt_x"/>
                                          </p:val>
                                        </p:tav>
                                      </p:tavLst>
                                    </p:anim>
                                    <p:anim calcmode="lin" valueType="num">
                                      <p:cBhvr additive="base">
                                        <p:cTn id="28"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P spid="9"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4" name="组合 3"/>
          <p:cNvGrpSpPr/>
          <p:nvPr/>
        </p:nvGrpSpPr>
        <p:grpSpPr>
          <a:xfrm>
            <a:off x="1531164" y="3404974"/>
            <a:ext cx="1922240" cy="1657001"/>
            <a:chOff x="849314" y="2545158"/>
            <a:chExt cx="1441680" cy="1242751"/>
          </a:xfrm>
        </p:grpSpPr>
        <p:sp>
          <p:nvSpPr>
            <p:cNvPr id="39" name="六边形 38"/>
            <p:cNvSpPr/>
            <p:nvPr/>
          </p:nvSpPr>
          <p:spPr>
            <a:xfrm>
              <a:off x="849314" y="2545158"/>
              <a:ext cx="1441680" cy="1242751"/>
            </a:xfrm>
            <a:prstGeom prst="hexagon">
              <a:avLst/>
            </a:pr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40"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9" name="组合 8"/>
          <p:cNvGrpSpPr/>
          <p:nvPr/>
        </p:nvGrpSpPr>
        <p:grpSpPr>
          <a:xfrm>
            <a:off x="9385527" y="2600315"/>
            <a:ext cx="1922240" cy="1657001"/>
            <a:chOff x="6740086" y="1941664"/>
            <a:chExt cx="1441680" cy="1242751"/>
          </a:xfrm>
        </p:grpSpPr>
        <p:sp>
          <p:nvSpPr>
            <p:cNvPr id="42" name="六边形 41"/>
            <p:cNvSpPr/>
            <p:nvPr/>
          </p:nvSpPr>
          <p:spPr>
            <a:xfrm>
              <a:off x="6740086" y="1941664"/>
              <a:ext cx="1441680" cy="1242751"/>
            </a:xfrm>
            <a:prstGeom prst="hexagon">
              <a:avLst/>
            </a:pr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43"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27" name="六边形 26"/>
          <p:cNvSpPr/>
          <p:nvPr/>
        </p:nvSpPr>
        <p:spPr bwMode="auto">
          <a:xfrm>
            <a:off x="3101975" y="2576195"/>
            <a:ext cx="1922145" cy="1656715"/>
          </a:xfrm>
          <a:prstGeom prst="hexagon">
            <a:avLst/>
          </a:prstGeom>
          <a:blipFill rotWithShape="1">
            <a:blip r:embed="rId4" cstate="screen">
              <a:extLst>
                <a:ext uri="{28A0092B-C50C-407E-A947-70E740481C1C}">
                  <a14:useLocalDpi xmlns:a14="http://schemas.microsoft.com/office/drawing/2010/main"/>
                </a:ext>
              </a:extLst>
            </a:blip>
            <a:stretch>
              <a:fillRect/>
            </a:stretch>
          </a:bli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33" name="六边形 32"/>
          <p:cNvSpPr/>
          <p:nvPr/>
        </p:nvSpPr>
        <p:spPr bwMode="auto">
          <a:xfrm>
            <a:off x="6242685" y="2576195"/>
            <a:ext cx="1922145" cy="1656715"/>
          </a:xfrm>
          <a:prstGeom prst="hexagon">
            <a:avLst/>
          </a:prstGeom>
          <a:blipFill rotWithShape="1">
            <a:blip r:embed="rId5" cstate="screen">
              <a:extLst>
                <a:ext uri="{28A0092B-C50C-407E-A947-70E740481C1C}">
                  <a14:useLocalDpi xmlns:a14="http://schemas.microsoft.com/office/drawing/2010/main"/>
                </a:ext>
              </a:extLst>
            </a:blip>
            <a:stretch>
              <a:fillRect/>
            </a:stretch>
          </a:bli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30" name="六边形 29"/>
          <p:cNvSpPr/>
          <p:nvPr/>
        </p:nvSpPr>
        <p:spPr bwMode="auto">
          <a:xfrm>
            <a:off x="4672330" y="3404870"/>
            <a:ext cx="1922145" cy="1656715"/>
          </a:xfrm>
          <a:prstGeom prst="hexagon">
            <a:avLst/>
          </a:prstGeom>
          <a:blipFill rotWithShape="1">
            <a:blip r:embed="rId6" cstate="screen">
              <a:extLst>
                <a:ext uri="{28A0092B-C50C-407E-A947-70E740481C1C}">
                  <a14:useLocalDpi xmlns:a14="http://schemas.microsoft.com/office/drawing/2010/main"/>
                </a:ext>
              </a:extLst>
            </a:blip>
            <a:stretch>
              <a:fillRect/>
            </a:stretch>
          </a:bli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36" name="六边形 35"/>
          <p:cNvSpPr/>
          <p:nvPr/>
        </p:nvSpPr>
        <p:spPr bwMode="auto">
          <a:xfrm>
            <a:off x="7813675" y="3404870"/>
            <a:ext cx="1922145" cy="1656715"/>
          </a:xfrm>
          <a:prstGeom prst="hexagon">
            <a:avLst/>
          </a:prstGeom>
          <a:blipFill rotWithShape="1">
            <a:blip r:embed="rId7" cstate="screen">
              <a:extLst>
                <a:ext uri="{28A0092B-C50C-407E-A947-70E740481C1C}">
                  <a14:useLocalDpi xmlns:a14="http://schemas.microsoft.com/office/drawing/2010/main"/>
                </a:ext>
              </a:extLst>
            </a:blip>
            <a:stretch>
              <a:fillRect/>
            </a:stretch>
          </a:bli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61" name="组合 60"/>
          <p:cNvGrpSpPr/>
          <p:nvPr/>
        </p:nvGrpSpPr>
        <p:grpSpPr>
          <a:xfrm>
            <a:off x="1567417" y="5318545"/>
            <a:ext cx="2357633" cy="1033620"/>
            <a:chOff x="1256119" y="1638320"/>
            <a:chExt cx="1923767" cy="775215"/>
          </a:xfrm>
        </p:grpSpPr>
        <p:sp>
          <p:nvSpPr>
            <p:cNvPr id="62" name="TextBox 61"/>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63" name="TextBox 62"/>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73" name="组合 72"/>
          <p:cNvGrpSpPr/>
          <p:nvPr/>
        </p:nvGrpSpPr>
        <p:grpSpPr>
          <a:xfrm>
            <a:off x="4672313" y="5318545"/>
            <a:ext cx="2357633" cy="1033620"/>
            <a:chOff x="1256119" y="1638320"/>
            <a:chExt cx="1923767" cy="775215"/>
          </a:xfrm>
        </p:grpSpPr>
        <p:sp>
          <p:nvSpPr>
            <p:cNvPr id="74" name="TextBox 7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75" name="TextBox 74"/>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76" name="组合 75"/>
          <p:cNvGrpSpPr/>
          <p:nvPr/>
        </p:nvGrpSpPr>
        <p:grpSpPr>
          <a:xfrm>
            <a:off x="7813463" y="5318545"/>
            <a:ext cx="2357633" cy="1033620"/>
            <a:chOff x="1256119" y="1638320"/>
            <a:chExt cx="1923767" cy="775215"/>
          </a:xfrm>
        </p:grpSpPr>
        <p:sp>
          <p:nvSpPr>
            <p:cNvPr id="77" name="TextBox 76"/>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78" name="TextBox 77"/>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79" name="组合 78"/>
          <p:cNvGrpSpPr/>
          <p:nvPr/>
        </p:nvGrpSpPr>
        <p:grpSpPr>
          <a:xfrm>
            <a:off x="1614992" y="1343861"/>
            <a:ext cx="5282173" cy="1033620"/>
            <a:chOff x="-1130229" y="1638320"/>
            <a:chExt cx="4310115" cy="775215"/>
          </a:xfrm>
        </p:grpSpPr>
        <p:sp>
          <p:nvSpPr>
            <p:cNvPr id="80" name="TextBox 79"/>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81" name="TextBox 80"/>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sp>
          <p:nvSpPr>
            <p:cNvPr id="85" name="TextBox 84"/>
            <p:cNvSpPr txBox="1"/>
            <p:nvPr/>
          </p:nvSpPr>
          <p:spPr>
            <a:xfrm>
              <a:off x="-113022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86" name="TextBox 85"/>
            <p:cNvSpPr txBox="1"/>
            <p:nvPr/>
          </p:nvSpPr>
          <p:spPr>
            <a:xfrm>
              <a:off x="-81086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82" name="组合 81"/>
          <p:cNvGrpSpPr/>
          <p:nvPr/>
        </p:nvGrpSpPr>
        <p:grpSpPr>
          <a:xfrm>
            <a:off x="7644428" y="1343861"/>
            <a:ext cx="2357633" cy="1033620"/>
            <a:chOff x="1256119" y="1638320"/>
            <a:chExt cx="1923767" cy="775215"/>
          </a:xfrm>
        </p:grpSpPr>
        <p:sp>
          <p:nvSpPr>
            <p:cNvPr id="83" name="TextBox 82"/>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a:p>
              <a:r>
                <a:rPr lang="zh-CN" altLang="en-US" sz="1200" dirty="0">
                  <a:solidFill>
                    <a:schemeClr val="tx1"/>
                  </a:solidFill>
                  <a:latin typeface="黑体" panose="02010600030101010101" charset="-122"/>
                  <a:ea typeface="黑体" panose="02010600030101010101" charset="-122"/>
                </a:rPr>
                <a:t>单击此处添加文本单击此处添加</a:t>
              </a:r>
            </a:p>
          </p:txBody>
        </p:sp>
        <p:sp>
          <p:nvSpPr>
            <p:cNvPr id="84" name="TextBox 83"/>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2" presetClass="entr" presetSubtype="4" fill="hold" nodeType="with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additive="base">
                                        <p:cTn id="22" dur="500" fill="hold"/>
                                        <p:tgtEl>
                                          <p:spTgt spid="61"/>
                                        </p:tgtEl>
                                        <p:attrNameLst>
                                          <p:attrName>ppt_x</p:attrName>
                                        </p:attrNameLst>
                                      </p:cBhvr>
                                      <p:tavLst>
                                        <p:tav tm="0">
                                          <p:val>
                                            <p:strVal val="#ppt_x"/>
                                          </p:val>
                                        </p:tav>
                                        <p:tav tm="100000">
                                          <p:val>
                                            <p:strVal val="#ppt_x"/>
                                          </p:val>
                                        </p:tav>
                                      </p:tavLst>
                                    </p:anim>
                                    <p:anim calcmode="lin" valueType="num">
                                      <p:cBhvr additive="base">
                                        <p:cTn id="23" dur="500" fill="hold"/>
                                        <p:tgtEl>
                                          <p:spTgt spid="61"/>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3"/>
                                        </p:tgtEl>
                                        <p:attrNameLst>
                                          <p:attrName>style.visibility</p:attrName>
                                        </p:attrNameLst>
                                      </p:cBhvr>
                                      <p:to>
                                        <p:strVal val="visible"/>
                                      </p:to>
                                    </p:set>
                                    <p:anim calcmode="lin" valueType="num">
                                      <p:cBhvr additive="base">
                                        <p:cTn id="26" dur="500" fill="hold"/>
                                        <p:tgtEl>
                                          <p:spTgt spid="73"/>
                                        </p:tgtEl>
                                        <p:attrNameLst>
                                          <p:attrName>ppt_x</p:attrName>
                                        </p:attrNameLst>
                                      </p:cBhvr>
                                      <p:tavLst>
                                        <p:tav tm="0">
                                          <p:val>
                                            <p:strVal val="#ppt_x"/>
                                          </p:val>
                                        </p:tav>
                                        <p:tav tm="100000">
                                          <p:val>
                                            <p:strVal val="#ppt_x"/>
                                          </p:val>
                                        </p:tav>
                                      </p:tavLst>
                                    </p:anim>
                                    <p:anim calcmode="lin" valueType="num">
                                      <p:cBhvr additive="base">
                                        <p:cTn id="27" dur="500" fill="hold"/>
                                        <p:tgtEl>
                                          <p:spTgt spid="7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cBhvr additive="base">
                                        <p:cTn id="30" dur="500" fill="hold"/>
                                        <p:tgtEl>
                                          <p:spTgt spid="76"/>
                                        </p:tgtEl>
                                        <p:attrNameLst>
                                          <p:attrName>ppt_x</p:attrName>
                                        </p:attrNameLst>
                                      </p:cBhvr>
                                      <p:tavLst>
                                        <p:tav tm="0">
                                          <p:val>
                                            <p:strVal val="#ppt_x"/>
                                          </p:val>
                                        </p:tav>
                                        <p:tav tm="100000">
                                          <p:val>
                                            <p:strVal val="#ppt_x"/>
                                          </p:val>
                                        </p:tav>
                                      </p:tavLst>
                                    </p:anim>
                                    <p:anim calcmode="lin" valueType="num">
                                      <p:cBhvr additive="base">
                                        <p:cTn id="31" dur="500" fill="hold"/>
                                        <p:tgtEl>
                                          <p:spTgt spid="76"/>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9"/>
                                        </p:tgtEl>
                                        <p:attrNameLst>
                                          <p:attrName>style.visibility</p:attrName>
                                        </p:attrNameLst>
                                      </p:cBhvr>
                                      <p:to>
                                        <p:strVal val="visible"/>
                                      </p:to>
                                    </p:set>
                                    <p:anim calcmode="lin" valueType="num">
                                      <p:cBhvr additive="base">
                                        <p:cTn id="34" dur="500" fill="hold"/>
                                        <p:tgtEl>
                                          <p:spTgt spid="79"/>
                                        </p:tgtEl>
                                        <p:attrNameLst>
                                          <p:attrName>ppt_x</p:attrName>
                                        </p:attrNameLst>
                                      </p:cBhvr>
                                      <p:tavLst>
                                        <p:tav tm="0">
                                          <p:val>
                                            <p:strVal val="#ppt_x"/>
                                          </p:val>
                                        </p:tav>
                                        <p:tav tm="100000">
                                          <p:val>
                                            <p:strVal val="#ppt_x"/>
                                          </p:val>
                                        </p:tav>
                                      </p:tavLst>
                                    </p:anim>
                                    <p:anim calcmode="lin" valueType="num">
                                      <p:cBhvr additive="base">
                                        <p:cTn id="35" dur="500" fill="hold"/>
                                        <p:tgtEl>
                                          <p:spTgt spid="79"/>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ppt_x"/>
                                          </p:val>
                                        </p:tav>
                                        <p:tav tm="100000">
                                          <p:val>
                                            <p:strVal val="#ppt_x"/>
                                          </p:val>
                                        </p:tav>
                                      </p:tavLst>
                                    </p:anim>
                                    <p:anim calcmode="lin" valueType="num">
                                      <p:cBhvr additive="base">
                                        <p:cTn id="39"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65" name="组合 64"/>
          <p:cNvGrpSpPr/>
          <p:nvPr/>
        </p:nvGrpSpPr>
        <p:grpSpPr>
          <a:xfrm>
            <a:off x="3523070" y="3747212"/>
            <a:ext cx="1743188" cy="1761621"/>
            <a:chOff x="2641852" y="2810409"/>
            <a:chExt cx="1307391" cy="1321216"/>
          </a:xfrm>
          <a:solidFill>
            <a:srgbClr val="FFC000"/>
          </a:solidFill>
        </p:grpSpPr>
        <p:grpSp>
          <p:nvGrpSpPr>
            <p:cNvPr id="68" name="组合 102"/>
            <p:cNvGrpSpPr/>
            <p:nvPr/>
          </p:nvGrpSpPr>
          <p:grpSpPr bwMode="auto">
            <a:xfrm>
              <a:off x="2641852" y="2810409"/>
              <a:ext cx="1307391" cy="1321216"/>
              <a:chOff x="1148973" y="1803300"/>
              <a:chExt cx="2641800" cy="2641800"/>
            </a:xfrm>
            <a:grpFill/>
          </p:grpSpPr>
          <p:grpSp>
            <p:nvGrpSpPr>
              <p:cNvPr id="79" name="组合 103"/>
              <p:cNvGrpSpPr/>
              <p:nvPr/>
            </p:nvGrpSpPr>
            <p:grpSpPr bwMode="auto">
              <a:xfrm>
                <a:off x="1148973" y="1803300"/>
                <a:ext cx="2641800" cy="2641800"/>
                <a:chOff x="1148973" y="1803300"/>
                <a:chExt cx="2641800" cy="2641800"/>
              </a:xfrm>
              <a:grpFill/>
            </p:grpSpPr>
            <p:sp>
              <p:nvSpPr>
                <p:cNvPr id="81" name="梯形 105"/>
                <p:cNvSpPr/>
                <p:nvPr/>
              </p:nvSpPr>
              <p:spPr>
                <a:xfrm>
                  <a:off x="2236102" y="1803300"/>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2" name="梯形 106"/>
                <p:cNvSpPr/>
                <p:nvPr/>
              </p:nvSpPr>
              <p:spPr>
                <a:xfrm rot="1800000">
                  <a:off x="2789170"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3" name="梯形 107"/>
                <p:cNvSpPr/>
                <p:nvPr/>
              </p:nvSpPr>
              <p:spPr>
                <a:xfrm rot="3600000">
                  <a:off x="3192010" y="2356127"/>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4" name="梯形 108"/>
                <p:cNvSpPr/>
                <p:nvPr/>
              </p:nvSpPr>
              <p:spPr>
                <a:xfrm rot="5400000">
                  <a:off x="3340253" y="2908486"/>
                  <a:ext cx="469608"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5" name="梯形 109"/>
                <p:cNvSpPr/>
                <p:nvPr/>
              </p:nvSpPr>
              <p:spPr>
                <a:xfrm rot="7200000">
                  <a:off x="3192010" y="3460843"/>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6" name="梯形 110"/>
                <p:cNvSpPr/>
                <p:nvPr/>
              </p:nvSpPr>
              <p:spPr>
                <a:xfrm rot="9000000">
                  <a:off x="2789170"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7" name="梯形 111"/>
                <p:cNvSpPr/>
                <p:nvPr/>
              </p:nvSpPr>
              <p:spPr>
                <a:xfrm rot="10800000">
                  <a:off x="2236102" y="4012731"/>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8" name="梯形 112"/>
                <p:cNvSpPr/>
                <p:nvPr/>
              </p:nvSpPr>
              <p:spPr>
                <a:xfrm rot="12600000">
                  <a:off x="1683035"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89" name="梯形 113"/>
                <p:cNvSpPr/>
                <p:nvPr/>
              </p:nvSpPr>
              <p:spPr>
                <a:xfrm rot="14400000">
                  <a:off x="1278131" y="3460841"/>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90" name="梯形 114"/>
                <p:cNvSpPr/>
                <p:nvPr/>
              </p:nvSpPr>
              <p:spPr>
                <a:xfrm rot="16200000">
                  <a:off x="1129885" y="2908484"/>
                  <a:ext cx="469608"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91" name="梯形 115"/>
                <p:cNvSpPr/>
                <p:nvPr/>
              </p:nvSpPr>
              <p:spPr>
                <a:xfrm rot="18000000">
                  <a:off x="1278131" y="2356126"/>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92" name="梯形 116"/>
                <p:cNvSpPr/>
                <p:nvPr/>
              </p:nvSpPr>
              <p:spPr>
                <a:xfrm rot="19800000">
                  <a:off x="1683035"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grpSp>
          <p:sp>
            <p:nvSpPr>
              <p:cNvPr id="80" name="同心圆 104"/>
              <p:cNvSpPr/>
              <p:nvPr/>
            </p:nvSpPr>
            <p:spPr>
              <a:xfrm>
                <a:off x="1548094" y="2204639"/>
                <a:ext cx="1872068" cy="1872223"/>
              </a:xfrm>
              <a:prstGeom prst="donut">
                <a:avLst>
                  <a:gd name="adj" fmla="val 5497"/>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latin typeface="+mj-ea"/>
                  <a:ea typeface="+mj-ea"/>
                </a:endParaRPr>
              </a:p>
            </p:txBody>
          </p:sp>
        </p:grpSp>
        <p:grpSp>
          <p:nvGrpSpPr>
            <p:cNvPr id="69" name="Group 178"/>
            <p:cNvGrpSpPr/>
            <p:nvPr/>
          </p:nvGrpSpPr>
          <p:grpSpPr>
            <a:xfrm>
              <a:off x="3133136" y="3308569"/>
              <a:ext cx="332891" cy="333460"/>
              <a:chOff x="9145588" y="4435475"/>
              <a:chExt cx="464344" cy="465138"/>
            </a:xfrm>
            <a:grpFill/>
          </p:grpSpPr>
          <p:sp>
            <p:nvSpPr>
              <p:cNvPr id="70"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1"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3"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4"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5"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6"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7"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78"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grpSp>
      </p:grpSp>
      <p:grpSp>
        <p:nvGrpSpPr>
          <p:cNvPr id="93" name="组合 92"/>
          <p:cNvGrpSpPr/>
          <p:nvPr/>
        </p:nvGrpSpPr>
        <p:grpSpPr>
          <a:xfrm>
            <a:off x="4137788" y="1683659"/>
            <a:ext cx="2109257" cy="2131563"/>
            <a:chOff x="3102891" y="1262744"/>
            <a:chExt cx="1581943" cy="1598672"/>
          </a:xfrm>
          <a:solidFill>
            <a:srgbClr val="F30000"/>
          </a:solidFill>
        </p:grpSpPr>
        <p:grpSp>
          <p:nvGrpSpPr>
            <p:cNvPr id="94" name="组合 102"/>
            <p:cNvGrpSpPr/>
            <p:nvPr/>
          </p:nvGrpSpPr>
          <p:grpSpPr bwMode="auto">
            <a:xfrm>
              <a:off x="3102891" y="1262744"/>
              <a:ext cx="1581943" cy="1598672"/>
              <a:chOff x="1148973" y="1803300"/>
              <a:chExt cx="2641800" cy="2641800"/>
            </a:xfrm>
            <a:grpFill/>
          </p:grpSpPr>
          <p:grpSp>
            <p:nvGrpSpPr>
              <p:cNvPr id="98" name="组合 103"/>
              <p:cNvGrpSpPr/>
              <p:nvPr/>
            </p:nvGrpSpPr>
            <p:grpSpPr bwMode="auto">
              <a:xfrm>
                <a:off x="1148973" y="1803300"/>
                <a:ext cx="2641800" cy="2641800"/>
                <a:chOff x="1148973" y="1803300"/>
                <a:chExt cx="2641800" cy="2641800"/>
              </a:xfrm>
              <a:grpFill/>
            </p:grpSpPr>
            <p:sp>
              <p:nvSpPr>
                <p:cNvPr id="100" name="梯形 105"/>
                <p:cNvSpPr/>
                <p:nvPr/>
              </p:nvSpPr>
              <p:spPr>
                <a:xfrm>
                  <a:off x="2236102" y="1803300"/>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1" name="梯形 106"/>
                <p:cNvSpPr/>
                <p:nvPr/>
              </p:nvSpPr>
              <p:spPr>
                <a:xfrm rot="1800000">
                  <a:off x="2789170"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2" name="梯形 107"/>
                <p:cNvSpPr/>
                <p:nvPr/>
              </p:nvSpPr>
              <p:spPr>
                <a:xfrm rot="3600000">
                  <a:off x="3192010" y="2356127"/>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3" name="梯形 108"/>
                <p:cNvSpPr/>
                <p:nvPr/>
              </p:nvSpPr>
              <p:spPr>
                <a:xfrm rot="5400000">
                  <a:off x="3340253" y="2908486"/>
                  <a:ext cx="469608"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4" name="梯形 109"/>
                <p:cNvSpPr/>
                <p:nvPr/>
              </p:nvSpPr>
              <p:spPr>
                <a:xfrm rot="7200000">
                  <a:off x="3192010" y="3460843"/>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5" name="梯形 110"/>
                <p:cNvSpPr/>
                <p:nvPr/>
              </p:nvSpPr>
              <p:spPr>
                <a:xfrm rot="9000000">
                  <a:off x="2789170"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6" name="梯形 111"/>
                <p:cNvSpPr/>
                <p:nvPr/>
              </p:nvSpPr>
              <p:spPr>
                <a:xfrm rot="10800000">
                  <a:off x="2236102" y="4012731"/>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7" name="梯形 112"/>
                <p:cNvSpPr/>
                <p:nvPr/>
              </p:nvSpPr>
              <p:spPr>
                <a:xfrm rot="12600000">
                  <a:off x="1683035"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8" name="梯形 113"/>
                <p:cNvSpPr/>
                <p:nvPr/>
              </p:nvSpPr>
              <p:spPr>
                <a:xfrm rot="14400000">
                  <a:off x="1278131" y="3460841"/>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09" name="梯形 114"/>
                <p:cNvSpPr/>
                <p:nvPr/>
              </p:nvSpPr>
              <p:spPr>
                <a:xfrm rot="16200000">
                  <a:off x="1129885" y="2908484"/>
                  <a:ext cx="469608"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10" name="梯形 115"/>
                <p:cNvSpPr/>
                <p:nvPr/>
              </p:nvSpPr>
              <p:spPr>
                <a:xfrm rot="18000000">
                  <a:off x="1278131" y="2356126"/>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11" name="梯形 116"/>
                <p:cNvSpPr/>
                <p:nvPr/>
              </p:nvSpPr>
              <p:spPr>
                <a:xfrm rot="19800000">
                  <a:off x="1683035"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grpSp>
          <p:sp>
            <p:nvSpPr>
              <p:cNvPr id="99" name="同心圆 104"/>
              <p:cNvSpPr/>
              <p:nvPr/>
            </p:nvSpPr>
            <p:spPr>
              <a:xfrm>
                <a:off x="1548094" y="2204639"/>
                <a:ext cx="1872068" cy="1872223"/>
              </a:xfrm>
              <a:prstGeom prst="donut">
                <a:avLst>
                  <a:gd name="adj" fmla="val 5497"/>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latin typeface="+mj-ea"/>
                  <a:ea typeface="+mj-ea"/>
                </a:endParaRPr>
              </a:p>
            </p:txBody>
          </p:sp>
        </p:grpSp>
        <p:grpSp>
          <p:nvGrpSpPr>
            <p:cNvPr id="95" name="Group 188"/>
            <p:cNvGrpSpPr/>
            <p:nvPr/>
          </p:nvGrpSpPr>
          <p:grpSpPr>
            <a:xfrm>
              <a:off x="3736644" y="1900472"/>
              <a:ext cx="332891" cy="323217"/>
              <a:chOff x="8216107" y="4449763"/>
              <a:chExt cx="464344" cy="450850"/>
            </a:xfrm>
            <a:grpFill/>
          </p:grpSpPr>
          <p:sp>
            <p:nvSpPr>
              <p:cNvPr id="96"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97"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12" name="组合 111"/>
          <p:cNvGrpSpPr/>
          <p:nvPr/>
        </p:nvGrpSpPr>
        <p:grpSpPr>
          <a:xfrm>
            <a:off x="5334966" y="3357009"/>
            <a:ext cx="2807421" cy="2837109"/>
            <a:chOff x="4000774" y="2517757"/>
            <a:chExt cx="2105566" cy="2127832"/>
          </a:xfrm>
          <a:solidFill>
            <a:srgbClr val="F30000"/>
          </a:solidFill>
        </p:grpSpPr>
        <p:grpSp>
          <p:nvGrpSpPr>
            <p:cNvPr id="113" name="组合 102"/>
            <p:cNvGrpSpPr/>
            <p:nvPr/>
          </p:nvGrpSpPr>
          <p:grpSpPr bwMode="auto">
            <a:xfrm>
              <a:off x="4000774" y="2517757"/>
              <a:ext cx="2105566" cy="2127832"/>
              <a:chOff x="1148973" y="1803300"/>
              <a:chExt cx="2641800" cy="2641800"/>
            </a:xfrm>
            <a:grpFill/>
          </p:grpSpPr>
          <p:grpSp>
            <p:nvGrpSpPr>
              <p:cNvPr id="118" name="组合 103"/>
              <p:cNvGrpSpPr/>
              <p:nvPr/>
            </p:nvGrpSpPr>
            <p:grpSpPr bwMode="auto">
              <a:xfrm>
                <a:off x="1148973" y="1803300"/>
                <a:ext cx="2641800" cy="2641800"/>
                <a:chOff x="1148973" y="1803300"/>
                <a:chExt cx="2641800" cy="2641800"/>
              </a:xfrm>
              <a:grpFill/>
            </p:grpSpPr>
            <p:sp>
              <p:nvSpPr>
                <p:cNvPr id="120" name="梯形 105"/>
                <p:cNvSpPr/>
                <p:nvPr/>
              </p:nvSpPr>
              <p:spPr>
                <a:xfrm>
                  <a:off x="2236102" y="1803300"/>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1" name="梯形 106"/>
                <p:cNvSpPr/>
                <p:nvPr/>
              </p:nvSpPr>
              <p:spPr>
                <a:xfrm rot="1800000">
                  <a:off x="2789170"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2" name="梯形 107"/>
                <p:cNvSpPr/>
                <p:nvPr/>
              </p:nvSpPr>
              <p:spPr>
                <a:xfrm rot="3600000">
                  <a:off x="3192010" y="2356127"/>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3" name="梯形 108"/>
                <p:cNvSpPr/>
                <p:nvPr/>
              </p:nvSpPr>
              <p:spPr>
                <a:xfrm rot="5400000">
                  <a:off x="3340253" y="2908486"/>
                  <a:ext cx="469608"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4" name="梯形 109"/>
                <p:cNvSpPr/>
                <p:nvPr/>
              </p:nvSpPr>
              <p:spPr>
                <a:xfrm rot="7200000">
                  <a:off x="3192010" y="3460843"/>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5" name="梯形 110"/>
                <p:cNvSpPr/>
                <p:nvPr/>
              </p:nvSpPr>
              <p:spPr>
                <a:xfrm rot="9000000">
                  <a:off x="2789170"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6" name="梯形 111"/>
                <p:cNvSpPr/>
                <p:nvPr/>
              </p:nvSpPr>
              <p:spPr>
                <a:xfrm rot="10800000">
                  <a:off x="2236102" y="4012731"/>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7" name="梯形 112"/>
                <p:cNvSpPr/>
                <p:nvPr/>
              </p:nvSpPr>
              <p:spPr>
                <a:xfrm rot="12600000">
                  <a:off x="1683035"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8" name="梯形 113"/>
                <p:cNvSpPr/>
                <p:nvPr/>
              </p:nvSpPr>
              <p:spPr>
                <a:xfrm rot="14400000">
                  <a:off x="1278131" y="3460841"/>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29" name="梯形 114"/>
                <p:cNvSpPr/>
                <p:nvPr/>
              </p:nvSpPr>
              <p:spPr>
                <a:xfrm rot="16200000">
                  <a:off x="1129885" y="2908484"/>
                  <a:ext cx="469608"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30" name="梯形 115"/>
                <p:cNvSpPr/>
                <p:nvPr/>
              </p:nvSpPr>
              <p:spPr>
                <a:xfrm rot="18000000">
                  <a:off x="1278131" y="2356126"/>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31" name="梯形 116"/>
                <p:cNvSpPr/>
                <p:nvPr/>
              </p:nvSpPr>
              <p:spPr>
                <a:xfrm rot="19800000">
                  <a:off x="1683035"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grpSp>
          <p:sp>
            <p:nvSpPr>
              <p:cNvPr id="119" name="同心圆 104"/>
              <p:cNvSpPr/>
              <p:nvPr/>
            </p:nvSpPr>
            <p:spPr>
              <a:xfrm>
                <a:off x="1548094" y="2204639"/>
                <a:ext cx="1872068" cy="1872223"/>
              </a:xfrm>
              <a:prstGeom prst="donut">
                <a:avLst>
                  <a:gd name="adj" fmla="val 5497"/>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latin typeface="+mj-ea"/>
                  <a:ea typeface="+mj-ea"/>
                </a:endParaRPr>
              </a:p>
            </p:txBody>
          </p:sp>
        </p:grpSp>
        <p:grpSp>
          <p:nvGrpSpPr>
            <p:cNvPr id="114" name="Group 191"/>
            <p:cNvGrpSpPr/>
            <p:nvPr/>
          </p:nvGrpSpPr>
          <p:grpSpPr>
            <a:xfrm>
              <a:off x="4869442" y="3379417"/>
              <a:ext cx="402798" cy="402798"/>
              <a:chOff x="4439444" y="1652588"/>
              <a:chExt cx="464344" cy="464344"/>
            </a:xfrm>
            <a:grpFill/>
          </p:grpSpPr>
          <p:sp>
            <p:nvSpPr>
              <p:cNvPr id="115"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116"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sp>
            <p:nvSpPr>
              <p:cNvPr id="117"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ym typeface="Gill Sans" charset="0"/>
                </a:endParaRPr>
              </a:p>
            </p:txBody>
          </p:sp>
        </p:grpSp>
      </p:grpSp>
      <p:grpSp>
        <p:nvGrpSpPr>
          <p:cNvPr id="132" name="组合 131"/>
          <p:cNvGrpSpPr/>
          <p:nvPr/>
        </p:nvGrpSpPr>
        <p:grpSpPr>
          <a:xfrm>
            <a:off x="6342514" y="1877252"/>
            <a:ext cx="1440651" cy="1455887"/>
            <a:chOff x="4756435" y="1407939"/>
            <a:chExt cx="1080488" cy="1091915"/>
          </a:xfrm>
          <a:solidFill>
            <a:srgbClr val="FFC000"/>
          </a:solidFill>
        </p:grpSpPr>
        <p:grpSp>
          <p:nvGrpSpPr>
            <p:cNvPr id="133" name="组合 102"/>
            <p:cNvGrpSpPr/>
            <p:nvPr/>
          </p:nvGrpSpPr>
          <p:grpSpPr bwMode="auto">
            <a:xfrm>
              <a:off x="4756435" y="1407939"/>
              <a:ext cx="1080488" cy="1091915"/>
              <a:chOff x="1148973" y="1803300"/>
              <a:chExt cx="2641800" cy="2641800"/>
            </a:xfrm>
            <a:grpFill/>
          </p:grpSpPr>
          <p:grpSp>
            <p:nvGrpSpPr>
              <p:cNvPr id="142" name="组合 103"/>
              <p:cNvGrpSpPr/>
              <p:nvPr/>
            </p:nvGrpSpPr>
            <p:grpSpPr bwMode="auto">
              <a:xfrm>
                <a:off x="1148973" y="1803300"/>
                <a:ext cx="2641800" cy="2641800"/>
                <a:chOff x="1148973" y="1803300"/>
                <a:chExt cx="2641800" cy="2641800"/>
              </a:xfrm>
              <a:grpFill/>
            </p:grpSpPr>
            <p:sp>
              <p:nvSpPr>
                <p:cNvPr id="144" name="梯形 105"/>
                <p:cNvSpPr/>
                <p:nvPr/>
              </p:nvSpPr>
              <p:spPr>
                <a:xfrm>
                  <a:off x="2236102" y="1803300"/>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45" name="梯形 106"/>
                <p:cNvSpPr/>
                <p:nvPr/>
              </p:nvSpPr>
              <p:spPr>
                <a:xfrm rot="1800000">
                  <a:off x="2789170"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46" name="梯形 107"/>
                <p:cNvSpPr/>
                <p:nvPr/>
              </p:nvSpPr>
              <p:spPr>
                <a:xfrm rot="3600000">
                  <a:off x="3192010" y="2356127"/>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47" name="梯形 108"/>
                <p:cNvSpPr/>
                <p:nvPr/>
              </p:nvSpPr>
              <p:spPr>
                <a:xfrm rot="5400000">
                  <a:off x="3340253" y="2908486"/>
                  <a:ext cx="469608"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48" name="梯形 109"/>
                <p:cNvSpPr/>
                <p:nvPr/>
              </p:nvSpPr>
              <p:spPr>
                <a:xfrm rot="7200000">
                  <a:off x="3192010" y="3460843"/>
                  <a:ext cx="469607" cy="431430"/>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49" name="梯形 110"/>
                <p:cNvSpPr/>
                <p:nvPr/>
              </p:nvSpPr>
              <p:spPr>
                <a:xfrm rot="9000000">
                  <a:off x="2789170"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50" name="梯形 111"/>
                <p:cNvSpPr/>
                <p:nvPr/>
              </p:nvSpPr>
              <p:spPr>
                <a:xfrm rot="10800000">
                  <a:off x="2236102" y="4012731"/>
                  <a:ext cx="467542" cy="432369"/>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51" name="梯形 112"/>
                <p:cNvSpPr/>
                <p:nvPr/>
              </p:nvSpPr>
              <p:spPr>
                <a:xfrm rot="12600000">
                  <a:off x="1683035" y="3865848"/>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52" name="梯形 113"/>
                <p:cNvSpPr/>
                <p:nvPr/>
              </p:nvSpPr>
              <p:spPr>
                <a:xfrm rot="14400000">
                  <a:off x="1278131" y="3460841"/>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53" name="梯形 114"/>
                <p:cNvSpPr/>
                <p:nvPr/>
              </p:nvSpPr>
              <p:spPr>
                <a:xfrm rot="16200000">
                  <a:off x="1129885" y="2908484"/>
                  <a:ext cx="469608"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54" name="梯形 115"/>
                <p:cNvSpPr/>
                <p:nvPr/>
              </p:nvSpPr>
              <p:spPr>
                <a:xfrm rot="18000000">
                  <a:off x="1278131" y="2356126"/>
                  <a:ext cx="469607" cy="43143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sp>
              <p:nvSpPr>
                <p:cNvPr id="155" name="梯形 116"/>
                <p:cNvSpPr/>
                <p:nvPr/>
              </p:nvSpPr>
              <p:spPr>
                <a:xfrm rot="19800000">
                  <a:off x="1683035" y="1952250"/>
                  <a:ext cx="467542" cy="430301"/>
                </a:xfrm>
                <a:prstGeom prst="trapezoid">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mj-ea"/>
                    <a:ea typeface="+mj-ea"/>
                  </a:endParaRPr>
                </a:p>
              </p:txBody>
            </p:sp>
          </p:grpSp>
          <p:sp>
            <p:nvSpPr>
              <p:cNvPr id="143" name="同心圆 104"/>
              <p:cNvSpPr/>
              <p:nvPr/>
            </p:nvSpPr>
            <p:spPr>
              <a:xfrm>
                <a:off x="1548094" y="2204639"/>
                <a:ext cx="1872068" cy="1872223"/>
              </a:xfrm>
              <a:prstGeom prst="donut">
                <a:avLst>
                  <a:gd name="adj" fmla="val 5497"/>
                </a:avLst>
              </a:prstGeom>
              <a:grp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latin typeface="+mj-ea"/>
                  <a:ea typeface="+mj-ea"/>
                </a:endParaRPr>
              </a:p>
            </p:txBody>
          </p:sp>
        </p:grpSp>
        <p:grpSp>
          <p:nvGrpSpPr>
            <p:cNvPr id="134" name="Group 195"/>
            <p:cNvGrpSpPr/>
            <p:nvPr/>
          </p:nvGrpSpPr>
          <p:grpSpPr>
            <a:xfrm>
              <a:off x="5132906" y="1822348"/>
              <a:ext cx="332891" cy="260053"/>
              <a:chOff x="2581275" y="1710532"/>
              <a:chExt cx="464344" cy="362744"/>
            </a:xfrm>
            <a:grpFill/>
          </p:grpSpPr>
          <p:sp>
            <p:nvSpPr>
              <p:cNvPr id="135"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136"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137"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138"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139"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140"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sp>
            <p:nvSpPr>
              <p:cNvPr id="141"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56" name="组合 155"/>
          <p:cNvGrpSpPr/>
          <p:nvPr/>
        </p:nvGrpSpPr>
        <p:grpSpPr>
          <a:xfrm>
            <a:off x="1438618" y="2208557"/>
            <a:ext cx="2565023" cy="1020920"/>
            <a:chOff x="1078513" y="1638320"/>
            <a:chExt cx="1923767" cy="765690"/>
          </a:xfrm>
        </p:grpSpPr>
        <p:sp>
          <p:nvSpPr>
            <p:cNvPr id="157" name="TextBox 259"/>
            <p:cNvSpPr txBox="1"/>
            <p:nvPr/>
          </p:nvSpPr>
          <p:spPr>
            <a:xfrm>
              <a:off x="1078513" y="1958240"/>
              <a:ext cx="1923767" cy="445770"/>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58" name="TextBox 260"/>
            <p:cNvSpPr txBox="1"/>
            <p:nvPr/>
          </p:nvSpPr>
          <p:spPr>
            <a:xfrm>
              <a:off x="1611345" y="1638320"/>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59" name="组合 158"/>
          <p:cNvGrpSpPr/>
          <p:nvPr/>
        </p:nvGrpSpPr>
        <p:grpSpPr>
          <a:xfrm>
            <a:off x="8080218" y="2208557"/>
            <a:ext cx="2565023" cy="1033620"/>
            <a:chOff x="1078513" y="1638320"/>
            <a:chExt cx="1923767" cy="775215"/>
          </a:xfrm>
        </p:grpSpPr>
        <p:sp>
          <p:nvSpPr>
            <p:cNvPr id="160" name="TextBox 262"/>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61" name="TextBox 263"/>
            <p:cNvSpPr txBox="1"/>
            <p:nvPr/>
          </p:nvSpPr>
          <p:spPr>
            <a:xfrm>
              <a:off x="1611345" y="1638320"/>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62" name="组合 161"/>
          <p:cNvGrpSpPr/>
          <p:nvPr/>
        </p:nvGrpSpPr>
        <p:grpSpPr>
          <a:xfrm>
            <a:off x="854418" y="4291155"/>
            <a:ext cx="2565023" cy="1033620"/>
            <a:chOff x="1078513" y="1638320"/>
            <a:chExt cx="1923767" cy="775215"/>
          </a:xfrm>
        </p:grpSpPr>
        <p:sp>
          <p:nvSpPr>
            <p:cNvPr id="163" name="TextBox 265"/>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64" name="TextBox 266"/>
            <p:cNvSpPr txBox="1"/>
            <p:nvPr/>
          </p:nvSpPr>
          <p:spPr>
            <a:xfrm>
              <a:off x="1611345" y="1638320"/>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65" name="组合 164"/>
          <p:cNvGrpSpPr/>
          <p:nvPr/>
        </p:nvGrpSpPr>
        <p:grpSpPr>
          <a:xfrm>
            <a:off x="8626318" y="4291155"/>
            <a:ext cx="2565023" cy="1033620"/>
            <a:chOff x="1078513" y="1638320"/>
            <a:chExt cx="1923767" cy="775215"/>
          </a:xfrm>
        </p:grpSpPr>
        <p:sp>
          <p:nvSpPr>
            <p:cNvPr id="166" name="TextBox 268"/>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67" name="TextBox 269"/>
            <p:cNvSpPr txBox="1"/>
            <p:nvPr/>
          </p:nvSpPr>
          <p:spPr>
            <a:xfrm>
              <a:off x="1611345" y="1638320"/>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5"/>
                                        </p:tgtEl>
                                        <p:attrNameLst>
                                          <p:attrName>style.visibility</p:attrName>
                                        </p:attrNameLst>
                                      </p:cBhvr>
                                      <p:to>
                                        <p:strVal val="visible"/>
                                      </p:to>
                                    </p:set>
                                    <p:anim calcmode="lin" valueType="num">
                                      <p:cBhvr>
                                        <p:cTn id="12" dur="500" fill="hold"/>
                                        <p:tgtEl>
                                          <p:spTgt spid="65"/>
                                        </p:tgtEl>
                                        <p:attrNameLst>
                                          <p:attrName>ppt_w</p:attrName>
                                        </p:attrNameLst>
                                      </p:cBhvr>
                                      <p:tavLst>
                                        <p:tav tm="0">
                                          <p:val>
                                            <p:fltVal val="0"/>
                                          </p:val>
                                        </p:tav>
                                        <p:tav tm="100000">
                                          <p:val>
                                            <p:strVal val="#ppt_w"/>
                                          </p:val>
                                        </p:tav>
                                      </p:tavLst>
                                    </p:anim>
                                    <p:anim calcmode="lin" valueType="num">
                                      <p:cBhvr>
                                        <p:cTn id="13" dur="500" fill="hold"/>
                                        <p:tgtEl>
                                          <p:spTgt spid="65"/>
                                        </p:tgtEl>
                                        <p:attrNameLst>
                                          <p:attrName>ppt_h</p:attrName>
                                        </p:attrNameLst>
                                      </p:cBhvr>
                                      <p:tavLst>
                                        <p:tav tm="0">
                                          <p:val>
                                            <p:fltVal val="0"/>
                                          </p:val>
                                        </p:tav>
                                        <p:tav tm="100000">
                                          <p:val>
                                            <p:strVal val="#ppt_h"/>
                                          </p:val>
                                        </p:tav>
                                      </p:tavLst>
                                    </p:anim>
                                    <p:animEffect transition="in" filter="fade">
                                      <p:cBhvr>
                                        <p:cTn id="14" dur="500"/>
                                        <p:tgtEl>
                                          <p:spTgt spid="65"/>
                                        </p:tgtEl>
                                      </p:cBhvr>
                                    </p:animEffect>
                                  </p:childTnLst>
                                </p:cTn>
                              </p:par>
                              <p:par>
                                <p:cTn id="15" presetID="53" presetClass="entr" presetSubtype="16" fill="hold" nodeType="withEffect">
                                  <p:stCondLst>
                                    <p:cond delay="0"/>
                                  </p:stCondLst>
                                  <p:childTnLst>
                                    <p:set>
                                      <p:cBhvr>
                                        <p:cTn id="16" dur="1" fill="hold">
                                          <p:stCondLst>
                                            <p:cond delay="0"/>
                                          </p:stCondLst>
                                        </p:cTn>
                                        <p:tgtEl>
                                          <p:spTgt spid="93"/>
                                        </p:tgtEl>
                                        <p:attrNameLst>
                                          <p:attrName>style.visibility</p:attrName>
                                        </p:attrNameLst>
                                      </p:cBhvr>
                                      <p:to>
                                        <p:strVal val="visible"/>
                                      </p:to>
                                    </p:set>
                                    <p:anim calcmode="lin" valueType="num">
                                      <p:cBhvr>
                                        <p:cTn id="17" dur="500" fill="hold"/>
                                        <p:tgtEl>
                                          <p:spTgt spid="93"/>
                                        </p:tgtEl>
                                        <p:attrNameLst>
                                          <p:attrName>ppt_w</p:attrName>
                                        </p:attrNameLst>
                                      </p:cBhvr>
                                      <p:tavLst>
                                        <p:tav tm="0">
                                          <p:val>
                                            <p:fltVal val="0"/>
                                          </p:val>
                                        </p:tav>
                                        <p:tav tm="100000">
                                          <p:val>
                                            <p:strVal val="#ppt_w"/>
                                          </p:val>
                                        </p:tav>
                                      </p:tavLst>
                                    </p:anim>
                                    <p:anim calcmode="lin" valueType="num">
                                      <p:cBhvr>
                                        <p:cTn id="18" dur="500" fill="hold"/>
                                        <p:tgtEl>
                                          <p:spTgt spid="93"/>
                                        </p:tgtEl>
                                        <p:attrNameLst>
                                          <p:attrName>ppt_h</p:attrName>
                                        </p:attrNameLst>
                                      </p:cBhvr>
                                      <p:tavLst>
                                        <p:tav tm="0">
                                          <p:val>
                                            <p:fltVal val="0"/>
                                          </p:val>
                                        </p:tav>
                                        <p:tav tm="100000">
                                          <p:val>
                                            <p:strVal val="#ppt_h"/>
                                          </p:val>
                                        </p:tav>
                                      </p:tavLst>
                                    </p:anim>
                                    <p:animEffect transition="in" filter="fade">
                                      <p:cBhvr>
                                        <p:cTn id="19" dur="500"/>
                                        <p:tgtEl>
                                          <p:spTgt spid="93"/>
                                        </p:tgtEl>
                                      </p:cBhvr>
                                    </p:animEffect>
                                  </p:childTnLst>
                                </p:cTn>
                              </p:par>
                              <p:par>
                                <p:cTn id="20" presetID="53" presetClass="entr" presetSubtype="16" fill="hold" nodeType="withEffect">
                                  <p:stCondLst>
                                    <p:cond delay="0"/>
                                  </p:stCondLst>
                                  <p:childTnLst>
                                    <p:set>
                                      <p:cBhvr>
                                        <p:cTn id="21" dur="1" fill="hold">
                                          <p:stCondLst>
                                            <p:cond delay="0"/>
                                          </p:stCondLst>
                                        </p:cTn>
                                        <p:tgtEl>
                                          <p:spTgt spid="112"/>
                                        </p:tgtEl>
                                        <p:attrNameLst>
                                          <p:attrName>style.visibility</p:attrName>
                                        </p:attrNameLst>
                                      </p:cBhvr>
                                      <p:to>
                                        <p:strVal val="visible"/>
                                      </p:to>
                                    </p:set>
                                    <p:anim calcmode="lin" valueType="num">
                                      <p:cBhvr>
                                        <p:cTn id="22" dur="500" fill="hold"/>
                                        <p:tgtEl>
                                          <p:spTgt spid="112"/>
                                        </p:tgtEl>
                                        <p:attrNameLst>
                                          <p:attrName>ppt_w</p:attrName>
                                        </p:attrNameLst>
                                      </p:cBhvr>
                                      <p:tavLst>
                                        <p:tav tm="0">
                                          <p:val>
                                            <p:fltVal val="0"/>
                                          </p:val>
                                        </p:tav>
                                        <p:tav tm="100000">
                                          <p:val>
                                            <p:strVal val="#ppt_w"/>
                                          </p:val>
                                        </p:tav>
                                      </p:tavLst>
                                    </p:anim>
                                    <p:anim calcmode="lin" valueType="num">
                                      <p:cBhvr>
                                        <p:cTn id="23" dur="500" fill="hold"/>
                                        <p:tgtEl>
                                          <p:spTgt spid="112"/>
                                        </p:tgtEl>
                                        <p:attrNameLst>
                                          <p:attrName>ppt_h</p:attrName>
                                        </p:attrNameLst>
                                      </p:cBhvr>
                                      <p:tavLst>
                                        <p:tav tm="0">
                                          <p:val>
                                            <p:fltVal val="0"/>
                                          </p:val>
                                        </p:tav>
                                        <p:tav tm="100000">
                                          <p:val>
                                            <p:strVal val="#ppt_h"/>
                                          </p:val>
                                        </p:tav>
                                      </p:tavLst>
                                    </p:anim>
                                    <p:animEffect transition="in" filter="fade">
                                      <p:cBhvr>
                                        <p:cTn id="24" dur="500"/>
                                        <p:tgtEl>
                                          <p:spTgt spid="112"/>
                                        </p:tgtEl>
                                      </p:cBhvr>
                                    </p:animEffect>
                                  </p:childTnLst>
                                </p:cTn>
                              </p:par>
                              <p:par>
                                <p:cTn id="25" presetID="53" presetClass="entr" presetSubtype="16" fill="hold" nodeType="withEffect">
                                  <p:stCondLst>
                                    <p:cond delay="0"/>
                                  </p:stCondLst>
                                  <p:childTnLst>
                                    <p:set>
                                      <p:cBhvr>
                                        <p:cTn id="26" dur="1" fill="hold">
                                          <p:stCondLst>
                                            <p:cond delay="0"/>
                                          </p:stCondLst>
                                        </p:cTn>
                                        <p:tgtEl>
                                          <p:spTgt spid="132"/>
                                        </p:tgtEl>
                                        <p:attrNameLst>
                                          <p:attrName>style.visibility</p:attrName>
                                        </p:attrNameLst>
                                      </p:cBhvr>
                                      <p:to>
                                        <p:strVal val="visible"/>
                                      </p:to>
                                    </p:set>
                                    <p:anim calcmode="lin" valueType="num">
                                      <p:cBhvr>
                                        <p:cTn id="27" dur="500" fill="hold"/>
                                        <p:tgtEl>
                                          <p:spTgt spid="132"/>
                                        </p:tgtEl>
                                        <p:attrNameLst>
                                          <p:attrName>ppt_w</p:attrName>
                                        </p:attrNameLst>
                                      </p:cBhvr>
                                      <p:tavLst>
                                        <p:tav tm="0">
                                          <p:val>
                                            <p:fltVal val="0"/>
                                          </p:val>
                                        </p:tav>
                                        <p:tav tm="100000">
                                          <p:val>
                                            <p:strVal val="#ppt_w"/>
                                          </p:val>
                                        </p:tav>
                                      </p:tavLst>
                                    </p:anim>
                                    <p:anim calcmode="lin" valueType="num">
                                      <p:cBhvr>
                                        <p:cTn id="28" dur="500" fill="hold"/>
                                        <p:tgtEl>
                                          <p:spTgt spid="132"/>
                                        </p:tgtEl>
                                        <p:attrNameLst>
                                          <p:attrName>ppt_h</p:attrName>
                                        </p:attrNameLst>
                                      </p:cBhvr>
                                      <p:tavLst>
                                        <p:tav tm="0">
                                          <p:val>
                                            <p:fltVal val="0"/>
                                          </p:val>
                                        </p:tav>
                                        <p:tav tm="100000">
                                          <p:val>
                                            <p:strVal val="#ppt_h"/>
                                          </p:val>
                                        </p:tav>
                                      </p:tavLst>
                                    </p:anim>
                                    <p:animEffect transition="in" filter="fade">
                                      <p:cBhvr>
                                        <p:cTn id="29" dur="500"/>
                                        <p:tgtEl>
                                          <p:spTgt spid="132"/>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56"/>
                                        </p:tgtEl>
                                        <p:attrNameLst>
                                          <p:attrName>style.visibility</p:attrName>
                                        </p:attrNameLst>
                                      </p:cBhvr>
                                      <p:to>
                                        <p:strVal val="visible"/>
                                      </p:to>
                                    </p:set>
                                    <p:anim calcmode="lin" valueType="num">
                                      <p:cBhvr additive="base">
                                        <p:cTn id="34" dur="500" fill="hold"/>
                                        <p:tgtEl>
                                          <p:spTgt spid="156"/>
                                        </p:tgtEl>
                                        <p:attrNameLst>
                                          <p:attrName>ppt_x</p:attrName>
                                        </p:attrNameLst>
                                      </p:cBhvr>
                                      <p:tavLst>
                                        <p:tav tm="0">
                                          <p:val>
                                            <p:strVal val="0-#ppt_w/2"/>
                                          </p:val>
                                        </p:tav>
                                        <p:tav tm="100000">
                                          <p:val>
                                            <p:strVal val="#ppt_x"/>
                                          </p:val>
                                        </p:tav>
                                      </p:tavLst>
                                    </p:anim>
                                    <p:anim calcmode="lin" valueType="num">
                                      <p:cBhvr additive="base">
                                        <p:cTn id="35" dur="500" fill="hold"/>
                                        <p:tgtEl>
                                          <p:spTgt spid="156"/>
                                        </p:tgtEl>
                                        <p:attrNameLst>
                                          <p:attrName>ppt_y</p:attrName>
                                        </p:attrNameLst>
                                      </p:cBhvr>
                                      <p:tavLst>
                                        <p:tav tm="0">
                                          <p:val>
                                            <p:strVal val="#ppt_y"/>
                                          </p:val>
                                        </p:tav>
                                        <p:tav tm="100000">
                                          <p:val>
                                            <p:strVal val="#ppt_y"/>
                                          </p:val>
                                        </p:tav>
                                      </p:tavLst>
                                    </p:anim>
                                  </p:childTnLst>
                                </p:cTn>
                              </p:par>
                              <p:par>
                                <p:cTn id="36" presetID="2" presetClass="entr" presetSubtype="8" fill="hold" nodeType="withEffect">
                                  <p:stCondLst>
                                    <p:cond delay="0"/>
                                  </p:stCondLst>
                                  <p:childTnLst>
                                    <p:set>
                                      <p:cBhvr>
                                        <p:cTn id="37" dur="1" fill="hold">
                                          <p:stCondLst>
                                            <p:cond delay="0"/>
                                          </p:stCondLst>
                                        </p:cTn>
                                        <p:tgtEl>
                                          <p:spTgt spid="162"/>
                                        </p:tgtEl>
                                        <p:attrNameLst>
                                          <p:attrName>style.visibility</p:attrName>
                                        </p:attrNameLst>
                                      </p:cBhvr>
                                      <p:to>
                                        <p:strVal val="visible"/>
                                      </p:to>
                                    </p:set>
                                    <p:anim calcmode="lin" valueType="num">
                                      <p:cBhvr additive="base">
                                        <p:cTn id="38" dur="500" fill="hold"/>
                                        <p:tgtEl>
                                          <p:spTgt spid="162"/>
                                        </p:tgtEl>
                                        <p:attrNameLst>
                                          <p:attrName>ppt_x</p:attrName>
                                        </p:attrNameLst>
                                      </p:cBhvr>
                                      <p:tavLst>
                                        <p:tav tm="0">
                                          <p:val>
                                            <p:strVal val="0-#ppt_w/2"/>
                                          </p:val>
                                        </p:tav>
                                        <p:tav tm="100000">
                                          <p:val>
                                            <p:strVal val="#ppt_x"/>
                                          </p:val>
                                        </p:tav>
                                      </p:tavLst>
                                    </p:anim>
                                    <p:anim calcmode="lin" valueType="num">
                                      <p:cBhvr additive="base">
                                        <p:cTn id="39" dur="500" fill="hold"/>
                                        <p:tgtEl>
                                          <p:spTgt spid="162"/>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159"/>
                                        </p:tgtEl>
                                        <p:attrNameLst>
                                          <p:attrName>style.visibility</p:attrName>
                                        </p:attrNameLst>
                                      </p:cBhvr>
                                      <p:to>
                                        <p:strVal val="visible"/>
                                      </p:to>
                                    </p:set>
                                    <p:anim calcmode="lin" valueType="num">
                                      <p:cBhvr additive="base">
                                        <p:cTn id="44" dur="500" fill="hold"/>
                                        <p:tgtEl>
                                          <p:spTgt spid="159"/>
                                        </p:tgtEl>
                                        <p:attrNameLst>
                                          <p:attrName>ppt_x</p:attrName>
                                        </p:attrNameLst>
                                      </p:cBhvr>
                                      <p:tavLst>
                                        <p:tav tm="0">
                                          <p:val>
                                            <p:strVal val="1+#ppt_w/2"/>
                                          </p:val>
                                        </p:tav>
                                        <p:tav tm="100000">
                                          <p:val>
                                            <p:strVal val="#ppt_x"/>
                                          </p:val>
                                        </p:tav>
                                      </p:tavLst>
                                    </p:anim>
                                    <p:anim calcmode="lin" valueType="num">
                                      <p:cBhvr additive="base">
                                        <p:cTn id="45" dur="500" fill="hold"/>
                                        <p:tgtEl>
                                          <p:spTgt spid="159"/>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65"/>
                                        </p:tgtEl>
                                        <p:attrNameLst>
                                          <p:attrName>style.visibility</p:attrName>
                                        </p:attrNameLst>
                                      </p:cBhvr>
                                      <p:to>
                                        <p:strVal val="visible"/>
                                      </p:to>
                                    </p:set>
                                    <p:anim calcmode="lin" valueType="num">
                                      <p:cBhvr additive="base">
                                        <p:cTn id="48" dur="500" fill="hold"/>
                                        <p:tgtEl>
                                          <p:spTgt spid="165"/>
                                        </p:tgtEl>
                                        <p:attrNameLst>
                                          <p:attrName>ppt_x</p:attrName>
                                        </p:attrNameLst>
                                      </p:cBhvr>
                                      <p:tavLst>
                                        <p:tav tm="0">
                                          <p:val>
                                            <p:strVal val="1+#ppt_w/2"/>
                                          </p:val>
                                        </p:tav>
                                        <p:tav tm="100000">
                                          <p:val>
                                            <p:strVal val="#ppt_x"/>
                                          </p:val>
                                        </p:tav>
                                      </p:tavLst>
                                    </p:anim>
                                    <p:anim calcmode="lin" valueType="num">
                                      <p:cBhvr additive="base">
                                        <p:cTn id="49" dur="500" fill="hold"/>
                                        <p:tgtEl>
                                          <p:spTgt spid="1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42" name="圆角矩形 41"/>
          <p:cNvSpPr/>
          <p:nvPr/>
        </p:nvSpPr>
        <p:spPr>
          <a:xfrm>
            <a:off x="1796800" y="3366788"/>
            <a:ext cx="1578917" cy="1746358"/>
          </a:xfrm>
          <a:prstGeom prst="roundRect">
            <a:avLst/>
          </a:prstGeom>
          <a:solidFill>
            <a:schemeClr val="bg1"/>
          </a:solidFill>
          <a:ln>
            <a:noFill/>
          </a:ln>
          <a:effectLst>
            <a:outerShdw blurRad="190500" dist="38100" dir="8100000" algn="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52" tIns="40326" rIns="80652" bIns="40326" rtlCol="0" anchor="ctr"/>
          <a:lstStyle/>
          <a:p>
            <a:pPr algn="ctr"/>
            <a:endParaRPr lang="zh-CN" altLang="en-US">
              <a:solidFill>
                <a:schemeClr val="tx1"/>
              </a:solidFill>
            </a:endParaRPr>
          </a:p>
        </p:txBody>
      </p:sp>
      <p:sp>
        <p:nvSpPr>
          <p:cNvPr id="43" name="圆角矩形 42"/>
          <p:cNvSpPr/>
          <p:nvPr/>
        </p:nvSpPr>
        <p:spPr>
          <a:xfrm>
            <a:off x="4193664" y="3366788"/>
            <a:ext cx="1578917" cy="1746358"/>
          </a:xfrm>
          <a:prstGeom prst="roundRect">
            <a:avLst/>
          </a:prstGeom>
          <a:solidFill>
            <a:schemeClr val="bg1"/>
          </a:solidFill>
          <a:ln>
            <a:noFill/>
          </a:ln>
          <a:effectLst>
            <a:outerShdw blurRad="190500" dist="38100" dir="8100000" algn="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52" tIns="40326" rIns="80652" bIns="40326" rtlCol="0" anchor="ctr"/>
          <a:lstStyle/>
          <a:p>
            <a:pPr algn="ctr"/>
            <a:endParaRPr lang="zh-CN" altLang="en-US">
              <a:solidFill>
                <a:schemeClr val="tx1"/>
              </a:solidFill>
            </a:endParaRPr>
          </a:p>
        </p:txBody>
      </p:sp>
      <p:sp>
        <p:nvSpPr>
          <p:cNvPr id="44" name="圆角矩形 43"/>
          <p:cNvSpPr/>
          <p:nvPr/>
        </p:nvSpPr>
        <p:spPr>
          <a:xfrm>
            <a:off x="6631371" y="3366788"/>
            <a:ext cx="1578917" cy="1746358"/>
          </a:xfrm>
          <a:prstGeom prst="roundRect">
            <a:avLst/>
          </a:prstGeom>
          <a:solidFill>
            <a:schemeClr val="bg1"/>
          </a:solidFill>
          <a:ln>
            <a:noFill/>
          </a:ln>
          <a:effectLst>
            <a:outerShdw blurRad="190500" dist="38100" dir="8100000" algn="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52" tIns="40326" rIns="80652" bIns="40326" rtlCol="0" anchor="ctr"/>
          <a:lstStyle/>
          <a:p>
            <a:pPr algn="ctr"/>
            <a:endParaRPr lang="zh-CN" altLang="en-US">
              <a:solidFill>
                <a:schemeClr val="tx1"/>
              </a:solidFill>
            </a:endParaRPr>
          </a:p>
        </p:txBody>
      </p:sp>
      <p:sp>
        <p:nvSpPr>
          <p:cNvPr id="45" name="圆角矩形 44"/>
          <p:cNvSpPr/>
          <p:nvPr/>
        </p:nvSpPr>
        <p:spPr>
          <a:xfrm>
            <a:off x="8908459" y="3366788"/>
            <a:ext cx="1578917" cy="1746358"/>
          </a:xfrm>
          <a:prstGeom prst="roundRect">
            <a:avLst/>
          </a:prstGeom>
          <a:solidFill>
            <a:schemeClr val="bg1"/>
          </a:solidFill>
          <a:ln>
            <a:noFill/>
          </a:ln>
          <a:effectLst>
            <a:outerShdw blurRad="190500" dist="38100" dir="8100000" algn="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0652" tIns="40326" rIns="80652" bIns="40326" rtlCol="0" anchor="ctr"/>
          <a:lstStyle/>
          <a:p>
            <a:pPr algn="ctr"/>
            <a:endParaRPr lang="zh-CN" altLang="en-US">
              <a:solidFill>
                <a:schemeClr val="tx1"/>
              </a:solidFill>
            </a:endParaRPr>
          </a:p>
        </p:txBody>
      </p:sp>
      <p:grpSp>
        <p:nvGrpSpPr>
          <p:cNvPr id="46" name="组合 45"/>
          <p:cNvGrpSpPr/>
          <p:nvPr/>
        </p:nvGrpSpPr>
        <p:grpSpPr>
          <a:xfrm>
            <a:off x="1874600" y="3509234"/>
            <a:ext cx="1461892" cy="1483526"/>
            <a:chOff x="808455" y="1261937"/>
            <a:chExt cx="1230338" cy="1284287"/>
          </a:xfrm>
        </p:grpSpPr>
        <p:sp>
          <p:nvSpPr>
            <p:cNvPr id="47" name="TextBox 46"/>
            <p:cNvSpPr txBox="1"/>
            <p:nvPr/>
          </p:nvSpPr>
          <p:spPr>
            <a:xfrm>
              <a:off x="808455" y="1524297"/>
              <a:ext cx="1230338" cy="1021927"/>
            </a:xfrm>
            <a:prstGeom prst="rect">
              <a:avLst/>
            </a:prstGeom>
            <a:noFill/>
          </p:spPr>
          <p:txBody>
            <a:bodyPr wrap="square" lIns="91454" tIns="45726" rIns="91454" bIns="45726" rtlCol="0">
              <a:spAutoFit/>
            </a:bodyPr>
            <a:lstStyle/>
            <a:p>
              <a:pPr algn="ctr">
                <a:lnSpc>
                  <a:spcPct val="130000"/>
                </a:lnSpc>
              </a:pPr>
              <a:r>
                <a:rPr lang="zh-CN" altLang="en-US" sz="1100" dirty="0">
                  <a:solidFill>
                    <a:schemeClr val="tx1"/>
                  </a:solidFill>
                  <a:latin typeface="微软雅黑" panose="020B0503020204020204" charset="-122"/>
                  <a:ea typeface="微软雅黑" panose="020B0503020204020204" charset="-122"/>
                </a:rPr>
                <a:t>您的内容打在这里或者通过您的内容打在这里您的内容打在这里，或者通过您的内容打在这</a:t>
              </a:r>
            </a:p>
          </p:txBody>
        </p:sp>
        <p:sp>
          <p:nvSpPr>
            <p:cNvPr id="50" name="TextBox 49"/>
            <p:cNvSpPr txBox="1"/>
            <p:nvPr/>
          </p:nvSpPr>
          <p:spPr>
            <a:xfrm>
              <a:off x="925902" y="1261937"/>
              <a:ext cx="1008112" cy="237479"/>
            </a:xfrm>
            <a:prstGeom prst="rect">
              <a:avLst/>
            </a:prstGeom>
            <a:noFill/>
          </p:spPr>
          <p:txBody>
            <a:bodyPr wrap="square" lIns="91454" tIns="0" rIns="91454" bIns="0" rtlCol="0" anchor="t">
              <a:spAutoFit/>
            </a:bodyPr>
            <a:lstStyle/>
            <a:p>
              <a:pPr algn="ctr">
                <a:lnSpc>
                  <a:spcPct val="150000"/>
                </a:lnSpc>
              </a:pPr>
              <a:r>
                <a:rPr lang="zh-CN" altLang="en-US" sz="1200" dirty="0">
                  <a:solidFill>
                    <a:schemeClr val="tx1"/>
                  </a:solidFill>
                  <a:latin typeface="微软雅黑" panose="020B0503020204020204" charset="-122"/>
                  <a:ea typeface="微软雅黑" panose="020B0503020204020204" charset="-122"/>
                  <a:cs typeface="华文黑体" pitchFamily="2" charset="-122"/>
                </a:rPr>
                <a:t>添加标题</a:t>
              </a:r>
            </a:p>
          </p:txBody>
        </p:sp>
      </p:grpSp>
      <p:grpSp>
        <p:nvGrpSpPr>
          <p:cNvPr id="51" name="组合 50"/>
          <p:cNvGrpSpPr/>
          <p:nvPr/>
        </p:nvGrpSpPr>
        <p:grpSpPr>
          <a:xfrm>
            <a:off x="4261477" y="3509234"/>
            <a:ext cx="1461892" cy="1483526"/>
            <a:chOff x="808455" y="1261937"/>
            <a:chExt cx="1230338" cy="1284287"/>
          </a:xfrm>
        </p:grpSpPr>
        <p:sp>
          <p:nvSpPr>
            <p:cNvPr id="52" name="TextBox 51"/>
            <p:cNvSpPr txBox="1"/>
            <p:nvPr/>
          </p:nvSpPr>
          <p:spPr>
            <a:xfrm>
              <a:off x="808455" y="1524297"/>
              <a:ext cx="1230338" cy="1021927"/>
            </a:xfrm>
            <a:prstGeom prst="rect">
              <a:avLst/>
            </a:prstGeom>
            <a:noFill/>
          </p:spPr>
          <p:txBody>
            <a:bodyPr wrap="square" lIns="91454" tIns="45726" rIns="91454" bIns="45726" rtlCol="0">
              <a:spAutoFit/>
            </a:bodyPr>
            <a:lstStyle/>
            <a:p>
              <a:pPr algn="ctr">
                <a:lnSpc>
                  <a:spcPct val="130000"/>
                </a:lnSpc>
              </a:pPr>
              <a:r>
                <a:rPr lang="zh-CN" altLang="en-US" sz="1100" dirty="0">
                  <a:solidFill>
                    <a:schemeClr val="tx1"/>
                  </a:solidFill>
                  <a:latin typeface="微软雅黑" panose="020B0503020204020204" charset="-122"/>
                  <a:ea typeface="微软雅黑" panose="020B0503020204020204" charset="-122"/>
                </a:rPr>
                <a:t>您的内容打在这里或者通过您的内容打在这里您的内容打在这里，或者通过您的内容打在这</a:t>
              </a:r>
            </a:p>
          </p:txBody>
        </p:sp>
        <p:sp>
          <p:nvSpPr>
            <p:cNvPr id="53" name="TextBox 52"/>
            <p:cNvSpPr txBox="1"/>
            <p:nvPr/>
          </p:nvSpPr>
          <p:spPr>
            <a:xfrm>
              <a:off x="925902" y="1261937"/>
              <a:ext cx="1008112" cy="237479"/>
            </a:xfrm>
            <a:prstGeom prst="rect">
              <a:avLst/>
            </a:prstGeom>
            <a:noFill/>
          </p:spPr>
          <p:txBody>
            <a:bodyPr wrap="square" lIns="91454" tIns="0" rIns="91454" bIns="0" rtlCol="0" anchor="t">
              <a:spAutoFit/>
            </a:bodyPr>
            <a:lstStyle/>
            <a:p>
              <a:pPr algn="ctr">
                <a:lnSpc>
                  <a:spcPct val="150000"/>
                </a:lnSpc>
              </a:pPr>
              <a:r>
                <a:rPr lang="zh-CN" altLang="en-US" sz="1200" dirty="0">
                  <a:solidFill>
                    <a:schemeClr val="tx1"/>
                  </a:solidFill>
                  <a:latin typeface="微软雅黑" panose="020B0503020204020204" charset="-122"/>
                  <a:ea typeface="微软雅黑" panose="020B0503020204020204" charset="-122"/>
                  <a:cs typeface="华文黑体" pitchFamily="2" charset="-122"/>
                </a:rPr>
                <a:t>添加标题</a:t>
              </a:r>
            </a:p>
          </p:txBody>
        </p:sp>
      </p:grpSp>
      <p:grpSp>
        <p:nvGrpSpPr>
          <p:cNvPr id="54" name="组合 53"/>
          <p:cNvGrpSpPr/>
          <p:nvPr/>
        </p:nvGrpSpPr>
        <p:grpSpPr>
          <a:xfrm>
            <a:off x="6689884" y="3509234"/>
            <a:ext cx="1461892" cy="1483526"/>
            <a:chOff x="808455" y="1261937"/>
            <a:chExt cx="1230338" cy="1284287"/>
          </a:xfrm>
        </p:grpSpPr>
        <p:sp>
          <p:nvSpPr>
            <p:cNvPr id="55" name="TextBox 54"/>
            <p:cNvSpPr txBox="1"/>
            <p:nvPr/>
          </p:nvSpPr>
          <p:spPr>
            <a:xfrm>
              <a:off x="808455" y="1524297"/>
              <a:ext cx="1230338" cy="1021927"/>
            </a:xfrm>
            <a:prstGeom prst="rect">
              <a:avLst/>
            </a:prstGeom>
            <a:noFill/>
          </p:spPr>
          <p:txBody>
            <a:bodyPr wrap="square" lIns="91454" tIns="45726" rIns="91454" bIns="45726" rtlCol="0">
              <a:spAutoFit/>
            </a:bodyPr>
            <a:lstStyle/>
            <a:p>
              <a:pPr algn="ctr">
                <a:lnSpc>
                  <a:spcPct val="130000"/>
                </a:lnSpc>
              </a:pPr>
              <a:r>
                <a:rPr lang="zh-CN" altLang="en-US" sz="1100" dirty="0">
                  <a:solidFill>
                    <a:schemeClr val="tx1"/>
                  </a:solidFill>
                  <a:latin typeface="微软雅黑" panose="020B0503020204020204" charset="-122"/>
                  <a:ea typeface="微软雅黑" panose="020B0503020204020204" charset="-122"/>
                </a:rPr>
                <a:t>您的内容打在这里或者通过您的内容打在这里您的内容打在这里，或者通过您的内容打在这</a:t>
              </a:r>
            </a:p>
          </p:txBody>
        </p:sp>
        <p:sp>
          <p:nvSpPr>
            <p:cNvPr id="56" name="TextBox 55"/>
            <p:cNvSpPr txBox="1"/>
            <p:nvPr/>
          </p:nvSpPr>
          <p:spPr>
            <a:xfrm>
              <a:off x="925902" y="1261937"/>
              <a:ext cx="1008112" cy="237479"/>
            </a:xfrm>
            <a:prstGeom prst="rect">
              <a:avLst/>
            </a:prstGeom>
            <a:noFill/>
          </p:spPr>
          <p:txBody>
            <a:bodyPr wrap="square" lIns="91454" tIns="0" rIns="91454" bIns="0" rtlCol="0" anchor="t">
              <a:spAutoFit/>
            </a:bodyPr>
            <a:lstStyle/>
            <a:p>
              <a:pPr algn="ctr">
                <a:lnSpc>
                  <a:spcPct val="150000"/>
                </a:lnSpc>
              </a:pPr>
              <a:r>
                <a:rPr lang="zh-CN" altLang="en-US" sz="1200" dirty="0">
                  <a:solidFill>
                    <a:schemeClr val="tx1"/>
                  </a:solidFill>
                  <a:latin typeface="微软雅黑" panose="020B0503020204020204" charset="-122"/>
                  <a:ea typeface="微软雅黑" panose="020B0503020204020204" charset="-122"/>
                  <a:cs typeface="华文黑体" pitchFamily="2" charset="-122"/>
                </a:rPr>
                <a:t>添加标题</a:t>
              </a:r>
            </a:p>
          </p:txBody>
        </p:sp>
      </p:grpSp>
      <p:grpSp>
        <p:nvGrpSpPr>
          <p:cNvPr id="58" name="组合 57"/>
          <p:cNvGrpSpPr/>
          <p:nvPr/>
        </p:nvGrpSpPr>
        <p:grpSpPr>
          <a:xfrm>
            <a:off x="8966971" y="3509234"/>
            <a:ext cx="1461892" cy="1483526"/>
            <a:chOff x="808455" y="1261937"/>
            <a:chExt cx="1230338" cy="1284287"/>
          </a:xfrm>
        </p:grpSpPr>
        <p:sp>
          <p:nvSpPr>
            <p:cNvPr id="59" name="TextBox 58"/>
            <p:cNvSpPr txBox="1"/>
            <p:nvPr/>
          </p:nvSpPr>
          <p:spPr>
            <a:xfrm>
              <a:off x="808455" y="1524297"/>
              <a:ext cx="1230338" cy="1021927"/>
            </a:xfrm>
            <a:prstGeom prst="rect">
              <a:avLst/>
            </a:prstGeom>
            <a:noFill/>
          </p:spPr>
          <p:txBody>
            <a:bodyPr wrap="square" lIns="91454" tIns="45726" rIns="91454" bIns="45726" rtlCol="0">
              <a:spAutoFit/>
            </a:bodyPr>
            <a:lstStyle/>
            <a:p>
              <a:pPr algn="ctr">
                <a:lnSpc>
                  <a:spcPct val="130000"/>
                </a:lnSpc>
              </a:pPr>
              <a:r>
                <a:rPr lang="zh-CN" altLang="en-US" sz="1100" dirty="0">
                  <a:solidFill>
                    <a:schemeClr val="tx1"/>
                  </a:solidFill>
                  <a:latin typeface="微软雅黑" panose="020B0503020204020204" charset="-122"/>
                  <a:ea typeface="微软雅黑" panose="020B0503020204020204" charset="-122"/>
                </a:rPr>
                <a:t>您的内容打在这里或者通过您的内容打在这里您的内容打在这里，或者通过您的内容打在这</a:t>
              </a:r>
            </a:p>
          </p:txBody>
        </p:sp>
        <p:sp>
          <p:nvSpPr>
            <p:cNvPr id="60" name="TextBox 59"/>
            <p:cNvSpPr txBox="1"/>
            <p:nvPr/>
          </p:nvSpPr>
          <p:spPr>
            <a:xfrm>
              <a:off x="925902" y="1261937"/>
              <a:ext cx="1008112" cy="237479"/>
            </a:xfrm>
            <a:prstGeom prst="rect">
              <a:avLst/>
            </a:prstGeom>
            <a:noFill/>
          </p:spPr>
          <p:txBody>
            <a:bodyPr wrap="square" lIns="91454" tIns="0" rIns="91454" bIns="0" rtlCol="0" anchor="t">
              <a:spAutoFit/>
            </a:bodyPr>
            <a:lstStyle/>
            <a:p>
              <a:pPr algn="ctr">
                <a:lnSpc>
                  <a:spcPct val="150000"/>
                </a:lnSpc>
              </a:pPr>
              <a:r>
                <a:rPr lang="zh-CN" altLang="en-US" sz="1200" dirty="0">
                  <a:solidFill>
                    <a:schemeClr val="tx1"/>
                  </a:solidFill>
                  <a:latin typeface="微软雅黑" panose="020B0503020204020204" charset="-122"/>
                  <a:ea typeface="微软雅黑" panose="020B0503020204020204" charset="-122"/>
                  <a:cs typeface="华文黑体" pitchFamily="2" charset="-122"/>
                </a:rPr>
                <a:t>添加标题</a:t>
              </a:r>
            </a:p>
          </p:txBody>
        </p:sp>
      </p:grpSp>
      <p:grpSp>
        <p:nvGrpSpPr>
          <p:cNvPr id="2" name="组合 1"/>
          <p:cNvGrpSpPr/>
          <p:nvPr/>
        </p:nvGrpSpPr>
        <p:grpSpPr>
          <a:xfrm>
            <a:off x="1896277" y="1558061"/>
            <a:ext cx="1503391" cy="1461552"/>
            <a:chOff x="2127615" y="1872580"/>
            <a:chExt cx="1686798" cy="1687408"/>
          </a:xfrm>
        </p:grpSpPr>
        <p:grpSp>
          <p:nvGrpSpPr>
            <p:cNvPr id="6" name="组合 5"/>
            <p:cNvGrpSpPr/>
            <p:nvPr/>
          </p:nvGrpSpPr>
          <p:grpSpPr>
            <a:xfrm>
              <a:off x="2127615" y="1872580"/>
              <a:ext cx="1686798" cy="1687408"/>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8" name="椭圆 7"/>
              <p:cNvSpPr/>
              <p:nvPr/>
            </p:nvSpPr>
            <p:spPr>
              <a:xfrm>
                <a:off x="4565570" y="2763062"/>
                <a:ext cx="1370298" cy="1370793"/>
              </a:xfrm>
              <a:prstGeom prst="ellipse">
                <a:avLst/>
              </a:prstGeom>
              <a:gradFill>
                <a:gsLst>
                  <a:gs pos="0">
                    <a:srgbClr val="FF0000"/>
                  </a:gs>
                  <a:gs pos="100000">
                    <a:srgbClr val="D00000"/>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3" name="组合 112"/>
            <p:cNvGrpSpPr/>
            <p:nvPr/>
          </p:nvGrpSpPr>
          <p:grpSpPr>
            <a:xfrm>
              <a:off x="2656089" y="2395063"/>
              <a:ext cx="584048" cy="589248"/>
              <a:chOff x="2885248" y="1508265"/>
              <a:chExt cx="391152" cy="394635"/>
            </a:xfrm>
          </p:grpSpPr>
          <p:sp>
            <p:nvSpPr>
              <p:cNvPr id="74" name="Freeform 42"/>
              <p:cNvSpPr>
                <a:spLocks noEditPoints="1" noChangeArrowheads="1"/>
              </p:cNvSpPr>
              <p:nvPr/>
            </p:nvSpPr>
            <p:spPr bwMode="auto">
              <a:xfrm>
                <a:off x="2885248" y="1508265"/>
                <a:ext cx="391152" cy="394635"/>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75" name="Freeform 43"/>
              <p:cNvSpPr>
                <a:spLocks noChangeArrowheads="1"/>
              </p:cNvSpPr>
              <p:nvPr/>
            </p:nvSpPr>
            <p:spPr bwMode="auto">
              <a:xfrm>
                <a:off x="2989718" y="1603270"/>
                <a:ext cx="136053" cy="194881"/>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grpSp>
      </p:grpSp>
      <p:grpSp>
        <p:nvGrpSpPr>
          <p:cNvPr id="4" name="组合 3"/>
          <p:cNvGrpSpPr/>
          <p:nvPr/>
        </p:nvGrpSpPr>
        <p:grpSpPr>
          <a:xfrm>
            <a:off x="4261972" y="1558061"/>
            <a:ext cx="1503391" cy="1461552"/>
            <a:chOff x="4781914" y="1872580"/>
            <a:chExt cx="1686798" cy="1687408"/>
          </a:xfrm>
        </p:grpSpPr>
        <p:grpSp>
          <p:nvGrpSpPr>
            <p:cNvPr id="14" name="组合 13"/>
            <p:cNvGrpSpPr/>
            <p:nvPr/>
          </p:nvGrpSpPr>
          <p:grpSpPr>
            <a:xfrm>
              <a:off x="4781914" y="1872580"/>
              <a:ext cx="1686798" cy="1687408"/>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6" name="椭圆 15"/>
              <p:cNvSpPr/>
              <p:nvPr/>
            </p:nvSpPr>
            <p:spPr>
              <a:xfrm>
                <a:off x="4565570" y="2763062"/>
                <a:ext cx="1370298" cy="1370793"/>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2" name="组合 111"/>
            <p:cNvGrpSpPr/>
            <p:nvPr/>
          </p:nvGrpSpPr>
          <p:grpSpPr>
            <a:xfrm>
              <a:off x="5335816" y="2401324"/>
              <a:ext cx="711677" cy="620265"/>
              <a:chOff x="5263769" y="1554660"/>
              <a:chExt cx="379547" cy="330796"/>
            </a:xfrm>
          </p:grpSpPr>
          <p:sp>
            <p:nvSpPr>
              <p:cNvPr id="77" name="Freeform 110"/>
              <p:cNvSpPr>
                <a:spLocks noChangeArrowheads="1"/>
              </p:cNvSpPr>
              <p:nvPr/>
            </p:nvSpPr>
            <p:spPr bwMode="auto">
              <a:xfrm>
                <a:off x="5516800" y="1654385"/>
                <a:ext cx="99754" cy="99726"/>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78" name="Freeform 111"/>
              <p:cNvSpPr>
                <a:spLocks noChangeArrowheads="1"/>
              </p:cNvSpPr>
              <p:nvPr/>
            </p:nvSpPr>
            <p:spPr bwMode="auto">
              <a:xfrm>
                <a:off x="5494902" y="1627629"/>
                <a:ext cx="107051" cy="111887"/>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79" name="Freeform 112"/>
              <p:cNvSpPr>
                <a:spLocks noChangeArrowheads="1"/>
              </p:cNvSpPr>
              <p:nvPr/>
            </p:nvSpPr>
            <p:spPr bwMode="auto">
              <a:xfrm>
                <a:off x="5475438" y="1613035"/>
                <a:ext cx="102186" cy="102158"/>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0" name="Freeform 113"/>
              <p:cNvSpPr>
                <a:spLocks noChangeArrowheads="1"/>
              </p:cNvSpPr>
              <p:nvPr/>
            </p:nvSpPr>
            <p:spPr bwMode="auto">
              <a:xfrm>
                <a:off x="5448676" y="1712761"/>
                <a:ext cx="68124" cy="68105"/>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1" name="Freeform 114"/>
              <p:cNvSpPr>
                <a:spLocks noChangeArrowheads="1"/>
              </p:cNvSpPr>
              <p:nvPr/>
            </p:nvSpPr>
            <p:spPr bwMode="auto">
              <a:xfrm>
                <a:off x="5431645" y="1768704"/>
                <a:ext cx="34062" cy="31621"/>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2" name="Freeform 115"/>
              <p:cNvSpPr>
                <a:spLocks noChangeArrowheads="1"/>
              </p:cNvSpPr>
              <p:nvPr/>
            </p:nvSpPr>
            <p:spPr bwMode="auto">
              <a:xfrm>
                <a:off x="5575192" y="1588713"/>
                <a:ext cx="68124" cy="68105"/>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3" name="Freeform 116"/>
              <p:cNvSpPr>
                <a:spLocks noChangeArrowheads="1"/>
              </p:cNvSpPr>
              <p:nvPr/>
            </p:nvSpPr>
            <p:spPr bwMode="auto">
              <a:xfrm>
                <a:off x="5263769" y="1554660"/>
                <a:ext cx="272495" cy="33079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4" name="Rectangle 117"/>
              <p:cNvSpPr>
                <a:spLocks noChangeArrowheads="1"/>
              </p:cNvSpPr>
              <p:nvPr/>
            </p:nvSpPr>
            <p:spPr bwMode="auto">
              <a:xfrm>
                <a:off x="5312429" y="1666547"/>
                <a:ext cx="107051" cy="17027"/>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5" name="Rectangle 118"/>
              <p:cNvSpPr>
                <a:spLocks noChangeArrowheads="1"/>
              </p:cNvSpPr>
              <p:nvPr/>
            </p:nvSpPr>
            <p:spPr bwMode="auto">
              <a:xfrm>
                <a:off x="5312429" y="1705464"/>
                <a:ext cx="107051" cy="17027"/>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6" name="Rectangle 119"/>
              <p:cNvSpPr>
                <a:spLocks noChangeArrowheads="1"/>
              </p:cNvSpPr>
              <p:nvPr/>
            </p:nvSpPr>
            <p:spPr bwMode="auto">
              <a:xfrm>
                <a:off x="5312429" y="1749246"/>
                <a:ext cx="107051" cy="14594"/>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87" name="Rectangle 120"/>
              <p:cNvSpPr>
                <a:spLocks noChangeArrowheads="1"/>
              </p:cNvSpPr>
              <p:nvPr/>
            </p:nvSpPr>
            <p:spPr bwMode="auto">
              <a:xfrm>
                <a:off x="5312429" y="1790596"/>
                <a:ext cx="107051" cy="17027"/>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grpSp>
      </p:grpSp>
      <p:grpSp>
        <p:nvGrpSpPr>
          <p:cNvPr id="12" name="组合 11"/>
          <p:cNvGrpSpPr/>
          <p:nvPr/>
        </p:nvGrpSpPr>
        <p:grpSpPr>
          <a:xfrm>
            <a:off x="8891734" y="1558061"/>
            <a:ext cx="1503391" cy="1461552"/>
            <a:chOff x="9976487" y="1872580"/>
            <a:chExt cx="1686798" cy="1687408"/>
          </a:xfrm>
        </p:grpSpPr>
        <p:grpSp>
          <p:nvGrpSpPr>
            <p:cNvPr id="30" name="组合 29"/>
            <p:cNvGrpSpPr/>
            <p:nvPr/>
          </p:nvGrpSpPr>
          <p:grpSpPr>
            <a:xfrm>
              <a:off x="9976487" y="1872580"/>
              <a:ext cx="1686798" cy="168740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2" name="椭圆 31"/>
              <p:cNvSpPr/>
              <p:nvPr/>
            </p:nvSpPr>
            <p:spPr>
              <a:xfrm>
                <a:off x="4565570" y="2763062"/>
                <a:ext cx="1370298" cy="1370793"/>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0" name="组合 109"/>
            <p:cNvGrpSpPr/>
            <p:nvPr/>
          </p:nvGrpSpPr>
          <p:grpSpPr>
            <a:xfrm>
              <a:off x="10405129" y="2280188"/>
              <a:ext cx="820680" cy="812962"/>
              <a:chOff x="9364954" y="1516098"/>
              <a:chExt cx="370262" cy="366780"/>
            </a:xfrm>
          </p:grpSpPr>
          <p:sp>
            <p:nvSpPr>
              <p:cNvPr id="89" name="Freeform 150"/>
              <p:cNvSpPr>
                <a:spLocks noEditPoints="1" noChangeArrowheads="1"/>
              </p:cNvSpPr>
              <p:nvPr/>
            </p:nvSpPr>
            <p:spPr bwMode="auto">
              <a:xfrm>
                <a:off x="9364954" y="1516098"/>
                <a:ext cx="370262" cy="366780"/>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0" name="Rectangle 151"/>
              <p:cNvSpPr>
                <a:spLocks noChangeArrowheads="1"/>
              </p:cNvSpPr>
              <p:nvPr/>
            </p:nvSpPr>
            <p:spPr bwMode="auto">
              <a:xfrm>
                <a:off x="9506239" y="1780859"/>
                <a:ext cx="21924" cy="41294"/>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1" name="Rectangle 152"/>
              <p:cNvSpPr>
                <a:spLocks noChangeArrowheads="1"/>
              </p:cNvSpPr>
              <p:nvPr/>
            </p:nvSpPr>
            <p:spPr bwMode="auto">
              <a:xfrm>
                <a:off x="9540342" y="1780859"/>
                <a:ext cx="19487" cy="41294"/>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2" name="Rectangle 153"/>
              <p:cNvSpPr>
                <a:spLocks noChangeArrowheads="1"/>
              </p:cNvSpPr>
              <p:nvPr/>
            </p:nvSpPr>
            <p:spPr bwMode="auto">
              <a:xfrm>
                <a:off x="9574445" y="1780859"/>
                <a:ext cx="19487" cy="41294"/>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3" name="Freeform 154"/>
              <p:cNvSpPr>
                <a:spLocks noChangeArrowheads="1"/>
              </p:cNvSpPr>
              <p:nvPr/>
            </p:nvSpPr>
            <p:spPr bwMode="auto">
              <a:xfrm>
                <a:off x="9479444" y="1620544"/>
                <a:ext cx="80387" cy="82586"/>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4" name="Freeform 155"/>
              <p:cNvSpPr>
                <a:spLocks noChangeArrowheads="1"/>
              </p:cNvSpPr>
              <p:nvPr/>
            </p:nvSpPr>
            <p:spPr bwMode="auto">
              <a:xfrm>
                <a:off x="9430725" y="1780859"/>
                <a:ext cx="21924" cy="19432"/>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5" name="Freeform 156"/>
              <p:cNvSpPr>
                <a:spLocks noChangeArrowheads="1"/>
              </p:cNvSpPr>
              <p:nvPr/>
            </p:nvSpPr>
            <p:spPr bwMode="auto">
              <a:xfrm>
                <a:off x="9411238" y="1737137"/>
                <a:ext cx="26796" cy="14574"/>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6" name="Freeform 157"/>
              <p:cNvSpPr>
                <a:spLocks noChangeArrowheads="1"/>
              </p:cNvSpPr>
              <p:nvPr/>
            </p:nvSpPr>
            <p:spPr bwMode="auto">
              <a:xfrm>
                <a:off x="9442904" y="1588969"/>
                <a:ext cx="19487" cy="21862"/>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7" name="Freeform 158"/>
              <p:cNvSpPr>
                <a:spLocks noChangeArrowheads="1"/>
              </p:cNvSpPr>
              <p:nvPr/>
            </p:nvSpPr>
            <p:spPr bwMode="auto">
              <a:xfrm>
                <a:off x="9413673" y="1637548"/>
                <a:ext cx="26796" cy="12146"/>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8" name="Rectangle 159"/>
              <p:cNvSpPr>
                <a:spLocks noChangeArrowheads="1"/>
              </p:cNvSpPr>
              <p:nvPr/>
            </p:nvSpPr>
            <p:spPr bwMode="auto">
              <a:xfrm>
                <a:off x="9547650" y="1550104"/>
                <a:ext cx="7308" cy="21862"/>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99" name="Freeform 160"/>
              <p:cNvSpPr>
                <a:spLocks noChangeArrowheads="1"/>
              </p:cNvSpPr>
              <p:nvPr/>
            </p:nvSpPr>
            <p:spPr bwMode="auto">
              <a:xfrm>
                <a:off x="9481879" y="1559820"/>
                <a:ext cx="17052" cy="21862"/>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0" name="Freeform 161"/>
              <p:cNvSpPr>
                <a:spLocks noChangeArrowheads="1"/>
              </p:cNvSpPr>
              <p:nvPr/>
            </p:nvSpPr>
            <p:spPr bwMode="auto">
              <a:xfrm>
                <a:off x="9593932" y="1559820"/>
                <a:ext cx="12181" cy="26719"/>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1" name="Freeform 162"/>
              <p:cNvSpPr>
                <a:spLocks noChangeArrowheads="1"/>
              </p:cNvSpPr>
              <p:nvPr/>
            </p:nvSpPr>
            <p:spPr bwMode="auto">
              <a:xfrm>
                <a:off x="9635344" y="1780859"/>
                <a:ext cx="21924" cy="19432"/>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2" name="Freeform 163"/>
              <p:cNvSpPr>
                <a:spLocks noChangeArrowheads="1"/>
              </p:cNvSpPr>
              <p:nvPr/>
            </p:nvSpPr>
            <p:spPr bwMode="auto">
              <a:xfrm>
                <a:off x="9662138" y="1737137"/>
                <a:ext cx="24360" cy="14574"/>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3" name="Freeform 164"/>
              <p:cNvSpPr>
                <a:spLocks noChangeArrowheads="1"/>
              </p:cNvSpPr>
              <p:nvPr/>
            </p:nvSpPr>
            <p:spPr bwMode="auto">
              <a:xfrm>
                <a:off x="9632907" y="1588969"/>
                <a:ext cx="21924" cy="21862"/>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4" name="Freeform 165"/>
              <p:cNvSpPr>
                <a:spLocks noChangeArrowheads="1"/>
              </p:cNvSpPr>
              <p:nvPr/>
            </p:nvSpPr>
            <p:spPr bwMode="auto">
              <a:xfrm>
                <a:off x="9657266" y="1637548"/>
                <a:ext cx="26796" cy="12146"/>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5" name="Rectangle 166"/>
              <p:cNvSpPr>
                <a:spLocks noChangeArrowheads="1"/>
              </p:cNvSpPr>
              <p:nvPr/>
            </p:nvSpPr>
            <p:spPr bwMode="auto">
              <a:xfrm>
                <a:off x="9403929" y="1686128"/>
                <a:ext cx="24360" cy="7288"/>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6" name="Rectangle 167"/>
              <p:cNvSpPr>
                <a:spLocks noChangeArrowheads="1"/>
              </p:cNvSpPr>
              <p:nvPr/>
            </p:nvSpPr>
            <p:spPr bwMode="auto">
              <a:xfrm>
                <a:off x="9674318" y="1688557"/>
                <a:ext cx="26796" cy="7288"/>
              </a:xfrm>
              <a:prstGeom prst="rect">
                <a:avLst/>
              </a:pr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grpSp>
      </p:grpSp>
      <p:grpSp>
        <p:nvGrpSpPr>
          <p:cNvPr id="11" name="组合 10"/>
          <p:cNvGrpSpPr/>
          <p:nvPr/>
        </p:nvGrpSpPr>
        <p:grpSpPr>
          <a:xfrm>
            <a:off x="6645487" y="1558061"/>
            <a:ext cx="1503391" cy="1461552"/>
            <a:chOff x="7456207" y="1872580"/>
            <a:chExt cx="1686798" cy="1687408"/>
          </a:xfrm>
        </p:grpSpPr>
        <p:grpSp>
          <p:nvGrpSpPr>
            <p:cNvPr id="22" name="组合 21"/>
            <p:cNvGrpSpPr/>
            <p:nvPr/>
          </p:nvGrpSpPr>
          <p:grpSpPr>
            <a:xfrm>
              <a:off x="7456207" y="1872580"/>
              <a:ext cx="1686798" cy="1687408"/>
              <a:chOff x="4345444" y="2542859"/>
              <a:chExt cx="1810550" cy="1811205"/>
            </a:xfrm>
          </p:grpSpPr>
          <p:grpSp>
            <p:nvGrpSpPr>
              <p:cNvPr id="23" name="组合 2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 name="同心圆 2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 name="椭圆 23"/>
              <p:cNvSpPr/>
              <p:nvPr/>
            </p:nvSpPr>
            <p:spPr>
              <a:xfrm>
                <a:off x="4565570" y="2763062"/>
                <a:ext cx="1370298" cy="1370793"/>
              </a:xfrm>
              <a:prstGeom prst="ellipse">
                <a:avLst/>
              </a:prstGeom>
              <a:gradFill>
                <a:gsLst>
                  <a:gs pos="0">
                    <a:srgbClr val="FF0000"/>
                  </a:gs>
                  <a:gs pos="100000">
                    <a:srgbClr val="D00000"/>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11" name="组合 110"/>
            <p:cNvGrpSpPr/>
            <p:nvPr/>
          </p:nvGrpSpPr>
          <p:grpSpPr>
            <a:xfrm>
              <a:off x="8084356" y="2442675"/>
              <a:ext cx="487381" cy="632430"/>
              <a:chOff x="7410688" y="1563805"/>
              <a:chExt cx="292497" cy="379547"/>
            </a:xfrm>
          </p:grpSpPr>
          <p:sp>
            <p:nvSpPr>
              <p:cNvPr id="108" name="Freeform 170"/>
              <p:cNvSpPr>
                <a:spLocks noChangeArrowheads="1"/>
              </p:cNvSpPr>
              <p:nvPr/>
            </p:nvSpPr>
            <p:spPr bwMode="auto">
              <a:xfrm>
                <a:off x="7410688" y="1673290"/>
                <a:ext cx="292497" cy="27006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sp>
            <p:nvSpPr>
              <p:cNvPr id="109" name="Freeform 171"/>
              <p:cNvSpPr>
                <a:spLocks noChangeArrowheads="1"/>
              </p:cNvSpPr>
              <p:nvPr/>
            </p:nvSpPr>
            <p:spPr bwMode="auto">
              <a:xfrm>
                <a:off x="7410688" y="1563805"/>
                <a:ext cx="292497" cy="92454"/>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miter lim="800000"/>
              </a:ln>
            </p:spPr>
            <p:txBody>
              <a:bodyPr/>
              <a:lstStyle/>
              <a:p>
                <a:pPr algn="l"/>
                <a:endParaRPr lang="zh-CN" altLang="en-US">
                  <a:solidFill>
                    <a:schemeClr val="tx1"/>
                  </a:solidFill>
                  <a:latin typeface="Calibri" panose="020F0502020204030204" charset="0"/>
                  <a:sym typeface="Calibri" panose="020F0502020204030204" charset="0"/>
                </a:endParaRPr>
              </a:p>
            </p:txBody>
          </p:sp>
        </p:grpSp>
      </p:grpSp>
      <p:sp>
        <p:nvSpPr>
          <p:cNvPr id="114" name="矩形 30"/>
          <p:cNvSpPr>
            <a:spLocks noChangeArrowheads="1"/>
          </p:cNvSpPr>
          <p:nvPr/>
        </p:nvSpPr>
        <p:spPr bwMode="auto">
          <a:xfrm>
            <a:off x="3859879" y="5784330"/>
            <a:ext cx="5245412" cy="480060"/>
          </a:xfrm>
          <a:prstGeom prst="rect">
            <a:avLst/>
          </a:prstGeom>
          <a:noFill/>
          <a:ln w="9525">
            <a:noFill/>
            <a:miter lim="800000"/>
          </a:ln>
        </p:spPr>
        <p:txBody>
          <a:bodyPr wrap="square" lIns="45721" tIns="22859" rIns="45721" bIns="22859">
            <a:spAutoFit/>
          </a:bodyPr>
          <a:lstStyle/>
          <a:p>
            <a:pPr lvl="0" algn="ctr">
              <a:lnSpc>
                <a:spcPct val="130000"/>
              </a:lnSpc>
            </a:pPr>
            <a:r>
              <a:rPr lang="zh-CN" altLang="en-US" sz="11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a:t>
            </a:r>
          </a:p>
        </p:txBody>
      </p:sp>
      <p:sp>
        <p:nvSpPr>
          <p:cNvPr id="115" name="丁字箭头 114"/>
          <p:cNvSpPr/>
          <p:nvPr/>
        </p:nvSpPr>
        <p:spPr>
          <a:xfrm flipV="1">
            <a:off x="2506318" y="5424995"/>
            <a:ext cx="7516922" cy="265873"/>
          </a:xfrm>
          <a:prstGeom prst="leftRightUpArrow">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40622" tIns="20312" rIns="40622" bIns="20312" rtlCol="0" anchor="ctr"/>
          <a:lstStyle/>
          <a:p>
            <a:pPr algn="ctr"/>
            <a:endParaRPr lang="zh-CN" alt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anim calcmode="lin" valueType="num">
                                      <p:cBhvr>
                                        <p:cTn id="22" dur="500" fill="hold"/>
                                        <p:tgtEl>
                                          <p:spTgt spid="11"/>
                                        </p:tgtEl>
                                        <p:attrNameLst>
                                          <p:attrName>ppt_x</p:attrName>
                                        </p:attrNameLst>
                                      </p:cBhvr>
                                      <p:tavLst>
                                        <p:tav tm="0">
                                          <p:val>
                                            <p:strVal val="#ppt_x"/>
                                          </p:val>
                                        </p:tav>
                                        <p:tav tm="100000">
                                          <p:val>
                                            <p:strVal val="#ppt_x"/>
                                          </p:val>
                                        </p:tav>
                                      </p:tavLst>
                                    </p:anim>
                                    <p:anim calcmode="lin" valueType="num">
                                      <p:cBhvr>
                                        <p:cTn id="23" dur="5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fade">
                                      <p:cBhvr>
                                        <p:cTn id="32" dur="500"/>
                                        <p:tgtEl>
                                          <p:spTgt spid="42"/>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1500"/>
                            </p:stCondLst>
                            <p:childTnLst>
                              <p:par>
                                <p:cTn id="37" presetID="10" presetClass="entr" presetSubtype="0" fill="hold" grpId="0" nodeType="after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nodeType="with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par>
                                <p:cTn id="47" presetID="10" presetClass="entr" presetSubtype="0" fill="hold" nodeType="with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fade">
                                      <p:cBhvr>
                                        <p:cTn id="53" dur="500"/>
                                        <p:tgtEl>
                                          <p:spTgt spid="45"/>
                                        </p:tgtEl>
                                      </p:cBhvr>
                                    </p:animEffect>
                                  </p:childTnLst>
                                </p:cTn>
                              </p:par>
                              <p:par>
                                <p:cTn id="54" presetID="10" presetClass="entr" presetSubtype="0" fill="hold" nodeType="with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500"/>
                                        <p:tgtEl>
                                          <p:spTgt spid="58"/>
                                        </p:tgtEl>
                                      </p:cBhvr>
                                    </p:animEffect>
                                  </p:childTnLst>
                                </p:cTn>
                              </p:par>
                            </p:childTnLst>
                          </p:cTn>
                        </p:par>
                        <p:par>
                          <p:cTn id="57" fill="hold">
                            <p:stCondLst>
                              <p:cond delay="3000"/>
                            </p:stCondLst>
                            <p:childTnLst>
                              <p:par>
                                <p:cTn id="58" presetID="22" presetClass="entr" presetSubtype="1" fill="hold" grpId="0" nodeType="afterEffect">
                                  <p:stCondLst>
                                    <p:cond delay="0"/>
                                  </p:stCondLst>
                                  <p:childTnLst>
                                    <p:set>
                                      <p:cBhvr>
                                        <p:cTn id="59" dur="1" fill="hold">
                                          <p:stCondLst>
                                            <p:cond delay="0"/>
                                          </p:stCondLst>
                                        </p:cTn>
                                        <p:tgtEl>
                                          <p:spTgt spid="115"/>
                                        </p:tgtEl>
                                        <p:attrNameLst>
                                          <p:attrName>style.visibility</p:attrName>
                                        </p:attrNameLst>
                                      </p:cBhvr>
                                      <p:to>
                                        <p:strVal val="visible"/>
                                      </p:to>
                                    </p:set>
                                    <p:animEffect transition="in" filter="wipe(up)">
                                      <p:cBhvr>
                                        <p:cTn id="60" dur="500"/>
                                        <p:tgtEl>
                                          <p:spTgt spid="115"/>
                                        </p:tgtEl>
                                      </p:cBhvr>
                                    </p:animEffect>
                                  </p:childTnLst>
                                </p:cTn>
                              </p:par>
                            </p:childTnLst>
                          </p:cTn>
                        </p:par>
                        <p:par>
                          <p:cTn id="61" fill="hold">
                            <p:stCondLst>
                              <p:cond delay="3500"/>
                            </p:stCondLst>
                            <p:childTnLst>
                              <p:par>
                                <p:cTn id="62" presetID="10" presetClass="entr" presetSubtype="0" fill="hold" grpId="0" nodeType="afterEffect">
                                  <p:stCondLst>
                                    <p:cond delay="0"/>
                                  </p:stCondLst>
                                  <p:childTnLst>
                                    <p:set>
                                      <p:cBhvr>
                                        <p:cTn id="63" dur="1" fill="hold">
                                          <p:stCondLst>
                                            <p:cond delay="0"/>
                                          </p:stCondLst>
                                        </p:cTn>
                                        <p:tgtEl>
                                          <p:spTgt spid="114"/>
                                        </p:tgtEl>
                                        <p:attrNameLst>
                                          <p:attrName>style.visibility</p:attrName>
                                        </p:attrNameLst>
                                      </p:cBhvr>
                                      <p:to>
                                        <p:strVal val="visible"/>
                                      </p:to>
                                    </p:set>
                                    <p:animEffect transition="in" filter="fade">
                                      <p:cBhvr>
                                        <p:cTn id="64"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ldLvl="0" animBg="1"/>
      <p:bldP spid="44" grpId="0" bldLvl="0" animBg="1"/>
      <p:bldP spid="45" grpId="0" bldLvl="0" animBg="1"/>
      <p:bldP spid="114" grpId="0"/>
      <p:bldP spid="115"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73" name="组合 72"/>
          <p:cNvGrpSpPr/>
          <p:nvPr/>
        </p:nvGrpSpPr>
        <p:grpSpPr>
          <a:xfrm rot="16200000">
            <a:off x="6772215" y="2230489"/>
            <a:ext cx="1170754" cy="5709418"/>
            <a:chOff x="1349702" y="1746119"/>
            <a:chExt cx="1645146" cy="1936519"/>
          </a:xfrm>
        </p:grpSpPr>
        <p:sp>
          <p:nvSpPr>
            <p:cNvPr id="74" name="圆角矩形 73"/>
            <p:cNvSpPr/>
            <p:nvPr/>
          </p:nvSpPr>
          <p:spPr>
            <a:xfrm>
              <a:off x="1349702" y="1746119"/>
              <a:ext cx="1645146" cy="193651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127000" dir="360000" sx="101000" sy="101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圆角矩形 74"/>
            <p:cNvSpPr/>
            <p:nvPr/>
          </p:nvSpPr>
          <p:spPr>
            <a:xfrm>
              <a:off x="1425724" y="1755334"/>
              <a:ext cx="1506354" cy="1915970"/>
            </a:xfrm>
            <a:prstGeom prst="roundRect">
              <a:avLst/>
            </a:prstGeom>
            <a:gradFill>
              <a:gsLst>
                <a:gs pos="65000">
                  <a:srgbClr val="F0F0F0"/>
                </a:gs>
                <a:gs pos="27000">
                  <a:srgbClr val="FBFBFB"/>
                </a:gs>
                <a:gs pos="3000">
                  <a:schemeClr val="bg1"/>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6" name="组合 75"/>
          <p:cNvGrpSpPr/>
          <p:nvPr/>
        </p:nvGrpSpPr>
        <p:grpSpPr>
          <a:xfrm rot="16200000">
            <a:off x="6837722" y="774417"/>
            <a:ext cx="1072900" cy="5709418"/>
            <a:chOff x="1349702" y="1746119"/>
            <a:chExt cx="1645146" cy="1936519"/>
          </a:xfrm>
        </p:grpSpPr>
        <p:sp>
          <p:nvSpPr>
            <p:cNvPr id="77" name="圆角矩形 76"/>
            <p:cNvSpPr/>
            <p:nvPr/>
          </p:nvSpPr>
          <p:spPr>
            <a:xfrm>
              <a:off x="1349702" y="1746119"/>
              <a:ext cx="1645146" cy="193651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127000" dir="360000" sx="101000" sy="101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8" name="圆角矩形 77"/>
            <p:cNvSpPr/>
            <p:nvPr/>
          </p:nvSpPr>
          <p:spPr>
            <a:xfrm>
              <a:off x="1381172" y="1755334"/>
              <a:ext cx="1598400" cy="1915970"/>
            </a:xfrm>
            <a:prstGeom prst="roundRect">
              <a:avLst/>
            </a:prstGeom>
            <a:gradFill>
              <a:gsLst>
                <a:gs pos="65000">
                  <a:srgbClr val="F0F0F0"/>
                </a:gs>
                <a:gs pos="27000">
                  <a:srgbClr val="FBFBFB"/>
                </a:gs>
                <a:gs pos="3000">
                  <a:schemeClr val="bg1"/>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9" name="组合 78"/>
          <p:cNvGrpSpPr/>
          <p:nvPr/>
        </p:nvGrpSpPr>
        <p:grpSpPr>
          <a:xfrm rot="16200000">
            <a:off x="6821140" y="-565113"/>
            <a:ext cx="1072900" cy="5709418"/>
            <a:chOff x="1349702" y="1746119"/>
            <a:chExt cx="1645146" cy="1936519"/>
          </a:xfrm>
        </p:grpSpPr>
        <p:sp>
          <p:nvSpPr>
            <p:cNvPr id="80" name="圆角矩形 79"/>
            <p:cNvSpPr/>
            <p:nvPr/>
          </p:nvSpPr>
          <p:spPr>
            <a:xfrm>
              <a:off x="1349702" y="1746119"/>
              <a:ext cx="1645146" cy="1936519"/>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127000" dir="360000" sx="101000" sy="101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1" name="圆角矩形 80"/>
            <p:cNvSpPr/>
            <p:nvPr/>
          </p:nvSpPr>
          <p:spPr>
            <a:xfrm>
              <a:off x="1381172" y="1755334"/>
              <a:ext cx="1598400" cy="1915970"/>
            </a:xfrm>
            <a:prstGeom prst="roundRect">
              <a:avLst/>
            </a:prstGeom>
            <a:gradFill>
              <a:gsLst>
                <a:gs pos="65000">
                  <a:srgbClr val="F0F0F0"/>
                </a:gs>
                <a:gs pos="27000">
                  <a:srgbClr val="FBFBFB"/>
                </a:gs>
                <a:gs pos="3000">
                  <a:schemeClr val="bg1"/>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 name="组合 3"/>
          <p:cNvGrpSpPr/>
          <p:nvPr/>
        </p:nvGrpSpPr>
        <p:grpSpPr>
          <a:xfrm>
            <a:off x="2470187" y="1601021"/>
            <a:ext cx="1417096" cy="1417606"/>
            <a:chOff x="1463339" y="1072758"/>
            <a:chExt cx="1546058" cy="1546058"/>
          </a:xfrm>
          <a:effectLst>
            <a:outerShdw blurRad="330200" dist="215900" dir="6900000" sx="91000" sy="91000" algn="t" rotWithShape="0">
              <a:prstClr val="black">
                <a:alpha val="49000"/>
              </a:prstClr>
            </a:outerShdw>
          </a:effectLst>
        </p:grpSpPr>
        <p:sp>
          <p:nvSpPr>
            <p:cNvPr id="2" name="同心圆 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7" name="组合 46"/>
          <p:cNvGrpSpPr/>
          <p:nvPr/>
        </p:nvGrpSpPr>
        <p:grpSpPr>
          <a:xfrm>
            <a:off x="2628129" y="1773375"/>
            <a:ext cx="1142477" cy="1072899"/>
            <a:chOff x="1715395" y="1514206"/>
            <a:chExt cx="959708" cy="900936"/>
          </a:xfrm>
        </p:grpSpPr>
        <p:sp>
          <p:nvSpPr>
            <p:cNvPr id="7" name="椭圆 6"/>
            <p:cNvSpPr/>
            <p:nvPr/>
          </p:nvSpPr>
          <p:spPr>
            <a:xfrm>
              <a:off x="1715395" y="1514206"/>
              <a:ext cx="900940" cy="900936"/>
            </a:xfrm>
            <a:prstGeom prst="ellipse">
              <a:avLst/>
            </a:prstGeom>
            <a:gradFill>
              <a:gsLst>
                <a:gs pos="12000">
                  <a:srgbClr val="E80000"/>
                </a:gs>
                <a:gs pos="31000">
                  <a:srgbClr val="EC0000"/>
                </a:gs>
                <a:gs pos="0">
                  <a:srgbClr val="FF0000"/>
                </a:gs>
                <a:gs pos="100000">
                  <a:srgbClr val="E60000"/>
                </a:gs>
              </a:gsLst>
              <a:lin ang="18900000" scaled="0"/>
            </a:gradFill>
            <a:ln>
              <a:noFill/>
            </a:ln>
            <a:effectLst>
              <a:innerShdw blurRad="114300">
                <a:srgbClr val="C00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TextBox 15"/>
            <p:cNvSpPr txBox="1"/>
            <p:nvPr/>
          </p:nvSpPr>
          <p:spPr>
            <a:xfrm>
              <a:off x="1774163" y="1811525"/>
              <a:ext cx="900940" cy="345528"/>
            </a:xfrm>
            <a:prstGeom prst="rect">
              <a:avLst/>
            </a:prstGeom>
            <a:noFill/>
          </p:spPr>
          <p:txBody>
            <a:bodyPr wrap="square" rtlCol="0">
              <a:spAutoFit/>
            </a:bodyPr>
            <a:lstStyle/>
            <a:p>
              <a:r>
                <a:rPr lang="zh-CN" altLang="en-US" dirty="0">
                  <a:solidFill>
                    <a:schemeClr val="bg1"/>
                  </a:solidFill>
                  <a:latin typeface="黑体" panose="02010600030101010101" charset="-122"/>
                  <a:ea typeface="黑体" panose="02010600030101010101" charset="-122"/>
                </a:rPr>
                <a:t>项目一</a:t>
              </a:r>
            </a:p>
          </p:txBody>
        </p:sp>
      </p:grpSp>
      <p:grpSp>
        <p:nvGrpSpPr>
          <p:cNvPr id="8" name="组合 7"/>
          <p:cNvGrpSpPr/>
          <p:nvPr/>
        </p:nvGrpSpPr>
        <p:grpSpPr>
          <a:xfrm>
            <a:off x="2457203" y="2987632"/>
            <a:ext cx="1417096" cy="1417606"/>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椭圆 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8" name="组合 47"/>
          <p:cNvGrpSpPr/>
          <p:nvPr/>
        </p:nvGrpSpPr>
        <p:grpSpPr>
          <a:xfrm>
            <a:off x="2629492" y="3159985"/>
            <a:ext cx="1225654" cy="1072900"/>
            <a:chOff x="1705659" y="2553657"/>
            <a:chExt cx="1029579" cy="900936"/>
          </a:xfrm>
        </p:grpSpPr>
        <p:sp>
          <p:nvSpPr>
            <p:cNvPr id="11" name="椭圆 10"/>
            <p:cNvSpPr/>
            <p:nvPr/>
          </p:nvSpPr>
          <p:spPr>
            <a:xfrm>
              <a:off x="1705659" y="2553657"/>
              <a:ext cx="900940" cy="900936"/>
            </a:xfrm>
            <a:prstGeom prst="ellipse">
              <a:avLst/>
            </a:prstGeom>
            <a:solidFill>
              <a:srgbClr val="FFC000"/>
            </a:solidFill>
            <a:ln>
              <a:noFill/>
            </a:ln>
            <a:effectLst>
              <a:innerShdw blurRad="114300">
                <a:srgbClr val="C00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1778763" y="2854229"/>
              <a:ext cx="956475" cy="345528"/>
            </a:xfrm>
            <a:prstGeom prst="rect">
              <a:avLst/>
            </a:prstGeom>
            <a:noFill/>
          </p:spPr>
          <p:txBody>
            <a:bodyPr wrap="square" rtlCol="0">
              <a:spAutoFit/>
            </a:bodyPr>
            <a:lstStyle/>
            <a:p>
              <a:r>
                <a:rPr lang="zh-CN" altLang="en-US" dirty="0">
                  <a:solidFill>
                    <a:schemeClr val="bg1"/>
                  </a:solidFill>
                  <a:latin typeface="黑体" panose="02010600030101010101" charset="-122"/>
                  <a:ea typeface="黑体" panose="02010600030101010101" charset="-122"/>
                </a:rPr>
                <a:t>项目二</a:t>
              </a:r>
            </a:p>
          </p:txBody>
        </p:sp>
      </p:grpSp>
      <p:grpSp>
        <p:nvGrpSpPr>
          <p:cNvPr id="12" name="组合 11"/>
          <p:cNvGrpSpPr/>
          <p:nvPr/>
        </p:nvGrpSpPr>
        <p:grpSpPr>
          <a:xfrm>
            <a:off x="2457203" y="4327469"/>
            <a:ext cx="1417096" cy="1417606"/>
            <a:chOff x="1463339" y="1072759"/>
            <a:chExt cx="1546058" cy="1546058"/>
          </a:xfrm>
          <a:effectLst>
            <a:outerShdw blurRad="330200" dist="215900" dir="6900000" sx="91000" sy="91000" algn="t" rotWithShape="0">
              <a:prstClr val="black">
                <a:alpha val="49000"/>
              </a:prstClr>
            </a:outerShdw>
          </a:effectLst>
        </p:grpSpPr>
        <p:sp>
          <p:nvSpPr>
            <p:cNvPr id="13" name="同心圆 12"/>
            <p:cNvSpPr/>
            <p:nvPr/>
          </p:nvSpPr>
          <p:spPr>
            <a:xfrm>
              <a:off x="1463339" y="1072759"/>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1484232" y="1093651"/>
              <a:ext cx="1504272" cy="1504274"/>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9" name="组合 48"/>
          <p:cNvGrpSpPr/>
          <p:nvPr/>
        </p:nvGrpSpPr>
        <p:grpSpPr>
          <a:xfrm>
            <a:off x="2629492" y="4499823"/>
            <a:ext cx="1141114" cy="1072900"/>
            <a:chOff x="1705659" y="3558047"/>
            <a:chExt cx="958563" cy="900936"/>
          </a:xfrm>
        </p:grpSpPr>
        <p:sp>
          <p:nvSpPr>
            <p:cNvPr id="15" name="椭圆 14"/>
            <p:cNvSpPr/>
            <p:nvPr/>
          </p:nvSpPr>
          <p:spPr>
            <a:xfrm>
              <a:off x="1705659" y="3558047"/>
              <a:ext cx="900940" cy="900936"/>
            </a:xfrm>
            <a:prstGeom prst="ellipse">
              <a:avLst/>
            </a:prstGeom>
            <a:gradFill>
              <a:gsLst>
                <a:gs pos="12000">
                  <a:srgbClr val="E80000"/>
                </a:gs>
                <a:gs pos="31000">
                  <a:srgbClr val="EC0000"/>
                </a:gs>
                <a:gs pos="0">
                  <a:srgbClr val="FF0000"/>
                </a:gs>
                <a:gs pos="100000">
                  <a:srgbClr val="E60000"/>
                </a:gs>
              </a:gsLst>
              <a:lin ang="18900000" scaled="0"/>
            </a:gradFill>
            <a:ln>
              <a:noFill/>
            </a:ln>
            <a:effectLst>
              <a:innerShdw blurRad="114300">
                <a:srgbClr val="C0000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1765428" y="3825557"/>
              <a:ext cx="898794" cy="345528"/>
            </a:xfrm>
            <a:prstGeom prst="rect">
              <a:avLst/>
            </a:prstGeom>
            <a:noFill/>
          </p:spPr>
          <p:txBody>
            <a:bodyPr wrap="square" rtlCol="0">
              <a:spAutoFit/>
            </a:bodyPr>
            <a:lstStyle/>
            <a:p>
              <a:r>
                <a:rPr lang="zh-CN" altLang="en-US" dirty="0">
                  <a:solidFill>
                    <a:schemeClr val="bg1"/>
                  </a:solidFill>
                  <a:latin typeface="黑体" panose="02010600030101010101" charset="-122"/>
                  <a:ea typeface="黑体" panose="02010600030101010101" charset="-122"/>
                </a:rPr>
                <a:t>项目三</a:t>
              </a:r>
            </a:p>
          </p:txBody>
        </p:sp>
      </p:grpSp>
      <p:sp>
        <p:nvSpPr>
          <p:cNvPr id="44" name="矩形 30"/>
          <p:cNvSpPr>
            <a:spLocks noChangeArrowheads="1"/>
          </p:cNvSpPr>
          <p:nvPr/>
        </p:nvSpPr>
        <p:spPr bwMode="auto">
          <a:xfrm>
            <a:off x="4765563" y="1860032"/>
            <a:ext cx="4909742" cy="849630"/>
          </a:xfrm>
          <a:prstGeom prst="rect">
            <a:avLst/>
          </a:prstGeom>
          <a:noFill/>
          <a:ln w="9525">
            <a:noFill/>
            <a:miter lim="800000"/>
          </a:ln>
        </p:spPr>
        <p:txBody>
          <a:bodyPr wrap="square" lIns="137187" tIns="68594" rIns="137187" bIns="68594">
            <a:spAutoFit/>
          </a:bodyPr>
          <a:lstStyle/>
          <a:p>
            <a:pPr lvl="0">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a:t>
            </a:r>
          </a:p>
        </p:txBody>
      </p:sp>
      <p:sp>
        <p:nvSpPr>
          <p:cNvPr id="45" name="矩形 30"/>
          <p:cNvSpPr>
            <a:spLocks noChangeArrowheads="1"/>
          </p:cNvSpPr>
          <p:nvPr/>
        </p:nvSpPr>
        <p:spPr bwMode="auto">
          <a:xfrm>
            <a:off x="4765563" y="3220087"/>
            <a:ext cx="4909742" cy="849630"/>
          </a:xfrm>
          <a:prstGeom prst="rect">
            <a:avLst/>
          </a:prstGeom>
          <a:noFill/>
          <a:ln w="9525">
            <a:noFill/>
            <a:miter lim="800000"/>
          </a:ln>
        </p:spPr>
        <p:txBody>
          <a:bodyPr wrap="square" lIns="137187" tIns="68594" rIns="137187" bIns="68594">
            <a:spAutoFit/>
          </a:bodyPr>
          <a:lstStyle/>
          <a:p>
            <a:pPr lvl="0">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a:t>
            </a:r>
          </a:p>
        </p:txBody>
      </p:sp>
      <p:sp>
        <p:nvSpPr>
          <p:cNvPr id="46" name="矩形 30"/>
          <p:cNvSpPr>
            <a:spLocks noChangeArrowheads="1"/>
          </p:cNvSpPr>
          <p:nvPr/>
        </p:nvSpPr>
        <p:spPr bwMode="auto">
          <a:xfrm>
            <a:off x="4765563" y="4704561"/>
            <a:ext cx="4909742" cy="849630"/>
          </a:xfrm>
          <a:prstGeom prst="rect">
            <a:avLst/>
          </a:prstGeom>
          <a:noFill/>
          <a:ln w="9525">
            <a:noFill/>
            <a:miter lim="800000"/>
          </a:ln>
        </p:spPr>
        <p:txBody>
          <a:bodyPr wrap="square" lIns="137187" tIns="68594" rIns="137187" bIns="68594">
            <a:spAutoFit/>
          </a:bodyPr>
          <a:lstStyle/>
          <a:p>
            <a:pPr lvl="0">
              <a:lnSpc>
                <a:spcPct val="130000"/>
              </a:lnSpc>
            </a:pPr>
            <a:r>
              <a:rPr lang="zh-CN" altLang="en-US" sz="1200"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您的内容打在这里，或者通过复制您的文本后，在此框中选择粘贴，并选择只保留文字。您的内容打在这里，或者通过复制您的文本后，在此框中选择粘贴。</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par>
                          <p:cTn id="8" fill="hold">
                            <p:stCondLst>
                              <p:cond delay="500"/>
                            </p:stCondLst>
                            <p:childTnLst>
                              <p:par>
                                <p:cTn id="9" presetID="23" presetClass="entr" presetSubtype="288"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strVal val="4/3*#ppt_w"/>
                                          </p:val>
                                        </p:tav>
                                        <p:tav tm="100000">
                                          <p:val>
                                            <p:strVal val="#ppt_w"/>
                                          </p:val>
                                        </p:tav>
                                      </p:tavLst>
                                    </p:anim>
                                    <p:anim calcmode="lin" valueType="num">
                                      <p:cBhvr>
                                        <p:cTn id="12" dur="500" fill="hold"/>
                                        <p:tgtEl>
                                          <p:spTgt spid="47"/>
                                        </p:tgtEl>
                                        <p:attrNameLst>
                                          <p:attrName>ppt_h</p:attrName>
                                        </p:attrNameLst>
                                      </p:cBhvr>
                                      <p:tavLst>
                                        <p:tav tm="0">
                                          <p:val>
                                            <p:strVal val="4/3*#ppt_h"/>
                                          </p:val>
                                        </p:tav>
                                        <p:tav tm="100000">
                                          <p:val>
                                            <p:strVal val="#ppt_h"/>
                                          </p:val>
                                        </p:tav>
                                      </p:tavLst>
                                    </p:anim>
                                  </p:childTnLst>
                                </p:cTn>
                              </p:par>
                              <p:par>
                                <p:cTn id="13" presetID="23" presetClass="entr" presetSubtype="272"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strVal val="2/3*#ppt_w"/>
                                          </p:val>
                                        </p:tav>
                                        <p:tav tm="100000">
                                          <p:val>
                                            <p:strVal val="#ppt_w"/>
                                          </p:val>
                                        </p:tav>
                                      </p:tavLst>
                                    </p:anim>
                                    <p:anim calcmode="lin" valueType="num">
                                      <p:cBhvr>
                                        <p:cTn id="16" dur="500" fill="hold"/>
                                        <p:tgtEl>
                                          <p:spTgt spid="4"/>
                                        </p:tgtEl>
                                        <p:attrNameLst>
                                          <p:attrName>ppt_h</p:attrName>
                                        </p:attrNameLst>
                                      </p:cBhvr>
                                      <p:tavLst>
                                        <p:tav tm="0">
                                          <p:val>
                                            <p:strVal val="2/3*#ppt_h"/>
                                          </p:val>
                                        </p:tav>
                                        <p:tav tm="100000">
                                          <p:val>
                                            <p:strVal val="#ppt_h"/>
                                          </p:val>
                                        </p:tav>
                                      </p:tavLst>
                                    </p:anim>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1000"/>
                                        <p:tgtEl>
                                          <p:spTgt spid="44"/>
                                        </p:tgtEl>
                                        <p:attrNameLst>
                                          <p:attrName>ppt_y</p:attrName>
                                        </p:attrNameLst>
                                      </p:cBhvr>
                                      <p:tavLst>
                                        <p:tav tm="0">
                                          <p:val>
                                            <p:strVal val="#ppt_y-#ppt_h*1.125000"/>
                                          </p:val>
                                        </p:tav>
                                        <p:tav tm="100000">
                                          <p:val>
                                            <p:strVal val="#ppt_y"/>
                                          </p:val>
                                        </p:tav>
                                      </p:tavLst>
                                    </p:anim>
                                    <p:animEffect transition="in" filter="wipe(down)">
                                      <p:cBhvr>
                                        <p:cTn id="21" dur="1000"/>
                                        <p:tgtEl>
                                          <p:spTgt spid="44"/>
                                        </p:tgtEl>
                                      </p:cBhvr>
                                    </p:animEffect>
                                  </p:childTnLst>
                                </p:cTn>
                              </p:par>
                              <p:par>
                                <p:cTn id="22" presetID="42" presetClass="entr" presetSubtype="0" fill="hold" nodeType="withEffect">
                                  <p:stCondLst>
                                    <p:cond delay="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500"/>
                                        <p:tgtEl>
                                          <p:spTgt spid="79"/>
                                        </p:tgtEl>
                                      </p:cBhvr>
                                    </p:animEffect>
                                    <p:anim calcmode="lin" valueType="num">
                                      <p:cBhvr>
                                        <p:cTn id="25" dur="500" fill="hold"/>
                                        <p:tgtEl>
                                          <p:spTgt spid="79"/>
                                        </p:tgtEl>
                                        <p:attrNameLst>
                                          <p:attrName>ppt_x</p:attrName>
                                        </p:attrNameLst>
                                      </p:cBhvr>
                                      <p:tavLst>
                                        <p:tav tm="0">
                                          <p:val>
                                            <p:strVal val="#ppt_x"/>
                                          </p:val>
                                        </p:tav>
                                        <p:tav tm="100000">
                                          <p:val>
                                            <p:strVal val="#ppt_x"/>
                                          </p:val>
                                        </p:tav>
                                      </p:tavLst>
                                    </p:anim>
                                    <p:anim calcmode="lin" valueType="num">
                                      <p:cBhvr>
                                        <p:cTn id="26" dur="500" fill="hold"/>
                                        <p:tgtEl>
                                          <p:spTgt spid="79"/>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3" presetClass="entr" presetSubtype="288" fill="hold" nodeType="afterEffect">
                                  <p:stCondLst>
                                    <p:cond delay="0"/>
                                  </p:stCondLst>
                                  <p:childTnLst>
                                    <p:set>
                                      <p:cBhvr>
                                        <p:cTn id="29" dur="1" fill="hold">
                                          <p:stCondLst>
                                            <p:cond delay="0"/>
                                          </p:stCondLst>
                                        </p:cTn>
                                        <p:tgtEl>
                                          <p:spTgt spid="48"/>
                                        </p:tgtEl>
                                        <p:attrNameLst>
                                          <p:attrName>style.visibility</p:attrName>
                                        </p:attrNameLst>
                                      </p:cBhvr>
                                      <p:to>
                                        <p:strVal val="visible"/>
                                      </p:to>
                                    </p:set>
                                    <p:anim calcmode="lin" valueType="num">
                                      <p:cBhvr>
                                        <p:cTn id="30" dur="500" fill="hold"/>
                                        <p:tgtEl>
                                          <p:spTgt spid="48"/>
                                        </p:tgtEl>
                                        <p:attrNameLst>
                                          <p:attrName>ppt_w</p:attrName>
                                        </p:attrNameLst>
                                      </p:cBhvr>
                                      <p:tavLst>
                                        <p:tav tm="0">
                                          <p:val>
                                            <p:strVal val="4/3*#ppt_w"/>
                                          </p:val>
                                        </p:tav>
                                        <p:tav tm="100000">
                                          <p:val>
                                            <p:strVal val="#ppt_w"/>
                                          </p:val>
                                        </p:tav>
                                      </p:tavLst>
                                    </p:anim>
                                    <p:anim calcmode="lin" valueType="num">
                                      <p:cBhvr>
                                        <p:cTn id="31" dur="500" fill="hold"/>
                                        <p:tgtEl>
                                          <p:spTgt spid="48"/>
                                        </p:tgtEl>
                                        <p:attrNameLst>
                                          <p:attrName>ppt_h</p:attrName>
                                        </p:attrNameLst>
                                      </p:cBhvr>
                                      <p:tavLst>
                                        <p:tav tm="0">
                                          <p:val>
                                            <p:strVal val="4/3*#ppt_h"/>
                                          </p:val>
                                        </p:tav>
                                        <p:tav tm="100000">
                                          <p:val>
                                            <p:strVal val="#ppt_h"/>
                                          </p:val>
                                        </p:tav>
                                      </p:tavLst>
                                    </p:anim>
                                  </p:childTnLst>
                                </p:cTn>
                              </p:par>
                              <p:par>
                                <p:cTn id="32" presetID="23" presetClass="entr" presetSubtype="272"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strVal val="2/3*#ppt_w"/>
                                          </p:val>
                                        </p:tav>
                                        <p:tav tm="100000">
                                          <p:val>
                                            <p:strVal val="#ppt_w"/>
                                          </p:val>
                                        </p:tav>
                                      </p:tavLst>
                                    </p:anim>
                                    <p:anim calcmode="lin" valueType="num">
                                      <p:cBhvr>
                                        <p:cTn id="35" dur="500" fill="hold"/>
                                        <p:tgtEl>
                                          <p:spTgt spid="8"/>
                                        </p:tgtEl>
                                        <p:attrNameLst>
                                          <p:attrName>ppt_h</p:attrName>
                                        </p:attrNameLst>
                                      </p:cBhvr>
                                      <p:tavLst>
                                        <p:tav tm="0">
                                          <p:val>
                                            <p:strVal val="2/3*#ppt_h"/>
                                          </p:val>
                                        </p:tav>
                                        <p:tav tm="100000">
                                          <p:val>
                                            <p:strVal val="#ppt_h"/>
                                          </p:val>
                                        </p:tav>
                                      </p:tavLst>
                                    </p:anim>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500"/>
                                        <p:tgtEl>
                                          <p:spTgt spid="76"/>
                                        </p:tgtEl>
                                      </p:cBhvr>
                                    </p:animEffect>
                                    <p:anim calcmode="lin" valueType="num">
                                      <p:cBhvr>
                                        <p:cTn id="40" dur="500" fill="hold"/>
                                        <p:tgtEl>
                                          <p:spTgt spid="76"/>
                                        </p:tgtEl>
                                        <p:attrNameLst>
                                          <p:attrName>ppt_x</p:attrName>
                                        </p:attrNameLst>
                                      </p:cBhvr>
                                      <p:tavLst>
                                        <p:tav tm="0">
                                          <p:val>
                                            <p:strVal val="#ppt_x"/>
                                          </p:val>
                                        </p:tav>
                                        <p:tav tm="100000">
                                          <p:val>
                                            <p:strVal val="#ppt_x"/>
                                          </p:val>
                                        </p:tav>
                                      </p:tavLst>
                                    </p:anim>
                                    <p:anim calcmode="lin" valueType="num">
                                      <p:cBhvr>
                                        <p:cTn id="41" dur="500" fill="hold"/>
                                        <p:tgtEl>
                                          <p:spTgt spid="76"/>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2" presetClass="entr" presetSubtype="1"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1000"/>
                                        <p:tgtEl>
                                          <p:spTgt spid="45"/>
                                        </p:tgtEl>
                                        <p:attrNameLst>
                                          <p:attrName>ppt_y</p:attrName>
                                        </p:attrNameLst>
                                      </p:cBhvr>
                                      <p:tavLst>
                                        <p:tav tm="0">
                                          <p:val>
                                            <p:strVal val="#ppt_y-#ppt_h*1.125000"/>
                                          </p:val>
                                        </p:tav>
                                        <p:tav tm="100000">
                                          <p:val>
                                            <p:strVal val="#ppt_y"/>
                                          </p:val>
                                        </p:tav>
                                      </p:tavLst>
                                    </p:anim>
                                    <p:animEffect transition="in" filter="wipe(down)">
                                      <p:cBhvr>
                                        <p:cTn id="46" dur="1000"/>
                                        <p:tgtEl>
                                          <p:spTgt spid="45"/>
                                        </p:tgtEl>
                                      </p:cBhvr>
                                    </p:animEffect>
                                  </p:childTnLst>
                                </p:cTn>
                              </p:par>
                            </p:childTnLst>
                          </p:cTn>
                        </p:par>
                        <p:par>
                          <p:cTn id="47" fill="hold">
                            <p:stCondLst>
                              <p:cond delay="4000"/>
                            </p:stCondLst>
                            <p:childTnLst>
                              <p:par>
                                <p:cTn id="48" presetID="23" presetClass="entr" presetSubtype="288"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 calcmode="lin" valueType="num">
                                      <p:cBhvr>
                                        <p:cTn id="50" dur="500" fill="hold"/>
                                        <p:tgtEl>
                                          <p:spTgt spid="49"/>
                                        </p:tgtEl>
                                        <p:attrNameLst>
                                          <p:attrName>ppt_w</p:attrName>
                                        </p:attrNameLst>
                                      </p:cBhvr>
                                      <p:tavLst>
                                        <p:tav tm="0">
                                          <p:val>
                                            <p:strVal val="4/3*#ppt_w"/>
                                          </p:val>
                                        </p:tav>
                                        <p:tav tm="100000">
                                          <p:val>
                                            <p:strVal val="#ppt_w"/>
                                          </p:val>
                                        </p:tav>
                                      </p:tavLst>
                                    </p:anim>
                                    <p:anim calcmode="lin" valueType="num">
                                      <p:cBhvr>
                                        <p:cTn id="51" dur="500" fill="hold"/>
                                        <p:tgtEl>
                                          <p:spTgt spid="49"/>
                                        </p:tgtEl>
                                        <p:attrNameLst>
                                          <p:attrName>ppt_h</p:attrName>
                                        </p:attrNameLst>
                                      </p:cBhvr>
                                      <p:tavLst>
                                        <p:tav tm="0">
                                          <p:val>
                                            <p:strVal val="4/3*#ppt_h"/>
                                          </p:val>
                                        </p:tav>
                                        <p:tav tm="100000">
                                          <p:val>
                                            <p:strVal val="#ppt_h"/>
                                          </p:val>
                                        </p:tav>
                                      </p:tavLst>
                                    </p:anim>
                                  </p:childTnLst>
                                </p:cTn>
                              </p:par>
                              <p:par>
                                <p:cTn id="52" presetID="23" presetClass="entr" presetSubtype="272"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ppt_w</p:attrName>
                                        </p:attrNameLst>
                                      </p:cBhvr>
                                      <p:tavLst>
                                        <p:tav tm="0">
                                          <p:val>
                                            <p:strVal val="2/3*#ppt_w"/>
                                          </p:val>
                                        </p:tav>
                                        <p:tav tm="100000">
                                          <p:val>
                                            <p:strVal val="#ppt_w"/>
                                          </p:val>
                                        </p:tav>
                                      </p:tavLst>
                                    </p:anim>
                                    <p:anim calcmode="lin" valueType="num">
                                      <p:cBhvr>
                                        <p:cTn id="55" dur="500" fill="hold"/>
                                        <p:tgtEl>
                                          <p:spTgt spid="12"/>
                                        </p:tgtEl>
                                        <p:attrNameLst>
                                          <p:attrName>ppt_h</p:attrName>
                                        </p:attrNameLst>
                                      </p:cBhvr>
                                      <p:tavLst>
                                        <p:tav tm="0">
                                          <p:val>
                                            <p:strVal val="2/3*#ppt_h"/>
                                          </p:val>
                                        </p:tav>
                                        <p:tav tm="100000">
                                          <p:val>
                                            <p:strVal val="#ppt_h"/>
                                          </p:val>
                                        </p:tav>
                                      </p:tavLst>
                                    </p:anim>
                                  </p:childTnLst>
                                </p:cTn>
                              </p:par>
                            </p:childTnLst>
                          </p:cTn>
                        </p:par>
                        <p:par>
                          <p:cTn id="56" fill="hold">
                            <p:stCondLst>
                              <p:cond delay="4500"/>
                            </p:stCondLst>
                            <p:childTnLst>
                              <p:par>
                                <p:cTn id="57" presetID="12" presetClass="entr" presetSubtype="1" fill="hold" grpId="0" nodeType="after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1000"/>
                                        <p:tgtEl>
                                          <p:spTgt spid="46"/>
                                        </p:tgtEl>
                                        <p:attrNameLst>
                                          <p:attrName>ppt_y</p:attrName>
                                        </p:attrNameLst>
                                      </p:cBhvr>
                                      <p:tavLst>
                                        <p:tav tm="0">
                                          <p:val>
                                            <p:strVal val="#ppt_y-#ppt_h*1.125000"/>
                                          </p:val>
                                        </p:tav>
                                        <p:tav tm="100000">
                                          <p:val>
                                            <p:strVal val="#ppt_y"/>
                                          </p:val>
                                        </p:tav>
                                      </p:tavLst>
                                    </p:anim>
                                    <p:animEffect transition="in" filter="wipe(down)">
                                      <p:cBhvr>
                                        <p:cTn id="60" dur="1000"/>
                                        <p:tgtEl>
                                          <p:spTgt spid="46"/>
                                        </p:tgtEl>
                                      </p:cBhvr>
                                    </p:animEffect>
                                  </p:childTnLst>
                                </p:cTn>
                              </p:par>
                              <p:par>
                                <p:cTn id="61" presetID="42" presetClass="entr" presetSubtype="0"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500"/>
                                        <p:tgtEl>
                                          <p:spTgt spid="73"/>
                                        </p:tgtEl>
                                      </p:cBhvr>
                                    </p:animEffect>
                                    <p:anim calcmode="lin" valueType="num">
                                      <p:cBhvr>
                                        <p:cTn id="64" dur="500" fill="hold"/>
                                        <p:tgtEl>
                                          <p:spTgt spid="73"/>
                                        </p:tgtEl>
                                        <p:attrNameLst>
                                          <p:attrName>ppt_x</p:attrName>
                                        </p:attrNameLst>
                                      </p:cBhvr>
                                      <p:tavLst>
                                        <p:tav tm="0">
                                          <p:val>
                                            <p:strVal val="#ppt_x"/>
                                          </p:val>
                                        </p:tav>
                                        <p:tav tm="100000">
                                          <p:val>
                                            <p:strVal val="#ppt_x"/>
                                          </p:val>
                                        </p:tav>
                                      </p:tavLst>
                                    </p:anim>
                                    <p:anim calcmode="lin" valueType="num">
                                      <p:cBhvr>
                                        <p:cTn id="65" dur="5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11" name="组合 10"/>
          <p:cNvGrpSpPr/>
          <p:nvPr/>
        </p:nvGrpSpPr>
        <p:grpSpPr>
          <a:xfrm>
            <a:off x="1564591" y="2460662"/>
            <a:ext cx="9281376" cy="2332646"/>
            <a:chOff x="1260022" y="2163164"/>
            <a:chExt cx="6960165" cy="1748634"/>
          </a:xfrm>
          <a:noFill/>
          <a:effectLst>
            <a:outerShdw blurRad="76200" dist="38100" dir="5400000" algn="t" rotWithShape="0">
              <a:prstClr val="black">
                <a:alpha val="28000"/>
              </a:prstClr>
            </a:outerShdw>
          </a:effectLst>
        </p:grpSpPr>
        <p:sp>
          <p:nvSpPr>
            <p:cNvPr id="20" name="Arc 54"/>
            <p:cNvSpPr/>
            <p:nvPr/>
          </p:nvSpPr>
          <p:spPr bwMode="auto">
            <a:xfrm>
              <a:off x="4740104" y="2171757"/>
              <a:ext cx="1740042" cy="1740041"/>
            </a:xfrm>
            <a:prstGeom prst="arc">
              <a:avLst>
                <a:gd name="adj1" fmla="val 21449734"/>
                <a:gd name="adj2" fmla="val 10900343"/>
              </a:avLst>
            </a:prstGeom>
            <a:grpFill/>
            <a:ln w="127000" cap="rnd">
              <a:solidFill>
                <a:srgbClr val="F30000"/>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21" name="Arc 42"/>
            <p:cNvSpPr/>
            <p:nvPr/>
          </p:nvSpPr>
          <p:spPr bwMode="auto">
            <a:xfrm>
              <a:off x="1260022" y="2171757"/>
              <a:ext cx="1740042" cy="1740041"/>
            </a:xfrm>
            <a:prstGeom prst="arc">
              <a:avLst>
                <a:gd name="adj1" fmla="val 21449734"/>
                <a:gd name="adj2" fmla="val 10900343"/>
              </a:avLst>
            </a:prstGeom>
            <a:grpFill/>
            <a:ln w="127000" cap="rnd">
              <a:solidFill>
                <a:srgbClr val="F30000"/>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22" name="Arc 40"/>
            <p:cNvSpPr/>
            <p:nvPr/>
          </p:nvSpPr>
          <p:spPr bwMode="auto">
            <a:xfrm rot="10800000">
              <a:off x="3000064" y="2163164"/>
              <a:ext cx="1740041" cy="1740041"/>
            </a:xfrm>
            <a:prstGeom prst="arc">
              <a:avLst>
                <a:gd name="adj1" fmla="val 21449734"/>
                <a:gd name="adj2" fmla="val 10900343"/>
              </a:avLst>
            </a:prstGeom>
            <a:grpFill/>
            <a:ln w="127000" cap="rnd">
              <a:solidFill>
                <a:srgbClr val="F30000"/>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sp>
          <p:nvSpPr>
            <p:cNvPr id="23" name="Arc 52"/>
            <p:cNvSpPr/>
            <p:nvPr/>
          </p:nvSpPr>
          <p:spPr bwMode="auto">
            <a:xfrm rot="10800000">
              <a:off x="6480146" y="2163164"/>
              <a:ext cx="1740041" cy="1740041"/>
            </a:xfrm>
            <a:prstGeom prst="arc">
              <a:avLst>
                <a:gd name="adj1" fmla="val 21449734"/>
                <a:gd name="adj2" fmla="val 10900343"/>
              </a:avLst>
            </a:prstGeom>
            <a:grpFill/>
            <a:ln w="127000" cap="rnd">
              <a:solidFill>
                <a:srgbClr val="F30000"/>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Roboto" pitchFamily="2" charset="0"/>
                <a:ea typeface="Roboto" pitchFamily="2" charset="0"/>
              </a:endParaRPr>
            </a:p>
          </p:txBody>
        </p:sp>
      </p:grpSp>
      <p:grpSp>
        <p:nvGrpSpPr>
          <p:cNvPr id="106" name="组合 105"/>
          <p:cNvGrpSpPr/>
          <p:nvPr/>
        </p:nvGrpSpPr>
        <p:grpSpPr>
          <a:xfrm>
            <a:off x="1628783" y="1807540"/>
            <a:ext cx="2226328" cy="767339"/>
            <a:chOff x="6084168" y="1274556"/>
            <a:chExt cx="1669538" cy="575225"/>
          </a:xfrm>
        </p:grpSpPr>
        <p:sp>
          <p:nvSpPr>
            <p:cNvPr id="107" name="TextBox 106"/>
            <p:cNvSpPr txBox="1"/>
            <p:nvPr/>
          </p:nvSpPr>
          <p:spPr>
            <a:xfrm>
              <a:off x="6084168" y="1514664"/>
              <a:ext cx="1669538" cy="335117"/>
            </a:xfrm>
            <a:prstGeom prst="rect">
              <a:avLst/>
            </a:prstGeom>
            <a:noFill/>
          </p:spPr>
          <p:txBody>
            <a:bodyPr wrap="square" lIns="91454" tIns="45726" rIns="91454" bIns="45726" rtlCol="0">
              <a:spAutoFit/>
            </a:bodyPr>
            <a:lstStyle/>
            <a:p>
              <a:pPr>
                <a:lnSpc>
                  <a:spcPct val="130000"/>
                </a:lnSpc>
              </a:pPr>
              <a:r>
                <a:rPr lang="zh-CN" altLang="en-US" sz="900"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108" name="TextBox 107"/>
            <p:cNvSpPr txBox="1"/>
            <p:nvPr/>
          </p:nvSpPr>
          <p:spPr>
            <a:xfrm>
              <a:off x="6532344" y="1274556"/>
              <a:ext cx="1008112" cy="274187"/>
            </a:xfrm>
            <a:prstGeom prst="rect">
              <a:avLst/>
            </a:prstGeom>
            <a:noFill/>
          </p:spPr>
          <p:txBody>
            <a:bodyPr wrap="square" lIns="91454" tIns="0" rIns="91454"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109" name="组合 108"/>
          <p:cNvGrpSpPr/>
          <p:nvPr/>
        </p:nvGrpSpPr>
        <p:grpSpPr>
          <a:xfrm>
            <a:off x="3959846" y="4742818"/>
            <a:ext cx="2226328" cy="767339"/>
            <a:chOff x="6084168" y="1274556"/>
            <a:chExt cx="1669538" cy="575225"/>
          </a:xfrm>
        </p:grpSpPr>
        <p:sp>
          <p:nvSpPr>
            <p:cNvPr id="110" name="TextBox 109"/>
            <p:cNvSpPr txBox="1"/>
            <p:nvPr/>
          </p:nvSpPr>
          <p:spPr>
            <a:xfrm>
              <a:off x="6084168" y="1514664"/>
              <a:ext cx="1669538" cy="335117"/>
            </a:xfrm>
            <a:prstGeom prst="rect">
              <a:avLst/>
            </a:prstGeom>
            <a:noFill/>
          </p:spPr>
          <p:txBody>
            <a:bodyPr wrap="square" lIns="91454" tIns="45726" rIns="91454" bIns="45726" rtlCol="0">
              <a:spAutoFit/>
            </a:bodyPr>
            <a:lstStyle/>
            <a:p>
              <a:pPr>
                <a:lnSpc>
                  <a:spcPct val="130000"/>
                </a:lnSpc>
              </a:pPr>
              <a:r>
                <a:rPr lang="zh-CN" altLang="en-US" sz="900"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111" name="TextBox 110"/>
            <p:cNvSpPr txBox="1"/>
            <p:nvPr/>
          </p:nvSpPr>
          <p:spPr>
            <a:xfrm>
              <a:off x="6532344" y="1274556"/>
              <a:ext cx="1008112" cy="274187"/>
            </a:xfrm>
            <a:prstGeom prst="rect">
              <a:avLst/>
            </a:prstGeom>
            <a:noFill/>
          </p:spPr>
          <p:txBody>
            <a:bodyPr wrap="square" lIns="91454" tIns="0" rIns="91454"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112" name="组合 111"/>
          <p:cNvGrpSpPr/>
          <p:nvPr/>
        </p:nvGrpSpPr>
        <p:grpSpPr>
          <a:xfrm>
            <a:off x="6205276" y="1807540"/>
            <a:ext cx="2226328" cy="767339"/>
            <a:chOff x="6084168" y="1274556"/>
            <a:chExt cx="1669538" cy="575225"/>
          </a:xfrm>
        </p:grpSpPr>
        <p:sp>
          <p:nvSpPr>
            <p:cNvPr id="113" name="TextBox 112"/>
            <p:cNvSpPr txBox="1"/>
            <p:nvPr/>
          </p:nvSpPr>
          <p:spPr>
            <a:xfrm>
              <a:off x="6084168" y="1514664"/>
              <a:ext cx="1669538" cy="335117"/>
            </a:xfrm>
            <a:prstGeom prst="rect">
              <a:avLst/>
            </a:prstGeom>
            <a:noFill/>
          </p:spPr>
          <p:txBody>
            <a:bodyPr wrap="square" lIns="91454" tIns="45726" rIns="91454" bIns="45726" rtlCol="0">
              <a:spAutoFit/>
            </a:bodyPr>
            <a:lstStyle/>
            <a:p>
              <a:pPr>
                <a:lnSpc>
                  <a:spcPct val="130000"/>
                </a:lnSpc>
              </a:pPr>
              <a:r>
                <a:rPr lang="zh-CN" altLang="en-US" sz="900"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114" name="TextBox 113"/>
            <p:cNvSpPr txBox="1"/>
            <p:nvPr/>
          </p:nvSpPr>
          <p:spPr>
            <a:xfrm>
              <a:off x="6532344" y="1274556"/>
              <a:ext cx="1008112" cy="274187"/>
            </a:xfrm>
            <a:prstGeom prst="rect">
              <a:avLst/>
            </a:prstGeom>
            <a:noFill/>
          </p:spPr>
          <p:txBody>
            <a:bodyPr wrap="square" lIns="91454" tIns="0" rIns="91454"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115" name="组合 114"/>
          <p:cNvGrpSpPr/>
          <p:nvPr/>
        </p:nvGrpSpPr>
        <p:grpSpPr>
          <a:xfrm>
            <a:off x="8623435" y="4742818"/>
            <a:ext cx="2226328" cy="767339"/>
            <a:chOff x="6084168" y="1274556"/>
            <a:chExt cx="1669538" cy="575225"/>
          </a:xfrm>
        </p:grpSpPr>
        <p:sp>
          <p:nvSpPr>
            <p:cNvPr id="116" name="TextBox 115"/>
            <p:cNvSpPr txBox="1"/>
            <p:nvPr/>
          </p:nvSpPr>
          <p:spPr>
            <a:xfrm>
              <a:off x="6084168" y="1514664"/>
              <a:ext cx="1669538" cy="335117"/>
            </a:xfrm>
            <a:prstGeom prst="rect">
              <a:avLst/>
            </a:prstGeom>
            <a:noFill/>
          </p:spPr>
          <p:txBody>
            <a:bodyPr wrap="square" lIns="91454" tIns="45726" rIns="91454" bIns="45726" rtlCol="0">
              <a:spAutoFit/>
            </a:bodyPr>
            <a:lstStyle/>
            <a:p>
              <a:pPr>
                <a:lnSpc>
                  <a:spcPct val="130000"/>
                </a:lnSpc>
              </a:pPr>
              <a:r>
                <a:rPr lang="zh-CN" altLang="en-US" sz="900"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117" name="TextBox 116"/>
            <p:cNvSpPr txBox="1"/>
            <p:nvPr/>
          </p:nvSpPr>
          <p:spPr>
            <a:xfrm>
              <a:off x="6532344" y="1274556"/>
              <a:ext cx="1008112" cy="274187"/>
            </a:xfrm>
            <a:prstGeom prst="rect">
              <a:avLst/>
            </a:prstGeom>
            <a:noFill/>
          </p:spPr>
          <p:txBody>
            <a:bodyPr wrap="square" lIns="91454" tIns="0" rIns="91454"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2" name="组合 1"/>
          <p:cNvGrpSpPr/>
          <p:nvPr/>
        </p:nvGrpSpPr>
        <p:grpSpPr>
          <a:xfrm>
            <a:off x="1961747" y="2850608"/>
            <a:ext cx="1608996" cy="1564217"/>
            <a:chOff x="2201071" y="3406041"/>
            <a:chExt cx="1805286" cy="1805938"/>
          </a:xfrm>
        </p:grpSpPr>
        <p:grpSp>
          <p:nvGrpSpPr>
            <p:cNvPr id="62" name="组合 61"/>
            <p:cNvGrpSpPr/>
            <p:nvPr/>
          </p:nvGrpSpPr>
          <p:grpSpPr>
            <a:xfrm>
              <a:off x="2201071" y="3406041"/>
              <a:ext cx="1805286" cy="1805938"/>
              <a:chOff x="4345444" y="2542859"/>
              <a:chExt cx="1810550" cy="1811205"/>
            </a:xfrm>
          </p:grpSpPr>
          <p:grpSp>
            <p:nvGrpSpPr>
              <p:cNvPr id="63" name="组合 6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5"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6" name="椭圆 6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椭圆 63"/>
              <p:cNvSpPr/>
              <p:nvPr/>
            </p:nvSpPr>
            <p:spPr>
              <a:xfrm>
                <a:off x="4565570" y="2763062"/>
                <a:ext cx="1370298" cy="1370793"/>
              </a:xfrm>
              <a:prstGeom prst="ellipse">
                <a:avLst/>
              </a:prstGeom>
              <a:gradFill>
                <a:gsLst>
                  <a:gs pos="0">
                    <a:srgbClr val="FF0000"/>
                  </a:gs>
                  <a:gs pos="100000">
                    <a:srgbClr val="E60000"/>
                  </a:gs>
                </a:gsLst>
                <a:lin ang="189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TextBox 69"/>
            <p:cNvSpPr txBox="1"/>
            <p:nvPr/>
          </p:nvSpPr>
          <p:spPr>
            <a:xfrm>
              <a:off x="2694008" y="3876615"/>
              <a:ext cx="1023614" cy="87022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添加</a:t>
              </a:r>
              <a:endParaRPr lang="en-US" altLang="zh-CN" dirty="0">
                <a:solidFill>
                  <a:schemeClr val="bg1"/>
                </a:solidFill>
                <a:latin typeface="微软雅黑" panose="020B0503020204020204" charset="-122"/>
                <a:ea typeface="微软雅黑" panose="020B0503020204020204" charset="-122"/>
              </a:endParaRPr>
            </a:p>
            <a:p>
              <a:r>
                <a:rPr lang="zh-CN" altLang="en-US" dirty="0">
                  <a:solidFill>
                    <a:schemeClr val="bg1"/>
                  </a:solidFill>
                  <a:latin typeface="微软雅黑" panose="020B0503020204020204" charset="-122"/>
                  <a:ea typeface="微软雅黑" panose="020B0503020204020204" charset="-122"/>
                </a:rPr>
                <a:t>内容</a:t>
              </a:r>
            </a:p>
          </p:txBody>
        </p:sp>
      </p:grpSp>
      <p:grpSp>
        <p:nvGrpSpPr>
          <p:cNvPr id="4" name="组合 3"/>
          <p:cNvGrpSpPr/>
          <p:nvPr/>
        </p:nvGrpSpPr>
        <p:grpSpPr>
          <a:xfrm>
            <a:off x="6579580" y="2850608"/>
            <a:ext cx="1608996" cy="1564217"/>
            <a:chOff x="7382260" y="3406041"/>
            <a:chExt cx="1805286" cy="1805938"/>
          </a:xfrm>
        </p:grpSpPr>
        <p:grpSp>
          <p:nvGrpSpPr>
            <p:cNvPr id="71" name="组合 70"/>
            <p:cNvGrpSpPr/>
            <p:nvPr/>
          </p:nvGrpSpPr>
          <p:grpSpPr>
            <a:xfrm>
              <a:off x="7382260" y="3406041"/>
              <a:ext cx="1805286" cy="1805938"/>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椭圆 72"/>
              <p:cNvSpPr/>
              <p:nvPr/>
            </p:nvSpPr>
            <p:spPr>
              <a:xfrm>
                <a:off x="4565570" y="2763062"/>
                <a:ext cx="1370298" cy="1370793"/>
              </a:xfrm>
              <a:prstGeom prst="ellipse">
                <a:avLst/>
              </a:prstGeom>
              <a:solidFill>
                <a:srgbClr val="F3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9" name="TextBox 78"/>
            <p:cNvSpPr txBox="1"/>
            <p:nvPr/>
          </p:nvSpPr>
          <p:spPr>
            <a:xfrm>
              <a:off x="7875197" y="3876615"/>
              <a:ext cx="1023614" cy="87022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添加</a:t>
              </a:r>
              <a:endParaRPr lang="en-US" altLang="zh-CN" dirty="0">
                <a:solidFill>
                  <a:schemeClr val="bg1"/>
                </a:solidFill>
                <a:latin typeface="微软雅黑" panose="020B0503020204020204" charset="-122"/>
                <a:ea typeface="微软雅黑" panose="020B0503020204020204" charset="-122"/>
              </a:endParaRPr>
            </a:p>
            <a:p>
              <a:r>
                <a:rPr lang="zh-CN" altLang="en-US" dirty="0">
                  <a:solidFill>
                    <a:schemeClr val="bg1"/>
                  </a:solidFill>
                  <a:latin typeface="微软雅黑" panose="020B0503020204020204" charset="-122"/>
                  <a:ea typeface="微软雅黑" panose="020B0503020204020204" charset="-122"/>
                </a:rPr>
                <a:t>内容</a:t>
              </a:r>
            </a:p>
          </p:txBody>
        </p:sp>
      </p:grpSp>
      <p:grpSp>
        <p:nvGrpSpPr>
          <p:cNvPr id="6" name="组合 5"/>
          <p:cNvGrpSpPr/>
          <p:nvPr/>
        </p:nvGrpSpPr>
        <p:grpSpPr>
          <a:xfrm>
            <a:off x="4287975" y="2850608"/>
            <a:ext cx="1608996" cy="1564217"/>
            <a:chOff x="4811090" y="3406041"/>
            <a:chExt cx="1805286" cy="1805938"/>
          </a:xfrm>
        </p:grpSpPr>
        <p:grpSp>
          <p:nvGrpSpPr>
            <p:cNvPr id="80" name="组合 79"/>
            <p:cNvGrpSpPr/>
            <p:nvPr/>
          </p:nvGrpSpPr>
          <p:grpSpPr>
            <a:xfrm>
              <a:off x="4811090" y="3406041"/>
              <a:ext cx="1805286" cy="1805938"/>
              <a:chOff x="4345444" y="2542859"/>
              <a:chExt cx="1810550" cy="1811205"/>
            </a:xfrm>
          </p:grpSpPr>
          <p:grpSp>
            <p:nvGrpSpPr>
              <p:cNvPr id="81" name="组合 8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5"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6" name="椭圆 8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2" name="椭圆 81"/>
              <p:cNvSpPr/>
              <p:nvPr/>
            </p:nvSpPr>
            <p:spPr>
              <a:xfrm>
                <a:off x="4565570" y="2763062"/>
                <a:ext cx="1370298" cy="1370793"/>
              </a:xfrm>
              <a:prstGeom prst="ellipse">
                <a:avLst/>
              </a:prstGeom>
              <a:solidFill>
                <a:srgbClr val="FFC000"/>
              </a:solidFill>
              <a:ln>
                <a:noFill/>
              </a:ln>
              <a:effectLst>
                <a:innerShdw blurRad="63500" dist="50800" dir="19440000">
                  <a:prstClr val="black">
                    <a:alpha val="2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8" name="TextBox 117"/>
            <p:cNvSpPr txBox="1"/>
            <p:nvPr/>
          </p:nvSpPr>
          <p:spPr>
            <a:xfrm>
              <a:off x="5304027" y="3876615"/>
              <a:ext cx="1023614" cy="87022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添加</a:t>
              </a:r>
              <a:endParaRPr lang="en-US" altLang="zh-CN" dirty="0">
                <a:solidFill>
                  <a:schemeClr val="bg1"/>
                </a:solidFill>
                <a:latin typeface="微软雅黑" panose="020B0503020204020204" charset="-122"/>
                <a:ea typeface="微软雅黑" panose="020B0503020204020204" charset="-122"/>
              </a:endParaRPr>
            </a:p>
            <a:p>
              <a:r>
                <a:rPr lang="zh-CN" altLang="en-US" dirty="0">
                  <a:solidFill>
                    <a:schemeClr val="bg1"/>
                  </a:solidFill>
                  <a:latin typeface="微软雅黑" panose="020B0503020204020204" charset="-122"/>
                  <a:ea typeface="微软雅黑" panose="020B0503020204020204" charset="-122"/>
                </a:rPr>
                <a:t>内容</a:t>
              </a:r>
            </a:p>
          </p:txBody>
        </p:sp>
      </p:grpSp>
      <p:grpSp>
        <p:nvGrpSpPr>
          <p:cNvPr id="7" name="组合 6"/>
          <p:cNvGrpSpPr/>
          <p:nvPr/>
        </p:nvGrpSpPr>
        <p:grpSpPr>
          <a:xfrm>
            <a:off x="8881298" y="2850608"/>
            <a:ext cx="1608996" cy="1564217"/>
            <a:chOff x="9964778" y="3406041"/>
            <a:chExt cx="1805286" cy="1805938"/>
          </a:xfrm>
        </p:grpSpPr>
        <p:grpSp>
          <p:nvGrpSpPr>
            <p:cNvPr id="119" name="组合 118"/>
            <p:cNvGrpSpPr/>
            <p:nvPr/>
          </p:nvGrpSpPr>
          <p:grpSpPr>
            <a:xfrm>
              <a:off x="9964778" y="3406041"/>
              <a:ext cx="1805286" cy="1805938"/>
              <a:chOff x="4345444" y="2542859"/>
              <a:chExt cx="1810550" cy="1811205"/>
            </a:xfrm>
          </p:grpSpPr>
          <p:grpSp>
            <p:nvGrpSpPr>
              <p:cNvPr id="120" name="组合 1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 name="同心圆 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3" name="椭圆 1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1" name="椭圆 120"/>
              <p:cNvSpPr/>
              <p:nvPr/>
            </p:nvSpPr>
            <p:spPr>
              <a:xfrm>
                <a:off x="4565570" y="2763062"/>
                <a:ext cx="1370298" cy="1370793"/>
              </a:xfrm>
              <a:prstGeom prst="ellipse">
                <a:avLst/>
              </a:prstGeom>
              <a:solidFill>
                <a:srgbClr val="FFC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TextBox 123"/>
            <p:cNvSpPr txBox="1"/>
            <p:nvPr/>
          </p:nvSpPr>
          <p:spPr>
            <a:xfrm>
              <a:off x="10457715" y="3876615"/>
              <a:ext cx="1023614" cy="870222"/>
            </a:xfrm>
            <a:prstGeom prst="rect">
              <a:avLst/>
            </a:prstGeom>
            <a:noFill/>
          </p:spPr>
          <p:txBody>
            <a:bodyPr wrap="square" rtlCol="0">
              <a:spAutoFit/>
            </a:bodyPr>
            <a:lstStyle/>
            <a:p>
              <a:r>
                <a:rPr lang="zh-CN" altLang="en-US" dirty="0">
                  <a:solidFill>
                    <a:schemeClr val="bg1"/>
                  </a:solidFill>
                  <a:latin typeface="微软雅黑" panose="020B0503020204020204" charset="-122"/>
                  <a:ea typeface="微软雅黑" panose="020B0503020204020204" charset="-122"/>
                </a:rPr>
                <a:t>添加</a:t>
              </a:r>
              <a:endParaRPr lang="en-US" altLang="zh-CN" dirty="0">
                <a:solidFill>
                  <a:schemeClr val="bg1"/>
                </a:solidFill>
                <a:latin typeface="微软雅黑" panose="020B0503020204020204" charset="-122"/>
                <a:ea typeface="微软雅黑" panose="020B0503020204020204" charset="-122"/>
              </a:endParaRPr>
            </a:p>
            <a:p>
              <a:r>
                <a:rPr lang="zh-CN" altLang="en-US" dirty="0">
                  <a:solidFill>
                    <a:schemeClr val="bg1"/>
                  </a:solidFill>
                  <a:latin typeface="微软雅黑" panose="020B0503020204020204" charset="-122"/>
                  <a:ea typeface="微软雅黑" panose="020B0503020204020204" charset="-122"/>
                </a:rPr>
                <a:t>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1500"/>
                            </p:stCondLst>
                            <p:childTnLst>
                              <p:par>
                                <p:cTn id="13" presetID="2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106"/>
                                        </p:tgtEl>
                                        <p:attrNameLst>
                                          <p:attrName>style.visibility</p:attrName>
                                        </p:attrNameLst>
                                      </p:cBhvr>
                                      <p:to>
                                        <p:strVal val="visible"/>
                                      </p:to>
                                    </p:set>
                                    <p:animEffect transition="in" filter="fade">
                                      <p:cBhvr>
                                        <p:cTn id="32" dur="1000"/>
                                        <p:tgtEl>
                                          <p:spTgt spid="106"/>
                                        </p:tgtEl>
                                      </p:cBhvr>
                                    </p:animEffect>
                                    <p:anim calcmode="lin" valueType="num">
                                      <p:cBhvr>
                                        <p:cTn id="33" dur="1000" fill="hold"/>
                                        <p:tgtEl>
                                          <p:spTgt spid="106"/>
                                        </p:tgtEl>
                                        <p:attrNameLst>
                                          <p:attrName>ppt_x</p:attrName>
                                        </p:attrNameLst>
                                      </p:cBhvr>
                                      <p:tavLst>
                                        <p:tav tm="0">
                                          <p:val>
                                            <p:strVal val="#ppt_x"/>
                                          </p:val>
                                        </p:tav>
                                        <p:tav tm="100000">
                                          <p:val>
                                            <p:strVal val="#ppt_x"/>
                                          </p:val>
                                        </p:tav>
                                      </p:tavLst>
                                    </p:anim>
                                    <p:anim calcmode="lin" valueType="num">
                                      <p:cBhvr>
                                        <p:cTn id="34" dur="1000" fill="hold"/>
                                        <p:tgtEl>
                                          <p:spTgt spid="106"/>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fade">
                                      <p:cBhvr>
                                        <p:cTn id="37" dur="1000"/>
                                        <p:tgtEl>
                                          <p:spTgt spid="112"/>
                                        </p:tgtEl>
                                      </p:cBhvr>
                                    </p:animEffect>
                                    <p:anim calcmode="lin" valueType="num">
                                      <p:cBhvr>
                                        <p:cTn id="38" dur="1000" fill="hold"/>
                                        <p:tgtEl>
                                          <p:spTgt spid="112"/>
                                        </p:tgtEl>
                                        <p:attrNameLst>
                                          <p:attrName>ppt_x</p:attrName>
                                        </p:attrNameLst>
                                      </p:cBhvr>
                                      <p:tavLst>
                                        <p:tav tm="0">
                                          <p:val>
                                            <p:strVal val="#ppt_x"/>
                                          </p:val>
                                        </p:tav>
                                        <p:tav tm="100000">
                                          <p:val>
                                            <p:strVal val="#ppt_x"/>
                                          </p:val>
                                        </p:tav>
                                      </p:tavLst>
                                    </p:anim>
                                    <p:anim calcmode="lin" valueType="num">
                                      <p:cBhvr>
                                        <p:cTn id="39" dur="1000" fill="hold"/>
                                        <p:tgtEl>
                                          <p:spTgt spid="11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09"/>
                                        </p:tgtEl>
                                        <p:attrNameLst>
                                          <p:attrName>style.visibility</p:attrName>
                                        </p:attrNameLst>
                                      </p:cBhvr>
                                      <p:to>
                                        <p:strVal val="visible"/>
                                      </p:to>
                                    </p:set>
                                    <p:animEffect transition="in" filter="fade">
                                      <p:cBhvr>
                                        <p:cTn id="42" dur="1000"/>
                                        <p:tgtEl>
                                          <p:spTgt spid="109"/>
                                        </p:tgtEl>
                                      </p:cBhvr>
                                    </p:animEffect>
                                    <p:anim calcmode="lin" valueType="num">
                                      <p:cBhvr>
                                        <p:cTn id="43" dur="1000" fill="hold"/>
                                        <p:tgtEl>
                                          <p:spTgt spid="109"/>
                                        </p:tgtEl>
                                        <p:attrNameLst>
                                          <p:attrName>ppt_x</p:attrName>
                                        </p:attrNameLst>
                                      </p:cBhvr>
                                      <p:tavLst>
                                        <p:tav tm="0">
                                          <p:val>
                                            <p:strVal val="#ppt_x"/>
                                          </p:val>
                                        </p:tav>
                                        <p:tav tm="100000">
                                          <p:val>
                                            <p:strVal val="#ppt_x"/>
                                          </p:val>
                                        </p:tav>
                                      </p:tavLst>
                                    </p:anim>
                                    <p:anim calcmode="lin" valueType="num">
                                      <p:cBhvr>
                                        <p:cTn id="44" dur="1000" fill="hold"/>
                                        <p:tgtEl>
                                          <p:spTgt spid="109"/>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115"/>
                                        </p:tgtEl>
                                        <p:attrNameLst>
                                          <p:attrName>style.visibility</p:attrName>
                                        </p:attrNameLst>
                                      </p:cBhvr>
                                      <p:to>
                                        <p:strVal val="visible"/>
                                      </p:to>
                                    </p:set>
                                    <p:animEffect transition="in" filter="fade">
                                      <p:cBhvr>
                                        <p:cTn id="47" dur="1000"/>
                                        <p:tgtEl>
                                          <p:spTgt spid="115"/>
                                        </p:tgtEl>
                                      </p:cBhvr>
                                    </p:animEffect>
                                    <p:anim calcmode="lin" valueType="num">
                                      <p:cBhvr>
                                        <p:cTn id="48" dur="1000" fill="hold"/>
                                        <p:tgtEl>
                                          <p:spTgt spid="115"/>
                                        </p:tgtEl>
                                        <p:attrNameLst>
                                          <p:attrName>ppt_x</p:attrName>
                                        </p:attrNameLst>
                                      </p:cBhvr>
                                      <p:tavLst>
                                        <p:tav tm="0">
                                          <p:val>
                                            <p:strVal val="#ppt_x"/>
                                          </p:val>
                                        </p:tav>
                                        <p:tav tm="100000">
                                          <p:val>
                                            <p:strVal val="#ppt_x"/>
                                          </p:val>
                                        </p:tav>
                                      </p:tavLst>
                                    </p:anim>
                                    <p:anim calcmode="lin" valueType="num">
                                      <p:cBhvr>
                                        <p:cTn id="49"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a63dfc500721e8d4c4657f4b28d60d9d"/>
          <p:cNvPicPr>
            <a:picLocks noChangeAspect="1"/>
          </p:cNvPicPr>
          <p:nvPr/>
        </p:nvPicPr>
        <p:blipFill>
          <a:blip r:embed="rId2"/>
          <a:stretch>
            <a:fillRect/>
          </a:stretch>
        </p:blipFill>
        <p:spPr>
          <a:xfrm>
            <a:off x="-13970" y="351790"/>
            <a:ext cx="12236450" cy="6955790"/>
          </a:xfrm>
          <a:prstGeom prst="rect">
            <a:avLst/>
          </a:prstGeom>
        </p:spPr>
      </p:pic>
      <p:pic>
        <p:nvPicPr>
          <p:cNvPr id="6" name="图片 5" descr="blueze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23495"/>
            <a:ext cx="6105525" cy="1706880"/>
          </a:xfrm>
          <a:prstGeom prst="rect">
            <a:avLst/>
          </a:prstGeom>
        </p:spPr>
      </p:pic>
      <p:sp>
        <p:nvSpPr>
          <p:cNvPr id="50" name="TextBox 49"/>
          <p:cNvSpPr txBox="1"/>
          <p:nvPr/>
        </p:nvSpPr>
        <p:spPr>
          <a:xfrm>
            <a:off x="2368868" y="2826703"/>
            <a:ext cx="6939915" cy="87439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b="1" dirty="0" smtClean="0">
                <a:solidFill>
                  <a:srgbClr val="C00000"/>
                </a:solidFill>
                <a:effectLst>
                  <a:outerShdw blurRad="38100" dist="38100" dir="2700000" algn="tl">
                    <a:srgbClr val="000000">
                      <a:alpha val="43137"/>
                    </a:srgbClr>
                  </a:outerShdw>
                </a:effectLst>
                <a:latin typeface="微软雅黑" panose="020B0503020204020204" charset="-122"/>
                <a:ea typeface="微软雅黑" panose="020B0503020204020204" charset="-122"/>
              </a:rPr>
              <a:t>感谢您的下载观看</a:t>
            </a:r>
          </a:p>
        </p:txBody>
      </p:sp>
      <p:sp>
        <p:nvSpPr>
          <p:cNvPr id="85" name="TextBox 84"/>
          <p:cNvSpPr txBox="1"/>
          <p:nvPr/>
        </p:nvSpPr>
        <p:spPr>
          <a:xfrm>
            <a:off x="3732848" y="3562350"/>
            <a:ext cx="4211955" cy="384810"/>
          </a:xfrm>
          <a:prstGeom prst="rect">
            <a:avLst/>
          </a:prstGeom>
          <a:noFill/>
        </p:spPr>
        <p:txBody>
          <a:bodyPr wrap="square" rtlCol="0">
            <a:spAutoFit/>
          </a:bodyPr>
          <a:lstStyle/>
          <a:p>
            <a:pPr algn="ctr"/>
            <a:r>
              <a:rPr lang="zh-CN" altLang="en-US" dirty="0" smtClean="0">
                <a:solidFill>
                  <a:srgbClr val="C00000"/>
                </a:solidFill>
                <a:latin typeface="微软雅黑" panose="020B0503020204020204" charset="-122"/>
                <a:ea typeface="微软雅黑" panose="020B0503020204020204" charset="-122"/>
              </a:rPr>
              <a:t>适用于总结计划工作汇报述职报告等</a:t>
            </a:r>
          </a:p>
        </p:txBody>
      </p:sp>
      <p:sp>
        <p:nvSpPr>
          <p:cNvPr id="22" name="PA_文本框 45"/>
          <p:cNvSpPr txBox="1"/>
          <p:nvPr/>
        </p:nvSpPr>
        <p:spPr>
          <a:xfrm>
            <a:off x="3403985" y="3837871"/>
            <a:ext cx="4869682" cy="4267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00000"/>
              </a:lnSpc>
            </a:pPr>
            <a:r>
              <a:rPr lang="en-US" altLang="zh-CN" sz="1100" dirty="0">
                <a:solidFill>
                  <a:srgbClr val="C00000"/>
                </a:solidFill>
                <a:latin typeface="黑体" panose="02010600030101010101" charset="-122"/>
                <a:ea typeface="黑体" panose="02010600030101010101" charset="-122"/>
              </a:rPr>
              <a:t>Talents come from diligence, </a:t>
            </a:r>
            <a:endParaRPr lang="en-US" altLang="zh-CN" sz="1100" dirty="0" smtClean="0">
              <a:solidFill>
                <a:srgbClr val="C00000"/>
              </a:solidFill>
              <a:latin typeface="黑体" panose="02010600030101010101" charset="-122"/>
              <a:ea typeface="黑体" panose="02010600030101010101" charset="-122"/>
            </a:endParaRPr>
          </a:p>
          <a:p>
            <a:pPr algn="ctr">
              <a:lnSpc>
                <a:spcPct val="100000"/>
              </a:lnSpc>
            </a:pPr>
            <a:r>
              <a:rPr lang="en-US" altLang="zh-CN" sz="1100" dirty="0" smtClean="0">
                <a:solidFill>
                  <a:srgbClr val="C00000"/>
                </a:solidFill>
                <a:latin typeface="黑体" panose="02010600030101010101" charset="-122"/>
                <a:ea typeface="黑体" panose="02010600030101010101" charset="-122"/>
              </a:rPr>
              <a:t>and </a:t>
            </a:r>
            <a:r>
              <a:rPr lang="en-US" altLang="zh-CN" sz="1100" dirty="0">
                <a:solidFill>
                  <a:srgbClr val="C00000"/>
                </a:solidFill>
                <a:latin typeface="黑体" panose="02010600030101010101" charset="-122"/>
                <a:ea typeface="黑体" panose="02010600030101010101" charset="-122"/>
              </a:rPr>
              <a:t>knowledge is gained by accumulation.</a:t>
            </a:r>
            <a:endParaRPr lang="en-US" altLang="zh-CN" sz="1100" b="1" dirty="0">
              <a:solidFill>
                <a:srgbClr val="C00000"/>
              </a:solidFill>
              <a:latin typeface="黑体" panose="02010600030101010101" charset="-122"/>
              <a:ea typeface="黑体" panose="02010600030101010101" charset="-122"/>
              <a:cs typeface="+mn-ea"/>
              <a:sym typeface="Arial" panose="020B0604020202020204" pitchFamily="34" charset="0"/>
            </a:endParaRPr>
          </a:p>
        </p:txBody>
      </p:sp>
      <p:pic>
        <p:nvPicPr>
          <p:cNvPr id="12" name="图片 11" descr="e0f66fce28d0382b088b1b46845af0dd"/>
          <p:cNvPicPr>
            <a:picLocks noChangeAspect="1"/>
          </p:cNvPicPr>
          <p:nvPr/>
        </p:nvPicPr>
        <p:blipFill>
          <a:blip r:embed="rId4"/>
          <a:stretch>
            <a:fillRect/>
          </a:stretch>
        </p:blipFill>
        <p:spPr>
          <a:xfrm>
            <a:off x="2087880" y="715010"/>
            <a:ext cx="7502525" cy="27622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55988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a0a6d5db8915042517a352217988f45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375920"/>
            <a:ext cx="12218035" cy="6518910"/>
          </a:xfrm>
          <a:prstGeom prst="rect">
            <a:avLst/>
          </a:prstGeom>
        </p:spPr>
      </p:pic>
      <p:pic>
        <p:nvPicPr>
          <p:cNvPr id="6" name="图片 5" descr="blueze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9525"/>
            <a:ext cx="5765800" cy="1611630"/>
          </a:xfrm>
          <a:prstGeom prst="rect">
            <a:avLst/>
          </a:prstGeom>
        </p:spPr>
      </p:pic>
      <p:sp>
        <p:nvSpPr>
          <p:cNvPr id="219" name=" 219"/>
          <p:cNvSpPr/>
          <p:nvPr/>
        </p:nvSpPr>
        <p:spPr>
          <a:xfrm>
            <a:off x="3385820" y="2550795"/>
            <a:ext cx="6250940" cy="74930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TextBox 5"/>
          <p:cNvSpPr txBox="1"/>
          <p:nvPr/>
        </p:nvSpPr>
        <p:spPr>
          <a:xfrm>
            <a:off x="4761619" y="2683901"/>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第一章    单击此处添加标题</a:t>
            </a:r>
          </a:p>
        </p:txBody>
      </p:sp>
      <p:pic>
        <p:nvPicPr>
          <p:cNvPr id="5" name="图片 4" descr="995939c73c8e6933e9a3da38a65a8d7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78430" y="1926590"/>
            <a:ext cx="2083435" cy="1684655"/>
          </a:xfrm>
          <a:prstGeom prst="rect">
            <a:avLst/>
          </a:prstGeom>
        </p:spPr>
      </p:pic>
      <p:sp>
        <p:nvSpPr>
          <p:cNvPr id="2" name="TextBox 5"/>
          <p:cNvSpPr txBox="1"/>
          <p:nvPr/>
        </p:nvSpPr>
        <p:spPr>
          <a:xfrm>
            <a:off x="5014984"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3" name="TextBox 5"/>
          <p:cNvSpPr txBox="1"/>
          <p:nvPr/>
        </p:nvSpPr>
        <p:spPr>
          <a:xfrm>
            <a:off x="7078099"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7" name="五角星 6"/>
          <p:cNvSpPr/>
          <p:nvPr/>
        </p:nvSpPr>
        <p:spPr>
          <a:xfrm>
            <a:off x="4884420"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角星 7"/>
          <p:cNvSpPr/>
          <p:nvPr/>
        </p:nvSpPr>
        <p:spPr>
          <a:xfrm>
            <a:off x="6892925"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
          <p:cNvSpPr txBox="1"/>
          <p:nvPr/>
        </p:nvSpPr>
        <p:spPr>
          <a:xfrm>
            <a:off x="5014984"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0" name="TextBox 5"/>
          <p:cNvSpPr txBox="1"/>
          <p:nvPr/>
        </p:nvSpPr>
        <p:spPr>
          <a:xfrm>
            <a:off x="7078099"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1" name="五角星 10"/>
          <p:cNvSpPr/>
          <p:nvPr/>
        </p:nvSpPr>
        <p:spPr>
          <a:xfrm>
            <a:off x="4884420"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角星 11"/>
          <p:cNvSpPr/>
          <p:nvPr/>
        </p:nvSpPr>
        <p:spPr>
          <a:xfrm>
            <a:off x="6892925"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1+#ppt_w/2"/>
                                          </p:val>
                                        </p:tav>
                                        <p:tav tm="100000">
                                          <p:val>
                                            <p:strVal val="#ppt_x"/>
                                          </p:val>
                                        </p:tav>
                                      </p:tavLst>
                                    </p:anim>
                                    <p:anim calcmode="lin" valueType="num">
                                      <p:cBhvr additive="base">
                                        <p:cTn id="8" dur="2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50" fill="hold"/>
                                        <p:tgtEl>
                                          <p:spTgt spid="2"/>
                                        </p:tgtEl>
                                        <p:attrNameLst>
                                          <p:attrName>ppt_x</p:attrName>
                                        </p:attrNameLst>
                                      </p:cBhvr>
                                      <p:tavLst>
                                        <p:tav tm="0">
                                          <p:val>
                                            <p:strVal val="1+#ppt_w/2"/>
                                          </p:val>
                                        </p:tav>
                                        <p:tav tm="100000">
                                          <p:val>
                                            <p:strVal val="#ppt_x"/>
                                          </p:val>
                                        </p:tav>
                                      </p:tavLst>
                                    </p:anim>
                                    <p:anim calcmode="lin" valueType="num">
                                      <p:cBhvr additive="base">
                                        <p:cTn id="13" dur="25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1+#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1+#ppt_w/2"/>
                                          </p:val>
                                        </p:tav>
                                        <p:tav tm="100000">
                                          <p:val>
                                            <p:strVal val="#ppt_x"/>
                                          </p:val>
                                        </p:tav>
                                      </p:tavLst>
                                    </p:anim>
                                    <p:anim calcmode="lin" valueType="num">
                                      <p:cBhvr additive="base">
                                        <p:cTn id="23" dur="25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fill="hold"/>
                                        <p:tgtEl>
                                          <p:spTgt spid="10"/>
                                        </p:tgtEl>
                                        <p:attrNameLst>
                                          <p:attrName>ppt_x</p:attrName>
                                        </p:attrNameLst>
                                      </p:cBhvr>
                                      <p:tavLst>
                                        <p:tav tm="0">
                                          <p:val>
                                            <p:strVal val="1+#ppt_w/2"/>
                                          </p:val>
                                        </p:tav>
                                        <p:tav tm="100000">
                                          <p:val>
                                            <p:strVal val="#ppt_x"/>
                                          </p:val>
                                        </p:tav>
                                      </p:tavLst>
                                    </p:anim>
                                    <p:anim calcmode="lin" valueType="num">
                                      <p:cBhvr additive="base">
                                        <p:cTn id="28"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121" name="组合 120"/>
          <p:cNvGrpSpPr/>
          <p:nvPr/>
        </p:nvGrpSpPr>
        <p:grpSpPr>
          <a:xfrm>
            <a:off x="3337400" y="3117036"/>
            <a:ext cx="1656097" cy="1656099"/>
            <a:chOff x="4993868" y="2326868"/>
            <a:chExt cx="2204265" cy="2204265"/>
          </a:xfrm>
          <a:effectLst>
            <a:outerShdw blurRad="292100" dist="114300" dir="2700000" algn="tl" rotWithShape="0">
              <a:prstClr val="black">
                <a:alpha val="25000"/>
              </a:prstClr>
            </a:outerShdw>
          </a:effectLst>
        </p:grpSpPr>
        <p:sp>
          <p:nvSpPr>
            <p:cNvPr id="4" name="任意多边形 3"/>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3" name="椭圆 122"/>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4" name="椭圆 123"/>
            <p:cNvSpPr/>
            <p:nvPr/>
          </p:nvSpPr>
          <p:spPr>
            <a:xfrm>
              <a:off x="5370108" y="2708871"/>
              <a:ext cx="1451783" cy="1451783"/>
            </a:xfrm>
            <a:prstGeom prst="ellipse">
              <a:avLst/>
            </a:prstGeom>
            <a:solidFill>
              <a:srgbClr val="F30000"/>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125" name="组合 124"/>
          <p:cNvGrpSpPr/>
          <p:nvPr/>
        </p:nvGrpSpPr>
        <p:grpSpPr>
          <a:xfrm>
            <a:off x="4568856" y="2171949"/>
            <a:ext cx="1656097" cy="1656099"/>
            <a:chOff x="4993868" y="2326868"/>
            <a:chExt cx="2204265" cy="2204265"/>
          </a:xfrm>
          <a:effectLst>
            <a:outerShdw blurRad="292100" dist="114300" dir="2700000" algn="tl" rotWithShape="0">
              <a:prstClr val="black">
                <a:alpha val="25000"/>
              </a:prstClr>
            </a:outerShdw>
          </a:effectLst>
        </p:grpSpPr>
        <p:sp>
          <p:nvSpPr>
            <p:cNvPr id="126" name="任意多边形 125"/>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7" name="椭圆 126"/>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8" name="椭圆 127"/>
            <p:cNvSpPr/>
            <p:nvPr/>
          </p:nvSpPr>
          <p:spPr>
            <a:xfrm>
              <a:off x="5370108" y="2708871"/>
              <a:ext cx="1451783" cy="1451783"/>
            </a:xfrm>
            <a:prstGeom prst="ellipse">
              <a:avLst/>
            </a:prstGeom>
            <a:solidFill>
              <a:srgbClr val="FFC000"/>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129" name="组合 128"/>
          <p:cNvGrpSpPr/>
          <p:nvPr/>
        </p:nvGrpSpPr>
        <p:grpSpPr>
          <a:xfrm>
            <a:off x="5868672" y="3117036"/>
            <a:ext cx="1656097" cy="1656099"/>
            <a:chOff x="4993868" y="2326868"/>
            <a:chExt cx="2204265" cy="2204265"/>
          </a:xfrm>
          <a:effectLst>
            <a:outerShdw blurRad="292100" dist="114300" dir="2700000" algn="tl" rotWithShape="0">
              <a:prstClr val="black">
                <a:alpha val="25000"/>
              </a:prstClr>
            </a:outerShdw>
          </a:effectLst>
        </p:grpSpPr>
        <p:sp>
          <p:nvSpPr>
            <p:cNvPr id="130" name="任意多边形 129"/>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1" name="椭圆 130"/>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2" name="椭圆 131"/>
            <p:cNvSpPr/>
            <p:nvPr/>
          </p:nvSpPr>
          <p:spPr>
            <a:xfrm>
              <a:off x="5370108" y="2708871"/>
              <a:ext cx="1451783" cy="1451783"/>
            </a:xfrm>
            <a:prstGeom prst="ellipse">
              <a:avLst/>
            </a:prstGeom>
            <a:solidFill>
              <a:srgbClr val="F30000"/>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133" name="组合 132"/>
          <p:cNvGrpSpPr/>
          <p:nvPr/>
        </p:nvGrpSpPr>
        <p:grpSpPr>
          <a:xfrm>
            <a:off x="7133664" y="2171949"/>
            <a:ext cx="1656097" cy="1656099"/>
            <a:chOff x="4993868" y="2326868"/>
            <a:chExt cx="2204265" cy="2204265"/>
          </a:xfrm>
          <a:effectLst>
            <a:outerShdw blurRad="292100" dist="114300" dir="2700000" algn="tl" rotWithShape="0">
              <a:prstClr val="black">
                <a:alpha val="25000"/>
              </a:prstClr>
            </a:outerShdw>
          </a:effectLst>
        </p:grpSpPr>
        <p:sp>
          <p:nvSpPr>
            <p:cNvPr id="134" name="任意多边形 133"/>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5" name="椭圆 134"/>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6" name="椭圆 135"/>
            <p:cNvSpPr/>
            <p:nvPr/>
          </p:nvSpPr>
          <p:spPr>
            <a:xfrm>
              <a:off x="5370108" y="2708871"/>
              <a:ext cx="1451783" cy="1451783"/>
            </a:xfrm>
            <a:prstGeom prst="ellipse">
              <a:avLst/>
            </a:prstGeom>
            <a:solidFill>
              <a:srgbClr val="FFC000"/>
            </a:soli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137" name="组合 136"/>
          <p:cNvGrpSpPr/>
          <p:nvPr/>
        </p:nvGrpSpPr>
        <p:grpSpPr>
          <a:xfrm>
            <a:off x="8300650" y="1643828"/>
            <a:ext cx="2684915" cy="892333"/>
            <a:chOff x="5947699" y="908862"/>
            <a:chExt cx="2684915" cy="892332"/>
          </a:xfrm>
        </p:grpSpPr>
        <p:grpSp>
          <p:nvGrpSpPr>
            <p:cNvPr id="138" name="组合 137"/>
            <p:cNvGrpSpPr/>
            <p:nvPr/>
          </p:nvGrpSpPr>
          <p:grpSpPr>
            <a:xfrm flipV="1">
              <a:off x="5947699" y="1317986"/>
              <a:ext cx="2684915" cy="333365"/>
              <a:chOff x="5272248" y="4626108"/>
              <a:chExt cx="2684915" cy="333365"/>
            </a:xfrm>
          </p:grpSpPr>
          <p:sp>
            <p:nvSpPr>
              <p:cNvPr id="141" name="椭圆 14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142" name="任意多边形 14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139" name="文本框 138"/>
            <p:cNvSpPr txBox="1"/>
            <p:nvPr/>
          </p:nvSpPr>
          <p:spPr>
            <a:xfrm>
              <a:off x="6852147" y="908862"/>
              <a:ext cx="1780467" cy="396240"/>
            </a:xfrm>
            <a:prstGeom prst="rect">
              <a:avLst/>
            </a:prstGeom>
            <a:noFill/>
          </p:spPr>
          <p:txBody>
            <a:bodyPr wrap="square" rtlCol="0">
              <a:spAutoFit/>
            </a:bodyPr>
            <a:lstStyle/>
            <a:p>
              <a:r>
                <a:rPr lang="zh-CN" altLang="en-US" sz="2000" dirty="0">
                  <a:solidFill>
                    <a:schemeClr val="tx1"/>
                  </a:solidFill>
                  <a:latin typeface="黑体" panose="02010600030101010101" charset="-122"/>
                  <a:ea typeface="黑体" panose="02010600030101010101" charset="-122"/>
                </a:rPr>
                <a:t>在此添加标题</a:t>
              </a:r>
            </a:p>
          </p:txBody>
        </p:sp>
        <p:sp>
          <p:nvSpPr>
            <p:cNvPr id="140" name="文本框 139"/>
            <p:cNvSpPr txBox="1"/>
            <p:nvPr/>
          </p:nvSpPr>
          <p:spPr>
            <a:xfrm>
              <a:off x="6290683" y="1331295"/>
              <a:ext cx="2341931" cy="469899"/>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grpSp>
        <p:nvGrpSpPr>
          <p:cNvPr id="143" name="组合 142"/>
          <p:cNvGrpSpPr/>
          <p:nvPr/>
        </p:nvGrpSpPr>
        <p:grpSpPr>
          <a:xfrm flipV="1">
            <a:off x="7048595" y="4563626"/>
            <a:ext cx="2684915" cy="808034"/>
            <a:chOff x="5947699" y="843317"/>
            <a:chExt cx="2684915" cy="808034"/>
          </a:xfrm>
        </p:grpSpPr>
        <p:grpSp>
          <p:nvGrpSpPr>
            <p:cNvPr id="144" name="组合 143"/>
            <p:cNvGrpSpPr/>
            <p:nvPr/>
          </p:nvGrpSpPr>
          <p:grpSpPr>
            <a:xfrm flipV="1">
              <a:off x="5947699" y="1317986"/>
              <a:ext cx="2684915" cy="333365"/>
              <a:chOff x="5272248" y="4626108"/>
              <a:chExt cx="2684915" cy="333365"/>
            </a:xfrm>
          </p:grpSpPr>
          <p:sp>
            <p:nvSpPr>
              <p:cNvPr id="147" name="椭圆 146"/>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148" name="任意多边形 14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145" name="文本框 144"/>
            <p:cNvSpPr txBox="1"/>
            <p:nvPr/>
          </p:nvSpPr>
          <p:spPr>
            <a:xfrm flipV="1">
              <a:off x="6852147" y="1251466"/>
              <a:ext cx="1780467" cy="396240"/>
            </a:xfrm>
            <a:prstGeom prst="rect">
              <a:avLst/>
            </a:prstGeom>
            <a:noFill/>
          </p:spPr>
          <p:txBody>
            <a:bodyPr wrap="square" rtlCol="0">
              <a:spAutoFit/>
            </a:bodyPr>
            <a:lstStyle/>
            <a:p>
              <a:r>
                <a:rPr lang="zh-CN" altLang="en-US" sz="2000" dirty="0">
                  <a:solidFill>
                    <a:schemeClr val="tx1"/>
                  </a:solidFill>
                  <a:latin typeface="黑体" panose="02010600030101010101" charset="-122"/>
                  <a:ea typeface="黑体" panose="02010600030101010101" charset="-122"/>
                </a:rPr>
                <a:t>在此添加标题</a:t>
              </a:r>
            </a:p>
          </p:txBody>
        </p:sp>
        <p:sp>
          <p:nvSpPr>
            <p:cNvPr id="146" name="文本框 145"/>
            <p:cNvSpPr txBox="1"/>
            <p:nvPr/>
          </p:nvSpPr>
          <p:spPr>
            <a:xfrm flipV="1">
              <a:off x="6290683" y="843317"/>
              <a:ext cx="2341931" cy="46990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grpSp>
        <p:nvGrpSpPr>
          <p:cNvPr id="149" name="组合 148"/>
          <p:cNvGrpSpPr/>
          <p:nvPr/>
        </p:nvGrpSpPr>
        <p:grpSpPr>
          <a:xfrm flipH="1">
            <a:off x="2369222" y="1645632"/>
            <a:ext cx="2684915" cy="892333"/>
            <a:chOff x="5947699" y="908862"/>
            <a:chExt cx="2684915" cy="892332"/>
          </a:xfrm>
        </p:grpSpPr>
        <p:grpSp>
          <p:nvGrpSpPr>
            <p:cNvPr id="150" name="组合 149"/>
            <p:cNvGrpSpPr/>
            <p:nvPr/>
          </p:nvGrpSpPr>
          <p:grpSpPr>
            <a:xfrm flipV="1">
              <a:off x="5947699" y="1317986"/>
              <a:ext cx="2684915" cy="333365"/>
              <a:chOff x="5272248" y="4626108"/>
              <a:chExt cx="2684915" cy="333365"/>
            </a:xfrm>
          </p:grpSpPr>
          <p:sp>
            <p:nvSpPr>
              <p:cNvPr id="153" name="椭圆 15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154" name="任意多边形 15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151" name="文本框 150"/>
            <p:cNvSpPr txBox="1"/>
            <p:nvPr/>
          </p:nvSpPr>
          <p:spPr>
            <a:xfrm>
              <a:off x="6852147" y="908862"/>
              <a:ext cx="1780467" cy="396240"/>
            </a:xfrm>
            <a:prstGeom prst="rect">
              <a:avLst/>
            </a:prstGeom>
            <a:noFill/>
          </p:spPr>
          <p:txBody>
            <a:bodyPr wrap="square" rtlCol="0">
              <a:spAutoFit/>
            </a:bodyPr>
            <a:lstStyle/>
            <a:p>
              <a:r>
                <a:rPr lang="zh-CN" altLang="en-US" sz="2000" dirty="0">
                  <a:solidFill>
                    <a:schemeClr val="tx1"/>
                  </a:solidFill>
                  <a:latin typeface="黑体" panose="02010600030101010101" charset="-122"/>
                  <a:ea typeface="黑体" panose="02010600030101010101" charset="-122"/>
                </a:rPr>
                <a:t>在此添加标题</a:t>
              </a:r>
            </a:p>
          </p:txBody>
        </p:sp>
        <p:sp>
          <p:nvSpPr>
            <p:cNvPr id="152" name="文本框 151"/>
            <p:cNvSpPr txBox="1"/>
            <p:nvPr/>
          </p:nvSpPr>
          <p:spPr>
            <a:xfrm>
              <a:off x="6290683" y="1331295"/>
              <a:ext cx="2341931" cy="469899"/>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grpSp>
        <p:nvGrpSpPr>
          <p:cNvPr id="155" name="组合 154"/>
          <p:cNvGrpSpPr/>
          <p:nvPr/>
        </p:nvGrpSpPr>
        <p:grpSpPr>
          <a:xfrm flipH="1" flipV="1">
            <a:off x="1155994" y="4547752"/>
            <a:ext cx="2684915" cy="808034"/>
            <a:chOff x="5947699" y="843317"/>
            <a:chExt cx="2684915" cy="808034"/>
          </a:xfrm>
        </p:grpSpPr>
        <p:grpSp>
          <p:nvGrpSpPr>
            <p:cNvPr id="156" name="组合 155"/>
            <p:cNvGrpSpPr/>
            <p:nvPr/>
          </p:nvGrpSpPr>
          <p:grpSpPr>
            <a:xfrm flipV="1">
              <a:off x="5947699" y="1317986"/>
              <a:ext cx="2684915" cy="333365"/>
              <a:chOff x="5272248" y="4626108"/>
              <a:chExt cx="2684915" cy="333365"/>
            </a:xfrm>
          </p:grpSpPr>
          <p:sp>
            <p:nvSpPr>
              <p:cNvPr id="159" name="椭圆 158"/>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160" name="任意多边形 159"/>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157" name="文本框 156"/>
            <p:cNvSpPr txBox="1"/>
            <p:nvPr/>
          </p:nvSpPr>
          <p:spPr>
            <a:xfrm flipV="1">
              <a:off x="6852147" y="1251466"/>
              <a:ext cx="1780467" cy="396240"/>
            </a:xfrm>
            <a:prstGeom prst="rect">
              <a:avLst/>
            </a:prstGeom>
            <a:noFill/>
          </p:spPr>
          <p:txBody>
            <a:bodyPr wrap="square" rtlCol="0">
              <a:spAutoFit/>
            </a:bodyPr>
            <a:lstStyle/>
            <a:p>
              <a:r>
                <a:rPr lang="zh-CN" altLang="en-US" sz="2000" dirty="0">
                  <a:solidFill>
                    <a:schemeClr val="tx1"/>
                  </a:solidFill>
                  <a:latin typeface="黑体" panose="02010600030101010101" charset="-122"/>
                  <a:ea typeface="黑体" panose="02010600030101010101" charset="-122"/>
                </a:rPr>
                <a:t>在此添加标题</a:t>
              </a:r>
            </a:p>
          </p:txBody>
        </p:sp>
        <p:sp>
          <p:nvSpPr>
            <p:cNvPr id="158" name="文本框 157"/>
            <p:cNvSpPr txBox="1"/>
            <p:nvPr/>
          </p:nvSpPr>
          <p:spPr>
            <a:xfrm flipV="1">
              <a:off x="6290683" y="843317"/>
              <a:ext cx="2341931" cy="469900"/>
            </a:xfrm>
            <a:prstGeom prst="rect">
              <a:avLst/>
            </a:prstGeom>
            <a:noFill/>
          </p:spPr>
          <p:txBody>
            <a:bodyPr wrap="square" rtlCol="0">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a:t>
              </a:r>
            </a:p>
          </p:txBody>
        </p:sp>
      </p:grpSp>
      <p:sp>
        <p:nvSpPr>
          <p:cNvPr id="173" name="文本框 172"/>
          <p:cNvSpPr txBox="1"/>
          <p:nvPr/>
        </p:nvSpPr>
        <p:spPr>
          <a:xfrm>
            <a:off x="3649504" y="3537216"/>
            <a:ext cx="1000117" cy="706120"/>
          </a:xfrm>
          <a:prstGeom prst="rect">
            <a:avLst/>
          </a:prstGeom>
          <a:noFill/>
        </p:spPr>
        <p:txBody>
          <a:bodyPr wrap="square" rtlCol="0">
            <a:spAutoFit/>
          </a:bodyPr>
          <a:lstStyle/>
          <a:p>
            <a:pPr algn="ctr"/>
            <a:r>
              <a:rPr lang="en-US" altLang="zh-CN" sz="4000" dirty="0">
                <a:solidFill>
                  <a:schemeClr val="tx1"/>
                </a:solidFill>
                <a:latin typeface="黑体" panose="02010600030101010101" charset="-122"/>
                <a:ea typeface="黑体" panose="02010600030101010101" charset="-122"/>
              </a:rPr>
              <a:t>01</a:t>
            </a:r>
          </a:p>
        </p:txBody>
      </p:sp>
      <p:sp>
        <p:nvSpPr>
          <p:cNvPr id="176" name="文本框 175"/>
          <p:cNvSpPr txBox="1"/>
          <p:nvPr/>
        </p:nvSpPr>
        <p:spPr>
          <a:xfrm>
            <a:off x="4899552" y="2607395"/>
            <a:ext cx="1000117" cy="706120"/>
          </a:xfrm>
          <a:prstGeom prst="rect">
            <a:avLst/>
          </a:prstGeom>
          <a:noFill/>
        </p:spPr>
        <p:txBody>
          <a:bodyPr wrap="square" rtlCol="0">
            <a:spAutoFit/>
          </a:bodyPr>
          <a:lstStyle/>
          <a:p>
            <a:pPr algn="ctr"/>
            <a:r>
              <a:rPr lang="en-US" altLang="zh-CN" sz="4000" dirty="0">
                <a:solidFill>
                  <a:schemeClr val="tx1"/>
                </a:solidFill>
                <a:latin typeface="黑体" panose="02010600030101010101" charset="-122"/>
                <a:ea typeface="黑体" panose="02010600030101010101" charset="-122"/>
              </a:rPr>
              <a:t>02</a:t>
            </a:r>
          </a:p>
        </p:txBody>
      </p:sp>
      <p:sp>
        <p:nvSpPr>
          <p:cNvPr id="179" name="文本框 178"/>
          <p:cNvSpPr txBox="1"/>
          <p:nvPr/>
        </p:nvSpPr>
        <p:spPr>
          <a:xfrm>
            <a:off x="7472095" y="2607395"/>
            <a:ext cx="1000117" cy="706120"/>
          </a:xfrm>
          <a:prstGeom prst="rect">
            <a:avLst/>
          </a:prstGeom>
          <a:noFill/>
        </p:spPr>
        <p:txBody>
          <a:bodyPr wrap="square" rtlCol="0">
            <a:spAutoFit/>
          </a:bodyPr>
          <a:lstStyle/>
          <a:p>
            <a:pPr algn="ctr"/>
            <a:r>
              <a:rPr lang="en-US" altLang="zh-CN" sz="4000" dirty="0">
                <a:solidFill>
                  <a:schemeClr val="tx1"/>
                </a:solidFill>
                <a:latin typeface="黑体" panose="02010600030101010101" charset="-122"/>
                <a:ea typeface="黑体" panose="02010600030101010101" charset="-122"/>
              </a:rPr>
              <a:t>04</a:t>
            </a:r>
          </a:p>
        </p:txBody>
      </p:sp>
      <p:sp>
        <p:nvSpPr>
          <p:cNvPr id="182" name="文本框 181"/>
          <p:cNvSpPr txBox="1"/>
          <p:nvPr/>
        </p:nvSpPr>
        <p:spPr>
          <a:xfrm>
            <a:off x="6196660" y="3537216"/>
            <a:ext cx="1000117" cy="706120"/>
          </a:xfrm>
          <a:prstGeom prst="rect">
            <a:avLst/>
          </a:prstGeom>
          <a:noFill/>
        </p:spPr>
        <p:txBody>
          <a:bodyPr wrap="square" rtlCol="0">
            <a:spAutoFit/>
          </a:bodyPr>
          <a:lstStyle/>
          <a:p>
            <a:pPr algn="ctr"/>
            <a:r>
              <a:rPr lang="en-US" altLang="zh-CN" sz="4000" dirty="0">
                <a:solidFill>
                  <a:schemeClr val="tx1"/>
                </a:solidFill>
                <a:latin typeface="黑体" panose="02010600030101010101" charset="-122"/>
                <a:ea typeface="黑体" panose="02010600030101010101" charset="-122"/>
              </a:rPr>
              <a:t>03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21"/>
                                        </p:tgtEl>
                                        <p:attrNameLst>
                                          <p:attrName>style.visibility</p:attrName>
                                        </p:attrNameLst>
                                      </p:cBhvr>
                                      <p:to>
                                        <p:strVal val="visible"/>
                                      </p:to>
                                    </p:set>
                                    <p:anim calcmode="lin" valueType="num">
                                      <p:cBhvr>
                                        <p:cTn id="12" dur="500" fill="hold"/>
                                        <p:tgtEl>
                                          <p:spTgt spid="121"/>
                                        </p:tgtEl>
                                        <p:attrNameLst>
                                          <p:attrName>ppt_w</p:attrName>
                                        </p:attrNameLst>
                                      </p:cBhvr>
                                      <p:tavLst>
                                        <p:tav tm="0">
                                          <p:val>
                                            <p:fltVal val="0"/>
                                          </p:val>
                                        </p:tav>
                                        <p:tav tm="100000">
                                          <p:val>
                                            <p:strVal val="#ppt_w"/>
                                          </p:val>
                                        </p:tav>
                                      </p:tavLst>
                                    </p:anim>
                                    <p:anim calcmode="lin" valueType="num">
                                      <p:cBhvr>
                                        <p:cTn id="13" dur="500" fill="hold"/>
                                        <p:tgtEl>
                                          <p:spTgt spid="121"/>
                                        </p:tgtEl>
                                        <p:attrNameLst>
                                          <p:attrName>ppt_h</p:attrName>
                                        </p:attrNameLst>
                                      </p:cBhvr>
                                      <p:tavLst>
                                        <p:tav tm="0">
                                          <p:val>
                                            <p:fltVal val="0"/>
                                          </p:val>
                                        </p:tav>
                                        <p:tav tm="100000">
                                          <p:val>
                                            <p:strVal val="#ppt_h"/>
                                          </p:val>
                                        </p:tav>
                                      </p:tavLst>
                                    </p:anim>
                                    <p:animEffect transition="in" filter="fade">
                                      <p:cBhvr>
                                        <p:cTn id="14" dur="500"/>
                                        <p:tgtEl>
                                          <p:spTgt spid="121"/>
                                        </p:tgtEl>
                                      </p:cBhvr>
                                    </p:animEffect>
                                  </p:childTnLst>
                                </p:cTn>
                              </p:par>
                              <p:par>
                                <p:cTn id="15" presetID="53" presetClass="entr" presetSubtype="16" fill="hold" nodeType="withEffect">
                                  <p:stCondLst>
                                    <p:cond delay="0"/>
                                  </p:stCondLst>
                                  <p:childTnLst>
                                    <p:set>
                                      <p:cBhvr>
                                        <p:cTn id="16" dur="1" fill="hold">
                                          <p:stCondLst>
                                            <p:cond delay="0"/>
                                          </p:stCondLst>
                                        </p:cTn>
                                        <p:tgtEl>
                                          <p:spTgt spid="125"/>
                                        </p:tgtEl>
                                        <p:attrNameLst>
                                          <p:attrName>style.visibility</p:attrName>
                                        </p:attrNameLst>
                                      </p:cBhvr>
                                      <p:to>
                                        <p:strVal val="visible"/>
                                      </p:to>
                                    </p:set>
                                    <p:anim calcmode="lin" valueType="num">
                                      <p:cBhvr>
                                        <p:cTn id="17" dur="500" fill="hold"/>
                                        <p:tgtEl>
                                          <p:spTgt spid="125"/>
                                        </p:tgtEl>
                                        <p:attrNameLst>
                                          <p:attrName>ppt_w</p:attrName>
                                        </p:attrNameLst>
                                      </p:cBhvr>
                                      <p:tavLst>
                                        <p:tav tm="0">
                                          <p:val>
                                            <p:fltVal val="0"/>
                                          </p:val>
                                        </p:tav>
                                        <p:tav tm="100000">
                                          <p:val>
                                            <p:strVal val="#ppt_w"/>
                                          </p:val>
                                        </p:tav>
                                      </p:tavLst>
                                    </p:anim>
                                    <p:anim calcmode="lin" valueType="num">
                                      <p:cBhvr>
                                        <p:cTn id="18" dur="500" fill="hold"/>
                                        <p:tgtEl>
                                          <p:spTgt spid="125"/>
                                        </p:tgtEl>
                                        <p:attrNameLst>
                                          <p:attrName>ppt_h</p:attrName>
                                        </p:attrNameLst>
                                      </p:cBhvr>
                                      <p:tavLst>
                                        <p:tav tm="0">
                                          <p:val>
                                            <p:fltVal val="0"/>
                                          </p:val>
                                        </p:tav>
                                        <p:tav tm="100000">
                                          <p:val>
                                            <p:strVal val="#ppt_h"/>
                                          </p:val>
                                        </p:tav>
                                      </p:tavLst>
                                    </p:anim>
                                    <p:animEffect transition="in" filter="fade">
                                      <p:cBhvr>
                                        <p:cTn id="19" dur="500"/>
                                        <p:tgtEl>
                                          <p:spTgt spid="125"/>
                                        </p:tgtEl>
                                      </p:cBhvr>
                                    </p:animEffect>
                                  </p:childTnLst>
                                </p:cTn>
                              </p:par>
                              <p:par>
                                <p:cTn id="20" presetID="53" presetClass="entr" presetSubtype="16" fill="hold" nodeType="withEffect">
                                  <p:stCondLst>
                                    <p:cond delay="0"/>
                                  </p:stCondLst>
                                  <p:childTnLst>
                                    <p:set>
                                      <p:cBhvr>
                                        <p:cTn id="21" dur="1" fill="hold">
                                          <p:stCondLst>
                                            <p:cond delay="0"/>
                                          </p:stCondLst>
                                        </p:cTn>
                                        <p:tgtEl>
                                          <p:spTgt spid="129"/>
                                        </p:tgtEl>
                                        <p:attrNameLst>
                                          <p:attrName>style.visibility</p:attrName>
                                        </p:attrNameLst>
                                      </p:cBhvr>
                                      <p:to>
                                        <p:strVal val="visible"/>
                                      </p:to>
                                    </p:set>
                                    <p:anim calcmode="lin" valueType="num">
                                      <p:cBhvr>
                                        <p:cTn id="22" dur="500" fill="hold"/>
                                        <p:tgtEl>
                                          <p:spTgt spid="129"/>
                                        </p:tgtEl>
                                        <p:attrNameLst>
                                          <p:attrName>ppt_w</p:attrName>
                                        </p:attrNameLst>
                                      </p:cBhvr>
                                      <p:tavLst>
                                        <p:tav tm="0">
                                          <p:val>
                                            <p:fltVal val="0"/>
                                          </p:val>
                                        </p:tav>
                                        <p:tav tm="100000">
                                          <p:val>
                                            <p:strVal val="#ppt_w"/>
                                          </p:val>
                                        </p:tav>
                                      </p:tavLst>
                                    </p:anim>
                                    <p:anim calcmode="lin" valueType="num">
                                      <p:cBhvr>
                                        <p:cTn id="23" dur="500" fill="hold"/>
                                        <p:tgtEl>
                                          <p:spTgt spid="129"/>
                                        </p:tgtEl>
                                        <p:attrNameLst>
                                          <p:attrName>ppt_h</p:attrName>
                                        </p:attrNameLst>
                                      </p:cBhvr>
                                      <p:tavLst>
                                        <p:tav tm="0">
                                          <p:val>
                                            <p:fltVal val="0"/>
                                          </p:val>
                                        </p:tav>
                                        <p:tav tm="100000">
                                          <p:val>
                                            <p:strVal val="#ppt_h"/>
                                          </p:val>
                                        </p:tav>
                                      </p:tavLst>
                                    </p:anim>
                                    <p:animEffect transition="in" filter="fade">
                                      <p:cBhvr>
                                        <p:cTn id="24" dur="500"/>
                                        <p:tgtEl>
                                          <p:spTgt spid="129"/>
                                        </p:tgtEl>
                                      </p:cBhvr>
                                    </p:animEffect>
                                  </p:childTnLst>
                                </p:cTn>
                              </p:par>
                              <p:par>
                                <p:cTn id="25" presetID="53" presetClass="entr" presetSubtype="16" fill="hold" nodeType="withEffect">
                                  <p:stCondLst>
                                    <p:cond delay="0"/>
                                  </p:stCondLst>
                                  <p:childTnLst>
                                    <p:set>
                                      <p:cBhvr>
                                        <p:cTn id="26" dur="1" fill="hold">
                                          <p:stCondLst>
                                            <p:cond delay="0"/>
                                          </p:stCondLst>
                                        </p:cTn>
                                        <p:tgtEl>
                                          <p:spTgt spid="133"/>
                                        </p:tgtEl>
                                        <p:attrNameLst>
                                          <p:attrName>style.visibility</p:attrName>
                                        </p:attrNameLst>
                                      </p:cBhvr>
                                      <p:to>
                                        <p:strVal val="visible"/>
                                      </p:to>
                                    </p:set>
                                    <p:anim calcmode="lin" valueType="num">
                                      <p:cBhvr>
                                        <p:cTn id="27" dur="500" fill="hold"/>
                                        <p:tgtEl>
                                          <p:spTgt spid="133"/>
                                        </p:tgtEl>
                                        <p:attrNameLst>
                                          <p:attrName>ppt_w</p:attrName>
                                        </p:attrNameLst>
                                      </p:cBhvr>
                                      <p:tavLst>
                                        <p:tav tm="0">
                                          <p:val>
                                            <p:fltVal val="0"/>
                                          </p:val>
                                        </p:tav>
                                        <p:tav tm="100000">
                                          <p:val>
                                            <p:strVal val="#ppt_w"/>
                                          </p:val>
                                        </p:tav>
                                      </p:tavLst>
                                    </p:anim>
                                    <p:anim calcmode="lin" valueType="num">
                                      <p:cBhvr>
                                        <p:cTn id="28" dur="500" fill="hold"/>
                                        <p:tgtEl>
                                          <p:spTgt spid="133"/>
                                        </p:tgtEl>
                                        <p:attrNameLst>
                                          <p:attrName>ppt_h</p:attrName>
                                        </p:attrNameLst>
                                      </p:cBhvr>
                                      <p:tavLst>
                                        <p:tav tm="0">
                                          <p:val>
                                            <p:fltVal val="0"/>
                                          </p:val>
                                        </p:tav>
                                        <p:tav tm="100000">
                                          <p:val>
                                            <p:strVal val="#ppt_h"/>
                                          </p:val>
                                        </p:tav>
                                      </p:tavLst>
                                    </p:anim>
                                    <p:animEffect transition="in" filter="fade">
                                      <p:cBhvr>
                                        <p:cTn id="29" dur="500"/>
                                        <p:tgtEl>
                                          <p:spTgt spid="1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3"/>
                                        </p:tgtEl>
                                        <p:attrNameLst>
                                          <p:attrName>style.visibility</p:attrName>
                                        </p:attrNameLst>
                                      </p:cBhvr>
                                      <p:to>
                                        <p:strVal val="visible"/>
                                      </p:to>
                                    </p:set>
                                    <p:anim calcmode="lin" valueType="num">
                                      <p:cBhvr>
                                        <p:cTn id="32" dur="500" fill="hold"/>
                                        <p:tgtEl>
                                          <p:spTgt spid="173"/>
                                        </p:tgtEl>
                                        <p:attrNameLst>
                                          <p:attrName>ppt_w</p:attrName>
                                        </p:attrNameLst>
                                      </p:cBhvr>
                                      <p:tavLst>
                                        <p:tav tm="0">
                                          <p:val>
                                            <p:fltVal val="0"/>
                                          </p:val>
                                        </p:tav>
                                        <p:tav tm="100000">
                                          <p:val>
                                            <p:strVal val="#ppt_w"/>
                                          </p:val>
                                        </p:tav>
                                      </p:tavLst>
                                    </p:anim>
                                    <p:anim calcmode="lin" valueType="num">
                                      <p:cBhvr>
                                        <p:cTn id="33" dur="500" fill="hold"/>
                                        <p:tgtEl>
                                          <p:spTgt spid="173"/>
                                        </p:tgtEl>
                                        <p:attrNameLst>
                                          <p:attrName>ppt_h</p:attrName>
                                        </p:attrNameLst>
                                      </p:cBhvr>
                                      <p:tavLst>
                                        <p:tav tm="0">
                                          <p:val>
                                            <p:fltVal val="0"/>
                                          </p:val>
                                        </p:tav>
                                        <p:tav tm="100000">
                                          <p:val>
                                            <p:strVal val="#ppt_h"/>
                                          </p:val>
                                        </p:tav>
                                      </p:tavLst>
                                    </p:anim>
                                    <p:animEffect transition="in" filter="fade">
                                      <p:cBhvr>
                                        <p:cTn id="34" dur="500"/>
                                        <p:tgtEl>
                                          <p:spTgt spid="17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76"/>
                                        </p:tgtEl>
                                        <p:attrNameLst>
                                          <p:attrName>style.visibility</p:attrName>
                                        </p:attrNameLst>
                                      </p:cBhvr>
                                      <p:to>
                                        <p:strVal val="visible"/>
                                      </p:to>
                                    </p:set>
                                    <p:anim calcmode="lin" valueType="num">
                                      <p:cBhvr>
                                        <p:cTn id="37" dur="500" fill="hold"/>
                                        <p:tgtEl>
                                          <p:spTgt spid="176"/>
                                        </p:tgtEl>
                                        <p:attrNameLst>
                                          <p:attrName>ppt_w</p:attrName>
                                        </p:attrNameLst>
                                      </p:cBhvr>
                                      <p:tavLst>
                                        <p:tav tm="0">
                                          <p:val>
                                            <p:fltVal val="0"/>
                                          </p:val>
                                        </p:tav>
                                        <p:tav tm="100000">
                                          <p:val>
                                            <p:strVal val="#ppt_w"/>
                                          </p:val>
                                        </p:tav>
                                      </p:tavLst>
                                    </p:anim>
                                    <p:anim calcmode="lin" valueType="num">
                                      <p:cBhvr>
                                        <p:cTn id="38" dur="500" fill="hold"/>
                                        <p:tgtEl>
                                          <p:spTgt spid="176"/>
                                        </p:tgtEl>
                                        <p:attrNameLst>
                                          <p:attrName>ppt_h</p:attrName>
                                        </p:attrNameLst>
                                      </p:cBhvr>
                                      <p:tavLst>
                                        <p:tav tm="0">
                                          <p:val>
                                            <p:fltVal val="0"/>
                                          </p:val>
                                        </p:tav>
                                        <p:tav tm="100000">
                                          <p:val>
                                            <p:strVal val="#ppt_h"/>
                                          </p:val>
                                        </p:tav>
                                      </p:tavLst>
                                    </p:anim>
                                    <p:animEffect transition="in" filter="fade">
                                      <p:cBhvr>
                                        <p:cTn id="39" dur="500"/>
                                        <p:tgtEl>
                                          <p:spTgt spid="17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79"/>
                                        </p:tgtEl>
                                        <p:attrNameLst>
                                          <p:attrName>style.visibility</p:attrName>
                                        </p:attrNameLst>
                                      </p:cBhvr>
                                      <p:to>
                                        <p:strVal val="visible"/>
                                      </p:to>
                                    </p:set>
                                    <p:anim calcmode="lin" valueType="num">
                                      <p:cBhvr>
                                        <p:cTn id="42" dur="500" fill="hold"/>
                                        <p:tgtEl>
                                          <p:spTgt spid="179"/>
                                        </p:tgtEl>
                                        <p:attrNameLst>
                                          <p:attrName>ppt_w</p:attrName>
                                        </p:attrNameLst>
                                      </p:cBhvr>
                                      <p:tavLst>
                                        <p:tav tm="0">
                                          <p:val>
                                            <p:fltVal val="0"/>
                                          </p:val>
                                        </p:tav>
                                        <p:tav tm="100000">
                                          <p:val>
                                            <p:strVal val="#ppt_w"/>
                                          </p:val>
                                        </p:tav>
                                      </p:tavLst>
                                    </p:anim>
                                    <p:anim calcmode="lin" valueType="num">
                                      <p:cBhvr>
                                        <p:cTn id="43" dur="500" fill="hold"/>
                                        <p:tgtEl>
                                          <p:spTgt spid="179"/>
                                        </p:tgtEl>
                                        <p:attrNameLst>
                                          <p:attrName>ppt_h</p:attrName>
                                        </p:attrNameLst>
                                      </p:cBhvr>
                                      <p:tavLst>
                                        <p:tav tm="0">
                                          <p:val>
                                            <p:fltVal val="0"/>
                                          </p:val>
                                        </p:tav>
                                        <p:tav tm="100000">
                                          <p:val>
                                            <p:strVal val="#ppt_h"/>
                                          </p:val>
                                        </p:tav>
                                      </p:tavLst>
                                    </p:anim>
                                    <p:animEffect transition="in" filter="fade">
                                      <p:cBhvr>
                                        <p:cTn id="44" dur="500"/>
                                        <p:tgtEl>
                                          <p:spTgt spid="17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82"/>
                                        </p:tgtEl>
                                        <p:attrNameLst>
                                          <p:attrName>style.visibility</p:attrName>
                                        </p:attrNameLst>
                                      </p:cBhvr>
                                      <p:to>
                                        <p:strVal val="visible"/>
                                      </p:to>
                                    </p:set>
                                    <p:anim calcmode="lin" valueType="num">
                                      <p:cBhvr>
                                        <p:cTn id="47" dur="500" fill="hold"/>
                                        <p:tgtEl>
                                          <p:spTgt spid="182"/>
                                        </p:tgtEl>
                                        <p:attrNameLst>
                                          <p:attrName>ppt_w</p:attrName>
                                        </p:attrNameLst>
                                      </p:cBhvr>
                                      <p:tavLst>
                                        <p:tav tm="0">
                                          <p:val>
                                            <p:fltVal val="0"/>
                                          </p:val>
                                        </p:tav>
                                        <p:tav tm="100000">
                                          <p:val>
                                            <p:strVal val="#ppt_w"/>
                                          </p:val>
                                        </p:tav>
                                      </p:tavLst>
                                    </p:anim>
                                    <p:anim calcmode="lin" valueType="num">
                                      <p:cBhvr>
                                        <p:cTn id="48" dur="500" fill="hold"/>
                                        <p:tgtEl>
                                          <p:spTgt spid="182"/>
                                        </p:tgtEl>
                                        <p:attrNameLst>
                                          <p:attrName>ppt_h</p:attrName>
                                        </p:attrNameLst>
                                      </p:cBhvr>
                                      <p:tavLst>
                                        <p:tav tm="0">
                                          <p:val>
                                            <p:fltVal val="0"/>
                                          </p:val>
                                        </p:tav>
                                        <p:tav tm="100000">
                                          <p:val>
                                            <p:strVal val="#ppt_h"/>
                                          </p:val>
                                        </p:tav>
                                      </p:tavLst>
                                    </p:anim>
                                    <p:animEffect transition="in" filter="fade">
                                      <p:cBhvr>
                                        <p:cTn id="49" dur="500"/>
                                        <p:tgtEl>
                                          <p:spTgt spid="182"/>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137"/>
                                        </p:tgtEl>
                                        <p:attrNameLst>
                                          <p:attrName>style.visibility</p:attrName>
                                        </p:attrNameLst>
                                      </p:cBhvr>
                                      <p:to>
                                        <p:strVal val="visible"/>
                                      </p:to>
                                    </p:set>
                                    <p:anim calcmode="lin" valueType="num">
                                      <p:cBhvr additive="base">
                                        <p:cTn id="54" dur="500" fill="hold"/>
                                        <p:tgtEl>
                                          <p:spTgt spid="137"/>
                                        </p:tgtEl>
                                        <p:attrNameLst>
                                          <p:attrName>ppt_x</p:attrName>
                                        </p:attrNameLst>
                                      </p:cBhvr>
                                      <p:tavLst>
                                        <p:tav tm="0">
                                          <p:val>
                                            <p:strVal val="#ppt_x"/>
                                          </p:val>
                                        </p:tav>
                                        <p:tav tm="100000">
                                          <p:val>
                                            <p:strVal val="#ppt_x"/>
                                          </p:val>
                                        </p:tav>
                                      </p:tavLst>
                                    </p:anim>
                                    <p:anim calcmode="lin" valueType="num">
                                      <p:cBhvr additive="base">
                                        <p:cTn id="55" dur="500" fill="hold"/>
                                        <p:tgtEl>
                                          <p:spTgt spid="137"/>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143"/>
                                        </p:tgtEl>
                                        <p:attrNameLst>
                                          <p:attrName>style.visibility</p:attrName>
                                        </p:attrNameLst>
                                      </p:cBhvr>
                                      <p:to>
                                        <p:strVal val="visible"/>
                                      </p:to>
                                    </p:set>
                                    <p:anim calcmode="lin" valueType="num">
                                      <p:cBhvr additive="base">
                                        <p:cTn id="58" dur="500" fill="hold"/>
                                        <p:tgtEl>
                                          <p:spTgt spid="143"/>
                                        </p:tgtEl>
                                        <p:attrNameLst>
                                          <p:attrName>ppt_x</p:attrName>
                                        </p:attrNameLst>
                                      </p:cBhvr>
                                      <p:tavLst>
                                        <p:tav tm="0">
                                          <p:val>
                                            <p:strVal val="#ppt_x"/>
                                          </p:val>
                                        </p:tav>
                                        <p:tav tm="100000">
                                          <p:val>
                                            <p:strVal val="#ppt_x"/>
                                          </p:val>
                                        </p:tav>
                                      </p:tavLst>
                                    </p:anim>
                                    <p:anim calcmode="lin" valueType="num">
                                      <p:cBhvr additive="base">
                                        <p:cTn id="59" dur="500" fill="hold"/>
                                        <p:tgtEl>
                                          <p:spTgt spid="143"/>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149"/>
                                        </p:tgtEl>
                                        <p:attrNameLst>
                                          <p:attrName>style.visibility</p:attrName>
                                        </p:attrNameLst>
                                      </p:cBhvr>
                                      <p:to>
                                        <p:strVal val="visible"/>
                                      </p:to>
                                    </p:set>
                                    <p:anim calcmode="lin" valueType="num">
                                      <p:cBhvr additive="base">
                                        <p:cTn id="62" dur="500" fill="hold"/>
                                        <p:tgtEl>
                                          <p:spTgt spid="149"/>
                                        </p:tgtEl>
                                        <p:attrNameLst>
                                          <p:attrName>ppt_x</p:attrName>
                                        </p:attrNameLst>
                                      </p:cBhvr>
                                      <p:tavLst>
                                        <p:tav tm="0">
                                          <p:val>
                                            <p:strVal val="#ppt_x"/>
                                          </p:val>
                                        </p:tav>
                                        <p:tav tm="100000">
                                          <p:val>
                                            <p:strVal val="#ppt_x"/>
                                          </p:val>
                                        </p:tav>
                                      </p:tavLst>
                                    </p:anim>
                                    <p:anim calcmode="lin" valueType="num">
                                      <p:cBhvr additive="base">
                                        <p:cTn id="63" dur="500" fill="hold"/>
                                        <p:tgtEl>
                                          <p:spTgt spid="149"/>
                                        </p:tgtEl>
                                        <p:attrNameLst>
                                          <p:attrName>ppt_y</p:attrName>
                                        </p:attrNameLst>
                                      </p:cBhvr>
                                      <p:tavLst>
                                        <p:tav tm="0">
                                          <p:val>
                                            <p:strVal val="1+#ppt_h/2"/>
                                          </p:val>
                                        </p:tav>
                                        <p:tav tm="100000">
                                          <p:val>
                                            <p:strVal val="#ppt_y"/>
                                          </p:val>
                                        </p:tav>
                                      </p:tavLst>
                                    </p:anim>
                                  </p:childTnLst>
                                </p:cTn>
                              </p:par>
                              <p:par>
                                <p:cTn id="64" presetID="2" presetClass="entr" presetSubtype="4" fill="hold" nodeType="withEffect">
                                  <p:stCondLst>
                                    <p:cond delay="0"/>
                                  </p:stCondLst>
                                  <p:childTnLst>
                                    <p:set>
                                      <p:cBhvr>
                                        <p:cTn id="65" dur="1" fill="hold">
                                          <p:stCondLst>
                                            <p:cond delay="0"/>
                                          </p:stCondLst>
                                        </p:cTn>
                                        <p:tgtEl>
                                          <p:spTgt spid="155"/>
                                        </p:tgtEl>
                                        <p:attrNameLst>
                                          <p:attrName>style.visibility</p:attrName>
                                        </p:attrNameLst>
                                      </p:cBhvr>
                                      <p:to>
                                        <p:strVal val="visible"/>
                                      </p:to>
                                    </p:set>
                                    <p:anim calcmode="lin" valueType="num">
                                      <p:cBhvr additive="base">
                                        <p:cTn id="66" dur="500" fill="hold"/>
                                        <p:tgtEl>
                                          <p:spTgt spid="155"/>
                                        </p:tgtEl>
                                        <p:attrNameLst>
                                          <p:attrName>ppt_x</p:attrName>
                                        </p:attrNameLst>
                                      </p:cBhvr>
                                      <p:tavLst>
                                        <p:tav tm="0">
                                          <p:val>
                                            <p:strVal val="#ppt_x"/>
                                          </p:val>
                                        </p:tav>
                                        <p:tav tm="100000">
                                          <p:val>
                                            <p:strVal val="#ppt_x"/>
                                          </p:val>
                                        </p:tav>
                                      </p:tavLst>
                                    </p:anim>
                                    <p:anim calcmode="lin" valueType="num">
                                      <p:cBhvr additive="base">
                                        <p:cTn id="67" dur="500" fill="hold"/>
                                        <p:tgtEl>
                                          <p:spTgt spid="1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p:bldP spid="176" grpId="0"/>
      <p:bldP spid="179" grpId="0"/>
      <p:bldP spid="18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29" name="任意多边形 28"/>
          <p:cNvSpPr/>
          <p:nvPr/>
        </p:nvSpPr>
        <p:spPr>
          <a:xfrm>
            <a:off x="1874500" y="2550225"/>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F3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30" name="任意多边形 29"/>
          <p:cNvSpPr/>
          <p:nvPr/>
        </p:nvSpPr>
        <p:spPr>
          <a:xfrm>
            <a:off x="5146647" y="2550225"/>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FFC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31" name="任意多边形 30"/>
          <p:cNvSpPr/>
          <p:nvPr/>
        </p:nvSpPr>
        <p:spPr>
          <a:xfrm>
            <a:off x="8418794" y="2550225"/>
            <a:ext cx="2690937" cy="2066456"/>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rgbClr val="F3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32" name="组合 31"/>
          <p:cNvGrpSpPr/>
          <p:nvPr/>
        </p:nvGrpSpPr>
        <p:grpSpPr>
          <a:xfrm>
            <a:off x="1108718" y="3048089"/>
            <a:ext cx="1010799" cy="1010800"/>
            <a:chOff x="4565675" y="907548"/>
            <a:chExt cx="1794376" cy="1794376"/>
          </a:xfrm>
        </p:grpSpPr>
        <p:sp>
          <p:nvSpPr>
            <p:cNvPr id="33" name="椭圆 32"/>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34" name="椭圆 33"/>
            <p:cNvSpPr/>
            <p:nvPr/>
          </p:nvSpPr>
          <p:spPr>
            <a:xfrm>
              <a:off x="4776826" y="1118698"/>
              <a:ext cx="1372075" cy="1372076"/>
            </a:xfrm>
            <a:prstGeom prst="ellipse">
              <a:avLst/>
            </a:prstGeom>
            <a:solidFill>
              <a:srgbClr val="F30000"/>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grpSp>
        <p:nvGrpSpPr>
          <p:cNvPr id="37" name="组合 36"/>
          <p:cNvGrpSpPr/>
          <p:nvPr/>
        </p:nvGrpSpPr>
        <p:grpSpPr>
          <a:xfrm>
            <a:off x="4291646" y="3048089"/>
            <a:ext cx="1010799" cy="1010800"/>
            <a:chOff x="4565675" y="907548"/>
            <a:chExt cx="1794376" cy="1794376"/>
          </a:xfrm>
        </p:grpSpPr>
        <p:sp>
          <p:nvSpPr>
            <p:cNvPr id="38" name="椭圆 37"/>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39" name="椭圆 38"/>
            <p:cNvSpPr/>
            <p:nvPr/>
          </p:nvSpPr>
          <p:spPr>
            <a:xfrm>
              <a:off x="4776826" y="1118698"/>
              <a:ext cx="1372075" cy="1372076"/>
            </a:xfrm>
            <a:prstGeom prst="ellipse">
              <a:avLst/>
            </a:prstGeom>
            <a:solidFill>
              <a:srgbClr val="FFC000"/>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grpSp>
        <p:nvGrpSpPr>
          <p:cNvPr id="42" name="组合 41"/>
          <p:cNvGrpSpPr/>
          <p:nvPr/>
        </p:nvGrpSpPr>
        <p:grpSpPr>
          <a:xfrm>
            <a:off x="7589192" y="3048089"/>
            <a:ext cx="1010799" cy="1010800"/>
            <a:chOff x="4565675" y="907548"/>
            <a:chExt cx="1794376" cy="1794376"/>
          </a:xfrm>
        </p:grpSpPr>
        <p:sp>
          <p:nvSpPr>
            <p:cNvPr id="43" name="椭圆 42"/>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44" name="椭圆 43"/>
            <p:cNvSpPr/>
            <p:nvPr/>
          </p:nvSpPr>
          <p:spPr>
            <a:xfrm>
              <a:off x="4776826" y="1118698"/>
              <a:ext cx="1372075" cy="1372076"/>
            </a:xfrm>
            <a:prstGeom prst="ellipse">
              <a:avLst/>
            </a:prstGeom>
            <a:solidFill>
              <a:srgbClr val="F30000"/>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grpSp>
        <p:nvGrpSpPr>
          <p:cNvPr id="47" name="组合 46"/>
          <p:cNvGrpSpPr/>
          <p:nvPr/>
        </p:nvGrpSpPr>
        <p:grpSpPr>
          <a:xfrm>
            <a:off x="1703582" y="2035891"/>
            <a:ext cx="2767968" cy="521970"/>
            <a:chOff x="1703707" y="2072537"/>
            <a:chExt cx="2767968" cy="521970"/>
          </a:xfrm>
        </p:grpSpPr>
        <p:sp>
          <p:nvSpPr>
            <p:cNvPr id="48" name="文本框 47"/>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chemeClr val="tx1"/>
                  </a:solidFill>
                  <a:latin typeface="黑体" panose="02010600030101010101" charset="-122"/>
                  <a:ea typeface="黑体" panose="02010600030101010101" charset="-122"/>
                </a:rPr>
                <a:t>01</a:t>
              </a:r>
            </a:p>
          </p:txBody>
        </p:sp>
        <p:sp>
          <p:nvSpPr>
            <p:cNvPr id="49" name="文本框 48"/>
            <p:cNvSpPr txBox="1"/>
            <p:nvPr/>
          </p:nvSpPr>
          <p:spPr>
            <a:xfrm>
              <a:off x="2385682" y="2077312"/>
              <a:ext cx="2085993" cy="457200"/>
            </a:xfrm>
            <a:prstGeom prst="rect">
              <a:avLst/>
            </a:prstGeom>
            <a:noFill/>
          </p:spPr>
          <p:txBody>
            <a:bodyPr wrap="square" rtlCol="0">
              <a:spAutoFit/>
            </a:bodyPr>
            <a:lstStyle/>
            <a:p>
              <a:r>
                <a:rPr lang="zh-CN" altLang="en-US" sz="2400" dirty="0">
                  <a:solidFill>
                    <a:schemeClr val="tx1"/>
                  </a:solidFill>
                  <a:latin typeface="黑体" panose="02010600030101010101" charset="-122"/>
                  <a:ea typeface="黑体" panose="02010600030101010101" charset="-122"/>
                </a:rPr>
                <a:t>在此添加标题</a:t>
              </a:r>
            </a:p>
          </p:txBody>
        </p:sp>
      </p:grpSp>
      <p:grpSp>
        <p:nvGrpSpPr>
          <p:cNvPr id="50" name="组合 49"/>
          <p:cNvGrpSpPr/>
          <p:nvPr/>
        </p:nvGrpSpPr>
        <p:grpSpPr>
          <a:xfrm>
            <a:off x="5011559" y="2035891"/>
            <a:ext cx="2767968" cy="521970"/>
            <a:chOff x="1703707" y="2072537"/>
            <a:chExt cx="2767968" cy="521970"/>
          </a:xfrm>
        </p:grpSpPr>
        <p:sp>
          <p:nvSpPr>
            <p:cNvPr id="51" name="文本框 50"/>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chemeClr val="tx1"/>
                  </a:solidFill>
                  <a:latin typeface="黑体" panose="02010600030101010101" charset="-122"/>
                  <a:ea typeface="黑体" panose="02010600030101010101" charset="-122"/>
                </a:rPr>
                <a:t>02</a:t>
              </a:r>
            </a:p>
          </p:txBody>
        </p:sp>
        <p:sp>
          <p:nvSpPr>
            <p:cNvPr id="52" name="文本框 51"/>
            <p:cNvSpPr txBox="1"/>
            <p:nvPr/>
          </p:nvSpPr>
          <p:spPr>
            <a:xfrm>
              <a:off x="2385682" y="2077312"/>
              <a:ext cx="2085993" cy="457200"/>
            </a:xfrm>
            <a:prstGeom prst="rect">
              <a:avLst/>
            </a:prstGeom>
            <a:noFill/>
          </p:spPr>
          <p:txBody>
            <a:bodyPr wrap="square" rtlCol="0">
              <a:spAutoFit/>
            </a:bodyPr>
            <a:lstStyle/>
            <a:p>
              <a:r>
                <a:rPr lang="zh-CN" altLang="en-US" sz="2400" dirty="0">
                  <a:solidFill>
                    <a:schemeClr val="tx1"/>
                  </a:solidFill>
                  <a:latin typeface="黑体" panose="02010600030101010101" charset="-122"/>
                  <a:ea typeface="黑体" panose="02010600030101010101" charset="-122"/>
                </a:rPr>
                <a:t>在此添加标题</a:t>
              </a:r>
            </a:p>
          </p:txBody>
        </p:sp>
      </p:grpSp>
      <p:grpSp>
        <p:nvGrpSpPr>
          <p:cNvPr id="53" name="组合 52"/>
          <p:cNvGrpSpPr/>
          <p:nvPr/>
        </p:nvGrpSpPr>
        <p:grpSpPr>
          <a:xfrm>
            <a:off x="8268527" y="2035891"/>
            <a:ext cx="2767968" cy="521970"/>
            <a:chOff x="1703707" y="2072537"/>
            <a:chExt cx="2767968" cy="521970"/>
          </a:xfrm>
        </p:grpSpPr>
        <p:sp>
          <p:nvSpPr>
            <p:cNvPr id="54" name="文本框 53"/>
            <p:cNvSpPr txBox="1"/>
            <p:nvPr/>
          </p:nvSpPr>
          <p:spPr>
            <a:xfrm>
              <a:off x="1703707" y="2072537"/>
              <a:ext cx="1030515" cy="521970"/>
            </a:xfrm>
            <a:prstGeom prst="rect">
              <a:avLst/>
            </a:prstGeom>
            <a:noFill/>
          </p:spPr>
          <p:txBody>
            <a:bodyPr wrap="square" rtlCol="0">
              <a:spAutoFit/>
            </a:bodyPr>
            <a:lstStyle/>
            <a:p>
              <a:pPr algn="ctr"/>
              <a:r>
                <a:rPr lang="en-US" altLang="zh-CN" sz="2800" dirty="0">
                  <a:solidFill>
                    <a:schemeClr val="tx1"/>
                  </a:solidFill>
                  <a:latin typeface="黑体" panose="02010600030101010101" charset="-122"/>
                  <a:ea typeface="黑体" panose="02010600030101010101" charset="-122"/>
                </a:rPr>
                <a:t>03</a:t>
              </a:r>
            </a:p>
          </p:txBody>
        </p:sp>
        <p:sp>
          <p:nvSpPr>
            <p:cNvPr id="55" name="文本框 54"/>
            <p:cNvSpPr txBox="1"/>
            <p:nvPr/>
          </p:nvSpPr>
          <p:spPr>
            <a:xfrm>
              <a:off x="2385682" y="2077312"/>
              <a:ext cx="2085993" cy="457200"/>
            </a:xfrm>
            <a:prstGeom prst="rect">
              <a:avLst/>
            </a:prstGeom>
            <a:noFill/>
          </p:spPr>
          <p:txBody>
            <a:bodyPr wrap="square" rtlCol="0">
              <a:spAutoFit/>
            </a:bodyPr>
            <a:lstStyle/>
            <a:p>
              <a:r>
                <a:rPr lang="zh-CN" altLang="en-US" sz="2400" dirty="0">
                  <a:solidFill>
                    <a:schemeClr val="tx1"/>
                  </a:solidFill>
                  <a:latin typeface="黑体" panose="02010600030101010101" charset="-122"/>
                  <a:ea typeface="黑体" panose="02010600030101010101" charset="-122"/>
                </a:rPr>
                <a:t>在此添加标题</a:t>
              </a:r>
            </a:p>
          </p:txBody>
        </p:sp>
      </p:grpSp>
      <p:grpSp>
        <p:nvGrpSpPr>
          <p:cNvPr id="56" name="组合 55"/>
          <p:cNvGrpSpPr/>
          <p:nvPr/>
        </p:nvGrpSpPr>
        <p:grpSpPr>
          <a:xfrm>
            <a:off x="1425958" y="3383593"/>
            <a:ext cx="382345" cy="337559"/>
            <a:chOff x="10044251" y="4522834"/>
            <a:chExt cx="745082" cy="657806"/>
          </a:xfrm>
          <a:solidFill>
            <a:schemeClr val="bg1"/>
          </a:solidFill>
          <a:effectLst/>
        </p:grpSpPr>
        <p:sp>
          <p:nvSpPr>
            <p:cNvPr id="57"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58" name="Freeform 424"/>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59" name="Freeform 425"/>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0" name="Freeform 426"/>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1"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2" name="Freeform 428"/>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3"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grpSp>
        <p:nvGrpSpPr>
          <p:cNvPr id="64" name="组合 63"/>
          <p:cNvGrpSpPr/>
          <p:nvPr/>
        </p:nvGrpSpPr>
        <p:grpSpPr>
          <a:xfrm>
            <a:off x="4609034" y="3368167"/>
            <a:ext cx="372723" cy="337931"/>
            <a:chOff x="10054349" y="2685014"/>
            <a:chExt cx="726328" cy="658528"/>
          </a:xfrm>
          <a:solidFill>
            <a:schemeClr val="bg1"/>
          </a:solidFill>
          <a:effectLst/>
        </p:grpSpPr>
        <p:sp>
          <p:nvSpPr>
            <p:cNvPr id="65"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6" name="Freeform 441"/>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7" name="Freeform 442"/>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8" name="Freeform 443"/>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69" name="Freeform 444"/>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0" name="Freeform 445"/>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1" name="Freeform 446"/>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2" name="Freeform 447"/>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3" name="Freeform 448"/>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4" name="Freeform 449"/>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5" name="Freeform 450"/>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6"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8" name="Freeform 452"/>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79"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0" name="Freeform 454"/>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1"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grpSp>
        <p:nvGrpSpPr>
          <p:cNvPr id="82" name="组合 81"/>
          <p:cNvGrpSpPr/>
          <p:nvPr/>
        </p:nvGrpSpPr>
        <p:grpSpPr>
          <a:xfrm>
            <a:off x="7942252" y="3349411"/>
            <a:ext cx="271565" cy="405923"/>
            <a:chOff x="10182016" y="3597432"/>
            <a:chExt cx="481093" cy="719115"/>
          </a:xfrm>
          <a:solidFill>
            <a:schemeClr val="bg1"/>
          </a:solidFill>
          <a:effectLst/>
        </p:grpSpPr>
        <p:sp>
          <p:nvSpPr>
            <p:cNvPr id="83"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4"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5" name="Freeform 458"/>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sp>
          <p:nvSpPr>
            <p:cNvPr id="86"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endParaRPr>
            </a:p>
          </p:txBody>
        </p:sp>
      </p:grpSp>
      <p:sp>
        <p:nvSpPr>
          <p:cNvPr id="87" name="文本框 86"/>
          <p:cNvSpPr txBox="1"/>
          <p:nvPr/>
        </p:nvSpPr>
        <p:spPr>
          <a:xfrm>
            <a:off x="2316236" y="3092287"/>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sp>
        <p:nvSpPr>
          <p:cNvPr id="88" name="文本框 87"/>
          <p:cNvSpPr txBox="1"/>
          <p:nvPr/>
        </p:nvSpPr>
        <p:spPr>
          <a:xfrm>
            <a:off x="5609803" y="3092287"/>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sp>
        <p:nvSpPr>
          <p:cNvPr id="89" name="文本框 88"/>
          <p:cNvSpPr txBox="1"/>
          <p:nvPr/>
        </p:nvSpPr>
        <p:spPr>
          <a:xfrm>
            <a:off x="8899914" y="3092287"/>
            <a:ext cx="1742449" cy="1001395"/>
          </a:xfrm>
          <a:prstGeom prst="rect">
            <a:avLst/>
          </a:prstGeom>
          <a:noFill/>
        </p:spPr>
        <p:txBody>
          <a:bodyPr wrap="square" lIns="91440" tIns="45720" rIns="91440" bIns="45720" rtlCol="0">
            <a:spAutoFit/>
          </a:bodyPr>
          <a:lstStyle/>
          <a:p>
            <a:r>
              <a:rPr lang="zh-CN" altLang="en-US" sz="1465" dirty="0">
                <a:solidFill>
                  <a:schemeClr val="tx1"/>
                </a:solidFill>
                <a:latin typeface="黑体" panose="02010600030101010101" charset="-122"/>
                <a:ea typeface="黑体" panose="02010600030101010101" charset="-122"/>
              </a:rPr>
              <a:t>单击此处添加文本单击此处添加单击此处添加文本单击此处加</a:t>
            </a:r>
          </a:p>
        </p:txBody>
      </p:sp>
      <p:cxnSp>
        <p:nvCxnSpPr>
          <p:cNvPr id="90" name="直接连接符 89"/>
          <p:cNvCxnSpPr/>
          <p:nvPr/>
        </p:nvCxnSpPr>
        <p:spPr>
          <a:xfrm>
            <a:off x="1710791" y="4846413"/>
            <a:ext cx="8771621" cy="0"/>
          </a:xfrm>
          <a:prstGeom prst="line">
            <a:avLst/>
          </a:prstGeom>
          <a:ln w="19050">
            <a:solidFill>
              <a:srgbClr val="F30000"/>
            </a:solidFill>
            <a:prstDash val="sysDot"/>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1990524" y="5133484"/>
            <a:ext cx="8014047" cy="908050"/>
          </a:xfrm>
          <a:prstGeom prst="rect">
            <a:avLst/>
          </a:prstGeom>
        </p:spPr>
        <p:txBody>
          <a:bodyPr wrap="square" lIns="91440" tIns="45720" rIns="91440" bIns="45720">
            <a:spAutoFit/>
          </a:bodyPr>
          <a:lstStyle/>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单击此处添加段落文本单击此处添加段落文本单击此处添加段落文本单击此处添加段落文本</a:t>
            </a:r>
          </a:p>
          <a:p>
            <a:pPr>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1+#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fill="hold"/>
                                        <p:tgtEl>
                                          <p:spTgt spid="31"/>
                                        </p:tgtEl>
                                        <p:attrNameLst>
                                          <p:attrName>ppt_x</p:attrName>
                                        </p:attrNameLst>
                                      </p:cBhvr>
                                      <p:tavLst>
                                        <p:tav tm="0">
                                          <p:val>
                                            <p:strVal val="1+#ppt_w/2"/>
                                          </p:val>
                                        </p:tav>
                                        <p:tav tm="100000">
                                          <p:val>
                                            <p:strVal val="#ppt_x"/>
                                          </p:val>
                                        </p:tav>
                                      </p:tavLst>
                                    </p:anim>
                                    <p:anim calcmode="lin" valueType="num">
                                      <p:cBhvr additive="base">
                                        <p:cTn id="21" dur="500" fill="hold"/>
                                        <p:tgtEl>
                                          <p:spTgt spid="31"/>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1+#ppt_w/2"/>
                                          </p:val>
                                        </p:tav>
                                        <p:tav tm="100000">
                                          <p:val>
                                            <p:strVal val="#ppt_x"/>
                                          </p:val>
                                        </p:tav>
                                      </p:tavLst>
                                    </p:anim>
                                    <p:anim calcmode="lin" valueType="num">
                                      <p:cBhvr additive="base">
                                        <p:cTn id="25" dur="500" fill="hold"/>
                                        <p:tgtEl>
                                          <p:spTgt spid="32"/>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fill="hold"/>
                                        <p:tgtEl>
                                          <p:spTgt spid="37"/>
                                        </p:tgtEl>
                                        <p:attrNameLst>
                                          <p:attrName>ppt_x</p:attrName>
                                        </p:attrNameLst>
                                      </p:cBhvr>
                                      <p:tavLst>
                                        <p:tav tm="0">
                                          <p:val>
                                            <p:strVal val="1+#ppt_w/2"/>
                                          </p:val>
                                        </p:tav>
                                        <p:tav tm="100000">
                                          <p:val>
                                            <p:strVal val="#ppt_x"/>
                                          </p:val>
                                        </p:tav>
                                      </p:tavLst>
                                    </p:anim>
                                    <p:anim calcmode="lin" valueType="num">
                                      <p:cBhvr additive="base">
                                        <p:cTn id="29" dur="500" fill="hold"/>
                                        <p:tgtEl>
                                          <p:spTgt spid="37"/>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additive="base">
                                        <p:cTn id="36" dur="500" fill="hold"/>
                                        <p:tgtEl>
                                          <p:spTgt spid="47"/>
                                        </p:tgtEl>
                                        <p:attrNameLst>
                                          <p:attrName>ppt_x</p:attrName>
                                        </p:attrNameLst>
                                      </p:cBhvr>
                                      <p:tavLst>
                                        <p:tav tm="0">
                                          <p:val>
                                            <p:strVal val="1+#ppt_w/2"/>
                                          </p:val>
                                        </p:tav>
                                        <p:tav tm="100000">
                                          <p:val>
                                            <p:strVal val="#ppt_x"/>
                                          </p:val>
                                        </p:tav>
                                      </p:tavLst>
                                    </p:anim>
                                    <p:anim calcmode="lin" valueType="num">
                                      <p:cBhvr additive="base">
                                        <p:cTn id="37" dur="500" fill="hold"/>
                                        <p:tgtEl>
                                          <p:spTgt spid="47"/>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500" fill="hold"/>
                                        <p:tgtEl>
                                          <p:spTgt spid="50"/>
                                        </p:tgtEl>
                                        <p:attrNameLst>
                                          <p:attrName>ppt_x</p:attrName>
                                        </p:attrNameLst>
                                      </p:cBhvr>
                                      <p:tavLst>
                                        <p:tav tm="0">
                                          <p:val>
                                            <p:strVal val="1+#ppt_w/2"/>
                                          </p:val>
                                        </p:tav>
                                        <p:tav tm="100000">
                                          <p:val>
                                            <p:strVal val="#ppt_x"/>
                                          </p:val>
                                        </p:tav>
                                      </p:tavLst>
                                    </p:anim>
                                    <p:anim calcmode="lin" valueType="num">
                                      <p:cBhvr additive="base">
                                        <p:cTn id="41" dur="500" fill="hold"/>
                                        <p:tgtEl>
                                          <p:spTgt spid="50"/>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1+#ppt_w/2"/>
                                          </p:val>
                                        </p:tav>
                                        <p:tav tm="100000">
                                          <p:val>
                                            <p:strVal val="#ppt_x"/>
                                          </p:val>
                                        </p:tav>
                                      </p:tavLst>
                                    </p:anim>
                                    <p:anim calcmode="lin" valueType="num">
                                      <p:cBhvr additive="base">
                                        <p:cTn id="45" dur="500" fill="hold"/>
                                        <p:tgtEl>
                                          <p:spTgt spid="53"/>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500" fill="hold"/>
                                        <p:tgtEl>
                                          <p:spTgt spid="56"/>
                                        </p:tgtEl>
                                        <p:attrNameLst>
                                          <p:attrName>ppt_x</p:attrName>
                                        </p:attrNameLst>
                                      </p:cBhvr>
                                      <p:tavLst>
                                        <p:tav tm="0">
                                          <p:val>
                                            <p:strVal val="1+#ppt_w/2"/>
                                          </p:val>
                                        </p:tav>
                                        <p:tav tm="100000">
                                          <p:val>
                                            <p:strVal val="#ppt_x"/>
                                          </p:val>
                                        </p:tav>
                                      </p:tavLst>
                                    </p:anim>
                                    <p:anim calcmode="lin" valueType="num">
                                      <p:cBhvr additive="base">
                                        <p:cTn id="49" dur="500" fill="hold"/>
                                        <p:tgtEl>
                                          <p:spTgt spid="56"/>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64"/>
                                        </p:tgtEl>
                                        <p:attrNameLst>
                                          <p:attrName>style.visibility</p:attrName>
                                        </p:attrNameLst>
                                      </p:cBhvr>
                                      <p:to>
                                        <p:strVal val="visible"/>
                                      </p:to>
                                    </p:set>
                                    <p:anim calcmode="lin" valueType="num">
                                      <p:cBhvr additive="base">
                                        <p:cTn id="52" dur="500" fill="hold"/>
                                        <p:tgtEl>
                                          <p:spTgt spid="64"/>
                                        </p:tgtEl>
                                        <p:attrNameLst>
                                          <p:attrName>ppt_x</p:attrName>
                                        </p:attrNameLst>
                                      </p:cBhvr>
                                      <p:tavLst>
                                        <p:tav tm="0">
                                          <p:val>
                                            <p:strVal val="1+#ppt_w/2"/>
                                          </p:val>
                                        </p:tav>
                                        <p:tav tm="100000">
                                          <p:val>
                                            <p:strVal val="#ppt_x"/>
                                          </p:val>
                                        </p:tav>
                                      </p:tavLst>
                                    </p:anim>
                                    <p:anim calcmode="lin" valueType="num">
                                      <p:cBhvr additive="base">
                                        <p:cTn id="53" dur="500" fill="hold"/>
                                        <p:tgtEl>
                                          <p:spTgt spid="64"/>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82"/>
                                        </p:tgtEl>
                                        <p:attrNameLst>
                                          <p:attrName>style.visibility</p:attrName>
                                        </p:attrNameLst>
                                      </p:cBhvr>
                                      <p:to>
                                        <p:strVal val="visible"/>
                                      </p:to>
                                    </p:set>
                                    <p:anim calcmode="lin" valueType="num">
                                      <p:cBhvr additive="base">
                                        <p:cTn id="56" dur="500" fill="hold"/>
                                        <p:tgtEl>
                                          <p:spTgt spid="82"/>
                                        </p:tgtEl>
                                        <p:attrNameLst>
                                          <p:attrName>ppt_x</p:attrName>
                                        </p:attrNameLst>
                                      </p:cBhvr>
                                      <p:tavLst>
                                        <p:tav tm="0">
                                          <p:val>
                                            <p:strVal val="1+#ppt_w/2"/>
                                          </p:val>
                                        </p:tav>
                                        <p:tav tm="100000">
                                          <p:val>
                                            <p:strVal val="#ppt_x"/>
                                          </p:val>
                                        </p:tav>
                                      </p:tavLst>
                                    </p:anim>
                                    <p:anim calcmode="lin" valueType="num">
                                      <p:cBhvr additive="base">
                                        <p:cTn id="57" dur="500" fill="hold"/>
                                        <p:tgtEl>
                                          <p:spTgt spid="8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 calcmode="lin" valueType="num">
                                      <p:cBhvr additive="base">
                                        <p:cTn id="60" dur="500" fill="hold"/>
                                        <p:tgtEl>
                                          <p:spTgt spid="87"/>
                                        </p:tgtEl>
                                        <p:attrNameLst>
                                          <p:attrName>ppt_x</p:attrName>
                                        </p:attrNameLst>
                                      </p:cBhvr>
                                      <p:tavLst>
                                        <p:tav tm="0">
                                          <p:val>
                                            <p:strVal val="1+#ppt_w/2"/>
                                          </p:val>
                                        </p:tav>
                                        <p:tav tm="100000">
                                          <p:val>
                                            <p:strVal val="#ppt_x"/>
                                          </p:val>
                                        </p:tav>
                                      </p:tavLst>
                                    </p:anim>
                                    <p:anim calcmode="lin" valueType="num">
                                      <p:cBhvr additive="base">
                                        <p:cTn id="61" dur="500" fill="hold"/>
                                        <p:tgtEl>
                                          <p:spTgt spid="8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88"/>
                                        </p:tgtEl>
                                        <p:attrNameLst>
                                          <p:attrName>style.visibility</p:attrName>
                                        </p:attrNameLst>
                                      </p:cBhvr>
                                      <p:to>
                                        <p:strVal val="visible"/>
                                      </p:to>
                                    </p:set>
                                    <p:anim calcmode="lin" valueType="num">
                                      <p:cBhvr additive="base">
                                        <p:cTn id="64" dur="500" fill="hold"/>
                                        <p:tgtEl>
                                          <p:spTgt spid="88"/>
                                        </p:tgtEl>
                                        <p:attrNameLst>
                                          <p:attrName>ppt_x</p:attrName>
                                        </p:attrNameLst>
                                      </p:cBhvr>
                                      <p:tavLst>
                                        <p:tav tm="0">
                                          <p:val>
                                            <p:strVal val="1+#ppt_w/2"/>
                                          </p:val>
                                        </p:tav>
                                        <p:tav tm="100000">
                                          <p:val>
                                            <p:strVal val="#ppt_x"/>
                                          </p:val>
                                        </p:tav>
                                      </p:tavLst>
                                    </p:anim>
                                    <p:anim calcmode="lin" valueType="num">
                                      <p:cBhvr additive="base">
                                        <p:cTn id="65" dur="500" fill="hold"/>
                                        <p:tgtEl>
                                          <p:spTgt spid="8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additive="base">
                                        <p:cTn id="68" dur="500" fill="hold"/>
                                        <p:tgtEl>
                                          <p:spTgt spid="89"/>
                                        </p:tgtEl>
                                        <p:attrNameLst>
                                          <p:attrName>ppt_x</p:attrName>
                                        </p:attrNameLst>
                                      </p:cBhvr>
                                      <p:tavLst>
                                        <p:tav tm="0">
                                          <p:val>
                                            <p:strVal val="1+#ppt_w/2"/>
                                          </p:val>
                                        </p:tav>
                                        <p:tav tm="100000">
                                          <p:val>
                                            <p:strVal val="#ppt_x"/>
                                          </p:val>
                                        </p:tav>
                                      </p:tavLst>
                                    </p:anim>
                                    <p:anim calcmode="lin" valueType="num">
                                      <p:cBhvr additive="base">
                                        <p:cTn id="69" dur="5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nodeType="clickEffect">
                                  <p:stCondLst>
                                    <p:cond delay="0"/>
                                  </p:stCondLst>
                                  <p:childTnLst>
                                    <p:set>
                                      <p:cBhvr>
                                        <p:cTn id="73" dur="1" fill="hold">
                                          <p:stCondLst>
                                            <p:cond delay="0"/>
                                          </p:stCondLst>
                                        </p:cTn>
                                        <p:tgtEl>
                                          <p:spTgt spid="90"/>
                                        </p:tgtEl>
                                        <p:attrNameLst>
                                          <p:attrName>style.visibility</p:attrName>
                                        </p:attrNameLst>
                                      </p:cBhvr>
                                      <p:to>
                                        <p:strVal val="visible"/>
                                      </p:to>
                                    </p:set>
                                    <p:animEffect transition="in" filter="wipe(left)">
                                      <p:cBhvr>
                                        <p:cTn id="74" dur="500"/>
                                        <p:tgtEl>
                                          <p:spTgt spid="90"/>
                                        </p:tgtEl>
                                      </p:cBhvr>
                                    </p:animEffect>
                                  </p:childTnLst>
                                </p:cTn>
                              </p:par>
                              <p:par>
                                <p:cTn id="75" presetID="2" presetClass="entr" presetSubtype="8" fill="hold" grpId="0" nodeType="withEffect">
                                  <p:stCondLst>
                                    <p:cond delay="0"/>
                                  </p:stCondLst>
                                  <p:childTnLst>
                                    <p:set>
                                      <p:cBhvr>
                                        <p:cTn id="76" dur="1" fill="hold">
                                          <p:stCondLst>
                                            <p:cond delay="0"/>
                                          </p:stCondLst>
                                        </p:cTn>
                                        <p:tgtEl>
                                          <p:spTgt spid="91"/>
                                        </p:tgtEl>
                                        <p:attrNameLst>
                                          <p:attrName>style.visibility</p:attrName>
                                        </p:attrNameLst>
                                      </p:cBhvr>
                                      <p:to>
                                        <p:strVal val="visible"/>
                                      </p:to>
                                    </p:set>
                                    <p:anim calcmode="lin" valueType="num">
                                      <p:cBhvr additive="base">
                                        <p:cTn id="77" dur="500" fill="hold"/>
                                        <p:tgtEl>
                                          <p:spTgt spid="91"/>
                                        </p:tgtEl>
                                        <p:attrNameLst>
                                          <p:attrName>ppt_x</p:attrName>
                                        </p:attrNameLst>
                                      </p:cBhvr>
                                      <p:tavLst>
                                        <p:tav tm="0">
                                          <p:val>
                                            <p:strVal val="0-#ppt_w/2"/>
                                          </p:val>
                                        </p:tav>
                                        <p:tav tm="100000">
                                          <p:val>
                                            <p:strVal val="#ppt_x"/>
                                          </p:val>
                                        </p:tav>
                                      </p:tavLst>
                                    </p:anim>
                                    <p:anim calcmode="lin" valueType="num">
                                      <p:cBhvr additive="base">
                                        <p:cTn id="78" dur="5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p:bldP spid="30" grpId="0" bldLvl="0" animBg="1"/>
      <p:bldP spid="31" grpId="0" bldLvl="0" animBg="1"/>
      <p:bldP spid="87" grpId="0"/>
      <p:bldP spid="88" grpId="0"/>
      <p:bldP spid="89" grpId="0"/>
      <p:bldP spid="9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152" name="Block Arc 51"/>
          <p:cNvSpPr/>
          <p:nvPr/>
        </p:nvSpPr>
        <p:spPr>
          <a:xfrm>
            <a:off x="1234944" y="2665633"/>
            <a:ext cx="2217579" cy="2217579"/>
          </a:xfrm>
          <a:prstGeom prst="blockArc">
            <a:avLst>
              <a:gd name="adj1" fmla="val 10800000"/>
              <a:gd name="adj2" fmla="val 3"/>
              <a:gd name="adj3" fmla="val 15291"/>
            </a:avLst>
          </a:pr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黑体" panose="02010600030101010101" charset="-122"/>
              <a:ea typeface="黑体" panose="02010600030101010101" charset="-122"/>
            </a:endParaRPr>
          </a:p>
        </p:txBody>
      </p:sp>
      <p:sp>
        <p:nvSpPr>
          <p:cNvPr id="153" name="Block Arc 53"/>
          <p:cNvSpPr/>
          <p:nvPr/>
        </p:nvSpPr>
        <p:spPr>
          <a:xfrm>
            <a:off x="4987860" y="2665633"/>
            <a:ext cx="2217579" cy="2217579"/>
          </a:xfrm>
          <a:prstGeom prst="blockArc">
            <a:avLst>
              <a:gd name="adj1" fmla="val 10800000"/>
              <a:gd name="adj2" fmla="val 3"/>
              <a:gd name="adj3" fmla="val 15291"/>
            </a:avLst>
          </a:pr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黑体" panose="02010600030101010101" charset="-122"/>
              <a:ea typeface="黑体" panose="02010600030101010101" charset="-122"/>
            </a:endParaRPr>
          </a:p>
        </p:txBody>
      </p:sp>
      <p:sp>
        <p:nvSpPr>
          <p:cNvPr id="154" name="Block Arc 55"/>
          <p:cNvSpPr/>
          <p:nvPr/>
        </p:nvSpPr>
        <p:spPr>
          <a:xfrm>
            <a:off x="8740679" y="2665633"/>
            <a:ext cx="2217579" cy="2217579"/>
          </a:xfrm>
          <a:prstGeom prst="blockArc">
            <a:avLst>
              <a:gd name="adj1" fmla="val 10800000"/>
              <a:gd name="adj2" fmla="val 3"/>
              <a:gd name="adj3" fmla="val 15291"/>
            </a:avLst>
          </a:pr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黑体" panose="02010600030101010101" charset="-122"/>
              <a:ea typeface="黑体" panose="02010600030101010101" charset="-122"/>
            </a:endParaRPr>
          </a:p>
        </p:txBody>
      </p:sp>
      <p:sp>
        <p:nvSpPr>
          <p:cNvPr id="155" name="TextBox 64"/>
          <p:cNvSpPr txBox="1"/>
          <p:nvPr/>
        </p:nvSpPr>
        <p:spPr>
          <a:xfrm>
            <a:off x="1845747" y="467924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56" name="TextBox 65"/>
          <p:cNvSpPr txBox="1"/>
          <p:nvPr/>
        </p:nvSpPr>
        <p:spPr>
          <a:xfrm>
            <a:off x="3717592" y="272549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57" name="TextBox 66"/>
          <p:cNvSpPr txBox="1"/>
          <p:nvPr/>
        </p:nvSpPr>
        <p:spPr>
          <a:xfrm>
            <a:off x="5652164" y="467924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58" name="TextBox 67"/>
          <p:cNvSpPr txBox="1"/>
          <p:nvPr/>
        </p:nvSpPr>
        <p:spPr>
          <a:xfrm>
            <a:off x="7504057" y="2725497"/>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59" name="TextBox 68"/>
          <p:cNvSpPr txBox="1"/>
          <p:nvPr/>
        </p:nvSpPr>
        <p:spPr>
          <a:xfrm>
            <a:off x="9424290" y="4679245"/>
            <a:ext cx="949960" cy="304800"/>
          </a:xfrm>
          <a:prstGeom prst="rect">
            <a:avLst/>
          </a:prstGeom>
          <a:noFill/>
        </p:spPr>
        <p:txBody>
          <a:bodyPr wrap="none" lIns="0" tIns="0" rIns="0" bIns="0" rtlCol="0" anchor="ctr">
            <a:spAutoFit/>
          </a:bodyPr>
          <a:lstStyle/>
          <a:p>
            <a:pPr lvl="0" algn="ctr" defTabSz="914400">
              <a:spcBef>
                <a:spcPct val="20000"/>
              </a:spcBef>
              <a:defRPr/>
            </a:pPr>
            <a:r>
              <a:rPr lang="zh-CN" altLang="en-US" sz="1865" dirty="0">
                <a:solidFill>
                  <a:schemeClr val="tx1"/>
                </a:solidFill>
                <a:latin typeface="黑体" panose="02010600030101010101" charset="-122"/>
                <a:ea typeface="黑体" panose="02010600030101010101" charset="-122"/>
              </a:rPr>
              <a:t>标题文字</a:t>
            </a:r>
          </a:p>
        </p:txBody>
      </p:sp>
      <p:sp>
        <p:nvSpPr>
          <p:cNvPr id="160" name="Block Arc 52"/>
          <p:cNvSpPr/>
          <p:nvPr/>
        </p:nvSpPr>
        <p:spPr>
          <a:xfrm rot="10800000">
            <a:off x="3110428" y="2662751"/>
            <a:ext cx="2217579" cy="2217579"/>
          </a:xfrm>
          <a:prstGeom prst="blockArc">
            <a:avLst>
              <a:gd name="adj1" fmla="val 10800000"/>
              <a:gd name="adj2" fmla="val 3"/>
              <a:gd name="adj3" fmla="val 15291"/>
            </a:avLst>
          </a:pr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黑体" panose="02010600030101010101" charset="-122"/>
              <a:ea typeface="黑体" panose="02010600030101010101" charset="-122"/>
            </a:endParaRPr>
          </a:p>
        </p:txBody>
      </p:sp>
      <p:sp>
        <p:nvSpPr>
          <p:cNvPr id="161" name="Block Arc 54"/>
          <p:cNvSpPr/>
          <p:nvPr/>
        </p:nvSpPr>
        <p:spPr>
          <a:xfrm rot="10800000">
            <a:off x="6863346" y="2662751"/>
            <a:ext cx="2217579" cy="2217579"/>
          </a:xfrm>
          <a:prstGeom prst="blockArc">
            <a:avLst>
              <a:gd name="adj1" fmla="val 10800000"/>
              <a:gd name="adj2" fmla="val 3"/>
              <a:gd name="adj3" fmla="val 15291"/>
            </a:avLst>
          </a:pr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solidFill>
                <a:schemeClr val="tx1"/>
              </a:solidFill>
              <a:latin typeface="黑体" panose="02010600030101010101" charset="-122"/>
              <a:ea typeface="黑体" panose="02010600030101010101" charset="-122"/>
            </a:endParaRPr>
          </a:p>
        </p:txBody>
      </p:sp>
      <p:grpSp>
        <p:nvGrpSpPr>
          <p:cNvPr id="162" name="组合 161"/>
          <p:cNvGrpSpPr/>
          <p:nvPr/>
        </p:nvGrpSpPr>
        <p:grpSpPr>
          <a:xfrm>
            <a:off x="1716639" y="3179621"/>
            <a:ext cx="1233652" cy="1233652"/>
            <a:chOff x="1318780" y="2410117"/>
            <a:chExt cx="806358" cy="806358"/>
          </a:xfrm>
        </p:grpSpPr>
        <p:grpSp>
          <p:nvGrpSpPr>
            <p:cNvPr id="163" name="组合 162"/>
            <p:cNvGrpSpPr/>
            <p:nvPr/>
          </p:nvGrpSpPr>
          <p:grpSpPr>
            <a:xfrm>
              <a:off x="1318780" y="2410117"/>
              <a:ext cx="806358" cy="806358"/>
              <a:chOff x="3724322" y="1908536"/>
              <a:chExt cx="1329153" cy="1329153"/>
            </a:xfrm>
          </p:grpSpPr>
          <p:sp>
            <p:nvSpPr>
              <p:cNvPr id="165" name="椭圆 16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66" name="椭圆 165"/>
              <p:cNvSpPr/>
              <p:nvPr/>
            </p:nvSpPr>
            <p:spPr>
              <a:xfrm>
                <a:off x="3839838" y="2024052"/>
                <a:ext cx="1098122" cy="1098122"/>
              </a:xfrm>
              <a:prstGeom prst="ellipse">
                <a:avLst/>
              </a:prstGeom>
              <a:solidFill>
                <a:srgbClr val="FFC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64"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latin typeface="黑体" panose="02010600030101010101" charset="-122"/>
                <a:ea typeface="黑体" panose="02010600030101010101" charset="-122"/>
              </a:endParaRPr>
            </a:p>
          </p:txBody>
        </p:sp>
      </p:grpSp>
      <p:grpSp>
        <p:nvGrpSpPr>
          <p:cNvPr id="167" name="组合 166"/>
          <p:cNvGrpSpPr/>
          <p:nvPr/>
        </p:nvGrpSpPr>
        <p:grpSpPr>
          <a:xfrm>
            <a:off x="3602390" y="3179621"/>
            <a:ext cx="1233652" cy="1233652"/>
            <a:chOff x="2701342" y="2384716"/>
            <a:chExt cx="925239" cy="925239"/>
          </a:xfrm>
        </p:grpSpPr>
        <p:grpSp>
          <p:nvGrpSpPr>
            <p:cNvPr id="168" name="组合 167"/>
            <p:cNvGrpSpPr/>
            <p:nvPr/>
          </p:nvGrpSpPr>
          <p:grpSpPr>
            <a:xfrm>
              <a:off x="2701342" y="2384716"/>
              <a:ext cx="925239" cy="925239"/>
              <a:chOff x="3724322" y="1908536"/>
              <a:chExt cx="1329153" cy="1329153"/>
            </a:xfrm>
          </p:grpSpPr>
          <p:sp>
            <p:nvSpPr>
              <p:cNvPr id="170" name="椭圆 16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71" name="椭圆 170"/>
              <p:cNvSpPr/>
              <p:nvPr/>
            </p:nvSpPr>
            <p:spPr>
              <a:xfrm>
                <a:off x="3839838" y="2024052"/>
                <a:ext cx="1098122" cy="1098122"/>
              </a:xfrm>
              <a:prstGeom prst="ellipse">
                <a:avLst/>
              </a:prstGeom>
              <a:solidFill>
                <a:srgbClr val="F3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69"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tx1"/>
                </a:solidFill>
                <a:latin typeface="黑体" panose="02010600030101010101" charset="-122"/>
                <a:ea typeface="黑体" panose="02010600030101010101" charset="-122"/>
              </a:endParaRPr>
            </a:p>
          </p:txBody>
        </p:sp>
      </p:grpSp>
      <p:grpSp>
        <p:nvGrpSpPr>
          <p:cNvPr id="172" name="组合 171"/>
          <p:cNvGrpSpPr/>
          <p:nvPr/>
        </p:nvGrpSpPr>
        <p:grpSpPr>
          <a:xfrm>
            <a:off x="7362210" y="3142732"/>
            <a:ext cx="1233652" cy="1233652"/>
            <a:chOff x="5521207" y="2357049"/>
            <a:chExt cx="925239" cy="925239"/>
          </a:xfrm>
        </p:grpSpPr>
        <p:grpSp>
          <p:nvGrpSpPr>
            <p:cNvPr id="173" name="组合 172"/>
            <p:cNvGrpSpPr/>
            <p:nvPr/>
          </p:nvGrpSpPr>
          <p:grpSpPr>
            <a:xfrm>
              <a:off x="5521207" y="2357049"/>
              <a:ext cx="925239" cy="925239"/>
              <a:chOff x="3724322" y="1908536"/>
              <a:chExt cx="1329153" cy="1329153"/>
            </a:xfrm>
          </p:grpSpPr>
          <p:sp>
            <p:nvSpPr>
              <p:cNvPr id="175" name="椭圆 17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76" name="椭圆 175"/>
              <p:cNvSpPr/>
              <p:nvPr/>
            </p:nvSpPr>
            <p:spPr>
              <a:xfrm>
                <a:off x="3839838" y="2024052"/>
                <a:ext cx="1098122" cy="1098122"/>
              </a:xfrm>
              <a:prstGeom prst="ellipse">
                <a:avLst/>
              </a:prstGeom>
              <a:solidFill>
                <a:srgbClr val="F30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74"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latin typeface="黑体" panose="02010600030101010101" charset="-122"/>
                <a:ea typeface="黑体" panose="02010600030101010101" charset="-122"/>
              </a:endParaRPr>
            </a:p>
          </p:txBody>
        </p:sp>
      </p:grpSp>
      <p:grpSp>
        <p:nvGrpSpPr>
          <p:cNvPr id="177" name="组合 176"/>
          <p:cNvGrpSpPr/>
          <p:nvPr/>
        </p:nvGrpSpPr>
        <p:grpSpPr>
          <a:xfrm>
            <a:off x="9247960" y="3152476"/>
            <a:ext cx="1233652" cy="1233652"/>
            <a:chOff x="6935520" y="2364357"/>
            <a:chExt cx="925239" cy="925239"/>
          </a:xfrm>
        </p:grpSpPr>
        <p:grpSp>
          <p:nvGrpSpPr>
            <p:cNvPr id="178" name="组合 177"/>
            <p:cNvGrpSpPr/>
            <p:nvPr/>
          </p:nvGrpSpPr>
          <p:grpSpPr>
            <a:xfrm>
              <a:off x="6935520" y="2364357"/>
              <a:ext cx="925239" cy="925239"/>
              <a:chOff x="3724322" y="1908536"/>
              <a:chExt cx="1329153" cy="1329153"/>
            </a:xfrm>
          </p:grpSpPr>
          <p:sp>
            <p:nvSpPr>
              <p:cNvPr id="180" name="椭圆 17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81" name="椭圆 180"/>
              <p:cNvSpPr/>
              <p:nvPr/>
            </p:nvSpPr>
            <p:spPr>
              <a:xfrm>
                <a:off x="3839838" y="2024052"/>
                <a:ext cx="1098122" cy="1098122"/>
              </a:xfrm>
              <a:prstGeom prst="ellipse">
                <a:avLst/>
              </a:prstGeom>
              <a:solidFill>
                <a:srgbClr val="FFC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7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latin typeface="黑体" panose="02010600030101010101" charset="-122"/>
                <a:ea typeface="黑体" panose="02010600030101010101" charset="-122"/>
              </a:endParaRPr>
            </a:p>
          </p:txBody>
        </p:sp>
      </p:grpSp>
      <p:grpSp>
        <p:nvGrpSpPr>
          <p:cNvPr id="182" name="组合 181"/>
          <p:cNvGrpSpPr/>
          <p:nvPr/>
        </p:nvGrpSpPr>
        <p:grpSpPr>
          <a:xfrm>
            <a:off x="5477940" y="3187207"/>
            <a:ext cx="1233652" cy="1233652"/>
            <a:chOff x="4313078" y="3516012"/>
            <a:chExt cx="925239" cy="925239"/>
          </a:xfrm>
        </p:grpSpPr>
        <p:grpSp>
          <p:nvGrpSpPr>
            <p:cNvPr id="183" name="组合 182"/>
            <p:cNvGrpSpPr/>
            <p:nvPr/>
          </p:nvGrpSpPr>
          <p:grpSpPr>
            <a:xfrm>
              <a:off x="4313078" y="3516012"/>
              <a:ext cx="925239" cy="925239"/>
              <a:chOff x="3724322" y="1908536"/>
              <a:chExt cx="1329153" cy="1329153"/>
            </a:xfrm>
          </p:grpSpPr>
          <p:sp>
            <p:nvSpPr>
              <p:cNvPr id="185" name="椭圆 184"/>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86" name="椭圆 185"/>
              <p:cNvSpPr/>
              <p:nvPr/>
            </p:nvSpPr>
            <p:spPr>
              <a:xfrm>
                <a:off x="3839838" y="2024052"/>
                <a:ext cx="1098122" cy="1098122"/>
              </a:xfrm>
              <a:prstGeom prst="ellipse">
                <a:avLst/>
              </a:prstGeom>
              <a:solidFill>
                <a:srgbClr val="FFC00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84"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solidFill>
                  <a:schemeClr val="tx1"/>
                </a:solidFill>
                <a:latin typeface="黑体" panose="02010600030101010101" charset="-122"/>
                <a:ea typeface="黑体" panose="02010600030101010101" charset="-122"/>
              </a:endParaRPr>
            </a:p>
          </p:txBody>
        </p:sp>
      </p:grpSp>
      <p:sp>
        <p:nvSpPr>
          <p:cNvPr id="187" name="TextBox 77"/>
          <p:cNvSpPr txBox="1"/>
          <p:nvPr/>
        </p:nvSpPr>
        <p:spPr>
          <a:xfrm>
            <a:off x="750676" y="161945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88" name="TextBox 77"/>
          <p:cNvSpPr txBox="1"/>
          <p:nvPr/>
        </p:nvSpPr>
        <p:spPr>
          <a:xfrm>
            <a:off x="4563900" y="161945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89" name="TextBox 77"/>
          <p:cNvSpPr txBox="1"/>
          <p:nvPr/>
        </p:nvSpPr>
        <p:spPr>
          <a:xfrm>
            <a:off x="8308552" y="161945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90" name="TextBox 77"/>
          <p:cNvSpPr txBox="1"/>
          <p:nvPr/>
        </p:nvSpPr>
        <p:spPr>
          <a:xfrm>
            <a:off x="2798859" y="516529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
        <p:nvSpPr>
          <p:cNvPr id="191" name="TextBox 77"/>
          <p:cNvSpPr txBox="1"/>
          <p:nvPr/>
        </p:nvSpPr>
        <p:spPr>
          <a:xfrm>
            <a:off x="6543511" y="5165297"/>
            <a:ext cx="3081832" cy="677545"/>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solidFill>
                <a:latin typeface="黑体" panose="02010600030101010101" charset="-122"/>
                <a:ea typeface="黑体" panose="02010600030101010101" charset="-122"/>
              </a:rPr>
              <a:t>标题文字</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a:p>
            <a:pPr algn="ctr"/>
            <a:r>
              <a:rPr lang="zh-CN" altLang="en-US" sz="1065" dirty="0">
                <a:solidFill>
                  <a:schemeClr val="tx1"/>
                </a:solidFill>
                <a:latin typeface="黑体" panose="02010600030101010101" charset="-122"/>
                <a:ea typeface="黑体" panose="02010600030101010101" charset="-122"/>
              </a:rPr>
              <a:t>单击此处添加文本单击此处添加文本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2"/>
                                        </p:tgtEl>
                                        <p:attrNameLst>
                                          <p:attrName>style.visibility</p:attrName>
                                        </p:attrNameLst>
                                      </p:cBhvr>
                                      <p:to>
                                        <p:strVal val="visible"/>
                                      </p:to>
                                    </p:set>
                                    <p:animEffect transition="in" filter="wipe(left)">
                                      <p:cBhvr>
                                        <p:cTn id="11" dur="500"/>
                                        <p:tgtEl>
                                          <p:spTgt spid="1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0"/>
                                        </p:tgtEl>
                                        <p:attrNameLst>
                                          <p:attrName>style.visibility</p:attrName>
                                        </p:attrNameLst>
                                      </p:cBhvr>
                                      <p:to>
                                        <p:strVal val="visible"/>
                                      </p:to>
                                    </p:set>
                                    <p:animEffect transition="in" filter="wipe(left)">
                                      <p:cBhvr>
                                        <p:cTn id="15" dur="500"/>
                                        <p:tgtEl>
                                          <p:spTgt spid="16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wipe(left)">
                                      <p:cBhvr>
                                        <p:cTn id="19" dur="500"/>
                                        <p:tgtEl>
                                          <p:spTgt spid="15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1"/>
                                        </p:tgtEl>
                                        <p:attrNameLst>
                                          <p:attrName>style.visibility</p:attrName>
                                        </p:attrNameLst>
                                      </p:cBhvr>
                                      <p:to>
                                        <p:strVal val="visible"/>
                                      </p:to>
                                    </p:set>
                                    <p:animEffect transition="in" filter="wipe(left)">
                                      <p:cBhvr>
                                        <p:cTn id="23" dur="500"/>
                                        <p:tgtEl>
                                          <p:spTgt spid="161"/>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4"/>
                                        </p:tgtEl>
                                        <p:attrNameLst>
                                          <p:attrName>style.visibility</p:attrName>
                                        </p:attrNameLst>
                                      </p:cBhvr>
                                      <p:to>
                                        <p:strVal val="visible"/>
                                      </p:to>
                                    </p:set>
                                    <p:animEffect transition="in" filter="wipe(left)">
                                      <p:cBhvr>
                                        <p:cTn id="27" dur="500"/>
                                        <p:tgtEl>
                                          <p:spTgt spid="154"/>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62"/>
                                        </p:tgtEl>
                                        <p:attrNameLst>
                                          <p:attrName>style.visibility</p:attrName>
                                        </p:attrNameLst>
                                      </p:cBhvr>
                                      <p:to>
                                        <p:strVal val="visible"/>
                                      </p:to>
                                    </p:set>
                                    <p:anim calcmode="lin" valueType="num">
                                      <p:cBhvr>
                                        <p:cTn id="32" dur="500" fill="hold"/>
                                        <p:tgtEl>
                                          <p:spTgt spid="162"/>
                                        </p:tgtEl>
                                        <p:attrNameLst>
                                          <p:attrName>ppt_w</p:attrName>
                                        </p:attrNameLst>
                                      </p:cBhvr>
                                      <p:tavLst>
                                        <p:tav tm="0">
                                          <p:val>
                                            <p:fltVal val="0"/>
                                          </p:val>
                                        </p:tav>
                                        <p:tav tm="100000">
                                          <p:val>
                                            <p:strVal val="#ppt_w"/>
                                          </p:val>
                                        </p:tav>
                                      </p:tavLst>
                                    </p:anim>
                                    <p:anim calcmode="lin" valueType="num">
                                      <p:cBhvr>
                                        <p:cTn id="33" dur="500" fill="hold"/>
                                        <p:tgtEl>
                                          <p:spTgt spid="162"/>
                                        </p:tgtEl>
                                        <p:attrNameLst>
                                          <p:attrName>ppt_h</p:attrName>
                                        </p:attrNameLst>
                                      </p:cBhvr>
                                      <p:tavLst>
                                        <p:tav tm="0">
                                          <p:val>
                                            <p:fltVal val="0"/>
                                          </p:val>
                                        </p:tav>
                                        <p:tav tm="100000">
                                          <p:val>
                                            <p:strVal val="#ppt_h"/>
                                          </p:val>
                                        </p:tav>
                                      </p:tavLst>
                                    </p:anim>
                                    <p:animEffect transition="in" filter="fade">
                                      <p:cBhvr>
                                        <p:cTn id="34" dur="500"/>
                                        <p:tgtEl>
                                          <p:spTgt spid="162"/>
                                        </p:tgtEl>
                                      </p:cBhvr>
                                    </p:animEffect>
                                  </p:childTnLst>
                                </p:cTn>
                              </p:par>
                              <p:par>
                                <p:cTn id="35" presetID="53" presetClass="entr" presetSubtype="16" fill="hold" nodeType="withEffect">
                                  <p:stCondLst>
                                    <p:cond delay="0"/>
                                  </p:stCondLst>
                                  <p:childTnLst>
                                    <p:set>
                                      <p:cBhvr>
                                        <p:cTn id="36" dur="1" fill="hold">
                                          <p:stCondLst>
                                            <p:cond delay="0"/>
                                          </p:stCondLst>
                                        </p:cTn>
                                        <p:tgtEl>
                                          <p:spTgt spid="167"/>
                                        </p:tgtEl>
                                        <p:attrNameLst>
                                          <p:attrName>style.visibility</p:attrName>
                                        </p:attrNameLst>
                                      </p:cBhvr>
                                      <p:to>
                                        <p:strVal val="visible"/>
                                      </p:to>
                                    </p:set>
                                    <p:anim calcmode="lin" valueType="num">
                                      <p:cBhvr>
                                        <p:cTn id="37" dur="500" fill="hold"/>
                                        <p:tgtEl>
                                          <p:spTgt spid="167"/>
                                        </p:tgtEl>
                                        <p:attrNameLst>
                                          <p:attrName>ppt_w</p:attrName>
                                        </p:attrNameLst>
                                      </p:cBhvr>
                                      <p:tavLst>
                                        <p:tav tm="0">
                                          <p:val>
                                            <p:fltVal val="0"/>
                                          </p:val>
                                        </p:tav>
                                        <p:tav tm="100000">
                                          <p:val>
                                            <p:strVal val="#ppt_w"/>
                                          </p:val>
                                        </p:tav>
                                      </p:tavLst>
                                    </p:anim>
                                    <p:anim calcmode="lin" valueType="num">
                                      <p:cBhvr>
                                        <p:cTn id="38" dur="500" fill="hold"/>
                                        <p:tgtEl>
                                          <p:spTgt spid="167"/>
                                        </p:tgtEl>
                                        <p:attrNameLst>
                                          <p:attrName>ppt_h</p:attrName>
                                        </p:attrNameLst>
                                      </p:cBhvr>
                                      <p:tavLst>
                                        <p:tav tm="0">
                                          <p:val>
                                            <p:fltVal val="0"/>
                                          </p:val>
                                        </p:tav>
                                        <p:tav tm="100000">
                                          <p:val>
                                            <p:strVal val="#ppt_h"/>
                                          </p:val>
                                        </p:tav>
                                      </p:tavLst>
                                    </p:anim>
                                    <p:animEffect transition="in" filter="fade">
                                      <p:cBhvr>
                                        <p:cTn id="39" dur="500"/>
                                        <p:tgtEl>
                                          <p:spTgt spid="167"/>
                                        </p:tgtEl>
                                      </p:cBhvr>
                                    </p:animEffect>
                                  </p:childTnLst>
                                </p:cTn>
                              </p:par>
                              <p:par>
                                <p:cTn id="40" presetID="53" presetClass="entr" presetSubtype="16" fill="hold" nodeType="withEffect">
                                  <p:stCondLst>
                                    <p:cond delay="0"/>
                                  </p:stCondLst>
                                  <p:childTnLst>
                                    <p:set>
                                      <p:cBhvr>
                                        <p:cTn id="41" dur="1" fill="hold">
                                          <p:stCondLst>
                                            <p:cond delay="0"/>
                                          </p:stCondLst>
                                        </p:cTn>
                                        <p:tgtEl>
                                          <p:spTgt spid="182"/>
                                        </p:tgtEl>
                                        <p:attrNameLst>
                                          <p:attrName>style.visibility</p:attrName>
                                        </p:attrNameLst>
                                      </p:cBhvr>
                                      <p:to>
                                        <p:strVal val="visible"/>
                                      </p:to>
                                    </p:set>
                                    <p:anim calcmode="lin" valueType="num">
                                      <p:cBhvr>
                                        <p:cTn id="42" dur="500" fill="hold"/>
                                        <p:tgtEl>
                                          <p:spTgt spid="182"/>
                                        </p:tgtEl>
                                        <p:attrNameLst>
                                          <p:attrName>ppt_w</p:attrName>
                                        </p:attrNameLst>
                                      </p:cBhvr>
                                      <p:tavLst>
                                        <p:tav tm="0">
                                          <p:val>
                                            <p:fltVal val="0"/>
                                          </p:val>
                                        </p:tav>
                                        <p:tav tm="100000">
                                          <p:val>
                                            <p:strVal val="#ppt_w"/>
                                          </p:val>
                                        </p:tav>
                                      </p:tavLst>
                                    </p:anim>
                                    <p:anim calcmode="lin" valueType="num">
                                      <p:cBhvr>
                                        <p:cTn id="43" dur="500" fill="hold"/>
                                        <p:tgtEl>
                                          <p:spTgt spid="182"/>
                                        </p:tgtEl>
                                        <p:attrNameLst>
                                          <p:attrName>ppt_h</p:attrName>
                                        </p:attrNameLst>
                                      </p:cBhvr>
                                      <p:tavLst>
                                        <p:tav tm="0">
                                          <p:val>
                                            <p:fltVal val="0"/>
                                          </p:val>
                                        </p:tav>
                                        <p:tav tm="100000">
                                          <p:val>
                                            <p:strVal val="#ppt_h"/>
                                          </p:val>
                                        </p:tav>
                                      </p:tavLst>
                                    </p:anim>
                                    <p:animEffect transition="in" filter="fade">
                                      <p:cBhvr>
                                        <p:cTn id="44" dur="500"/>
                                        <p:tgtEl>
                                          <p:spTgt spid="182"/>
                                        </p:tgtEl>
                                      </p:cBhvr>
                                    </p:animEffect>
                                  </p:childTnLst>
                                </p:cTn>
                              </p:par>
                              <p:par>
                                <p:cTn id="45" presetID="53" presetClass="entr" presetSubtype="16" fill="hold" nodeType="withEffect">
                                  <p:stCondLst>
                                    <p:cond delay="0"/>
                                  </p:stCondLst>
                                  <p:childTnLst>
                                    <p:set>
                                      <p:cBhvr>
                                        <p:cTn id="46" dur="1" fill="hold">
                                          <p:stCondLst>
                                            <p:cond delay="0"/>
                                          </p:stCondLst>
                                        </p:cTn>
                                        <p:tgtEl>
                                          <p:spTgt spid="172"/>
                                        </p:tgtEl>
                                        <p:attrNameLst>
                                          <p:attrName>style.visibility</p:attrName>
                                        </p:attrNameLst>
                                      </p:cBhvr>
                                      <p:to>
                                        <p:strVal val="visible"/>
                                      </p:to>
                                    </p:set>
                                    <p:anim calcmode="lin" valueType="num">
                                      <p:cBhvr>
                                        <p:cTn id="47" dur="500" fill="hold"/>
                                        <p:tgtEl>
                                          <p:spTgt spid="172"/>
                                        </p:tgtEl>
                                        <p:attrNameLst>
                                          <p:attrName>ppt_w</p:attrName>
                                        </p:attrNameLst>
                                      </p:cBhvr>
                                      <p:tavLst>
                                        <p:tav tm="0">
                                          <p:val>
                                            <p:fltVal val="0"/>
                                          </p:val>
                                        </p:tav>
                                        <p:tav tm="100000">
                                          <p:val>
                                            <p:strVal val="#ppt_w"/>
                                          </p:val>
                                        </p:tav>
                                      </p:tavLst>
                                    </p:anim>
                                    <p:anim calcmode="lin" valueType="num">
                                      <p:cBhvr>
                                        <p:cTn id="48" dur="500" fill="hold"/>
                                        <p:tgtEl>
                                          <p:spTgt spid="172"/>
                                        </p:tgtEl>
                                        <p:attrNameLst>
                                          <p:attrName>ppt_h</p:attrName>
                                        </p:attrNameLst>
                                      </p:cBhvr>
                                      <p:tavLst>
                                        <p:tav tm="0">
                                          <p:val>
                                            <p:fltVal val="0"/>
                                          </p:val>
                                        </p:tav>
                                        <p:tav tm="100000">
                                          <p:val>
                                            <p:strVal val="#ppt_h"/>
                                          </p:val>
                                        </p:tav>
                                      </p:tavLst>
                                    </p:anim>
                                    <p:animEffect transition="in" filter="fade">
                                      <p:cBhvr>
                                        <p:cTn id="49" dur="500"/>
                                        <p:tgtEl>
                                          <p:spTgt spid="172"/>
                                        </p:tgtEl>
                                      </p:cBhvr>
                                    </p:animEffect>
                                  </p:childTnLst>
                                </p:cTn>
                              </p:par>
                              <p:par>
                                <p:cTn id="50" presetID="53" presetClass="entr" presetSubtype="16" fill="hold" nodeType="withEffect">
                                  <p:stCondLst>
                                    <p:cond delay="0"/>
                                  </p:stCondLst>
                                  <p:childTnLst>
                                    <p:set>
                                      <p:cBhvr>
                                        <p:cTn id="51" dur="1" fill="hold">
                                          <p:stCondLst>
                                            <p:cond delay="0"/>
                                          </p:stCondLst>
                                        </p:cTn>
                                        <p:tgtEl>
                                          <p:spTgt spid="177"/>
                                        </p:tgtEl>
                                        <p:attrNameLst>
                                          <p:attrName>style.visibility</p:attrName>
                                        </p:attrNameLst>
                                      </p:cBhvr>
                                      <p:to>
                                        <p:strVal val="visible"/>
                                      </p:to>
                                    </p:set>
                                    <p:anim calcmode="lin" valueType="num">
                                      <p:cBhvr>
                                        <p:cTn id="52" dur="500" fill="hold"/>
                                        <p:tgtEl>
                                          <p:spTgt spid="177"/>
                                        </p:tgtEl>
                                        <p:attrNameLst>
                                          <p:attrName>ppt_w</p:attrName>
                                        </p:attrNameLst>
                                      </p:cBhvr>
                                      <p:tavLst>
                                        <p:tav tm="0">
                                          <p:val>
                                            <p:fltVal val="0"/>
                                          </p:val>
                                        </p:tav>
                                        <p:tav tm="100000">
                                          <p:val>
                                            <p:strVal val="#ppt_w"/>
                                          </p:val>
                                        </p:tav>
                                      </p:tavLst>
                                    </p:anim>
                                    <p:anim calcmode="lin" valueType="num">
                                      <p:cBhvr>
                                        <p:cTn id="53" dur="500" fill="hold"/>
                                        <p:tgtEl>
                                          <p:spTgt spid="177"/>
                                        </p:tgtEl>
                                        <p:attrNameLst>
                                          <p:attrName>ppt_h</p:attrName>
                                        </p:attrNameLst>
                                      </p:cBhvr>
                                      <p:tavLst>
                                        <p:tav tm="0">
                                          <p:val>
                                            <p:fltVal val="0"/>
                                          </p:val>
                                        </p:tav>
                                        <p:tav tm="100000">
                                          <p:val>
                                            <p:strVal val="#ppt_h"/>
                                          </p:val>
                                        </p:tav>
                                      </p:tavLst>
                                    </p:anim>
                                    <p:animEffect transition="in" filter="fade">
                                      <p:cBhvr>
                                        <p:cTn id="54" dur="500"/>
                                        <p:tgtEl>
                                          <p:spTgt spid="177"/>
                                        </p:tgtEl>
                                      </p:cBhvr>
                                    </p:animEffect>
                                  </p:childTnLst>
                                </p:cTn>
                              </p:par>
                            </p:childTnLst>
                          </p:cTn>
                        </p:par>
                      </p:childTnLst>
                    </p:cTn>
                  </p:par>
                  <p:par>
                    <p:cTn id="55" fill="hold">
                      <p:stCondLst>
                        <p:cond delay="indefinite"/>
                      </p:stCondLst>
                      <p:childTnLst>
                        <p:par>
                          <p:cTn id="56" fill="hold">
                            <p:stCondLst>
                              <p:cond delay="0"/>
                            </p:stCondLst>
                            <p:childTnLst>
                              <p:par>
                                <p:cTn id="57" presetID="47" presetClass="entr" presetSubtype="0" fill="hold" grpId="0" nodeType="clickEffect">
                                  <p:stCondLst>
                                    <p:cond delay="0"/>
                                  </p:stCondLst>
                                  <p:childTnLst>
                                    <p:set>
                                      <p:cBhvr>
                                        <p:cTn id="58" dur="1" fill="hold">
                                          <p:stCondLst>
                                            <p:cond delay="0"/>
                                          </p:stCondLst>
                                        </p:cTn>
                                        <p:tgtEl>
                                          <p:spTgt spid="155"/>
                                        </p:tgtEl>
                                        <p:attrNameLst>
                                          <p:attrName>style.visibility</p:attrName>
                                        </p:attrNameLst>
                                      </p:cBhvr>
                                      <p:to>
                                        <p:strVal val="visible"/>
                                      </p:to>
                                    </p:set>
                                    <p:animEffect transition="in" filter="fade">
                                      <p:cBhvr>
                                        <p:cTn id="59" dur="1000"/>
                                        <p:tgtEl>
                                          <p:spTgt spid="155"/>
                                        </p:tgtEl>
                                      </p:cBhvr>
                                    </p:animEffect>
                                    <p:anim calcmode="lin" valueType="num">
                                      <p:cBhvr>
                                        <p:cTn id="60" dur="1000" fill="hold"/>
                                        <p:tgtEl>
                                          <p:spTgt spid="155"/>
                                        </p:tgtEl>
                                        <p:attrNameLst>
                                          <p:attrName>ppt_x</p:attrName>
                                        </p:attrNameLst>
                                      </p:cBhvr>
                                      <p:tavLst>
                                        <p:tav tm="0">
                                          <p:val>
                                            <p:strVal val="#ppt_x"/>
                                          </p:val>
                                        </p:tav>
                                        <p:tav tm="100000">
                                          <p:val>
                                            <p:strVal val="#ppt_x"/>
                                          </p:val>
                                        </p:tav>
                                      </p:tavLst>
                                    </p:anim>
                                    <p:anim calcmode="lin" valueType="num">
                                      <p:cBhvr>
                                        <p:cTn id="61" dur="1000" fill="hold"/>
                                        <p:tgtEl>
                                          <p:spTgt spid="155"/>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157"/>
                                        </p:tgtEl>
                                        <p:attrNameLst>
                                          <p:attrName>style.visibility</p:attrName>
                                        </p:attrNameLst>
                                      </p:cBhvr>
                                      <p:to>
                                        <p:strVal val="visible"/>
                                      </p:to>
                                    </p:set>
                                    <p:animEffect transition="in" filter="fade">
                                      <p:cBhvr>
                                        <p:cTn id="64" dur="1000"/>
                                        <p:tgtEl>
                                          <p:spTgt spid="157"/>
                                        </p:tgtEl>
                                      </p:cBhvr>
                                    </p:animEffect>
                                    <p:anim calcmode="lin" valueType="num">
                                      <p:cBhvr>
                                        <p:cTn id="65" dur="1000" fill="hold"/>
                                        <p:tgtEl>
                                          <p:spTgt spid="157"/>
                                        </p:tgtEl>
                                        <p:attrNameLst>
                                          <p:attrName>ppt_x</p:attrName>
                                        </p:attrNameLst>
                                      </p:cBhvr>
                                      <p:tavLst>
                                        <p:tav tm="0">
                                          <p:val>
                                            <p:strVal val="#ppt_x"/>
                                          </p:val>
                                        </p:tav>
                                        <p:tav tm="100000">
                                          <p:val>
                                            <p:strVal val="#ppt_x"/>
                                          </p:val>
                                        </p:tav>
                                      </p:tavLst>
                                    </p:anim>
                                    <p:anim calcmode="lin" valueType="num">
                                      <p:cBhvr>
                                        <p:cTn id="66" dur="1000" fill="hold"/>
                                        <p:tgtEl>
                                          <p:spTgt spid="157"/>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159"/>
                                        </p:tgtEl>
                                        <p:attrNameLst>
                                          <p:attrName>style.visibility</p:attrName>
                                        </p:attrNameLst>
                                      </p:cBhvr>
                                      <p:to>
                                        <p:strVal val="visible"/>
                                      </p:to>
                                    </p:set>
                                    <p:animEffect transition="in" filter="fade">
                                      <p:cBhvr>
                                        <p:cTn id="69" dur="1000"/>
                                        <p:tgtEl>
                                          <p:spTgt spid="159"/>
                                        </p:tgtEl>
                                      </p:cBhvr>
                                    </p:animEffect>
                                    <p:anim calcmode="lin" valueType="num">
                                      <p:cBhvr>
                                        <p:cTn id="70" dur="1000" fill="hold"/>
                                        <p:tgtEl>
                                          <p:spTgt spid="159"/>
                                        </p:tgtEl>
                                        <p:attrNameLst>
                                          <p:attrName>ppt_x</p:attrName>
                                        </p:attrNameLst>
                                      </p:cBhvr>
                                      <p:tavLst>
                                        <p:tav tm="0">
                                          <p:val>
                                            <p:strVal val="#ppt_x"/>
                                          </p:val>
                                        </p:tav>
                                        <p:tav tm="100000">
                                          <p:val>
                                            <p:strVal val="#ppt_x"/>
                                          </p:val>
                                        </p:tav>
                                      </p:tavLst>
                                    </p:anim>
                                    <p:anim calcmode="lin" valueType="num">
                                      <p:cBhvr>
                                        <p:cTn id="71" dur="1000" fill="hold"/>
                                        <p:tgtEl>
                                          <p:spTgt spid="159"/>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190"/>
                                        </p:tgtEl>
                                        <p:attrNameLst>
                                          <p:attrName>style.visibility</p:attrName>
                                        </p:attrNameLst>
                                      </p:cBhvr>
                                      <p:to>
                                        <p:strVal val="visible"/>
                                      </p:to>
                                    </p:set>
                                    <p:animEffect transition="in" filter="fade">
                                      <p:cBhvr>
                                        <p:cTn id="74" dur="1000"/>
                                        <p:tgtEl>
                                          <p:spTgt spid="190"/>
                                        </p:tgtEl>
                                      </p:cBhvr>
                                    </p:animEffect>
                                    <p:anim calcmode="lin" valueType="num">
                                      <p:cBhvr>
                                        <p:cTn id="75" dur="1000" fill="hold"/>
                                        <p:tgtEl>
                                          <p:spTgt spid="190"/>
                                        </p:tgtEl>
                                        <p:attrNameLst>
                                          <p:attrName>ppt_x</p:attrName>
                                        </p:attrNameLst>
                                      </p:cBhvr>
                                      <p:tavLst>
                                        <p:tav tm="0">
                                          <p:val>
                                            <p:strVal val="#ppt_x"/>
                                          </p:val>
                                        </p:tav>
                                        <p:tav tm="100000">
                                          <p:val>
                                            <p:strVal val="#ppt_x"/>
                                          </p:val>
                                        </p:tav>
                                      </p:tavLst>
                                    </p:anim>
                                    <p:anim calcmode="lin" valueType="num">
                                      <p:cBhvr>
                                        <p:cTn id="76" dur="1000" fill="hold"/>
                                        <p:tgtEl>
                                          <p:spTgt spid="190"/>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191"/>
                                        </p:tgtEl>
                                        <p:attrNameLst>
                                          <p:attrName>style.visibility</p:attrName>
                                        </p:attrNameLst>
                                      </p:cBhvr>
                                      <p:to>
                                        <p:strVal val="visible"/>
                                      </p:to>
                                    </p:set>
                                    <p:animEffect transition="in" filter="fade">
                                      <p:cBhvr>
                                        <p:cTn id="79" dur="1000"/>
                                        <p:tgtEl>
                                          <p:spTgt spid="191"/>
                                        </p:tgtEl>
                                      </p:cBhvr>
                                    </p:animEffect>
                                    <p:anim calcmode="lin" valueType="num">
                                      <p:cBhvr>
                                        <p:cTn id="80" dur="1000" fill="hold"/>
                                        <p:tgtEl>
                                          <p:spTgt spid="191"/>
                                        </p:tgtEl>
                                        <p:attrNameLst>
                                          <p:attrName>ppt_x</p:attrName>
                                        </p:attrNameLst>
                                      </p:cBhvr>
                                      <p:tavLst>
                                        <p:tav tm="0">
                                          <p:val>
                                            <p:strVal val="#ppt_x"/>
                                          </p:val>
                                        </p:tav>
                                        <p:tav tm="100000">
                                          <p:val>
                                            <p:strVal val="#ppt_x"/>
                                          </p:val>
                                        </p:tav>
                                      </p:tavLst>
                                    </p:anim>
                                    <p:anim calcmode="lin" valueType="num">
                                      <p:cBhvr>
                                        <p:cTn id="81" dur="1000" fill="hold"/>
                                        <p:tgtEl>
                                          <p:spTgt spid="19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56"/>
                                        </p:tgtEl>
                                        <p:attrNameLst>
                                          <p:attrName>style.visibility</p:attrName>
                                        </p:attrNameLst>
                                      </p:cBhvr>
                                      <p:to>
                                        <p:strVal val="visible"/>
                                      </p:to>
                                    </p:set>
                                    <p:animEffect transition="in" filter="fade">
                                      <p:cBhvr>
                                        <p:cTn id="84" dur="1000"/>
                                        <p:tgtEl>
                                          <p:spTgt spid="156"/>
                                        </p:tgtEl>
                                      </p:cBhvr>
                                    </p:animEffect>
                                    <p:anim calcmode="lin" valueType="num">
                                      <p:cBhvr>
                                        <p:cTn id="85" dur="1000" fill="hold"/>
                                        <p:tgtEl>
                                          <p:spTgt spid="156"/>
                                        </p:tgtEl>
                                        <p:attrNameLst>
                                          <p:attrName>ppt_x</p:attrName>
                                        </p:attrNameLst>
                                      </p:cBhvr>
                                      <p:tavLst>
                                        <p:tav tm="0">
                                          <p:val>
                                            <p:strVal val="#ppt_x"/>
                                          </p:val>
                                        </p:tav>
                                        <p:tav tm="100000">
                                          <p:val>
                                            <p:strVal val="#ppt_x"/>
                                          </p:val>
                                        </p:tav>
                                      </p:tavLst>
                                    </p:anim>
                                    <p:anim calcmode="lin" valueType="num">
                                      <p:cBhvr>
                                        <p:cTn id="86" dur="1000" fill="hold"/>
                                        <p:tgtEl>
                                          <p:spTgt spid="156"/>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58"/>
                                        </p:tgtEl>
                                        <p:attrNameLst>
                                          <p:attrName>style.visibility</p:attrName>
                                        </p:attrNameLst>
                                      </p:cBhvr>
                                      <p:to>
                                        <p:strVal val="visible"/>
                                      </p:to>
                                    </p:set>
                                    <p:animEffect transition="in" filter="fade">
                                      <p:cBhvr>
                                        <p:cTn id="89" dur="1000"/>
                                        <p:tgtEl>
                                          <p:spTgt spid="158"/>
                                        </p:tgtEl>
                                      </p:cBhvr>
                                    </p:animEffect>
                                    <p:anim calcmode="lin" valueType="num">
                                      <p:cBhvr>
                                        <p:cTn id="90" dur="1000" fill="hold"/>
                                        <p:tgtEl>
                                          <p:spTgt spid="158"/>
                                        </p:tgtEl>
                                        <p:attrNameLst>
                                          <p:attrName>ppt_x</p:attrName>
                                        </p:attrNameLst>
                                      </p:cBhvr>
                                      <p:tavLst>
                                        <p:tav tm="0">
                                          <p:val>
                                            <p:strVal val="#ppt_x"/>
                                          </p:val>
                                        </p:tav>
                                        <p:tav tm="100000">
                                          <p:val>
                                            <p:strVal val="#ppt_x"/>
                                          </p:val>
                                        </p:tav>
                                      </p:tavLst>
                                    </p:anim>
                                    <p:anim calcmode="lin" valueType="num">
                                      <p:cBhvr>
                                        <p:cTn id="91" dur="1000" fill="hold"/>
                                        <p:tgtEl>
                                          <p:spTgt spid="158"/>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87"/>
                                        </p:tgtEl>
                                        <p:attrNameLst>
                                          <p:attrName>style.visibility</p:attrName>
                                        </p:attrNameLst>
                                      </p:cBhvr>
                                      <p:to>
                                        <p:strVal val="visible"/>
                                      </p:to>
                                    </p:set>
                                    <p:animEffect transition="in" filter="fade">
                                      <p:cBhvr>
                                        <p:cTn id="94" dur="1000"/>
                                        <p:tgtEl>
                                          <p:spTgt spid="187"/>
                                        </p:tgtEl>
                                      </p:cBhvr>
                                    </p:animEffect>
                                    <p:anim calcmode="lin" valueType="num">
                                      <p:cBhvr>
                                        <p:cTn id="95" dur="1000" fill="hold"/>
                                        <p:tgtEl>
                                          <p:spTgt spid="187"/>
                                        </p:tgtEl>
                                        <p:attrNameLst>
                                          <p:attrName>ppt_x</p:attrName>
                                        </p:attrNameLst>
                                      </p:cBhvr>
                                      <p:tavLst>
                                        <p:tav tm="0">
                                          <p:val>
                                            <p:strVal val="#ppt_x"/>
                                          </p:val>
                                        </p:tav>
                                        <p:tav tm="100000">
                                          <p:val>
                                            <p:strVal val="#ppt_x"/>
                                          </p:val>
                                        </p:tav>
                                      </p:tavLst>
                                    </p:anim>
                                    <p:anim calcmode="lin" valueType="num">
                                      <p:cBhvr>
                                        <p:cTn id="96" dur="1000" fill="hold"/>
                                        <p:tgtEl>
                                          <p:spTgt spid="187"/>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88"/>
                                        </p:tgtEl>
                                        <p:attrNameLst>
                                          <p:attrName>style.visibility</p:attrName>
                                        </p:attrNameLst>
                                      </p:cBhvr>
                                      <p:to>
                                        <p:strVal val="visible"/>
                                      </p:to>
                                    </p:set>
                                    <p:animEffect transition="in" filter="fade">
                                      <p:cBhvr>
                                        <p:cTn id="99" dur="1000"/>
                                        <p:tgtEl>
                                          <p:spTgt spid="188"/>
                                        </p:tgtEl>
                                      </p:cBhvr>
                                    </p:animEffect>
                                    <p:anim calcmode="lin" valueType="num">
                                      <p:cBhvr>
                                        <p:cTn id="100" dur="1000" fill="hold"/>
                                        <p:tgtEl>
                                          <p:spTgt spid="188"/>
                                        </p:tgtEl>
                                        <p:attrNameLst>
                                          <p:attrName>ppt_x</p:attrName>
                                        </p:attrNameLst>
                                      </p:cBhvr>
                                      <p:tavLst>
                                        <p:tav tm="0">
                                          <p:val>
                                            <p:strVal val="#ppt_x"/>
                                          </p:val>
                                        </p:tav>
                                        <p:tav tm="100000">
                                          <p:val>
                                            <p:strVal val="#ppt_x"/>
                                          </p:val>
                                        </p:tav>
                                      </p:tavLst>
                                    </p:anim>
                                    <p:anim calcmode="lin" valueType="num">
                                      <p:cBhvr>
                                        <p:cTn id="101" dur="1000" fill="hold"/>
                                        <p:tgtEl>
                                          <p:spTgt spid="188"/>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189"/>
                                        </p:tgtEl>
                                        <p:attrNameLst>
                                          <p:attrName>style.visibility</p:attrName>
                                        </p:attrNameLst>
                                      </p:cBhvr>
                                      <p:to>
                                        <p:strVal val="visible"/>
                                      </p:to>
                                    </p:set>
                                    <p:animEffect transition="in" filter="fade">
                                      <p:cBhvr>
                                        <p:cTn id="104" dur="1000"/>
                                        <p:tgtEl>
                                          <p:spTgt spid="189"/>
                                        </p:tgtEl>
                                      </p:cBhvr>
                                    </p:animEffect>
                                    <p:anim calcmode="lin" valueType="num">
                                      <p:cBhvr>
                                        <p:cTn id="105" dur="1000" fill="hold"/>
                                        <p:tgtEl>
                                          <p:spTgt spid="189"/>
                                        </p:tgtEl>
                                        <p:attrNameLst>
                                          <p:attrName>ppt_x</p:attrName>
                                        </p:attrNameLst>
                                      </p:cBhvr>
                                      <p:tavLst>
                                        <p:tav tm="0">
                                          <p:val>
                                            <p:strVal val="#ppt_x"/>
                                          </p:val>
                                        </p:tav>
                                        <p:tav tm="100000">
                                          <p:val>
                                            <p:strVal val="#ppt_x"/>
                                          </p:val>
                                        </p:tav>
                                      </p:tavLst>
                                    </p:anim>
                                    <p:anim calcmode="lin" valueType="num">
                                      <p:cBhvr>
                                        <p:cTn id="106" dur="1000" fill="hold"/>
                                        <p:tgtEl>
                                          <p:spTgt spid="1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bldLvl="0" animBg="1"/>
      <p:bldP spid="153" grpId="0" bldLvl="0" animBg="1"/>
      <p:bldP spid="154" grpId="0" bldLvl="0" animBg="1"/>
      <p:bldP spid="155" grpId="0"/>
      <p:bldP spid="156" grpId="0"/>
      <p:bldP spid="157" grpId="0"/>
      <p:bldP spid="158" grpId="0"/>
      <p:bldP spid="159" grpId="0"/>
      <p:bldP spid="160" grpId="0" bldLvl="0" animBg="1"/>
      <p:bldP spid="161" grpId="0" bldLvl="0" animBg="1"/>
      <p:bldP spid="187" grpId="0"/>
      <p:bldP spid="188" grpId="0"/>
      <p:bldP spid="189" grpId="0"/>
      <p:bldP spid="190" grpId="0"/>
      <p:bldP spid="19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grpSp>
        <p:nvGrpSpPr>
          <p:cNvPr id="9" name="组合 8"/>
          <p:cNvGrpSpPr/>
          <p:nvPr/>
        </p:nvGrpSpPr>
        <p:grpSpPr>
          <a:xfrm>
            <a:off x="3765694" y="1904143"/>
            <a:ext cx="4329040" cy="3896247"/>
            <a:chOff x="2740422" y="1159995"/>
            <a:chExt cx="3812778" cy="3431598"/>
          </a:xfrm>
        </p:grpSpPr>
        <p:sp>
          <p:nvSpPr>
            <p:cNvPr id="80" name="Freeform 5"/>
            <p:cNvSpPr/>
            <p:nvPr/>
          </p:nvSpPr>
          <p:spPr bwMode="auto">
            <a:xfrm>
              <a:off x="2740422" y="1975975"/>
              <a:ext cx="1579315" cy="2020938"/>
            </a:xfrm>
            <a:custGeom>
              <a:avLst/>
              <a:gdLst>
                <a:gd name="T0" fmla="*/ 821 w 821"/>
                <a:gd name="T1" fmla="*/ 0 h 1051"/>
                <a:gd name="T2" fmla="*/ 387 w 821"/>
                <a:gd name="T3" fmla="*/ 66 h 1051"/>
                <a:gd name="T4" fmla="*/ 101 w 821"/>
                <a:gd name="T5" fmla="*/ 248 h 1051"/>
                <a:gd name="T6" fmla="*/ 25 w 821"/>
                <a:gd name="T7" fmla="*/ 371 h 1051"/>
                <a:gd name="T8" fmla="*/ 45 w 821"/>
                <a:gd name="T9" fmla="*/ 613 h 1051"/>
                <a:gd name="T10" fmla="*/ 298 w 821"/>
                <a:gd name="T11" fmla="*/ 1051 h 1051"/>
                <a:gd name="T12" fmla="*/ 306 w 821"/>
                <a:gd name="T13" fmla="*/ 783 h 1051"/>
                <a:gd name="T14" fmla="*/ 585 w 821"/>
                <a:gd name="T15" fmla="*/ 179 h 1051"/>
                <a:gd name="T16" fmla="*/ 821 w 821"/>
                <a:gd name="T17" fmla="*/ 0 h 10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1" h="1051">
                  <a:moveTo>
                    <a:pt x="821" y="0"/>
                  </a:moveTo>
                  <a:cubicBezTo>
                    <a:pt x="701" y="2"/>
                    <a:pt x="539" y="17"/>
                    <a:pt x="387" y="66"/>
                  </a:cubicBezTo>
                  <a:cubicBezTo>
                    <a:pt x="269" y="104"/>
                    <a:pt x="173" y="165"/>
                    <a:pt x="101" y="248"/>
                  </a:cubicBezTo>
                  <a:cubicBezTo>
                    <a:pt x="48" y="310"/>
                    <a:pt x="27" y="363"/>
                    <a:pt x="25" y="371"/>
                  </a:cubicBezTo>
                  <a:cubicBezTo>
                    <a:pt x="0" y="450"/>
                    <a:pt x="9" y="550"/>
                    <a:pt x="45" y="613"/>
                  </a:cubicBezTo>
                  <a:cubicBezTo>
                    <a:pt x="298" y="1051"/>
                    <a:pt x="298" y="1051"/>
                    <a:pt x="298" y="1051"/>
                  </a:cubicBezTo>
                  <a:cubicBezTo>
                    <a:pt x="285" y="978"/>
                    <a:pt x="283" y="889"/>
                    <a:pt x="306" y="783"/>
                  </a:cubicBezTo>
                  <a:cubicBezTo>
                    <a:pt x="371" y="478"/>
                    <a:pt x="564" y="209"/>
                    <a:pt x="585" y="179"/>
                  </a:cubicBezTo>
                  <a:cubicBezTo>
                    <a:pt x="644" y="96"/>
                    <a:pt x="727" y="34"/>
                    <a:pt x="821" y="0"/>
                  </a:cubicBezTo>
                </a:path>
              </a:pathLst>
            </a:cu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1" name="Freeform 6"/>
            <p:cNvSpPr/>
            <p:nvPr/>
          </p:nvSpPr>
          <p:spPr bwMode="auto">
            <a:xfrm>
              <a:off x="3007540" y="1163894"/>
              <a:ext cx="2254910" cy="1119169"/>
            </a:xfrm>
            <a:custGeom>
              <a:avLst/>
              <a:gdLst>
                <a:gd name="T0" fmla="*/ 507 w 1172"/>
                <a:gd name="T1" fmla="*/ 0 h 582"/>
                <a:gd name="T2" fmla="*/ 453 w 1172"/>
                <a:gd name="T3" fmla="*/ 4 h 582"/>
                <a:gd name="T4" fmla="*/ 254 w 1172"/>
                <a:gd name="T5" fmla="*/ 143 h 582"/>
                <a:gd name="T6" fmla="*/ 0 w 1172"/>
                <a:gd name="T7" fmla="*/ 582 h 582"/>
                <a:gd name="T8" fmla="*/ 237 w 1172"/>
                <a:gd name="T9" fmla="*/ 454 h 582"/>
                <a:gd name="T10" fmla="*/ 721 w 1172"/>
                <a:gd name="T11" fmla="*/ 386 h 582"/>
                <a:gd name="T12" fmla="*/ 898 w 1172"/>
                <a:gd name="T13" fmla="*/ 394 h 582"/>
                <a:gd name="T14" fmla="*/ 1172 w 1172"/>
                <a:gd name="T15" fmla="*/ 508 h 582"/>
                <a:gd name="T16" fmla="*/ 898 w 1172"/>
                <a:gd name="T17" fmla="*/ 166 h 582"/>
                <a:gd name="T18" fmla="*/ 507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507" y="0"/>
                  </a:moveTo>
                  <a:cubicBezTo>
                    <a:pt x="477" y="0"/>
                    <a:pt x="457" y="4"/>
                    <a:pt x="453" y="4"/>
                  </a:cubicBezTo>
                  <a:cubicBezTo>
                    <a:pt x="372" y="23"/>
                    <a:pt x="290" y="80"/>
                    <a:pt x="254" y="143"/>
                  </a:cubicBezTo>
                  <a:cubicBezTo>
                    <a:pt x="0" y="582"/>
                    <a:pt x="0" y="582"/>
                    <a:pt x="0" y="582"/>
                  </a:cubicBezTo>
                  <a:cubicBezTo>
                    <a:pt x="57" y="534"/>
                    <a:pt x="134" y="487"/>
                    <a:pt x="237" y="454"/>
                  </a:cubicBezTo>
                  <a:cubicBezTo>
                    <a:pt x="411" y="397"/>
                    <a:pt x="596" y="386"/>
                    <a:pt x="721" y="386"/>
                  </a:cubicBezTo>
                  <a:cubicBezTo>
                    <a:pt x="812" y="386"/>
                    <a:pt x="879" y="392"/>
                    <a:pt x="898" y="394"/>
                  </a:cubicBezTo>
                  <a:cubicBezTo>
                    <a:pt x="1000" y="403"/>
                    <a:pt x="1095" y="444"/>
                    <a:pt x="1172" y="508"/>
                  </a:cubicBezTo>
                  <a:cubicBezTo>
                    <a:pt x="1108" y="403"/>
                    <a:pt x="1015" y="272"/>
                    <a:pt x="898" y="166"/>
                  </a:cubicBezTo>
                  <a:cubicBezTo>
                    <a:pt x="739" y="22"/>
                    <a:pt x="585" y="0"/>
                    <a:pt x="507" y="0"/>
                  </a:cubicBezTo>
                </a:path>
              </a:pathLst>
            </a:cu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2" name="Freeform 7"/>
            <p:cNvSpPr/>
            <p:nvPr/>
          </p:nvSpPr>
          <p:spPr bwMode="auto">
            <a:xfrm>
              <a:off x="4339235" y="1159995"/>
              <a:ext cx="1607587" cy="1879580"/>
            </a:xfrm>
            <a:custGeom>
              <a:avLst/>
              <a:gdLst>
                <a:gd name="T0" fmla="*/ 508 w 836"/>
                <a:gd name="T1" fmla="*/ 0 h 977"/>
                <a:gd name="T2" fmla="*/ 0 w 836"/>
                <a:gd name="T3" fmla="*/ 0 h 977"/>
                <a:gd name="T4" fmla="*/ 230 w 836"/>
                <a:gd name="T5" fmla="*/ 141 h 977"/>
                <a:gd name="T6" fmla="*/ 609 w 836"/>
                <a:gd name="T7" fmla="*/ 675 h 977"/>
                <a:gd name="T8" fmla="*/ 658 w 836"/>
                <a:gd name="T9" fmla="*/ 892 h 977"/>
                <a:gd name="T10" fmla="*/ 651 w 836"/>
                <a:gd name="T11" fmla="*/ 977 h 977"/>
                <a:gd name="T12" fmla="*/ 810 w 836"/>
                <a:gd name="T13" fmla="*/ 570 h 977"/>
                <a:gd name="T14" fmla="*/ 796 w 836"/>
                <a:gd name="T15" fmla="*/ 231 h 977"/>
                <a:gd name="T16" fmla="*/ 728 w 836"/>
                <a:gd name="T17" fmla="*/ 104 h 977"/>
                <a:gd name="T18" fmla="*/ 508 w 836"/>
                <a:gd name="T19"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977">
                  <a:moveTo>
                    <a:pt x="508" y="0"/>
                  </a:moveTo>
                  <a:cubicBezTo>
                    <a:pt x="0" y="0"/>
                    <a:pt x="0" y="0"/>
                    <a:pt x="0" y="0"/>
                  </a:cubicBezTo>
                  <a:cubicBezTo>
                    <a:pt x="70" y="25"/>
                    <a:pt x="150" y="68"/>
                    <a:pt x="230" y="141"/>
                  </a:cubicBezTo>
                  <a:cubicBezTo>
                    <a:pt x="443" y="333"/>
                    <a:pt x="574" y="598"/>
                    <a:pt x="609" y="675"/>
                  </a:cubicBezTo>
                  <a:cubicBezTo>
                    <a:pt x="642" y="743"/>
                    <a:pt x="658" y="816"/>
                    <a:pt x="658" y="892"/>
                  </a:cubicBezTo>
                  <a:cubicBezTo>
                    <a:pt x="658" y="921"/>
                    <a:pt x="656" y="949"/>
                    <a:pt x="651" y="977"/>
                  </a:cubicBezTo>
                  <a:cubicBezTo>
                    <a:pt x="711" y="869"/>
                    <a:pt x="777" y="724"/>
                    <a:pt x="810" y="570"/>
                  </a:cubicBezTo>
                  <a:cubicBezTo>
                    <a:pt x="836" y="448"/>
                    <a:pt x="831" y="334"/>
                    <a:pt x="796" y="231"/>
                  </a:cubicBezTo>
                  <a:cubicBezTo>
                    <a:pt x="769" y="154"/>
                    <a:pt x="733" y="110"/>
                    <a:pt x="728" y="104"/>
                  </a:cubicBezTo>
                  <a:cubicBezTo>
                    <a:pt x="671" y="43"/>
                    <a:pt x="581" y="0"/>
                    <a:pt x="508" y="0"/>
                  </a:cubicBezTo>
                </a:path>
              </a:pathLst>
            </a:cu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3" name="Freeform 8"/>
            <p:cNvSpPr/>
            <p:nvPr/>
          </p:nvSpPr>
          <p:spPr bwMode="auto">
            <a:xfrm>
              <a:off x="4975835" y="1752726"/>
              <a:ext cx="1577365" cy="2022888"/>
            </a:xfrm>
            <a:custGeom>
              <a:avLst/>
              <a:gdLst>
                <a:gd name="T0" fmla="*/ 522 w 820"/>
                <a:gd name="T1" fmla="*/ 0 h 1052"/>
                <a:gd name="T2" fmla="*/ 515 w 820"/>
                <a:gd name="T3" fmla="*/ 269 h 1052"/>
                <a:gd name="T4" fmla="*/ 235 w 820"/>
                <a:gd name="T5" fmla="*/ 873 h 1052"/>
                <a:gd name="T6" fmla="*/ 0 w 820"/>
                <a:gd name="T7" fmla="*/ 1052 h 1052"/>
                <a:gd name="T8" fmla="*/ 433 w 820"/>
                <a:gd name="T9" fmla="*/ 986 h 1052"/>
                <a:gd name="T10" fmla="*/ 796 w 820"/>
                <a:gd name="T11" fmla="*/ 681 h 1052"/>
                <a:gd name="T12" fmla="*/ 775 w 820"/>
                <a:gd name="T13" fmla="*/ 439 h 1052"/>
                <a:gd name="T14" fmla="*/ 522 w 820"/>
                <a:gd name="T15" fmla="*/ 0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0" h="1052">
                  <a:moveTo>
                    <a:pt x="522" y="0"/>
                  </a:moveTo>
                  <a:cubicBezTo>
                    <a:pt x="535" y="74"/>
                    <a:pt x="537" y="163"/>
                    <a:pt x="515" y="269"/>
                  </a:cubicBezTo>
                  <a:cubicBezTo>
                    <a:pt x="449" y="574"/>
                    <a:pt x="257" y="843"/>
                    <a:pt x="235" y="873"/>
                  </a:cubicBezTo>
                  <a:cubicBezTo>
                    <a:pt x="176" y="956"/>
                    <a:pt x="93" y="1018"/>
                    <a:pt x="0" y="1052"/>
                  </a:cubicBezTo>
                  <a:cubicBezTo>
                    <a:pt x="119" y="1050"/>
                    <a:pt x="281" y="1035"/>
                    <a:pt x="433" y="986"/>
                  </a:cubicBezTo>
                  <a:cubicBezTo>
                    <a:pt x="715" y="895"/>
                    <a:pt x="791" y="694"/>
                    <a:pt x="796" y="681"/>
                  </a:cubicBezTo>
                  <a:cubicBezTo>
                    <a:pt x="820" y="602"/>
                    <a:pt x="812" y="502"/>
                    <a:pt x="775" y="439"/>
                  </a:cubicBezTo>
                  <a:cubicBezTo>
                    <a:pt x="522" y="0"/>
                    <a:pt x="522" y="0"/>
                    <a:pt x="522" y="0"/>
                  </a:cubicBezTo>
                </a:path>
              </a:pathLst>
            </a:cu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4" name="Freeform 9"/>
            <p:cNvSpPr/>
            <p:nvPr/>
          </p:nvSpPr>
          <p:spPr bwMode="auto">
            <a:xfrm>
              <a:off x="3277584" y="2712013"/>
              <a:ext cx="1676804" cy="1879580"/>
            </a:xfrm>
            <a:custGeom>
              <a:avLst/>
              <a:gdLst>
                <a:gd name="T0" fmla="*/ 221 w 872"/>
                <a:gd name="T1" fmla="*/ 0 h 977"/>
                <a:gd name="T2" fmla="*/ 62 w 872"/>
                <a:gd name="T3" fmla="*/ 407 h 977"/>
                <a:gd name="T4" fmla="*/ 145 w 872"/>
                <a:gd name="T5" fmla="*/ 873 h 977"/>
                <a:gd name="T6" fmla="*/ 365 w 872"/>
                <a:gd name="T7" fmla="*/ 977 h 977"/>
                <a:gd name="T8" fmla="*/ 872 w 872"/>
                <a:gd name="T9" fmla="*/ 977 h 977"/>
                <a:gd name="T10" fmla="*/ 642 w 872"/>
                <a:gd name="T11" fmla="*/ 836 h 977"/>
                <a:gd name="T12" fmla="*/ 263 w 872"/>
                <a:gd name="T13" fmla="*/ 302 h 977"/>
                <a:gd name="T14" fmla="*/ 214 w 872"/>
                <a:gd name="T15" fmla="*/ 85 h 977"/>
                <a:gd name="T16" fmla="*/ 221 w 872"/>
                <a:gd name="T17"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2" h="977">
                  <a:moveTo>
                    <a:pt x="221" y="0"/>
                  </a:moveTo>
                  <a:cubicBezTo>
                    <a:pt x="162" y="108"/>
                    <a:pt x="95" y="253"/>
                    <a:pt x="62" y="407"/>
                  </a:cubicBezTo>
                  <a:cubicBezTo>
                    <a:pt x="0" y="697"/>
                    <a:pt x="136" y="863"/>
                    <a:pt x="145" y="873"/>
                  </a:cubicBezTo>
                  <a:cubicBezTo>
                    <a:pt x="201" y="934"/>
                    <a:pt x="292" y="977"/>
                    <a:pt x="365" y="977"/>
                  </a:cubicBezTo>
                  <a:cubicBezTo>
                    <a:pt x="872" y="977"/>
                    <a:pt x="872" y="977"/>
                    <a:pt x="872" y="977"/>
                  </a:cubicBezTo>
                  <a:cubicBezTo>
                    <a:pt x="802" y="952"/>
                    <a:pt x="723" y="909"/>
                    <a:pt x="642" y="836"/>
                  </a:cubicBezTo>
                  <a:cubicBezTo>
                    <a:pt x="429" y="644"/>
                    <a:pt x="298" y="379"/>
                    <a:pt x="263" y="302"/>
                  </a:cubicBezTo>
                  <a:cubicBezTo>
                    <a:pt x="230" y="234"/>
                    <a:pt x="214" y="161"/>
                    <a:pt x="214" y="85"/>
                  </a:cubicBezTo>
                  <a:cubicBezTo>
                    <a:pt x="214" y="56"/>
                    <a:pt x="216" y="28"/>
                    <a:pt x="221" y="0"/>
                  </a:cubicBezTo>
                </a:path>
              </a:pathLst>
            </a:custGeom>
            <a:solidFill>
              <a:srgbClr val="FFC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5" name="Freeform 10"/>
            <p:cNvSpPr/>
            <p:nvPr/>
          </p:nvSpPr>
          <p:spPr bwMode="auto">
            <a:xfrm>
              <a:off x="4031171" y="3468525"/>
              <a:ext cx="2253936" cy="1119169"/>
            </a:xfrm>
            <a:custGeom>
              <a:avLst/>
              <a:gdLst>
                <a:gd name="T0" fmla="*/ 1172 w 1172"/>
                <a:gd name="T1" fmla="*/ 0 h 582"/>
                <a:gd name="T2" fmla="*/ 936 w 1172"/>
                <a:gd name="T3" fmla="*/ 128 h 582"/>
                <a:gd name="T4" fmla="*/ 451 w 1172"/>
                <a:gd name="T5" fmla="*/ 196 h 582"/>
                <a:gd name="T6" fmla="*/ 275 w 1172"/>
                <a:gd name="T7" fmla="*/ 188 h 582"/>
                <a:gd name="T8" fmla="*/ 0 w 1172"/>
                <a:gd name="T9" fmla="*/ 74 h 582"/>
                <a:gd name="T10" fmla="*/ 274 w 1172"/>
                <a:gd name="T11" fmla="*/ 416 h 582"/>
                <a:gd name="T12" fmla="*/ 665 w 1172"/>
                <a:gd name="T13" fmla="*/ 582 h 582"/>
                <a:gd name="T14" fmla="*/ 719 w 1172"/>
                <a:gd name="T15" fmla="*/ 578 h 582"/>
                <a:gd name="T16" fmla="*/ 919 w 1172"/>
                <a:gd name="T17" fmla="*/ 439 h 582"/>
                <a:gd name="T18" fmla="*/ 1172 w 1172"/>
                <a:gd name="T19" fmla="*/ 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2" h="582">
                  <a:moveTo>
                    <a:pt x="1172" y="0"/>
                  </a:moveTo>
                  <a:cubicBezTo>
                    <a:pt x="1115" y="48"/>
                    <a:pt x="1038" y="95"/>
                    <a:pt x="936" y="128"/>
                  </a:cubicBezTo>
                  <a:cubicBezTo>
                    <a:pt x="761" y="185"/>
                    <a:pt x="576" y="196"/>
                    <a:pt x="451" y="196"/>
                  </a:cubicBezTo>
                  <a:cubicBezTo>
                    <a:pt x="360" y="196"/>
                    <a:pt x="293" y="190"/>
                    <a:pt x="275" y="188"/>
                  </a:cubicBezTo>
                  <a:cubicBezTo>
                    <a:pt x="173" y="179"/>
                    <a:pt x="77" y="138"/>
                    <a:pt x="0" y="74"/>
                  </a:cubicBezTo>
                  <a:cubicBezTo>
                    <a:pt x="64" y="179"/>
                    <a:pt x="157" y="310"/>
                    <a:pt x="274" y="416"/>
                  </a:cubicBezTo>
                  <a:cubicBezTo>
                    <a:pt x="434" y="560"/>
                    <a:pt x="588" y="582"/>
                    <a:pt x="665" y="582"/>
                  </a:cubicBezTo>
                  <a:cubicBezTo>
                    <a:pt x="695" y="582"/>
                    <a:pt x="715" y="578"/>
                    <a:pt x="719" y="578"/>
                  </a:cubicBezTo>
                  <a:cubicBezTo>
                    <a:pt x="800" y="559"/>
                    <a:pt x="882" y="502"/>
                    <a:pt x="919" y="439"/>
                  </a:cubicBezTo>
                  <a:cubicBezTo>
                    <a:pt x="1172" y="0"/>
                    <a:pt x="1172" y="0"/>
                    <a:pt x="1172" y="0"/>
                  </a:cubicBezTo>
                </a:path>
              </a:pathLst>
            </a:custGeom>
            <a:solidFill>
              <a:srgbClr val="F3000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86" name="Group 121"/>
            <p:cNvGrpSpPr/>
            <p:nvPr/>
          </p:nvGrpSpPr>
          <p:grpSpPr>
            <a:xfrm>
              <a:off x="5262450" y="1408206"/>
              <a:ext cx="417494" cy="418208"/>
              <a:chOff x="9145588" y="4435475"/>
              <a:chExt cx="464344" cy="465138"/>
            </a:xfrm>
            <a:solidFill>
              <a:schemeClr val="bg2"/>
            </a:solidFill>
          </p:grpSpPr>
          <p:sp>
            <p:nvSpPr>
              <p:cNvPr id="9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2"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6"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0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grpSp>
        <p:grpSp>
          <p:nvGrpSpPr>
            <p:cNvPr id="110" name="Group 131"/>
            <p:cNvGrpSpPr/>
            <p:nvPr/>
          </p:nvGrpSpPr>
          <p:grpSpPr>
            <a:xfrm>
              <a:off x="5971868" y="2724050"/>
              <a:ext cx="417494" cy="405362"/>
              <a:chOff x="8216107" y="4449763"/>
              <a:chExt cx="464344" cy="450850"/>
            </a:xfrm>
            <a:solidFill>
              <a:schemeClr val="tx2"/>
            </a:solidFill>
          </p:grpSpPr>
          <p:sp>
            <p:nvSpPr>
              <p:cNvPr id="111"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12"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grpSp>
        <p:grpSp>
          <p:nvGrpSpPr>
            <p:cNvPr id="113" name="Group 134"/>
            <p:cNvGrpSpPr/>
            <p:nvPr/>
          </p:nvGrpSpPr>
          <p:grpSpPr>
            <a:xfrm>
              <a:off x="5104730" y="4072266"/>
              <a:ext cx="418208" cy="351837"/>
              <a:chOff x="5368132" y="2625725"/>
              <a:chExt cx="465138" cy="391319"/>
            </a:xfrm>
            <a:solidFill>
              <a:schemeClr val="bg2"/>
            </a:solidFill>
          </p:grpSpPr>
          <p:sp>
            <p:nvSpPr>
              <p:cNvPr id="11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1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1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grpSp>
        <p:grpSp>
          <p:nvGrpSpPr>
            <p:cNvPr id="117" name="Group 138"/>
            <p:cNvGrpSpPr/>
            <p:nvPr/>
          </p:nvGrpSpPr>
          <p:grpSpPr>
            <a:xfrm>
              <a:off x="3613677" y="3918874"/>
              <a:ext cx="417494" cy="417494"/>
              <a:chOff x="4439444" y="2582069"/>
              <a:chExt cx="464344" cy="464344"/>
            </a:xfrm>
            <a:solidFill>
              <a:schemeClr val="tx2"/>
            </a:solidFill>
          </p:grpSpPr>
          <p:sp>
            <p:nvSpPr>
              <p:cNvPr id="1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grpSp>
        <p:grpSp>
          <p:nvGrpSpPr>
            <p:cNvPr id="121" name="Group 142"/>
            <p:cNvGrpSpPr/>
            <p:nvPr/>
          </p:nvGrpSpPr>
          <p:grpSpPr>
            <a:xfrm>
              <a:off x="2918494" y="2646273"/>
              <a:ext cx="417494" cy="417494"/>
              <a:chOff x="4439444" y="1652588"/>
              <a:chExt cx="464344" cy="464344"/>
            </a:xfrm>
            <a:solidFill>
              <a:schemeClr val="bg2"/>
            </a:solidFill>
          </p:grpSpPr>
          <p:sp>
            <p:nvSpPr>
              <p:cNvPr id="2"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23"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sp>
            <p:nvSpPr>
              <p:cNvPr id="124"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1865">
                  <a:solidFill>
                    <a:schemeClr val="tx1"/>
                  </a:solidFill>
                  <a:latin typeface="黑体" panose="02010600030101010101" charset="-122"/>
                  <a:ea typeface="黑体" panose="02010600030101010101" charset="-122"/>
                  <a:sym typeface="Gill Sans" charset="0"/>
                </a:endParaRPr>
              </a:p>
            </p:txBody>
          </p:sp>
        </p:grpSp>
        <p:grpSp>
          <p:nvGrpSpPr>
            <p:cNvPr id="125" name="Group 146"/>
            <p:cNvGrpSpPr/>
            <p:nvPr/>
          </p:nvGrpSpPr>
          <p:grpSpPr>
            <a:xfrm>
              <a:off x="3768545" y="1369668"/>
              <a:ext cx="417494" cy="326145"/>
              <a:chOff x="2581275" y="1710532"/>
              <a:chExt cx="464344" cy="362744"/>
            </a:xfrm>
            <a:solidFill>
              <a:schemeClr val="tx2"/>
            </a:solidFill>
          </p:grpSpPr>
          <p:sp>
            <p:nvSpPr>
              <p:cNvPr id="12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2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2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2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3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44"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sp>
            <p:nvSpPr>
              <p:cNvPr id="155"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000">
                  <a:solidFill>
                    <a:schemeClr val="tx1"/>
                  </a:solidFill>
                  <a:effectLst>
                    <a:outerShdw blurRad="38100" dist="38100" dir="2700000" algn="tl">
                      <a:srgbClr val="000000"/>
                    </a:outerShdw>
                  </a:effectLst>
                  <a:latin typeface="黑体" panose="02010600030101010101" charset="-122"/>
                  <a:ea typeface="黑体" panose="02010600030101010101" charset="-122"/>
                  <a:sym typeface="Gill Sans" charset="0"/>
                </a:endParaRPr>
              </a:p>
            </p:txBody>
          </p:sp>
        </p:grpSp>
        <p:sp>
          <p:nvSpPr>
            <p:cNvPr id="156" name="TextBox 155"/>
            <p:cNvSpPr txBox="1"/>
            <p:nvPr/>
          </p:nvSpPr>
          <p:spPr>
            <a:xfrm>
              <a:off x="4268137" y="3188878"/>
              <a:ext cx="758374" cy="463637"/>
            </a:xfrm>
            <a:prstGeom prst="rect">
              <a:avLst/>
            </a:prstGeom>
            <a:noFill/>
          </p:spPr>
          <p:txBody>
            <a:bodyPr wrap="none" rtlCol="0">
              <a:spAutoFit/>
            </a:bodyPr>
            <a:lstStyle/>
            <a:p>
              <a:pPr algn="ctr"/>
              <a:r>
                <a:rPr lang="zh-CN" altLang="en-US" sz="2665" dirty="0">
                  <a:solidFill>
                    <a:schemeClr val="tx1"/>
                  </a:solidFill>
                  <a:latin typeface="黑体" panose="02010600030101010101" charset="-122"/>
                  <a:ea typeface="黑体" panose="02010600030101010101" charset="-122"/>
                </a:rPr>
                <a:t>标题</a:t>
              </a:r>
            </a:p>
          </p:txBody>
        </p:sp>
        <p:sp>
          <p:nvSpPr>
            <p:cNvPr id="158" name="Oval 2"/>
            <p:cNvSpPr>
              <a:spLocks noChangeAspect="1"/>
            </p:cNvSpPr>
            <p:nvPr/>
          </p:nvSpPr>
          <p:spPr bwMode="auto">
            <a:xfrm>
              <a:off x="4215758" y="2340044"/>
              <a:ext cx="862107" cy="879847"/>
            </a:xfrm>
            <a:custGeom>
              <a:avLst/>
              <a:gdLst/>
              <a:ahLst/>
              <a:cxnLst/>
              <a:rect l="l" t="t" r="r" b="b"/>
              <a:pathLst>
                <a:path w="6400801" h="6400800">
                  <a:moveTo>
                    <a:pt x="2938779" y="4069139"/>
                  </a:moveTo>
                  <a:cubicBezTo>
                    <a:pt x="2956231" y="4067140"/>
                    <a:pt x="2974014" y="4067638"/>
                    <a:pt x="2991556" y="4070755"/>
                  </a:cubicBezTo>
                  <a:cubicBezTo>
                    <a:pt x="3014946" y="4074909"/>
                    <a:pt x="3037908" y="4083720"/>
                    <a:pt x="3059084" y="4097472"/>
                  </a:cubicBezTo>
                  <a:cubicBezTo>
                    <a:pt x="3143792" y="4152481"/>
                    <a:pt x="3167866" y="4265744"/>
                    <a:pt x="3112857" y="4350451"/>
                  </a:cubicBezTo>
                  <a:lnTo>
                    <a:pt x="2988352" y="4542172"/>
                  </a:lnTo>
                  <a:cubicBezTo>
                    <a:pt x="2933343" y="4626878"/>
                    <a:pt x="2820081" y="4650954"/>
                    <a:pt x="2735373" y="4595945"/>
                  </a:cubicBezTo>
                  <a:cubicBezTo>
                    <a:pt x="2650665" y="4540935"/>
                    <a:pt x="2626590" y="4427672"/>
                    <a:pt x="2681600" y="4342965"/>
                  </a:cubicBezTo>
                  <a:lnTo>
                    <a:pt x="2806105" y="4151244"/>
                  </a:lnTo>
                  <a:cubicBezTo>
                    <a:pt x="2837048" y="4103596"/>
                    <a:pt x="2886422" y="4075134"/>
                    <a:pt x="2938779" y="4069139"/>
                  </a:cubicBezTo>
                  <a:close/>
                  <a:moveTo>
                    <a:pt x="5599195" y="3955694"/>
                  </a:moveTo>
                  <a:lnTo>
                    <a:pt x="6310324" y="3955694"/>
                  </a:lnTo>
                  <a:cubicBezTo>
                    <a:pt x="5971594" y="5358821"/>
                    <a:pt x="4707682" y="6400800"/>
                    <a:pt x="3200402" y="6400800"/>
                  </a:cubicBezTo>
                  <a:cubicBezTo>
                    <a:pt x="1795855" y="6400800"/>
                    <a:pt x="602631" y="5496018"/>
                    <a:pt x="174768" y="4236478"/>
                  </a:cubicBezTo>
                  <a:lnTo>
                    <a:pt x="911006" y="4236478"/>
                  </a:lnTo>
                  <a:cubicBezTo>
                    <a:pt x="1303909" y="5108844"/>
                    <a:pt x="2181368" y="5715000"/>
                    <a:pt x="3200402" y="5715000"/>
                  </a:cubicBezTo>
                  <a:cubicBezTo>
                    <a:pt x="4325971" y="5715000"/>
                    <a:pt x="5278816" y="4975478"/>
                    <a:pt x="5599195" y="3955694"/>
                  </a:cubicBezTo>
                  <a:close/>
                  <a:moveTo>
                    <a:pt x="1486918" y="3748003"/>
                  </a:moveTo>
                  <a:cubicBezTo>
                    <a:pt x="1504370" y="3746005"/>
                    <a:pt x="1522154" y="3746503"/>
                    <a:pt x="1539696" y="3749619"/>
                  </a:cubicBezTo>
                  <a:cubicBezTo>
                    <a:pt x="1563086" y="3753774"/>
                    <a:pt x="1586048" y="3762584"/>
                    <a:pt x="1607224" y="3776337"/>
                  </a:cubicBezTo>
                  <a:cubicBezTo>
                    <a:pt x="1691932" y="3831346"/>
                    <a:pt x="1716006" y="3944609"/>
                    <a:pt x="1660997" y="4029316"/>
                  </a:cubicBezTo>
                  <a:lnTo>
                    <a:pt x="1536492" y="4221036"/>
                  </a:lnTo>
                  <a:cubicBezTo>
                    <a:pt x="1481483" y="4305744"/>
                    <a:pt x="1368220" y="4329819"/>
                    <a:pt x="1283513" y="4274809"/>
                  </a:cubicBezTo>
                  <a:cubicBezTo>
                    <a:pt x="1198805" y="4219799"/>
                    <a:pt x="1174730" y="4106537"/>
                    <a:pt x="1229740" y="4021829"/>
                  </a:cubicBezTo>
                  <a:lnTo>
                    <a:pt x="1354245" y="3830109"/>
                  </a:lnTo>
                  <a:cubicBezTo>
                    <a:pt x="1385188" y="3782461"/>
                    <a:pt x="1434563" y="3753997"/>
                    <a:pt x="1486918" y="3748003"/>
                  </a:cubicBezTo>
                  <a:close/>
                  <a:moveTo>
                    <a:pt x="2583225" y="3741166"/>
                  </a:moveTo>
                  <a:cubicBezTo>
                    <a:pt x="2600677" y="3739167"/>
                    <a:pt x="2618461" y="3739666"/>
                    <a:pt x="2636003" y="3742783"/>
                  </a:cubicBezTo>
                  <a:cubicBezTo>
                    <a:pt x="2659393" y="3746937"/>
                    <a:pt x="2682355" y="3755747"/>
                    <a:pt x="2703532" y="3769499"/>
                  </a:cubicBezTo>
                  <a:cubicBezTo>
                    <a:pt x="2788239" y="3824509"/>
                    <a:pt x="2812314" y="3937772"/>
                    <a:pt x="2757304" y="4022479"/>
                  </a:cubicBezTo>
                  <a:lnTo>
                    <a:pt x="2458493" y="4482607"/>
                  </a:lnTo>
                  <a:cubicBezTo>
                    <a:pt x="2403484" y="4567315"/>
                    <a:pt x="2290221" y="4591390"/>
                    <a:pt x="2205514" y="4536380"/>
                  </a:cubicBezTo>
                  <a:cubicBezTo>
                    <a:pt x="2120806" y="4481370"/>
                    <a:pt x="2096732" y="4368108"/>
                    <a:pt x="2151741" y="4283400"/>
                  </a:cubicBezTo>
                  <a:lnTo>
                    <a:pt x="2450552" y="3823272"/>
                  </a:lnTo>
                  <a:cubicBezTo>
                    <a:pt x="2481495" y="3775625"/>
                    <a:pt x="2530870" y="3747161"/>
                    <a:pt x="2583225" y="3741166"/>
                  </a:cubicBezTo>
                  <a:close/>
                  <a:moveTo>
                    <a:pt x="2180840" y="3483954"/>
                  </a:moveTo>
                  <a:cubicBezTo>
                    <a:pt x="2198293" y="3481957"/>
                    <a:pt x="2216075" y="3482455"/>
                    <a:pt x="2233618" y="3485571"/>
                  </a:cubicBezTo>
                  <a:cubicBezTo>
                    <a:pt x="2257008" y="3489726"/>
                    <a:pt x="2279970" y="3498537"/>
                    <a:pt x="2301147" y="3512288"/>
                  </a:cubicBezTo>
                  <a:cubicBezTo>
                    <a:pt x="2385854" y="3567298"/>
                    <a:pt x="2409929" y="3680560"/>
                    <a:pt x="2354918" y="3765268"/>
                  </a:cubicBezTo>
                  <a:lnTo>
                    <a:pt x="1956504" y="4378773"/>
                  </a:lnTo>
                  <a:cubicBezTo>
                    <a:pt x="1901495" y="4463479"/>
                    <a:pt x="1788232" y="4487555"/>
                    <a:pt x="1703524" y="4432545"/>
                  </a:cubicBezTo>
                  <a:cubicBezTo>
                    <a:pt x="1618818" y="4377535"/>
                    <a:pt x="1594743" y="4264272"/>
                    <a:pt x="1649752" y="4179565"/>
                  </a:cubicBezTo>
                  <a:lnTo>
                    <a:pt x="2048167" y="3566060"/>
                  </a:lnTo>
                  <a:cubicBezTo>
                    <a:pt x="2079109" y="3518413"/>
                    <a:pt x="2128484" y="3489950"/>
                    <a:pt x="2180840" y="3483954"/>
                  </a:cubicBezTo>
                  <a:close/>
                  <a:moveTo>
                    <a:pt x="1956920" y="2161748"/>
                  </a:moveTo>
                  <a:cubicBezTo>
                    <a:pt x="1979525" y="2163726"/>
                    <a:pt x="2001374" y="2174326"/>
                    <a:pt x="2017112" y="2193079"/>
                  </a:cubicBezTo>
                  <a:cubicBezTo>
                    <a:pt x="2046159" y="2227697"/>
                    <a:pt x="2044230" y="2277999"/>
                    <a:pt x="2013153" y="2309251"/>
                  </a:cubicBezTo>
                  <a:lnTo>
                    <a:pt x="2014245" y="2310464"/>
                  </a:lnTo>
                  <a:lnTo>
                    <a:pt x="2008427" y="2315176"/>
                  </a:lnTo>
                  <a:cubicBezTo>
                    <a:pt x="2007986" y="2316444"/>
                    <a:pt x="2007094" y="2317222"/>
                    <a:pt x="2006184" y="2317986"/>
                  </a:cubicBezTo>
                  <a:lnTo>
                    <a:pt x="1806882" y="2485219"/>
                  </a:lnTo>
                  <a:cubicBezTo>
                    <a:pt x="1704191" y="2599553"/>
                    <a:pt x="1697282" y="2774681"/>
                    <a:pt x="1797185" y="2898050"/>
                  </a:cubicBezTo>
                  <a:cubicBezTo>
                    <a:pt x="1908420" y="3035413"/>
                    <a:pt x="2109946" y="3056594"/>
                    <a:pt x="2247309" y="2945360"/>
                  </a:cubicBezTo>
                  <a:lnTo>
                    <a:pt x="2338616" y="2871422"/>
                  </a:lnTo>
                  <a:lnTo>
                    <a:pt x="2338630" y="2871437"/>
                  </a:lnTo>
                  <a:lnTo>
                    <a:pt x="2338945" y="2871156"/>
                  </a:lnTo>
                  <a:lnTo>
                    <a:pt x="2602621" y="2657635"/>
                  </a:lnTo>
                  <a:cubicBezTo>
                    <a:pt x="2608606" y="2652788"/>
                    <a:pt x="2614369" y="2647772"/>
                    <a:pt x="2618891" y="2641505"/>
                  </a:cubicBezTo>
                  <a:cubicBezTo>
                    <a:pt x="2716015" y="2580063"/>
                    <a:pt x="2827312" y="2544504"/>
                    <a:pt x="2944280" y="2540144"/>
                  </a:cubicBezTo>
                  <a:cubicBezTo>
                    <a:pt x="2997945" y="2538144"/>
                    <a:pt x="3049962" y="2542817"/>
                    <a:pt x="3099337" y="2555009"/>
                  </a:cubicBezTo>
                  <a:cubicBezTo>
                    <a:pt x="3099582" y="2554669"/>
                    <a:pt x="3099830" y="2554330"/>
                    <a:pt x="3099955" y="2553895"/>
                  </a:cubicBezTo>
                  <a:lnTo>
                    <a:pt x="3507123" y="2641827"/>
                  </a:lnTo>
                  <a:lnTo>
                    <a:pt x="3840287" y="2720589"/>
                  </a:lnTo>
                  <a:lnTo>
                    <a:pt x="3839574" y="2722689"/>
                  </a:lnTo>
                  <a:cubicBezTo>
                    <a:pt x="3918505" y="2742806"/>
                    <a:pt x="3992686" y="2774673"/>
                    <a:pt x="4059647" y="2818014"/>
                  </a:cubicBezTo>
                  <a:lnTo>
                    <a:pt x="4436081" y="3181533"/>
                  </a:lnTo>
                  <a:lnTo>
                    <a:pt x="4492118" y="3242741"/>
                  </a:lnTo>
                  <a:cubicBezTo>
                    <a:pt x="4502616" y="3245767"/>
                    <a:pt x="4510658" y="3252516"/>
                    <a:pt x="4518205" y="3260063"/>
                  </a:cubicBezTo>
                  <a:lnTo>
                    <a:pt x="5035468" y="3777326"/>
                  </a:lnTo>
                  <a:cubicBezTo>
                    <a:pt x="5106887" y="3848745"/>
                    <a:pt x="5106887" y="3964538"/>
                    <a:pt x="5035467" y="4035957"/>
                  </a:cubicBezTo>
                  <a:cubicBezTo>
                    <a:pt x="4964049" y="4107377"/>
                    <a:pt x="4848256" y="4107377"/>
                    <a:pt x="4776836" y="4035958"/>
                  </a:cubicBezTo>
                  <a:lnTo>
                    <a:pt x="4355415" y="3614535"/>
                  </a:lnTo>
                  <a:lnTo>
                    <a:pt x="4354368" y="3615620"/>
                  </a:lnTo>
                  <a:cubicBezTo>
                    <a:pt x="4331787" y="3604156"/>
                    <a:pt x="4303602" y="3608170"/>
                    <a:pt x="4284681" y="3627089"/>
                  </a:cubicBezTo>
                  <a:cubicBezTo>
                    <a:pt x="4267674" y="3644096"/>
                    <a:pt x="4262713" y="3668585"/>
                    <a:pt x="4272546" y="3688883"/>
                  </a:cubicBezTo>
                  <a:cubicBezTo>
                    <a:pt x="4293541" y="3697118"/>
                    <a:pt x="4312939" y="3710026"/>
                    <a:pt x="4329850" y="3726936"/>
                  </a:cubicBezTo>
                  <a:lnTo>
                    <a:pt x="4847114" y="4244199"/>
                  </a:lnTo>
                  <a:cubicBezTo>
                    <a:pt x="4918533" y="4315619"/>
                    <a:pt x="4918535" y="4431412"/>
                    <a:pt x="4847114" y="4502830"/>
                  </a:cubicBezTo>
                  <a:cubicBezTo>
                    <a:pt x="4775693" y="4574249"/>
                    <a:pt x="4659901" y="4574249"/>
                    <a:pt x="4588482" y="4502831"/>
                  </a:cubicBezTo>
                  <a:lnTo>
                    <a:pt x="4071219" y="3985568"/>
                  </a:lnTo>
                  <a:lnTo>
                    <a:pt x="4041024" y="3940095"/>
                  </a:lnTo>
                  <a:lnTo>
                    <a:pt x="4040360" y="3940782"/>
                  </a:lnTo>
                  <a:cubicBezTo>
                    <a:pt x="4017254" y="3924832"/>
                    <a:pt x="3985516" y="3927706"/>
                    <a:pt x="3964843" y="3948379"/>
                  </a:cubicBezTo>
                  <a:cubicBezTo>
                    <a:pt x="3944472" y="3968751"/>
                    <a:pt x="3941381" y="3999857"/>
                    <a:pt x="3957437" y="4022240"/>
                  </a:cubicBezTo>
                  <a:lnTo>
                    <a:pt x="4411220" y="4476023"/>
                  </a:lnTo>
                  <a:cubicBezTo>
                    <a:pt x="4482639" y="4547442"/>
                    <a:pt x="4482640" y="4663235"/>
                    <a:pt x="4411220" y="4734654"/>
                  </a:cubicBezTo>
                  <a:cubicBezTo>
                    <a:pt x="4339801" y="4806074"/>
                    <a:pt x="4224009" y="4806074"/>
                    <a:pt x="4152588" y="4734654"/>
                  </a:cubicBezTo>
                  <a:lnTo>
                    <a:pt x="3693759" y="4275824"/>
                  </a:lnTo>
                  <a:cubicBezTo>
                    <a:pt x="3674507" y="4266207"/>
                    <a:pt x="3651523" y="4271480"/>
                    <a:pt x="3635327" y="4287674"/>
                  </a:cubicBezTo>
                  <a:cubicBezTo>
                    <a:pt x="3616352" y="4306648"/>
                    <a:pt x="3612370" y="4334938"/>
                    <a:pt x="3624934" y="4356886"/>
                  </a:cubicBezTo>
                  <a:cubicBezTo>
                    <a:pt x="3635049" y="4359778"/>
                    <a:pt x="3642739" y="4366280"/>
                    <a:pt x="3649973" y="4373515"/>
                  </a:cubicBezTo>
                  <a:lnTo>
                    <a:pt x="3908605" y="4632146"/>
                  </a:lnTo>
                  <a:cubicBezTo>
                    <a:pt x="3980025" y="4703566"/>
                    <a:pt x="3980024" y="4819358"/>
                    <a:pt x="3908605" y="4890778"/>
                  </a:cubicBezTo>
                  <a:cubicBezTo>
                    <a:pt x="3837186" y="4962196"/>
                    <a:pt x="3721393" y="4962197"/>
                    <a:pt x="3649973" y="4890777"/>
                  </a:cubicBezTo>
                  <a:lnTo>
                    <a:pt x="3391342" y="4632145"/>
                  </a:lnTo>
                  <a:lnTo>
                    <a:pt x="3383755" y="4620718"/>
                  </a:lnTo>
                  <a:lnTo>
                    <a:pt x="3380889" y="4623684"/>
                  </a:lnTo>
                  <a:lnTo>
                    <a:pt x="3174745" y="4424613"/>
                  </a:lnTo>
                  <a:lnTo>
                    <a:pt x="3205723" y="4376911"/>
                  </a:lnTo>
                  <a:cubicBezTo>
                    <a:pt x="3288238" y="4249850"/>
                    <a:pt x="3252126" y="4079956"/>
                    <a:pt x="3125065" y="3997443"/>
                  </a:cubicBezTo>
                  <a:cubicBezTo>
                    <a:pt x="3050998" y="3949342"/>
                    <a:pt x="2962377" y="3941552"/>
                    <a:pt x="2885364" y="3969651"/>
                  </a:cubicBezTo>
                  <a:cubicBezTo>
                    <a:pt x="2904562" y="3864147"/>
                    <a:pt x="2860444" y="3752656"/>
                    <a:pt x="2764879" y="3690594"/>
                  </a:cubicBezTo>
                  <a:cubicBezTo>
                    <a:pt x="2675680" y="3632668"/>
                    <a:pt x="2565374" y="3633204"/>
                    <a:pt x="2479613" y="3683683"/>
                  </a:cubicBezTo>
                  <a:cubicBezTo>
                    <a:pt x="2491746" y="3584340"/>
                    <a:pt x="2447375" y="3482413"/>
                    <a:pt x="2357597" y="3424112"/>
                  </a:cubicBezTo>
                  <a:cubicBezTo>
                    <a:pt x="2230536" y="3341596"/>
                    <a:pt x="2060642" y="3377708"/>
                    <a:pt x="1978127" y="3504770"/>
                  </a:cubicBezTo>
                  <a:lnTo>
                    <a:pt x="1773143" y="3820415"/>
                  </a:lnTo>
                  <a:cubicBezTo>
                    <a:pt x="1771585" y="3822815"/>
                    <a:pt x="1770069" y="3825230"/>
                    <a:pt x="1769218" y="3828038"/>
                  </a:cubicBezTo>
                  <a:cubicBezTo>
                    <a:pt x="1752743" y="3768112"/>
                    <a:pt x="1714307" y="3714419"/>
                    <a:pt x="1658027" y="3677872"/>
                  </a:cubicBezTo>
                  <a:cubicBezTo>
                    <a:pt x="1530967" y="3595356"/>
                    <a:pt x="1361072" y="3631468"/>
                    <a:pt x="1278558" y="3758529"/>
                  </a:cubicBezTo>
                  <a:lnTo>
                    <a:pt x="1214041" y="3857878"/>
                  </a:lnTo>
                  <a:cubicBezTo>
                    <a:pt x="1129847" y="4012173"/>
                    <a:pt x="965736" y="4115631"/>
                    <a:pt x="777460" y="4115631"/>
                  </a:cubicBezTo>
                  <a:lnTo>
                    <a:pt x="770030" y="4114882"/>
                  </a:lnTo>
                  <a:lnTo>
                    <a:pt x="133314" y="4114882"/>
                  </a:lnTo>
                  <a:cubicBezTo>
                    <a:pt x="46334" y="3825273"/>
                    <a:pt x="0" y="3518249"/>
                    <a:pt x="0" y="3200402"/>
                  </a:cubicBezTo>
                  <a:cubicBezTo>
                    <a:pt x="-1" y="2981216"/>
                    <a:pt x="22034" y="2767175"/>
                    <a:pt x="64130" y="2560401"/>
                  </a:cubicBezTo>
                  <a:lnTo>
                    <a:pt x="1002249" y="2560400"/>
                  </a:lnTo>
                  <a:lnTo>
                    <a:pt x="1891037" y="2183134"/>
                  </a:lnTo>
                  <a:lnTo>
                    <a:pt x="1892205" y="2182154"/>
                  </a:lnTo>
                  <a:cubicBezTo>
                    <a:pt x="1910959" y="2166416"/>
                    <a:pt x="1934318" y="2159770"/>
                    <a:pt x="1956920" y="2161748"/>
                  </a:cubicBezTo>
                  <a:close/>
                  <a:moveTo>
                    <a:pt x="3656858" y="1633115"/>
                  </a:moveTo>
                  <a:cubicBezTo>
                    <a:pt x="3684170" y="1634110"/>
                    <a:pt x="3710479" y="1635996"/>
                    <a:pt x="3735468" y="1640302"/>
                  </a:cubicBezTo>
                  <a:cubicBezTo>
                    <a:pt x="3736801" y="1640168"/>
                    <a:pt x="3738134" y="1640167"/>
                    <a:pt x="3739468" y="1640167"/>
                  </a:cubicBezTo>
                  <a:cubicBezTo>
                    <a:pt x="4305222" y="1640169"/>
                    <a:pt x="4816641" y="1846440"/>
                    <a:pt x="5181704" y="2180522"/>
                  </a:cubicBezTo>
                  <a:lnTo>
                    <a:pt x="5182750" y="2177646"/>
                  </a:lnTo>
                  <a:cubicBezTo>
                    <a:pt x="5259259" y="2244293"/>
                    <a:pt x="5359072" y="2283923"/>
                    <a:pt x="5468110" y="2284801"/>
                  </a:cubicBezTo>
                  <a:lnTo>
                    <a:pt x="5467703" y="2285921"/>
                  </a:lnTo>
                  <a:lnTo>
                    <a:pt x="6267485" y="2285921"/>
                  </a:lnTo>
                  <a:cubicBezTo>
                    <a:pt x="6354465" y="2575530"/>
                    <a:pt x="6400801" y="2882555"/>
                    <a:pt x="6400801" y="3200402"/>
                  </a:cubicBezTo>
                  <a:cubicBezTo>
                    <a:pt x="6400800" y="3419588"/>
                    <a:pt x="6378766" y="3633626"/>
                    <a:pt x="6336672" y="3840401"/>
                  </a:cubicBezTo>
                  <a:lnTo>
                    <a:pt x="5704421" y="3840400"/>
                  </a:lnTo>
                  <a:lnTo>
                    <a:pt x="5517569" y="3840400"/>
                  </a:lnTo>
                  <a:cubicBezTo>
                    <a:pt x="5516068" y="3840851"/>
                    <a:pt x="5514564" y="3840855"/>
                    <a:pt x="5513058" y="3840856"/>
                  </a:cubicBezTo>
                  <a:cubicBezTo>
                    <a:pt x="5346942" y="3840856"/>
                    <a:pt x="5196620" y="3773228"/>
                    <a:pt x="5088259" y="3663870"/>
                  </a:cubicBezTo>
                  <a:lnTo>
                    <a:pt x="5088088" y="3664207"/>
                  </a:lnTo>
                  <a:lnTo>
                    <a:pt x="4240840" y="2816960"/>
                  </a:lnTo>
                  <a:cubicBezTo>
                    <a:pt x="4240396" y="2817661"/>
                    <a:pt x="4239784" y="2818172"/>
                    <a:pt x="4239171" y="2818678"/>
                  </a:cubicBezTo>
                  <a:cubicBezTo>
                    <a:pt x="4135954" y="2720312"/>
                    <a:pt x="4008137" y="2648478"/>
                    <a:pt x="3866360" y="2610767"/>
                  </a:cubicBezTo>
                  <a:lnTo>
                    <a:pt x="3866992" y="2608888"/>
                  </a:lnTo>
                  <a:lnTo>
                    <a:pt x="3535264" y="2526178"/>
                  </a:lnTo>
                  <a:lnTo>
                    <a:pt x="3130135" y="2432647"/>
                  </a:lnTo>
                  <a:cubicBezTo>
                    <a:pt x="3130024" y="2433039"/>
                    <a:pt x="3129793" y="2433339"/>
                    <a:pt x="3129562" y="2433637"/>
                  </a:cubicBezTo>
                  <a:cubicBezTo>
                    <a:pt x="3080383" y="2420910"/>
                    <a:pt x="3028848" y="2414912"/>
                    <a:pt x="2975908" y="2414912"/>
                  </a:cubicBezTo>
                  <a:cubicBezTo>
                    <a:pt x="2811943" y="2414912"/>
                    <a:pt x="2661415" y="2472455"/>
                    <a:pt x="2545396" y="2570876"/>
                  </a:cubicBezTo>
                  <a:lnTo>
                    <a:pt x="2543573" y="2569717"/>
                  </a:lnTo>
                  <a:lnTo>
                    <a:pt x="2193720" y="2853022"/>
                  </a:lnTo>
                  <a:cubicBezTo>
                    <a:pt x="2105416" y="2924529"/>
                    <a:pt x="1975860" y="2910914"/>
                    <a:pt x="1904353" y="2822609"/>
                  </a:cubicBezTo>
                  <a:cubicBezTo>
                    <a:pt x="1832844" y="2734303"/>
                    <a:pt x="1846461" y="2604750"/>
                    <a:pt x="1934767" y="2533243"/>
                  </a:cubicBezTo>
                  <a:lnTo>
                    <a:pt x="2350832" y="2196320"/>
                  </a:lnTo>
                  <a:lnTo>
                    <a:pt x="2704088" y="1899903"/>
                  </a:lnTo>
                  <a:cubicBezTo>
                    <a:pt x="2709938" y="1893802"/>
                    <a:pt x="2716509" y="1888323"/>
                    <a:pt x="2723713" y="1883435"/>
                  </a:cubicBezTo>
                  <a:lnTo>
                    <a:pt x="2732397" y="1876148"/>
                  </a:lnTo>
                  <a:lnTo>
                    <a:pt x="2741152" y="1870710"/>
                  </a:lnTo>
                  <a:cubicBezTo>
                    <a:pt x="2794071" y="1830023"/>
                    <a:pt x="2859630" y="1794650"/>
                    <a:pt x="2933347" y="1767819"/>
                  </a:cubicBezTo>
                  <a:lnTo>
                    <a:pt x="3001298" y="1748265"/>
                  </a:lnTo>
                  <a:cubicBezTo>
                    <a:pt x="3071697" y="1720366"/>
                    <a:pt x="3148660" y="1697120"/>
                    <a:pt x="3229866" y="1678372"/>
                  </a:cubicBezTo>
                  <a:cubicBezTo>
                    <a:pt x="3383705" y="1642856"/>
                    <a:pt x="3530928" y="1628523"/>
                    <a:pt x="3656858" y="1633115"/>
                  </a:cubicBezTo>
                  <a:close/>
                  <a:moveTo>
                    <a:pt x="3200402" y="0"/>
                  </a:moveTo>
                  <a:cubicBezTo>
                    <a:pt x="4604889" y="0"/>
                    <a:pt x="5798071" y="904705"/>
                    <a:pt x="6225978" y="2164162"/>
                  </a:cubicBezTo>
                  <a:lnTo>
                    <a:pt x="5489721" y="2164162"/>
                  </a:lnTo>
                  <a:cubicBezTo>
                    <a:pt x="5096787" y="1291881"/>
                    <a:pt x="4219373" y="685800"/>
                    <a:pt x="3200402" y="685800"/>
                  </a:cubicBezTo>
                  <a:cubicBezTo>
                    <a:pt x="2074893" y="685800"/>
                    <a:pt x="1122090" y="1425244"/>
                    <a:pt x="801668" y="2444946"/>
                  </a:cubicBezTo>
                  <a:lnTo>
                    <a:pt x="90517" y="2444946"/>
                  </a:lnTo>
                  <a:cubicBezTo>
                    <a:pt x="429306" y="1041901"/>
                    <a:pt x="1693180" y="0"/>
                    <a:pt x="3200402" y="0"/>
                  </a:cubicBezTo>
                  <a:close/>
                </a:path>
              </a:pathLst>
            </a:custGeom>
            <a:solidFill>
              <a:srgbClr val="F30000"/>
            </a:solidFill>
            <a:ln w="9525" cap="flat" cmpd="sng" algn="ctr">
              <a:noFill/>
              <a:prstDash val="solid"/>
              <a:headEnd type="none" w="med" len="med"/>
              <a:tailEnd type="none" w="med" len="med"/>
            </a:ln>
            <a:effectLst/>
          </p:spPr>
          <p:txBody>
            <a:bodyPr vert="horz" wrap="square" lIns="124341" tIns="62170" rIns="124341" bIns="62170" numCol="1" rtlCol="0" anchor="ctr" anchorCtr="0" compatLnSpc="1"/>
            <a:lstStyle/>
            <a:p>
              <a:pPr algn="ctr" defTabSz="931545" fontAlgn="base">
                <a:lnSpc>
                  <a:spcPct val="90000"/>
                </a:lnSpc>
                <a:spcBef>
                  <a:spcPct val="0"/>
                </a:spcBef>
                <a:spcAft>
                  <a:spcPct val="0"/>
                </a:spcAft>
                <a:defRPr/>
              </a:pPr>
              <a:endParaRPr lang="en-US" sz="2935" kern="0" dirty="0">
                <a:solidFill>
                  <a:schemeClr val="tx1"/>
                </a:solidFill>
                <a:latin typeface="黑体" panose="02010600030101010101" charset="-122"/>
                <a:ea typeface="黑体" panose="02010600030101010101" charset="-122"/>
              </a:endParaRPr>
            </a:p>
          </p:txBody>
        </p:sp>
      </p:grpSp>
      <p:grpSp>
        <p:nvGrpSpPr>
          <p:cNvPr id="171" name="组合 170"/>
          <p:cNvGrpSpPr/>
          <p:nvPr/>
        </p:nvGrpSpPr>
        <p:grpSpPr>
          <a:xfrm>
            <a:off x="886692" y="1939113"/>
            <a:ext cx="2565023" cy="1013237"/>
            <a:chOff x="1072034" y="1783252"/>
            <a:chExt cx="1923767" cy="759928"/>
          </a:xfrm>
        </p:grpSpPr>
        <p:sp>
          <p:nvSpPr>
            <p:cNvPr id="172" name="TextBox 171"/>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3" name="TextBox 172"/>
            <p:cNvSpPr txBox="1"/>
            <p:nvPr/>
          </p:nvSpPr>
          <p:spPr>
            <a:xfrm>
              <a:off x="2119788"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74" name="组合 173"/>
          <p:cNvGrpSpPr/>
          <p:nvPr/>
        </p:nvGrpSpPr>
        <p:grpSpPr>
          <a:xfrm>
            <a:off x="886692" y="3339731"/>
            <a:ext cx="2565023" cy="1013237"/>
            <a:chOff x="1072034" y="1783252"/>
            <a:chExt cx="1923767" cy="759928"/>
          </a:xfrm>
        </p:grpSpPr>
        <p:sp>
          <p:nvSpPr>
            <p:cNvPr id="175" name="TextBox 174"/>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6" name="TextBox 175"/>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77" name="组合 176"/>
          <p:cNvGrpSpPr/>
          <p:nvPr/>
        </p:nvGrpSpPr>
        <p:grpSpPr>
          <a:xfrm>
            <a:off x="886692" y="4797209"/>
            <a:ext cx="2565023" cy="1013237"/>
            <a:chOff x="1072034" y="1783252"/>
            <a:chExt cx="1923767" cy="759928"/>
          </a:xfrm>
        </p:grpSpPr>
        <p:sp>
          <p:nvSpPr>
            <p:cNvPr id="178" name="TextBox 177"/>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79" name="TextBox 178"/>
            <p:cNvSpPr txBox="1"/>
            <p:nvPr/>
          </p:nvSpPr>
          <p:spPr>
            <a:xfrm>
              <a:off x="2036616"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0" name="组合 179"/>
          <p:cNvGrpSpPr/>
          <p:nvPr/>
        </p:nvGrpSpPr>
        <p:grpSpPr>
          <a:xfrm>
            <a:off x="8618796" y="1943801"/>
            <a:ext cx="2565023" cy="1013237"/>
            <a:chOff x="1072034" y="1783252"/>
            <a:chExt cx="1923767" cy="759928"/>
          </a:xfrm>
        </p:grpSpPr>
        <p:sp>
          <p:nvSpPr>
            <p:cNvPr id="181" name="TextBox 180"/>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2" name="TextBox 181"/>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3" name="组合 182"/>
          <p:cNvGrpSpPr/>
          <p:nvPr/>
        </p:nvGrpSpPr>
        <p:grpSpPr>
          <a:xfrm>
            <a:off x="8618796" y="3401280"/>
            <a:ext cx="2565023" cy="1013237"/>
            <a:chOff x="1072034" y="1783252"/>
            <a:chExt cx="1923767" cy="759928"/>
          </a:xfrm>
        </p:grpSpPr>
        <p:sp>
          <p:nvSpPr>
            <p:cNvPr id="184" name="TextBox 183"/>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5" name="TextBox 184"/>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86" name="组合 185"/>
          <p:cNvGrpSpPr/>
          <p:nvPr/>
        </p:nvGrpSpPr>
        <p:grpSpPr>
          <a:xfrm>
            <a:off x="8618796" y="4692521"/>
            <a:ext cx="2565023" cy="1013237"/>
            <a:chOff x="1072034" y="1783252"/>
            <a:chExt cx="1923767" cy="759928"/>
          </a:xfrm>
        </p:grpSpPr>
        <p:sp>
          <p:nvSpPr>
            <p:cNvPr id="187" name="TextBox 186"/>
            <p:cNvSpPr txBox="1"/>
            <p:nvPr/>
          </p:nvSpPr>
          <p:spPr>
            <a:xfrm>
              <a:off x="1072034" y="2087885"/>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a:p>
              <a:r>
                <a:rPr lang="zh-CN" altLang="en-US" sz="1200" dirty="0">
                  <a:solidFill>
                    <a:schemeClr val="tx1"/>
                  </a:solidFill>
                  <a:latin typeface="黑体" panose="02010600030101010101" charset="-122"/>
                  <a:ea typeface="黑体" panose="02010600030101010101" charset="-122"/>
                </a:rPr>
                <a:t>单击此处添加文本单击此处添加文本</a:t>
              </a:r>
            </a:p>
          </p:txBody>
        </p:sp>
        <p:sp>
          <p:nvSpPr>
            <p:cNvPr id="188" name="TextBox 187"/>
            <p:cNvSpPr txBox="1"/>
            <p:nvPr/>
          </p:nvSpPr>
          <p:spPr>
            <a:xfrm>
              <a:off x="1074733" y="1783252"/>
              <a:ext cx="815340"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1"/>
                                        </p:tgtEl>
                                        <p:attrNameLst>
                                          <p:attrName>style.visibility</p:attrName>
                                        </p:attrNameLst>
                                      </p:cBhvr>
                                      <p:to>
                                        <p:strVal val="visible"/>
                                      </p:to>
                                    </p:set>
                                    <p:anim calcmode="lin" valueType="num">
                                      <p:cBhvr additive="base">
                                        <p:cTn id="19" dur="500" fill="hold"/>
                                        <p:tgtEl>
                                          <p:spTgt spid="171"/>
                                        </p:tgtEl>
                                        <p:attrNameLst>
                                          <p:attrName>ppt_x</p:attrName>
                                        </p:attrNameLst>
                                      </p:cBhvr>
                                      <p:tavLst>
                                        <p:tav tm="0">
                                          <p:val>
                                            <p:strVal val="0-#ppt_w/2"/>
                                          </p:val>
                                        </p:tav>
                                        <p:tav tm="100000">
                                          <p:val>
                                            <p:strVal val="#ppt_x"/>
                                          </p:val>
                                        </p:tav>
                                      </p:tavLst>
                                    </p:anim>
                                    <p:anim calcmode="lin" valueType="num">
                                      <p:cBhvr additive="base">
                                        <p:cTn id="20" dur="500" fill="hold"/>
                                        <p:tgtEl>
                                          <p:spTgt spid="171"/>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additive="base">
                                        <p:cTn id="25" dur="500" fill="hold"/>
                                        <p:tgtEl>
                                          <p:spTgt spid="174"/>
                                        </p:tgtEl>
                                        <p:attrNameLst>
                                          <p:attrName>ppt_x</p:attrName>
                                        </p:attrNameLst>
                                      </p:cBhvr>
                                      <p:tavLst>
                                        <p:tav tm="0">
                                          <p:val>
                                            <p:strVal val="0-#ppt_w/2"/>
                                          </p:val>
                                        </p:tav>
                                        <p:tav tm="100000">
                                          <p:val>
                                            <p:strVal val="#ppt_x"/>
                                          </p:val>
                                        </p:tav>
                                      </p:tavLst>
                                    </p:anim>
                                    <p:anim calcmode="lin" valueType="num">
                                      <p:cBhvr additive="base">
                                        <p:cTn id="26" dur="500" fill="hold"/>
                                        <p:tgtEl>
                                          <p:spTgt spid="17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77"/>
                                        </p:tgtEl>
                                        <p:attrNameLst>
                                          <p:attrName>style.visibility</p:attrName>
                                        </p:attrNameLst>
                                      </p:cBhvr>
                                      <p:to>
                                        <p:strVal val="visible"/>
                                      </p:to>
                                    </p:set>
                                    <p:anim calcmode="lin" valueType="num">
                                      <p:cBhvr additive="base">
                                        <p:cTn id="31" dur="500" fill="hold"/>
                                        <p:tgtEl>
                                          <p:spTgt spid="177"/>
                                        </p:tgtEl>
                                        <p:attrNameLst>
                                          <p:attrName>ppt_x</p:attrName>
                                        </p:attrNameLst>
                                      </p:cBhvr>
                                      <p:tavLst>
                                        <p:tav tm="0">
                                          <p:val>
                                            <p:strVal val="0-#ppt_w/2"/>
                                          </p:val>
                                        </p:tav>
                                        <p:tav tm="100000">
                                          <p:val>
                                            <p:strVal val="#ppt_x"/>
                                          </p:val>
                                        </p:tav>
                                      </p:tavLst>
                                    </p:anim>
                                    <p:anim calcmode="lin" valueType="num">
                                      <p:cBhvr additive="base">
                                        <p:cTn id="32" dur="500" fill="hold"/>
                                        <p:tgtEl>
                                          <p:spTgt spid="177"/>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80"/>
                                        </p:tgtEl>
                                        <p:attrNameLst>
                                          <p:attrName>style.visibility</p:attrName>
                                        </p:attrNameLst>
                                      </p:cBhvr>
                                      <p:to>
                                        <p:strVal val="visible"/>
                                      </p:to>
                                    </p:set>
                                    <p:anim calcmode="lin" valueType="num">
                                      <p:cBhvr additive="base">
                                        <p:cTn id="35" dur="500" fill="hold"/>
                                        <p:tgtEl>
                                          <p:spTgt spid="180"/>
                                        </p:tgtEl>
                                        <p:attrNameLst>
                                          <p:attrName>ppt_x</p:attrName>
                                        </p:attrNameLst>
                                      </p:cBhvr>
                                      <p:tavLst>
                                        <p:tav tm="0">
                                          <p:val>
                                            <p:strVal val="1+#ppt_w/2"/>
                                          </p:val>
                                        </p:tav>
                                        <p:tav tm="100000">
                                          <p:val>
                                            <p:strVal val="#ppt_x"/>
                                          </p:val>
                                        </p:tav>
                                      </p:tavLst>
                                    </p:anim>
                                    <p:anim calcmode="lin" valueType="num">
                                      <p:cBhvr additive="base">
                                        <p:cTn id="36" dur="500" fill="hold"/>
                                        <p:tgtEl>
                                          <p:spTgt spid="18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183"/>
                                        </p:tgtEl>
                                        <p:attrNameLst>
                                          <p:attrName>style.visibility</p:attrName>
                                        </p:attrNameLst>
                                      </p:cBhvr>
                                      <p:to>
                                        <p:strVal val="visible"/>
                                      </p:to>
                                    </p:set>
                                    <p:anim calcmode="lin" valueType="num">
                                      <p:cBhvr additive="base">
                                        <p:cTn id="41" dur="500" fill="hold"/>
                                        <p:tgtEl>
                                          <p:spTgt spid="183"/>
                                        </p:tgtEl>
                                        <p:attrNameLst>
                                          <p:attrName>ppt_x</p:attrName>
                                        </p:attrNameLst>
                                      </p:cBhvr>
                                      <p:tavLst>
                                        <p:tav tm="0">
                                          <p:val>
                                            <p:strVal val="1+#ppt_w/2"/>
                                          </p:val>
                                        </p:tav>
                                        <p:tav tm="100000">
                                          <p:val>
                                            <p:strVal val="#ppt_x"/>
                                          </p:val>
                                        </p:tav>
                                      </p:tavLst>
                                    </p:anim>
                                    <p:anim calcmode="lin" valueType="num">
                                      <p:cBhvr additive="base">
                                        <p:cTn id="42" dur="500" fill="hold"/>
                                        <p:tgtEl>
                                          <p:spTgt spid="183"/>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86"/>
                                        </p:tgtEl>
                                        <p:attrNameLst>
                                          <p:attrName>style.visibility</p:attrName>
                                        </p:attrNameLst>
                                      </p:cBhvr>
                                      <p:to>
                                        <p:strVal val="visible"/>
                                      </p:to>
                                    </p:set>
                                    <p:anim calcmode="lin" valueType="num">
                                      <p:cBhvr additive="base">
                                        <p:cTn id="47" dur="500" fill="hold"/>
                                        <p:tgtEl>
                                          <p:spTgt spid="186"/>
                                        </p:tgtEl>
                                        <p:attrNameLst>
                                          <p:attrName>ppt_x</p:attrName>
                                        </p:attrNameLst>
                                      </p:cBhvr>
                                      <p:tavLst>
                                        <p:tav tm="0">
                                          <p:val>
                                            <p:strVal val="1+#ppt_w/2"/>
                                          </p:val>
                                        </p:tav>
                                        <p:tav tm="100000">
                                          <p:val>
                                            <p:strVal val="#ppt_x"/>
                                          </p:val>
                                        </p:tav>
                                      </p:tavLst>
                                    </p:anim>
                                    <p:anim calcmode="lin" valueType="num">
                                      <p:cBhvr additive="base">
                                        <p:cTn id="48" dur="500" fill="hold"/>
                                        <p:tgtEl>
                                          <p:spTgt spid="1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a0a6d5db8915042517a352217988f45b"/>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70" y="375920"/>
            <a:ext cx="12218035" cy="6518910"/>
          </a:xfrm>
          <a:prstGeom prst="rect">
            <a:avLst/>
          </a:prstGeom>
        </p:spPr>
      </p:pic>
      <p:pic>
        <p:nvPicPr>
          <p:cNvPr id="6" name="图片 5" descr="blueze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970" y="-9525"/>
            <a:ext cx="5765800" cy="1611630"/>
          </a:xfrm>
          <a:prstGeom prst="rect">
            <a:avLst/>
          </a:prstGeom>
        </p:spPr>
      </p:pic>
      <p:sp>
        <p:nvSpPr>
          <p:cNvPr id="219" name=" 219"/>
          <p:cNvSpPr/>
          <p:nvPr/>
        </p:nvSpPr>
        <p:spPr>
          <a:xfrm>
            <a:off x="3385820" y="2550795"/>
            <a:ext cx="6250940" cy="749300"/>
          </a:xfrm>
          <a:prstGeom prst="roundRect">
            <a:avLst>
              <a:gd name="adj" fmla="val 50000"/>
            </a:avLst>
          </a:prstGeom>
          <a:gradFill>
            <a:gsLst>
              <a:gs pos="0">
                <a:srgbClr val="FFC000"/>
              </a:gs>
              <a:gs pos="100000">
                <a:srgbClr val="FF0000"/>
              </a:gs>
            </a:gsLst>
            <a:lin ang="1080000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4" name="TextBox 5"/>
          <p:cNvSpPr txBox="1"/>
          <p:nvPr/>
        </p:nvSpPr>
        <p:spPr>
          <a:xfrm>
            <a:off x="4761619" y="2683901"/>
            <a:ext cx="3898900" cy="483235"/>
          </a:xfrm>
          <a:prstGeom prst="rect">
            <a:avLst/>
          </a:prstGeom>
          <a:noFill/>
        </p:spPr>
        <p:txBody>
          <a:bodyPr wrap="none" rtlCol="0">
            <a:spAutoFit/>
          </a:bodyPr>
          <a:lstStyle/>
          <a:p>
            <a:pPr algn="l"/>
            <a:r>
              <a:rPr lang="zh-CN" altLang="en-US" sz="2400" b="1" dirty="0">
                <a:solidFill>
                  <a:srgbClr val="FFFF00"/>
                </a:solidFill>
                <a:latin typeface="微软雅黑" panose="020B0503020204020204" charset="-122"/>
                <a:ea typeface="微软雅黑" panose="020B0503020204020204" charset="-122"/>
              </a:rPr>
              <a:t>第二章    单击此处添加标题</a:t>
            </a:r>
          </a:p>
        </p:txBody>
      </p:sp>
      <p:pic>
        <p:nvPicPr>
          <p:cNvPr id="5" name="图片 4" descr="995939c73c8e6933e9a3da38a65a8d7c"/>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78430" y="1926590"/>
            <a:ext cx="2083435" cy="1684655"/>
          </a:xfrm>
          <a:prstGeom prst="rect">
            <a:avLst/>
          </a:prstGeom>
        </p:spPr>
      </p:pic>
      <p:sp>
        <p:nvSpPr>
          <p:cNvPr id="2" name="TextBox 5"/>
          <p:cNvSpPr txBox="1"/>
          <p:nvPr/>
        </p:nvSpPr>
        <p:spPr>
          <a:xfrm>
            <a:off x="5014984"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3" name="TextBox 5"/>
          <p:cNvSpPr txBox="1"/>
          <p:nvPr/>
        </p:nvSpPr>
        <p:spPr>
          <a:xfrm>
            <a:off x="7078099" y="3400425"/>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7" name="五角星 6"/>
          <p:cNvSpPr/>
          <p:nvPr/>
        </p:nvSpPr>
        <p:spPr>
          <a:xfrm>
            <a:off x="4884420"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五角星 7"/>
          <p:cNvSpPr/>
          <p:nvPr/>
        </p:nvSpPr>
        <p:spPr>
          <a:xfrm>
            <a:off x="6892925" y="3458845"/>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
          <p:cNvSpPr txBox="1"/>
          <p:nvPr/>
        </p:nvSpPr>
        <p:spPr>
          <a:xfrm>
            <a:off x="5014984"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0" name="TextBox 5"/>
          <p:cNvSpPr txBox="1"/>
          <p:nvPr/>
        </p:nvSpPr>
        <p:spPr>
          <a:xfrm>
            <a:off x="7078099" y="3726180"/>
            <a:ext cx="1554480" cy="287020"/>
          </a:xfrm>
          <a:prstGeom prst="rect">
            <a:avLst/>
          </a:prstGeom>
          <a:noFill/>
        </p:spPr>
        <p:txBody>
          <a:bodyPr wrap="none" rtlCol="0">
            <a:spAutoFit/>
          </a:bodyPr>
          <a:lstStyle/>
          <a:p>
            <a:pPr algn="l"/>
            <a:r>
              <a:rPr lang="zh-CN" altLang="en-US" sz="1200" dirty="0">
                <a:solidFill>
                  <a:srgbClr val="C00000"/>
                </a:solidFill>
                <a:latin typeface="微软雅黑" panose="020B0503020204020204" charset="-122"/>
                <a:ea typeface="微软雅黑" panose="020B0503020204020204" charset="-122"/>
              </a:rPr>
              <a:t>单击此处添加副标题</a:t>
            </a:r>
          </a:p>
        </p:txBody>
      </p:sp>
      <p:sp>
        <p:nvSpPr>
          <p:cNvPr id="11" name="五角星 10"/>
          <p:cNvSpPr/>
          <p:nvPr/>
        </p:nvSpPr>
        <p:spPr>
          <a:xfrm>
            <a:off x="4884420"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五角星 11"/>
          <p:cNvSpPr/>
          <p:nvPr/>
        </p:nvSpPr>
        <p:spPr>
          <a:xfrm>
            <a:off x="6892925" y="3784600"/>
            <a:ext cx="170180" cy="170180"/>
          </a:xfrm>
          <a:prstGeom prst="star5">
            <a:avLst/>
          </a:prstGeom>
          <a:gradFill>
            <a:gsLst>
              <a:gs pos="0">
                <a:srgbClr val="E30000"/>
              </a:gs>
              <a:gs pos="100000">
                <a:srgbClr val="760303"/>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1+#ppt_w/2"/>
                                          </p:val>
                                        </p:tav>
                                        <p:tav tm="100000">
                                          <p:val>
                                            <p:strVal val="#ppt_x"/>
                                          </p:val>
                                        </p:tav>
                                      </p:tavLst>
                                    </p:anim>
                                    <p:anim calcmode="lin" valueType="num">
                                      <p:cBhvr additive="base">
                                        <p:cTn id="8" dur="2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50" fill="hold"/>
                                        <p:tgtEl>
                                          <p:spTgt spid="2"/>
                                        </p:tgtEl>
                                        <p:attrNameLst>
                                          <p:attrName>ppt_x</p:attrName>
                                        </p:attrNameLst>
                                      </p:cBhvr>
                                      <p:tavLst>
                                        <p:tav tm="0">
                                          <p:val>
                                            <p:strVal val="1+#ppt_w/2"/>
                                          </p:val>
                                        </p:tav>
                                        <p:tav tm="100000">
                                          <p:val>
                                            <p:strVal val="#ppt_x"/>
                                          </p:val>
                                        </p:tav>
                                      </p:tavLst>
                                    </p:anim>
                                    <p:anim calcmode="lin" valueType="num">
                                      <p:cBhvr additive="base">
                                        <p:cTn id="13" dur="25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250" fill="hold"/>
                                        <p:tgtEl>
                                          <p:spTgt spid="3"/>
                                        </p:tgtEl>
                                        <p:attrNameLst>
                                          <p:attrName>ppt_x</p:attrName>
                                        </p:attrNameLst>
                                      </p:cBhvr>
                                      <p:tavLst>
                                        <p:tav tm="0">
                                          <p:val>
                                            <p:strVal val="1+#ppt_w/2"/>
                                          </p:val>
                                        </p:tav>
                                        <p:tav tm="100000">
                                          <p:val>
                                            <p:strVal val="#ppt_x"/>
                                          </p:val>
                                        </p:tav>
                                      </p:tavLst>
                                    </p:anim>
                                    <p:anim calcmode="lin" valueType="num">
                                      <p:cBhvr additive="base">
                                        <p:cTn id="18" dur="250" fill="hold"/>
                                        <p:tgtEl>
                                          <p:spTgt spid="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250" fill="hold"/>
                                        <p:tgtEl>
                                          <p:spTgt spid="9"/>
                                        </p:tgtEl>
                                        <p:attrNameLst>
                                          <p:attrName>ppt_x</p:attrName>
                                        </p:attrNameLst>
                                      </p:cBhvr>
                                      <p:tavLst>
                                        <p:tav tm="0">
                                          <p:val>
                                            <p:strVal val="1+#ppt_w/2"/>
                                          </p:val>
                                        </p:tav>
                                        <p:tav tm="100000">
                                          <p:val>
                                            <p:strVal val="#ppt_x"/>
                                          </p:val>
                                        </p:tav>
                                      </p:tavLst>
                                    </p:anim>
                                    <p:anim calcmode="lin" valueType="num">
                                      <p:cBhvr additive="base">
                                        <p:cTn id="23" dur="250" fill="hold"/>
                                        <p:tgtEl>
                                          <p:spTgt spid="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50" fill="hold"/>
                                        <p:tgtEl>
                                          <p:spTgt spid="10"/>
                                        </p:tgtEl>
                                        <p:attrNameLst>
                                          <p:attrName>ppt_x</p:attrName>
                                        </p:attrNameLst>
                                      </p:cBhvr>
                                      <p:tavLst>
                                        <p:tav tm="0">
                                          <p:val>
                                            <p:strVal val="1+#ppt_w/2"/>
                                          </p:val>
                                        </p:tav>
                                        <p:tav tm="100000">
                                          <p:val>
                                            <p:strVal val="#ppt_x"/>
                                          </p:val>
                                        </p:tav>
                                      </p:tavLst>
                                    </p:anim>
                                    <p:anim calcmode="lin" valueType="num">
                                      <p:cBhvr additive="base">
                                        <p:cTn id="28" dur="2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95939c73c8e6933e9a3da38a65a8d7c"/>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5925" y="144145"/>
            <a:ext cx="963930" cy="779780"/>
          </a:xfrm>
          <a:prstGeom prst="rect">
            <a:avLst/>
          </a:prstGeom>
        </p:spPr>
      </p:pic>
      <p:cxnSp>
        <p:nvCxnSpPr>
          <p:cNvPr id="122" name="直接连接符 121"/>
          <p:cNvCxnSpPr/>
          <p:nvPr/>
        </p:nvCxnSpPr>
        <p:spPr>
          <a:xfrm>
            <a:off x="1379855" y="786130"/>
            <a:ext cx="10245725" cy="0"/>
          </a:xfrm>
          <a:prstGeom prst="line">
            <a:avLst/>
          </a:prstGeom>
          <a:ln w="127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48" name="标题 247"/>
          <p:cNvSpPr>
            <a:spLocks noGrp="1"/>
          </p:cNvSpPr>
          <p:nvPr>
            <p:ph type="title"/>
          </p:nvPr>
        </p:nvSpPr>
        <p:spPr>
          <a:xfrm>
            <a:off x="9540875" y="321945"/>
            <a:ext cx="2397125" cy="478155"/>
          </a:xfrm>
        </p:spPr>
        <p:txBody>
          <a:bodyPr>
            <a:normAutofit/>
          </a:bodyPr>
          <a:lstStyle/>
          <a:p>
            <a:pPr algn="l"/>
            <a:r>
              <a:rPr lang="zh-CN" altLang="en-US" sz="2000" dirty="0">
                <a:solidFill>
                  <a:schemeClr val="tx1"/>
                </a:solidFill>
                <a:latin typeface="黑体" panose="02010600030101010101" charset="-122"/>
                <a:ea typeface="黑体" panose="02010600030101010101" charset="-122"/>
              </a:rPr>
              <a:t>单击此处添加标题</a:t>
            </a:r>
          </a:p>
        </p:txBody>
      </p:sp>
      <p:pic>
        <p:nvPicPr>
          <p:cNvPr id="3" name="图片 2" descr="4c7d42bf6a7f416894a4e0e7de5455d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545" y="6080760"/>
            <a:ext cx="12249785" cy="920115"/>
          </a:xfrm>
          <a:prstGeom prst="rect">
            <a:avLst/>
          </a:prstGeom>
        </p:spPr>
      </p:pic>
      <p:sp>
        <p:nvSpPr>
          <p:cNvPr id="50" name="椭圆 49"/>
          <p:cNvSpPr/>
          <p:nvPr/>
        </p:nvSpPr>
        <p:spPr>
          <a:xfrm>
            <a:off x="2568475" y="497081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51" name="组合 50"/>
          <p:cNvGrpSpPr/>
          <p:nvPr/>
        </p:nvGrpSpPr>
        <p:grpSpPr>
          <a:xfrm>
            <a:off x="2707194" y="3370227"/>
            <a:ext cx="1773383" cy="1773383"/>
            <a:chOff x="2755075" y="3174904"/>
            <a:chExt cx="1773382" cy="1773382"/>
          </a:xfrm>
          <a:effectLst>
            <a:reflection blurRad="12700" stA="50000" endA="300" endPos="53000" dist="63500" dir="5400000" sy="-100000" algn="bl" rotWithShape="0"/>
          </a:effectLst>
        </p:grpSpPr>
        <p:sp>
          <p:nvSpPr>
            <p:cNvPr id="62" name="椭圆 6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3" name="椭圆 62"/>
            <p:cNvSpPr/>
            <p:nvPr/>
          </p:nvSpPr>
          <p:spPr>
            <a:xfrm>
              <a:off x="2755075" y="3174904"/>
              <a:ext cx="1773382" cy="1773382"/>
            </a:xfrm>
            <a:prstGeom prst="ellipse">
              <a:avLst/>
            </a:prstGeom>
            <a:solidFill>
              <a:srgbClr val="F30000"/>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52" name="Group 4"/>
          <p:cNvGrpSpPr>
            <a:grpSpLocks noChangeAspect="1"/>
          </p:cNvGrpSpPr>
          <p:nvPr/>
        </p:nvGrpSpPr>
        <p:grpSpPr bwMode="auto">
          <a:xfrm>
            <a:off x="3344790" y="3979773"/>
            <a:ext cx="507079" cy="570465"/>
            <a:chOff x="1776" y="1779"/>
            <a:chExt cx="64" cy="72"/>
          </a:xfrm>
          <a:solidFill>
            <a:srgbClr val="F9F3E7"/>
          </a:solidFill>
          <a:effectLst>
            <a:reflection blurRad="6350" stA="50000" endA="300" endPos="81000" dist="1168400" dir="5400000" sy="-100000" algn="bl" rotWithShape="0"/>
          </a:effectLst>
        </p:grpSpPr>
        <p:sp>
          <p:nvSpPr>
            <p:cNvPr id="58" name="Freeform 5"/>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59" name="Freeform 6"/>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53" name="任意多边形 52"/>
          <p:cNvSpPr/>
          <p:nvPr/>
        </p:nvSpPr>
        <p:spPr>
          <a:xfrm>
            <a:off x="3960279" y="182106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65" name="椭圆 64"/>
          <p:cNvSpPr/>
          <p:nvPr/>
        </p:nvSpPr>
        <p:spPr>
          <a:xfrm>
            <a:off x="4181376" y="497081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67" name="组合 66"/>
          <p:cNvGrpSpPr/>
          <p:nvPr/>
        </p:nvGrpSpPr>
        <p:grpSpPr>
          <a:xfrm>
            <a:off x="4299140" y="3370227"/>
            <a:ext cx="1773383" cy="1773383"/>
            <a:chOff x="2755075" y="3174904"/>
            <a:chExt cx="1773382" cy="1773382"/>
          </a:xfrm>
          <a:effectLst>
            <a:reflection blurRad="12700" stA="50000" endA="300" endPos="53000" dist="63500" dir="5400000" sy="-100000" algn="bl" rotWithShape="0"/>
          </a:effectLst>
        </p:grpSpPr>
        <p:sp>
          <p:nvSpPr>
            <p:cNvPr id="79" name="椭圆 78"/>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0" name="椭圆 79"/>
            <p:cNvSpPr/>
            <p:nvPr/>
          </p:nvSpPr>
          <p:spPr>
            <a:xfrm>
              <a:off x="2755075" y="3174904"/>
              <a:ext cx="1773382" cy="1773382"/>
            </a:xfrm>
            <a:prstGeom prst="ellipse">
              <a:avLst/>
            </a:prstGeom>
            <a:solidFill>
              <a:srgbClr val="FFC000"/>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68" name="Group 18"/>
          <p:cNvGrpSpPr>
            <a:grpSpLocks noChangeAspect="1"/>
          </p:cNvGrpSpPr>
          <p:nvPr/>
        </p:nvGrpSpPr>
        <p:grpSpPr bwMode="auto">
          <a:xfrm>
            <a:off x="4949507" y="4013187"/>
            <a:ext cx="514980" cy="479868"/>
            <a:chOff x="3802" y="2858"/>
            <a:chExt cx="616" cy="574"/>
          </a:xfrm>
          <a:solidFill>
            <a:schemeClr val="bg2"/>
          </a:solidFill>
          <a:effectLst>
            <a:reflection blurRad="6350" stA="50000" endA="300" endPos="81000" dist="1168400" dir="5400000" sy="-100000" algn="bl" rotWithShape="0"/>
          </a:effectLst>
        </p:grpSpPr>
        <p:sp>
          <p:nvSpPr>
            <p:cNvPr id="7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7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7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7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78"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69" name="任意多边形 68"/>
          <p:cNvSpPr/>
          <p:nvPr/>
        </p:nvSpPr>
        <p:spPr>
          <a:xfrm>
            <a:off x="5594348" y="182106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82" name="椭圆 81"/>
          <p:cNvSpPr/>
          <p:nvPr/>
        </p:nvSpPr>
        <p:spPr>
          <a:xfrm>
            <a:off x="5794276" y="497081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83" name="组合 82"/>
          <p:cNvGrpSpPr/>
          <p:nvPr/>
        </p:nvGrpSpPr>
        <p:grpSpPr>
          <a:xfrm>
            <a:off x="5912040" y="3370227"/>
            <a:ext cx="1773383" cy="1773383"/>
            <a:chOff x="2755075" y="3174904"/>
            <a:chExt cx="1773382" cy="1773382"/>
          </a:xfrm>
          <a:effectLst>
            <a:reflection blurRad="12700" stA="50000" endA="300" endPos="53000" dist="63500" dir="5400000" sy="-100000" algn="bl" rotWithShape="0"/>
          </a:effectLst>
        </p:grpSpPr>
        <p:sp>
          <p:nvSpPr>
            <p:cNvPr id="92" name="椭圆 91"/>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3" name="椭圆 92"/>
            <p:cNvSpPr/>
            <p:nvPr/>
          </p:nvSpPr>
          <p:spPr>
            <a:xfrm>
              <a:off x="2755075" y="3174904"/>
              <a:ext cx="1773382" cy="1773382"/>
            </a:xfrm>
            <a:prstGeom prst="ellipse">
              <a:avLst/>
            </a:prstGeom>
            <a:solidFill>
              <a:srgbClr val="F30000"/>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grpSp>
        <p:nvGrpSpPr>
          <p:cNvPr id="84" name="Group 13"/>
          <p:cNvGrpSpPr>
            <a:grpSpLocks noChangeAspect="1"/>
          </p:cNvGrpSpPr>
          <p:nvPr/>
        </p:nvGrpSpPr>
        <p:grpSpPr bwMode="auto">
          <a:xfrm>
            <a:off x="6534588" y="3968727"/>
            <a:ext cx="562151" cy="568787"/>
            <a:chOff x="2426" y="2781"/>
            <a:chExt cx="593" cy="600"/>
          </a:xfrm>
          <a:solidFill>
            <a:srgbClr val="F9F3E7"/>
          </a:solidFill>
          <a:effectLst>
            <a:reflection blurRad="6350" stA="50000" endA="300" endPos="81000" dist="1168400" dir="5400000" sy="-100000" algn="bl" rotWithShape="0"/>
          </a:effectLst>
        </p:grpSpPr>
        <p:sp>
          <p:nvSpPr>
            <p:cNvPr id="90"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9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grpSp>
      <p:sp>
        <p:nvSpPr>
          <p:cNvPr id="85" name="任意多边形 84"/>
          <p:cNvSpPr/>
          <p:nvPr/>
        </p:nvSpPr>
        <p:spPr>
          <a:xfrm>
            <a:off x="7228414" y="182106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95" name="椭圆 94"/>
          <p:cNvSpPr/>
          <p:nvPr/>
        </p:nvSpPr>
        <p:spPr>
          <a:xfrm>
            <a:off x="7407176" y="4970815"/>
            <a:ext cx="2008909" cy="339671"/>
          </a:xfrm>
          <a:prstGeom prst="ellipse">
            <a:avLst/>
          </a:prstGeom>
          <a:gradFill flip="none" rotWithShape="1">
            <a:gsLst>
              <a:gs pos="13000">
                <a:srgbClr val="8D8D8D">
                  <a:alpha val="37000"/>
                </a:srgbClr>
              </a:gs>
              <a:gs pos="100000">
                <a:schemeClr val="bg1">
                  <a:lumMod val="8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96" name="组合 95"/>
          <p:cNvGrpSpPr/>
          <p:nvPr/>
        </p:nvGrpSpPr>
        <p:grpSpPr>
          <a:xfrm>
            <a:off x="7524940" y="3370227"/>
            <a:ext cx="1773383" cy="1773383"/>
            <a:chOff x="2755075" y="3174904"/>
            <a:chExt cx="1773382" cy="1773382"/>
          </a:xfrm>
          <a:effectLst>
            <a:reflection blurRad="12700" stA="50000" endA="300" endPos="53000" dist="63500" dir="5400000" sy="-100000" algn="bl" rotWithShape="0"/>
          </a:effectLst>
        </p:grpSpPr>
        <p:sp>
          <p:nvSpPr>
            <p:cNvPr id="103" name="椭圆 102"/>
            <p:cNvSpPr/>
            <p:nvPr/>
          </p:nvSpPr>
          <p:spPr>
            <a:xfrm>
              <a:off x="2755075" y="3174904"/>
              <a:ext cx="1773382" cy="1773382"/>
            </a:xfrm>
            <a:prstGeom prst="ellipse">
              <a:avLst/>
            </a:prstGeom>
            <a:gradFill flip="none" rotWithShape="1">
              <a:gsLst>
                <a:gs pos="100000">
                  <a:schemeClr val="bg1">
                    <a:lumMod val="75000"/>
                  </a:schemeClr>
                </a:gs>
                <a:gs pos="0">
                  <a:schemeClr val="bg1"/>
                </a:gs>
              </a:gsLst>
              <a:lin ang="2700000" scaled="1"/>
              <a:tileRect/>
            </a:gra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4" name="椭圆 103"/>
            <p:cNvSpPr/>
            <p:nvPr/>
          </p:nvSpPr>
          <p:spPr>
            <a:xfrm>
              <a:off x="2755075" y="3174904"/>
              <a:ext cx="1773382" cy="1773382"/>
            </a:xfrm>
            <a:prstGeom prst="ellipse">
              <a:avLst/>
            </a:prstGeom>
            <a:solidFill>
              <a:srgbClr val="FFC000"/>
            </a:solidFill>
            <a:ln w="31750">
              <a:noFill/>
            </a:ln>
            <a:effectLst>
              <a:innerShdw blurRad="444500" dist="63500" dir="13500000">
                <a:prstClr val="black">
                  <a:alpha val="4000"/>
                </a:prstClr>
              </a:innerShdw>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sp>
        <p:nvSpPr>
          <p:cNvPr id="97" name="Freeform 108"/>
          <p:cNvSpPr>
            <a:spLocks noEditPoints="1"/>
          </p:cNvSpPr>
          <p:nvPr/>
        </p:nvSpPr>
        <p:spPr bwMode="auto">
          <a:xfrm>
            <a:off x="8129083" y="3956813"/>
            <a:ext cx="590495" cy="59261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2"/>
          </a:solidFill>
          <a:ln>
            <a:noFill/>
          </a:ln>
          <a:effectLst>
            <a:reflection blurRad="6350" stA="50000" endA="300" endPos="81000" dist="1168400" dir="5400000" sy="-100000" algn="bl" rotWithShape="0"/>
          </a:effectLst>
        </p:spPr>
        <p:txBody>
          <a:bodyPr vert="horz" wrap="square" lIns="121920" tIns="60960" rIns="121920" bIns="60960" numCol="1" anchor="t" anchorCtr="0" compatLnSpc="1"/>
          <a:lstStyle/>
          <a:p>
            <a:endParaRPr lang="zh-CN" altLang="en-US" sz="1865">
              <a:solidFill>
                <a:schemeClr val="tx1"/>
              </a:solidFill>
              <a:latin typeface="黑体" panose="02010600030101010101" charset="-122"/>
              <a:ea typeface="黑体" panose="02010600030101010101" charset="-122"/>
              <a:sym typeface="Arial" panose="020B0604020202020204" pitchFamily="34" charset="0"/>
            </a:endParaRPr>
          </a:p>
        </p:txBody>
      </p:sp>
      <p:sp>
        <p:nvSpPr>
          <p:cNvPr id="98" name="任意多边形 97"/>
          <p:cNvSpPr/>
          <p:nvPr/>
        </p:nvSpPr>
        <p:spPr>
          <a:xfrm>
            <a:off x="8862480" y="1821069"/>
            <a:ext cx="419100" cy="1536700"/>
          </a:xfrm>
          <a:custGeom>
            <a:avLst/>
            <a:gdLst>
              <a:gd name="connsiteX0" fmla="*/ 0 w 419100"/>
              <a:gd name="connsiteY0" fmla="*/ 1536700 h 1536700"/>
              <a:gd name="connsiteX1" fmla="*/ 419100 w 419100"/>
              <a:gd name="connsiteY1" fmla="*/ 1295400 h 1536700"/>
              <a:gd name="connsiteX2" fmla="*/ 419100 w 419100"/>
              <a:gd name="connsiteY2" fmla="*/ 0 h 1536700"/>
            </a:gdLst>
            <a:ahLst/>
            <a:cxnLst>
              <a:cxn ang="0">
                <a:pos x="connsiteX0" y="connsiteY0"/>
              </a:cxn>
              <a:cxn ang="0">
                <a:pos x="connsiteX1" y="connsiteY1"/>
              </a:cxn>
              <a:cxn ang="0">
                <a:pos x="connsiteX2" y="connsiteY2"/>
              </a:cxn>
            </a:cxnLst>
            <a:rect l="l" t="t" r="r" b="b"/>
            <a:pathLst>
              <a:path w="419100" h="1536700">
                <a:moveTo>
                  <a:pt x="0" y="1536700"/>
                </a:moveTo>
                <a:lnTo>
                  <a:pt x="419100" y="1295400"/>
                </a:lnTo>
                <a:lnTo>
                  <a:pt x="4191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grpSp>
        <p:nvGrpSpPr>
          <p:cNvPr id="109" name="组合 108"/>
          <p:cNvGrpSpPr/>
          <p:nvPr/>
        </p:nvGrpSpPr>
        <p:grpSpPr>
          <a:xfrm>
            <a:off x="2707252" y="1838569"/>
            <a:ext cx="1634472" cy="1033620"/>
            <a:chOff x="1451528" y="1638320"/>
            <a:chExt cx="1333686" cy="775215"/>
          </a:xfrm>
        </p:grpSpPr>
        <p:sp>
          <p:nvSpPr>
            <p:cNvPr id="110"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1"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4" name="组合 113"/>
          <p:cNvGrpSpPr/>
          <p:nvPr/>
        </p:nvGrpSpPr>
        <p:grpSpPr>
          <a:xfrm>
            <a:off x="4504027" y="1838569"/>
            <a:ext cx="1634472" cy="1033620"/>
            <a:chOff x="1451528" y="1638320"/>
            <a:chExt cx="1333686" cy="775215"/>
          </a:xfrm>
        </p:grpSpPr>
        <p:sp>
          <p:nvSpPr>
            <p:cNvPr id="115"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6"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17" name="组合 116"/>
          <p:cNvGrpSpPr/>
          <p:nvPr/>
        </p:nvGrpSpPr>
        <p:grpSpPr>
          <a:xfrm>
            <a:off x="6126950" y="1838569"/>
            <a:ext cx="1634472" cy="1033620"/>
            <a:chOff x="1451528" y="1638320"/>
            <a:chExt cx="1333686" cy="775215"/>
          </a:xfrm>
        </p:grpSpPr>
        <p:sp>
          <p:nvSpPr>
            <p:cNvPr id="118"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19"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grpSp>
        <p:nvGrpSpPr>
          <p:cNvPr id="120" name="组合 119"/>
          <p:cNvGrpSpPr/>
          <p:nvPr/>
        </p:nvGrpSpPr>
        <p:grpSpPr>
          <a:xfrm>
            <a:off x="7813580" y="1838569"/>
            <a:ext cx="1634472" cy="1033620"/>
            <a:chOff x="1451528" y="1638320"/>
            <a:chExt cx="1333686" cy="775215"/>
          </a:xfrm>
        </p:grpSpPr>
        <p:sp>
          <p:nvSpPr>
            <p:cNvPr id="161" name="TextBox 210"/>
            <p:cNvSpPr txBox="1"/>
            <p:nvPr/>
          </p:nvSpPr>
          <p:spPr>
            <a:xfrm>
              <a:off x="1451528" y="1958240"/>
              <a:ext cx="1333686"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单击此处添加文本单击此处添加单击此处添加文本单击此处添</a:t>
              </a:r>
            </a:p>
          </p:txBody>
        </p:sp>
        <p:sp>
          <p:nvSpPr>
            <p:cNvPr id="162" name="TextBox 211"/>
            <p:cNvSpPr txBox="1"/>
            <p:nvPr/>
          </p:nvSpPr>
          <p:spPr>
            <a:xfrm>
              <a:off x="1575484" y="1638320"/>
              <a:ext cx="887061" cy="261461"/>
            </a:xfrm>
            <a:prstGeom prst="rect">
              <a:avLst/>
            </a:prstGeom>
            <a:noFill/>
          </p:spPr>
          <p:txBody>
            <a:bodyPr wrap="none" lIns="0" tIns="0" rIns="0" bIns="0" rtlCol="0" anchor="t">
              <a:spAutoFit/>
            </a:bodyPr>
            <a:lstStyle/>
            <a:p>
              <a:pPr algn="ctr"/>
              <a:r>
                <a:rPr lang="zh-CN" altLang="en-US" sz="2135" dirty="0">
                  <a:solidFill>
                    <a:schemeClr val="tx1"/>
                  </a:solidFill>
                  <a:latin typeface="黑体" panose="02010600030101010101" charset="-122"/>
                  <a:ea typeface="黑体" panose="02010600030101010101" charset="-122"/>
                </a:rPr>
                <a:t>标题文字</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barn(outVertical)">
                                      <p:cBhvr>
                                        <p:cTn id="7" dur="500"/>
                                        <p:tgtEl>
                                          <p:spTgt spid="12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53" presetClass="entr" presetSubtype="16" fill="hold" nodeType="with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Effect transition="in" filter="fade">
                                      <p:cBhvr>
                                        <p:cTn id="19" dur="500"/>
                                        <p:tgtEl>
                                          <p:spTgt spid="51"/>
                                        </p:tgtEl>
                                      </p:cBhvr>
                                    </p:animEffect>
                                  </p:childTnLst>
                                </p:cTn>
                              </p:par>
                              <p:par>
                                <p:cTn id="20" presetID="53" presetClass="entr" presetSubtype="16" fill="hold"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p:cTn id="27" dur="500" fill="hold"/>
                                        <p:tgtEl>
                                          <p:spTgt spid="65"/>
                                        </p:tgtEl>
                                        <p:attrNameLst>
                                          <p:attrName>ppt_w</p:attrName>
                                        </p:attrNameLst>
                                      </p:cBhvr>
                                      <p:tavLst>
                                        <p:tav tm="0">
                                          <p:val>
                                            <p:fltVal val="0"/>
                                          </p:val>
                                        </p:tav>
                                        <p:tav tm="100000">
                                          <p:val>
                                            <p:strVal val="#ppt_w"/>
                                          </p:val>
                                        </p:tav>
                                      </p:tavLst>
                                    </p:anim>
                                    <p:anim calcmode="lin" valueType="num">
                                      <p:cBhvr>
                                        <p:cTn id="28" dur="500" fill="hold"/>
                                        <p:tgtEl>
                                          <p:spTgt spid="65"/>
                                        </p:tgtEl>
                                        <p:attrNameLst>
                                          <p:attrName>ppt_h</p:attrName>
                                        </p:attrNameLst>
                                      </p:cBhvr>
                                      <p:tavLst>
                                        <p:tav tm="0">
                                          <p:val>
                                            <p:fltVal val="0"/>
                                          </p:val>
                                        </p:tav>
                                        <p:tav tm="100000">
                                          <p:val>
                                            <p:strVal val="#ppt_h"/>
                                          </p:val>
                                        </p:tav>
                                      </p:tavLst>
                                    </p:anim>
                                    <p:animEffect transition="in" filter="fade">
                                      <p:cBhvr>
                                        <p:cTn id="29" dur="500"/>
                                        <p:tgtEl>
                                          <p:spTgt spid="65"/>
                                        </p:tgtEl>
                                      </p:cBhvr>
                                    </p:animEffect>
                                  </p:childTnLst>
                                </p:cTn>
                              </p:par>
                              <p:par>
                                <p:cTn id="30" presetID="53" presetClass="entr" presetSubtype="16" fill="hold" nodeType="with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animEffect transition="in" filter="fade">
                                      <p:cBhvr>
                                        <p:cTn id="34" dur="500"/>
                                        <p:tgtEl>
                                          <p:spTgt spid="67"/>
                                        </p:tgtEl>
                                      </p:cBhvr>
                                    </p:animEffect>
                                  </p:childTnLst>
                                </p:cTn>
                              </p:par>
                              <p:par>
                                <p:cTn id="35" presetID="53" presetClass="entr" presetSubtype="16" fill="hold" nodeType="with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500" fill="hold"/>
                                        <p:tgtEl>
                                          <p:spTgt spid="68"/>
                                        </p:tgtEl>
                                        <p:attrNameLst>
                                          <p:attrName>ppt_w</p:attrName>
                                        </p:attrNameLst>
                                      </p:cBhvr>
                                      <p:tavLst>
                                        <p:tav tm="0">
                                          <p:val>
                                            <p:fltVal val="0"/>
                                          </p:val>
                                        </p:tav>
                                        <p:tav tm="100000">
                                          <p:val>
                                            <p:strVal val="#ppt_w"/>
                                          </p:val>
                                        </p:tav>
                                      </p:tavLst>
                                    </p:anim>
                                    <p:anim calcmode="lin" valueType="num">
                                      <p:cBhvr>
                                        <p:cTn id="38" dur="500" fill="hold"/>
                                        <p:tgtEl>
                                          <p:spTgt spid="68"/>
                                        </p:tgtEl>
                                        <p:attrNameLst>
                                          <p:attrName>ppt_h</p:attrName>
                                        </p:attrNameLst>
                                      </p:cBhvr>
                                      <p:tavLst>
                                        <p:tav tm="0">
                                          <p:val>
                                            <p:fltVal val="0"/>
                                          </p:val>
                                        </p:tav>
                                        <p:tav tm="100000">
                                          <p:val>
                                            <p:strVal val="#ppt_h"/>
                                          </p:val>
                                        </p:tav>
                                      </p:tavLst>
                                    </p:anim>
                                    <p:animEffect transition="in" filter="fade">
                                      <p:cBhvr>
                                        <p:cTn id="39" dur="500"/>
                                        <p:tgtEl>
                                          <p:spTgt spid="6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2"/>
                                        </p:tgtEl>
                                        <p:attrNameLst>
                                          <p:attrName>style.visibility</p:attrName>
                                        </p:attrNameLst>
                                      </p:cBhvr>
                                      <p:to>
                                        <p:strVal val="visible"/>
                                      </p:to>
                                    </p:set>
                                    <p:anim calcmode="lin" valueType="num">
                                      <p:cBhvr>
                                        <p:cTn id="42" dur="500" fill="hold"/>
                                        <p:tgtEl>
                                          <p:spTgt spid="82"/>
                                        </p:tgtEl>
                                        <p:attrNameLst>
                                          <p:attrName>ppt_w</p:attrName>
                                        </p:attrNameLst>
                                      </p:cBhvr>
                                      <p:tavLst>
                                        <p:tav tm="0">
                                          <p:val>
                                            <p:fltVal val="0"/>
                                          </p:val>
                                        </p:tav>
                                        <p:tav tm="100000">
                                          <p:val>
                                            <p:strVal val="#ppt_w"/>
                                          </p:val>
                                        </p:tav>
                                      </p:tavLst>
                                    </p:anim>
                                    <p:anim calcmode="lin" valueType="num">
                                      <p:cBhvr>
                                        <p:cTn id="43" dur="500" fill="hold"/>
                                        <p:tgtEl>
                                          <p:spTgt spid="82"/>
                                        </p:tgtEl>
                                        <p:attrNameLst>
                                          <p:attrName>ppt_h</p:attrName>
                                        </p:attrNameLst>
                                      </p:cBhvr>
                                      <p:tavLst>
                                        <p:tav tm="0">
                                          <p:val>
                                            <p:fltVal val="0"/>
                                          </p:val>
                                        </p:tav>
                                        <p:tav tm="100000">
                                          <p:val>
                                            <p:strVal val="#ppt_h"/>
                                          </p:val>
                                        </p:tav>
                                      </p:tavLst>
                                    </p:anim>
                                    <p:animEffect transition="in" filter="fade">
                                      <p:cBhvr>
                                        <p:cTn id="44" dur="500"/>
                                        <p:tgtEl>
                                          <p:spTgt spid="82"/>
                                        </p:tgtEl>
                                      </p:cBhvr>
                                    </p:animEffect>
                                  </p:childTnLst>
                                </p:cTn>
                              </p:par>
                              <p:par>
                                <p:cTn id="45" presetID="53" presetClass="entr" presetSubtype="16" fill="hold"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Effect transition="in" filter="fade">
                                      <p:cBhvr>
                                        <p:cTn id="49" dur="500"/>
                                        <p:tgtEl>
                                          <p:spTgt spid="83"/>
                                        </p:tgtEl>
                                      </p:cBhvr>
                                    </p:animEffect>
                                  </p:childTnLst>
                                </p:cTn>
                              </p:par>
                              <p:par>
                                <p:cTn id="50" presetID="53" presetClass="entr" presetSubtype="16" fill="hold" nodeType="with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p:cTn id="52" dur="500" fill="hold"/>
                                        <p:tgtEl>
                                          <p:spTgt spid="84"/>
                                        </p:tgtEl>
                                        <p:attrNameLst>
                                          <p:attrName>ppt_w</p:attrName>
                                        </p:attrNameLst>
                                      </p:cBhvr>
                                      <p:tavLst>
                                        <p:tav tm="0">
                                          <p:val>
                                            <p:fltVal val="0"/>
                                          </p:val>
                                        </p:tav>
                                        <p:tav tm="100000">
                                          <p:val>
                                            <p:strVal val="#ppt_w"/>
                                          </p:val>
                                        </p:tav>
                                      </p:tavLst>
                                    </p:anim>
                                    <p:anim calcmode="lin" valueType="num">
                                      <p:cBhvr>
                                        <p:cTn id="53" dur="500" fill="hold"/>
                                        <p:tgtEl>
                                          <p:spTgt spid="84"/>
                                        </p:tgtEl>
                                        <p:attrNameLst>
                                          <p:attrName>ppt_h</p:attrName>
                                        </p:attrNameLst>
                                      </p:cBhvr>
                                      <p:tavLst>
                                        <p:tav tm="0">
                                          <p:val>
                                            <p:fltVal val="0"/>
                                          </p:val>
                                        </p:tav>
                                        <p:tav tm="100000">
                                          <p:val>
                                            <p:strVal val="#ppt_h"/>
                                          </p:val>
                                        </p:tav>
                                      </p:tavLst>
                                    </p:anim>
                                    <p:animEffect transition="in" filter="fade">
                                      <p:cBhvr>
                                        <p:cTn id="54" dur="500"/>
                                        <p:tgtEl>
                                          <p:spTgt spid="8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5"/>
                                        </p:tgtEl>
                                        <p:attrNameLst>
                                          <p:attrName>style.visibility</p:attrName>
                                        </p:attrNameLst>
                                      </p:cBhvr>
                                      <p:to>
                                        <p:strVal val="visible"/>
                                      </p:to>
                                    </p:set>
                                    <p:anim calcmode="lin" valueType="num">
                                      <p:cBhvr>
                                        <p:cTn id="57" dur="500" fill="hold"/>
                                        <p:tgtEl>
                                          <p:spTgt spid="95"/>
                                        </p:tgtEl>
                                        <p:attrNameLst>
                                          <p:attrName>ppt_w</p:attrName>
                                        </p:attrNameLst>
                                      </p:cBhvr>
                                      <p:tavLst>
                                        <p:tav tm="0">
                                          <p:val>
                                            <p:fltVal val="0"/>
                                          </p:val>
                                        </p:tav>
                                        <p:tav tm="100000">
                                          <p:val>
                                            <p:strVal val="#ppt_w"/>
                                          </p:val>
                                        </p:tav>
                                      </p:tavLst>
                                    </p:anim>
                                    <p:anim calcmode="lin" valueType="num">
                                      <p:cBhvr>
                                        <p:cTn id="58" dur="500" fill="hold"/>
                                        <p:tgtEl>
                                          <p:spTgt spid="95"/>
                                        </p:tgtEl>
                                        <p:attrNameLst>
                                          <p:attrName>ppt_h</p:attrName>
                                        </p:attrNameLst>
                                      </p:cBhvr>
                                      <p:tavLst>
                                        <p:tav tm="0">
                                          <p:val>
                                            <p:fltVal val="0"/>
                                          </p:val>
                                        </p:tav>
                                        <p:tav tm="100000">
                                          <p:val>
                                            <p:strVal val="#ppt_h"/>
                                          </p:val>
                                        </p:tav>
                                      </p:tavLst>
                                    </p:anim>
                                    <p:animEffect transition="in" filter="fade">
                                      <p:cBhvr>
                                        <p:cTn id="59" dur="500"/>
                                        <p:tgtEl>
                                          <p:spTgt spid="95"/>
                                        </p:tgtEl>
                                      </p:cBhvr>
                                    </p:animEffect>
                                  </p:childTnLst>
                                </p:cTn>
                              </p:par>
                              <p:par>
                                <p:cTn id="60" presetID="53" presetClass="entr" presetSubtype="16" fill="hold" nodeType="withEffect">
                                  <p:stCondLst>
                                    <p:cond delay="0"/>
                                  </p:stCondLst>
                                  <p:childTnLst>
                                    <p:set>
                                      <p:cBhvr>
                                        <p:cTn id="61" dur="1" fill="hold">
                                          <p:stCondLst>
                                            <p:cond delay="0"/>
                                          </p:stCondLst>
                                        </p:cTn>
                                        <p:tgtEl>
                                          <p:spTgt spid="96"/>
                                        </p:tgtEl>
                                        <p:attrNameLst>
                                          <p:attrName>style.visibility</p:attrName>
                                        </p:attrNameLst>
                                      </p:cBhvr>
                                      <p:to>
                                        <p:strVal val="visible"/>
                                      </p:to>
                                    </p:set>
                                    <p:anim calcmode="lin" valueType="num">
                                      <p:cBhvr>
                                        <p:cTn id="62" dur="500" fill="hold"/>
                                        <p:tgtEl>
                                          <p:spTgt spid="96"/>
                                        </p:tgtEl>
                                        <p:attrNameLst>
                                          <p:attrName>ppt_w</p:attrName>
                                        </p:attrNameLst>
                                      </p:cBhvr>
                                      <p:tavLst>
                                        <p:tav tm="0">
                                          <p:val>
                                            <p:fltVal val="0"/>
                                          </p:val>
                                        </p:tav>
                                        <p:tav tm="100000">
                                          <p:val>
                                            <p:strVal val="#ppt_w"/>
                                          </p:val>
                                        </p:tav>
                                      </p:tavLst>
                                    </p:anim>
                                    <p:anim calcmode="lin" valueType="num">
                                      <p:cBhvr>
                                        <p:cTn id="63" dur="500" fill="hold"/>
                                        <p:tgtEl>
                                          <p:spTgt spid="96"/>
                                        </p:tgtEl>
                                        <p:attrNameLst>
                                          <p:attrName>ppt_h</p:attrName>
                                        </p:attrNameLst>
                                      </p:cBhvr>
                                      <p:tavLst>
                                        <p:tav tm="0">
                                          <p:val>
                                            <p:fltVal val="0"/>
                                          </p:val>
                                        </p:tav>
                                        <p:tav tm="100000">
                                          <p:val>
                                            <p:strVal val="#ppt_h"/>
                                          </p:val>
                                        </p:tav>
                                      </p:tavLst>
                                    </p:anim>
                                    <p:animEffect transition="in" filter="fade">
                                      <p:cBhvr>
                                        <p:cTn id="64" dur="500"/>
                                        <p:tgtEl>
                                          <p:spTgt spid="9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97"/>
                                        </p:tgtEl>
                                        <p:attrNameLst>
                                          <p:attrName>style.visibility</p:attrName>
                                        </p:attrNameLst>
                                      </p:cBhvr>
                                      <p:to>
                                        <p:strVal val="visible"/>
                                      </p:to>
                                    </p:set>
                                    <p:anim calcmode="lin" valueType="num">
                                      <p:cBhvr>
                                        <p:cTn id="67" dur="500" fill="hold"/>
                                        <p:tgtEl>
                                          <p:spTgt spid="97"/>
                                        </p:tgtEl>
                                        <p:attrNameLst>
                                          <p:attrName>ppt_w</p:attrName>
                                        </p:attrNameLst>
                                      </p:cBhvr>
                                      <p:tavLst>
                                        <p:tav tm="0">
                                          <p:val>
                                            <p:fltVal val="0"/>
                                          </p:val>
                                        </p:tav>
                                        <p:tav tm="100000">
                                          <p:val>
                                            <p:strVal val="#ppt_w"/>
                                          </p:val>
                                        </p:tav>
                                      </p:tavLst>
                                    </p:anim>
                                    <p:anim calcmode="lin" valueType="num">
                                      <p:cBhvr>
                                        <p:cTn id="68" dur="500" fill="hold"/>
                                        <p:tgtEl>
                                          <p:spTgt spid="97"/>
                                        </p:tgtEl>
                                        <p:attrNameLst>
                                          <p:attrName>ppt_h</p:attrName>
                                        </p:attrNameLst>
                                      </p:cBhvr>
                                      <p:tavLst>
                                        <p:tav tm="0">
                                          <p:val>
                                            <p:fltVal val="0"/>
                                          </p:val>
                                        </p:tav>
                                        <p:tav tm="100000">
                                          <p:val>
                                            <p:strVal val="#ppt_h"/>
                                          </p:val>
                                        </p:tav>
                                      </p:tavLst>
                                    </p:anim>
                                    <p:animEffect transition="in" filter="fade">
                                      <p:cBhvr>
                                        <p:cTn id="69" dur="500"/>
                                        <p:tgtEl>
                                          <p:spTgt spid="97"/>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500"/>
                                        <p:tgtEl>
                                          <p:spTgt spid="53"/>
                                        </p:tgtEl>
                                      </p:cBhvr>
                                    </p:animEffect>
                                    <p:anim calcmode="lin" valueType="num">
                                      <p:cBhvr>
                                        <p:cTn id="75" dur="500" fill="hold"/>
                                        <p:tgtEl>
                                          <p:spTgt spid="53"/>
                                        </p:tgtEl>
                                        <p:attrNameLst>
                                          <p:attrName>ppt_x</p:attrName>
                                        </p:attrNameLst>
                                      </p:cBhvr>
                                      <p:tavLst>
                                        <p:tav tm="0">
                                          <p:val>
                                            <p:strVal val="#ppt_x"/>
                                          </p:val>
                                        </p:tav>
                                        <p:tav tm="100000">
                                          <p:val>
                                            <p:strVal val="#ppt_x"/>
                                          </p:val>
                                        </p:tav>
                                      </p:tavLst>
                                    </p:anim>
                                    <p:anim calcmode="lin" valueType="num">
                                      <p:cBhvr>
                                        <p:cTn id="76" dur="500" fill="hold"/>
                                        <p:tgtEl>
                                          <p:spTgt spid="5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500"/>
                                        <p:tgtEl>
                                          <p:spTgt spid="69"/>
                                        </p:tgtEl>
                                      </p:cBhvr>
                                    </p:animEffect>
                                    <p:anim calcmode="lin" valueType="num">
                                      <p:cBhvr>
                                        <p:cTn id="80" dur="500" fill="hold"/>
                                        <p:tgtEl>
                                          <p:spTgt spid="69"/>
                                        </p:tgtEl>
                                        <p:attrNameLst>
                                          <p:attrName>ppt_x</p:attrName>
                                        </p:attrNameLst>
                                      </p:cBhvr>
                                      <p:tavLst>
                                        <p:tav tm="0">
                                          <p:val>
                                            <p:strVal val="#ppt_x"/>
                                          </p:val>
                                        </p:tav>
                                        <p:tav tm="100000">
                                          <p:val>
                                            <p:strVal val="#ppt_x"/>
                                          </p:val>
                                        </p:tav>
                                      </p:tavLst>
                                    </p:anim>
                                    <p:anim calcmode="lin" valueType="num">
                                      <p:cBhvr>
                                        <p:cTn id="81" dur="500" fill="hold"/>
                                        <p:tgtEl>
                                          <p:spTgt spid="69"/>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85"/>
                                        </p:tgtEl>
                                        <p:attrNameLst>
                                          <p:attrName>style.visibility</p:attrName>
                                        </p:attrNameLst>
                                      </p:cBhvr>
                                      <p:to>
                                        <p:strVal val="visible"/>
                                      </p:to>
                                    </p:set>
                                    <p:animEffect transition="in" filter="fade">
                                      <p:cBhvr>
                                        <p:cTn id="84" dur="500"/>
                                        <p:tgtEl>
                                          <p:spTgt spid="85"/>
                                        </p:tgtEl>
                                      </p:cBhvr>
                                    </p:animEffect>
                                    <p:anim calcmode="lin" valueType="num">
                                      <p:cBhvr>
                                        <p:cTn id="85" dur="500" fill="hold"/>
                                        <p:tgtEl>
                                          <p:spTgt spid="85"/>
                                        </p:tgtEl>
                                        <p:attrNameLst>
                                          <p:attrName>ppt_x</p:attrName>
                                        </p:attrNameLst>
                                      </p:cBhvr>
                                      <p:tavLst>
                                        <p:tav tm="0">
                                          <p:val>
                                            <p:strVal val="#ppt_x"/>
                                          </p:val>
                                        </p:tav>
                                        <p:tav tm="100000">
                                          <p:val>
                                            <p:strVal val="#ppt_x"/>
                                          </p:val>
                                        </p:tav>
                                      </p:tavLst>
                                    </p:anim>
                                    <p:anim calcmode="lin" valueType="num">
                                      <p:cBhvr>
                                        <p:cTn id="86" dur="500" fill="hold"/>
                                        <p:tgtEl>
                                          <p:spTgt spid="8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98"/>
                                        </p:tgtEl>
                                        <p:attrNameLst>
                                          <p:attrName>style.visibility</p:attrName>
                                        </p:attrNameLst>
                                      </p:cBhvr>
                                      <p:to>
                                        <p:strVal val="visible"/>
                                      </p:to>
                                    </p:set>
                                    <p:animEffect transition="in" filter="fade">
                                      <p:cBhvr>
                                        <p:cTn id="89" dur="500"/>
                                        <p:tgtEl>
                                          <p:spTgt spid="98"/>
                                        </p:tgtEl>
                                      </p:cBhvr>
                                    </p:animEffect>
                                    <p:anim calcmode="lin" valueType="num">
                                      <p:cBhvr>
                                        <p:cTn id="90" dur="500" fill="hold"/>
                                        <p:tgtEl>
                                          <p:spTgt spid="98"/>
                                        </p:tgtEl>
                                        <p:attrNameLst>
                                          <p:attrName>ppt_x</p:attrName>
                                        </p:attrNameLst>
                                      </p:cBhvr>
                                      <p:tavLst>
                                        <p:tav tm="0">
                                          <p:val>
                                            <p:strVal val="#ppt_x"/>
                                          </p:val>
                                        </p:tav>
                                        <p:tav tm="100000">
                                          <p:val>
                                            <p:strVal val="#ppt_x"/>
                                          </p:val>
                                        </p:tav>
                                      </p:tavLst>
                                    </p:anim>
                                    <p:anim calcmode="lin" valueType="num">
                                      <p:cBhvr>
                                        <p:cTn id="91" dur="500" fill="hold"/>
                                        <p:tgtEl>
                                          <p:spTgt spid="98"/>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109"/>
                                        </p:tgtEl>
                                        <p:attrNameLst>
                                          <p:attrName>style.visibility</p:attrName>
                                        </p:attrNameLst>
                                      </p:cBhvr>
                                      <p:to>
                                        <p:strVal val="visible"/>
                                      </p:to>
                                    </p:set>
                                    <p:animEffect transition="in" filter="fade">
                                      <p:cBhvr>
                                        <p:cTn id="94" dur="500"/>
                                        <p:tgtEl>
                                          <p:spTgt spid="109"/>
                                        </p:tgtEl>
                                      </p:cBhvr>
                                    </p:animEffect>
                                    <p:anim calcmode="lin" valueType="num">
                                      <p:cBhvr>
                                        <p:cTn id="95" dur="500" fill="hold"/>
                                        <p:tgtEl>
                                          <p:spTgt spid="109"/>
                                        </p:tgtEl>
                                        <p:attrNameLst>
                                          <p:attrName>ppt_x</p:attrName>
                                        </p:attrNameLst>
                                      </p:cBhvr>
                                      <p:tavLst>
                                        <p:tav tm="0">
                                          <p:val>
                                            <p:strVal val="#ppt_x"/>
                                          </p:val>
                                        </p:tav>
                                        <p:tav tm="100000">
                                          <p:val>
                                            <p:strVal val="#ppt_x"/>
                                          </p:val>
                                        </p:tav>
                                      </p:tavLst>
                                    </p:anim>
                                    <p:anim calcmode="lin" valueType="num">
                                      <p:cBhvr>
                                        <p:cTn id="96" dur="500" fill="hold"/>
                                        <p:tgtEl>
                                          <p:spTgt spid="109"/>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114"/>
                                        </p:tgtEl>
                                        <p:attrNameLst>
                                          <p:attrName>style.visibility</p:attrName>
                                        </p:attrNameLst>
                                      </p:cBhvr>
                                      <p:to>
                                        <p:strVal val="visible"/>
                                      </p:to>
                                    </p:set>
                                    <p:animEffect transition="in" filter="fade">
                                      <p:cBhvr>
                                        <p:cTn id="99" dur="500"/>
                                        <p:tgtEl>
                                          <p:spTgt spid="114"/>
                                        </p:tgtEl>
                                      </p:cBhvr>
                                    </p:animEffect>
                                    <p:anim calcmode="lin" valueType="num">
                                      <p:cBhvr>
                                        <p:cTn id="100" dur="500" fill="hold"/>
                                        <p:tgtEl>
                                          <p:spTgt spid="114"/>
                                        </p:tgtEl>
                                        <p:attrNameLst>
                                          <p:attrName>ppt_x</p:attrName>
                                        </p:attrNameLst>
                                      </p:cBhvr>
                                      <p:tavLst>
                                        <p:tav tm="0">
                                          <p:val>
                                            <p:strVal val="#ppt_x"/>
                                          </p:val>
                                        </p:tav>
                                        <p:tav tm="100000">
                                          <p:val>
                                            <p:strVal val="#ppt_x"/>
                                          </p:val>
                                        </p:tav>
                                      </p:tavLst>
                                    </p:anim>
                                    <p:anim calcmode="lin" valueType="num">
                                      <p:cBhvr>
                                        <p:cTn id="101" dur="500" fill="hold"/>
                                        <p:tgtEl>
                                          <p:spTgt spid="114"/>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117"/>
                                        </p:tgtEl>
                                        <p:attrNameLst>
                                          <p:attrName>style.visibility</p:attrName>
                                        </p:attrNameLst>
                                      </p:cBhvr>
                                      <p:to>
                                        <p:strVal val="visible"/>
                                      </p:to>
                                    </p:set>
                                    <p:animEffect transition="in" filter="fade">
                                      <p:cBhvr>
                                        <p:cTn id="104" dur="500"/>
                                        <p:tgtEl>
                                          <p:spTgt spid="117"/>
                                        </p:tgtEl>
                                      </p:cBhvr>
                                    </p:animEffect>
                                    <p:anim calcmode="lin" valueType="num">
                                      <p:cBhvr>
                                        <p:cTn id="105" dur="500" fill="hold"/>
                                        <p:tgtEl>
                                          <p:spTgt spid="117"/>
                                        </p:tgtEl>
                                        <p:attrNameLst>
                                          <p:attrName>ppt_x</p:attrName>
                                        </p:attrNameLst>
                                      </p:cBhvr>
                                      <p:tavLst>
                                        <p:tav tm="0">
                                          <p:val>
                                            <p:strVal val="#ppt_x"/>
                                          </p:val>
                                        </p:tav>
                                        <p:tav tm="100000">
                                          <p:val>
                                            <p:strVal val="#ppt_x"/>
                                          </p:val>
                                        </p:tav>
                                      </p:tavLst>
                                    </p:anim>
                                    <p:anim calcmode="lin" valueType="num">
                                      <p:cBhvr>
                                        <p:cTn id="106" dur="500" fill="hold"/>
                                        <p:tgtEl>
                                          <p:spTgt spid="117"/>
                                        </p:tgtEl>
                                        <p:attrNameLst>
                                          <p:attrName>ppt_y</p:attrName>
                                        </p:attrNameLst>
                                      </p:cBhvr>
                                      <p:tavLst>
                                        <p:tav tm="0">
                                          <p:val>
                                            <p:strVal val="#ppt_y+.1"/>
                                          </p:val>
                                        </p:tav>
                                        <p:tav tm="100000">
                                          <p:val>
                                            <p:strVal val="#ppt_y"/>
                                          </p:val>
                                        </p:tav>
                                      </p:tavLst>
                                    </p:anim>
                                  </p:childTnLst>
                                </p:cTn>
                              </p:par>
                              <p:par>
                                <p:cTn id="107" presetID="42" presetClass="entr" presetSubtype="0" fill="hold" nodeType="withEffect">
                                  <p:stCondLst>
                                    <p:cond delay="0"/>
                                  </p:stCondLst>
                                  <p:childTnLst>
                                    <p:set>
                                      <p:cBhvr>
                                        <p:cTn id="108" dur="1" fill="hold">
                                          <p:stCondLst>
                                            <p:cond delay="0"/>
                                          </p:stCondLst>
                                        </p:cTn>
                                        <p:tgtEl>
                                          <p:spTgt spid="120"/>
                                        </p:tgtEl>
                                        <p:attrNameLst>
                                          <p:attrName>style.visibility</p:attrName>
                                        </p:attrNameLst>
                                      </p:cBhvr>
                                      <p:to>
                                        <p:strVal val="visible"/>
                                      </p:to>
                                    </p:set>
                                    <p:animEffect transition="in" filter="fade">
                                      <p:cBhvr>
                                        <p:cTn id="109" dur="500"/>
                                        <p:tgtEl>
                                          <p:spTgt spid="120"/>
                                        </p:tgtEl>
                                      </p:cBhvr>
                                    </p:animEffect>
                                    <p:anim calcmode="lin" valueType="num">
                                      <p:cBhvr>
                                        <p:cTn id="110" dur="500" fill="hold"/>
                                        <p:tgtEl>
                                          <p:spTgt spid="120"/>
                                        </p:tgtEl>
                                        <p:attrNameLst>
                                          <p:attrName>ppt_x</p:attrName>
                                        </p:attrNameLst>
                                      </p:cBhvr>
                                      <p:tavLst>
                                        <p:tav tm="0">
                                          <p:val>
                                            <p:strVal val="#ppt_x"/>
                                          </p:val>
                                        </p:tav>
                                        <p:tav tm="100000">
                                          <p:val>
                                            <p:strVal val="#ppt_x"/>
                                          </p:val>
                                        </p:tav>
                                      </p:tavLst>
                                    </p:anim>
                                    <p:anim calcmode="lin" valueType="num">
                                      <p:cBhvr>
                                        <p:cTn id="111" dur="500" fill="hold"/>
                                        <p:tgtEl>
                                          <p:spTgt spid="1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3" grpId="0" bldLvl="0" animBg="1"/>
      <p:bldP spid="65" grpId="0" bldLvl="0" animBg="1"/>
      <p:bldP spid="69" grpId="0" bldLvl="0" animBg="1"/>
      <p:bldP spid="82" grpId="0" bldLvl="0" animBg="1"/>
      <p:bldP spid="85" grpId="0" bldLvl="0" animBg="1"/>
      <p:bldP spid="95" grpId="0" bldLvl="0" animBg="1"/>
      <p:bldP spid="97" grpId="0" bldLvl="0" animBg="1"/>
      <p:bldP spid="98" grpId="0" bldLvl="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4164</Words>
  <Application>Microsoft Office PowerPoint</Application>
  <PresentationFormat>自定义</PresentationFormat>
  <Paragraphs>312</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单击此处添加标题</vt:lpstr>
      <vt:lpstr>单击此处添加标题</vt:lpstr>
      <vt:lpstr>单击此处添加标题</vt:lpstr>
      <vt:lpstr>单击此处添加标题</vt:lpstr>
      <vt:lpstr>单击此处添加标题</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长征精神</dc:title>
  <dc:creator>第一PPT</dc:creator>
  <cp:keywords>www.1ppt.com</cp:keywords>
  <cp:lastModifiedBy>Windows User</cp:lastModifiedBy>
  <cp:revision>9</cp:revision>
  <dcterms:created xsi:type="dcterms:W3CDTF">2017-02-13T05:38:00Z</dcterms:created>
  <dcterms:modified xsi:type="dcterms:W3CDTF">2019-05-07T14:50:19Z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